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10" r:id="rId3"/>
    <p:sldId id="475" r:id="rId4"/>
    <p:sldId id="464" r:id="rId6"/>
    <p:sldId id="465" r:id="rId7"/>
    <p:sldId id="466" r:id="rId8"/>
    <p:sldId id="467" r:id="rId9"/>
    <p:sldId id="468" r:id="rId10"/>
    <p:sldId id="469" r:id="rId11"/>
    <p:sldId id="476" r:id="rId12"/>
    <p:sldId id="470" r:id="rId13"/>
    <p:sldId id="471" r:id="rId14"/>
    <p:sldId id="451"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ao" initials="" lastIdx="0" clrIdx="0"/>
  <p:cmAuthor id="1" name="864467870@qq.com" initials="8" lastIdx="0" clrIdx="0"/>
  <p:cmAuthor id="2" name="Administrator" initials="A" lastIdx="0" clrIdx="0"/>
  <p:cmAuthor id="3" name="kingsoft" initials="k" lastIdx="0" clrIdx="0"/>
  <p:cmAuthor id="4" name="www.xkb1.com" initials="w" lastIdx="0" clrIdx="1"/>
  <p:cmAuthor id="5" name="lenovo" initials="l" lastIdx="0" clrIdx="0"/>
  <p:cmAuthor id="7" name="xkb1.com" initials="x" lastIdx="0" clrIdx="0"/>
  <p:cmAuthor id="8" name="xiaoxuan Zeng" initials="x" lastIdx="0" clrIdx="0"/>
  <p:cmAuthor id="9" name="dongyu" initials="d" lastIdx="0" clrIdx="8"/>
  <p:cmAuthor id="11" name="微软用户" initials="微" lastIdx="0" clrIdx="0"/>
  <p:cmAuthor id="12" name="jinli" initials="j" lastIdx="0" clrIdx="0"/>
  <p:cmAuthor id="10" name="MyPC" initials="M" lastIdx="0" clrIdx="11"/>
  <p:cmAuthor id="13" name="user" initials="u" lastIdx="0" clrIdx="0"/>
  <p:cmAuthor id="15" name="Nicole Li  李倩" initials="N" lastIdx="0" clrIdx="0"/>
  <p:cmAuthor id="16" name="admin" initials="a" lastIdx="0" clrIdx="0"/>
  <p:cmAuthor id="18" name="222" initials="2"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13DC"/>
    <a:srgbClr val="FFFFFF"/>
    <a:srgbClr val="3A19C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79"/>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244.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6C80E95-F800-4685-9CC0-BEAD2230204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9894B58C-E049-4A78-881A-50B82FFD301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9894B58C-E049-4A78-881A-50B82FFD301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9894B58C-E049-4A78-881A-50B82FFD301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9894B58C-E049-4A78-881A-50B82FFD301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9894B58C-E049-4A78-881A-50B82FFD301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9894B58C-E049-4A78-881A-50B82FFD301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1.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image" Target="../media/image3.png"/><Relationship Id="rId5" Type="http://schemas.openxmlformats.org/officeDocument/2006/relationships/tags" Target="../tags/tag84.xml"/><Relationship Id="rId4" Type="http://schemas.openxmlformats.org/officeDocument/2006/relationships/image" Target="../media/image2.png"/><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tags" Target="../tags/tag8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image" Target="../media/image3.png"/><Relationship Id="rId2" Type="http://schemas.openxmlformats.org/officeDocument/2006/relationships/tags" Target="../tags/tag10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image" Target="../media/image5.png"/><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6.png"/><Relationship Id="rId3" Type="http://schemas.openxmlformats.org/officeDocument/2006/relationships/tags" Target="../tags/tag119.xml"/><Relationship Id="rId2" Type="http://schemas.openxmlformats.org/officeDocument/2006/relationships/tags" Target="../tags/tag118.xml"/><Relationship Id="rId10" Type="http://schemas.openxmlformats.org/officeDocument/2006/relationships/tags" Target="../tags/tag12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image" Target="../media/image8.png"/><Relationship Id="rId4" Type="http://schemas.openxmlformats.org/officeDocument/2006/relationships/tags" Target="../tags/tag127.xml"/><Relationship Id="rId3" Type="http://schemas.openxmlformats.org/officeDocument/2006/relationships/image" Target="../media/image7.png"/><Relationship Id="rId2" Type="http://schemas.openxmlformats.org/officeDocument/2006/relationships/tags" Target="../tags/tag126.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image" Target="../media/image3.png"/><Relationship Id="rId4" Type="http://schemas.openxmlformats.org/officeDocument/2006/relationships/tags" Target="../tags/tag136.xml"/><Relationship Id="rId3" Type="http://schemas.openxmlformats.org/officeDocument/2006/relationships/image" Target="../media/image2.png"/><Relationship Id="rId2" Type="http://schemas.openxmlformats.org/officeDocument/2006/relationships/tags" Target="../tags/tag135.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image" Target="../media/image3.png"/><Relationship Id="rId4" Type="http://schemas.openxmlformats.org/officeDocument/2006/relationships/tags" Target="../tags/tag145.xml"/><Relationship Id="rId3" Type="http://schemas.openxmlformats.org/officeDocument/2006/relationships/image" Target="../media/image2.png"/><Relationship Id="rId2" Type="http://schemas.openxmlformats.org/officeDocument/2006/relationships/tags" Target="../tags/tag144.xml"/><Relationship Id="rId14" Type="http://schemas.openxmlformats.org/officeDocument/2006/relationships/tags" Target="../tags/tag154.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image" Target="../media/image10.png"/><Relationship Id="rId5" Type="http://schemas.openxmlformats.org/officeDocument/2006/relationships/tags" Target="../tags/tag157.xml"/><Relationship Id="rId4" Type="http://schemas.openxmlformats.org/officeDocument/2006/relationships/image" Target="../media/image9.png"/><Relationship Id="rId3" Type="http://schemas.openxmlformats.org/officeDocument/2006/relationships/tags" Target="../tags/tag156.xml"/><Relationship Id="rId2" Type="http://schemas.openxmlformats.org/officeDocument/2006/relationships/tags" Target="../tags/tag155.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image" Target="../media/image3.png"/><Relationship Id="rId5" Type="http://schemas.openxmlformats.org/officeDocument/2006/relationships/tags" Target="../tags/tag20.xml"/><Relationship Id="rId4" Type="http://schemas.openxmlformats.org/officeDocument/2006/relationships/image" Target="../media/image2.png"/><Relationship Id="rId3" Type="http://schemas.openxmlformats.org/officeDocument/2006/relationships/tags" Target="../tags/tag19.xml"/><Relationship Id="rId2" Type="http://schemas.openxmlformats.org/officeDocument/2006/relationships/tags" Target="../tags/tag18.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4.jpeg"/><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image" Target="../media/image3.png"/><Relationship Id="rId5" Type="http://schemas.openxmlformats.org/officeDocument/2006/relationships/tags" Target="../tags/tag34.xml"/><Relationship Id="rId4" Type="http://schemas.openxmlformats.org/officeDocument/2006/relationships/image" Target="../media/image2.png"/><Relationship Id="rId3" Type="http://schemas.openxmlformats.org/officeDocument/2006/relationships/tags" Target="../tags/tag33.xml"/><Relationship Id="rId2" Type="http://schemas.openxmlformats.org/officeDocument/2006/relationships/tags" Target="../tags/tag32.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image" Target="../media/image3.png"/><Relationship Id="rId5" Type="http://schemas.openxmlformats.org/officeDocument/2006/relationships/tags" Target="../tags/tag43.xml"/><Relationship Id="rId4" Type="http://schemas.openxmlformats.org/officeDocument/2006/relationships/image" Target="../media/image2.png"/><Relationship Id="rId3" Type="http://schemas.openxmlformats.org/officeDocument/2006/relationships/tags" Target="../tags/tag42.xml"/><Relationship Id="rId2" Type="http://schemas.openxmlformats.org/officeDocument/2006/relationships/tags" Target="../tags/tag41.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image" Target="../media/image3.png"/><Relationship Id="rId5" Type="http://schemas.openxmlformats.org/officeDocument/2006/relationships/tags" Target="../tags/tag67.xml"/><Relationship Id="rId4" Type="http://schemas.openxmlformats.org/officeDocument/2006/relationships/image" Target="../media/image2.png"/><Relationship Id="rId3" Type="http://schemas.openxmlformats.org/officeDocument/2006/relationships/tags" Target="../tags/tag66.xml"/><Relationship Id="rId2" Type="http://schemas.openxmlformats.org/officeDocument/2006/relationships/tags" Target="../tags/tag65.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image" Target="../media/image3.png"/><Relationship Id="rId5" Type="http://schemas.openxmlformats.org/officeDocument/2006/relationships/tags" Target="../tags/tag76.xml"/><Relationship Id="rId4" Type="http://schemas.openxmlformats.org/officeDocument/2006/relationships/image" Target="../media/image2.png"/><Relationship Id="rId3" Type="http://schemas.openxmlformats.org/officeDocument/2006/relationships/tags" Target="../tags/tag75.xml"/><Relationship Id="rId2" Type="http://schemas.openxmlformats.org/officeDocument/2006/relationships/tags" Target="../tags/tag74.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p:custDataLst>
              <p:tags r:id="rId2"/>
            </p:custDataLst>
          </p:nvPr>
        </p:nvSpPr>
        <p:spPr>
          <a:xfrm>
            <a:off x="-4445" y="5941060"/>
            <a:ext cx="12219940" cy="9353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3"/>
            </p:custDataLst>
          </p:nvPr>
        </p:nvSpPr>
        <p:spPr>
          <a:xfrm>
            <a:off x="1442720" y="701675"/>
            <a:ext cx="9325610" cy="5632450"/>
          </a:xfrm>
          <a:prstGeom prst="rect">
            <a:avLst/>
          </a:prstGeom>
          <a:solidFill>
            <a:schemeClr val="bg1"/>
          </a:solidFill>
          <a:ln>
            <a:noFill/>
          </a:ln>
          <a:effectLst>
            <a:outerShdw blurRad="139700" dist="63500" dir="17100000" sx="103000" sy="103000" algn="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C:\Users\Administrator.USER-20190207SV\Desktop\城市规划\aerial-shot-of-buildings-1823679.jpgaerial-shot-of-buildings-1823679"/>
          <p:cNvPicPr>
            <a:picLocks noChangeAspect="1"/>
          </p:cNvPicPr>
          <p:nvPr>
            <p:custDataLst>
              <p:tags r:id="rId4"/>
            </p:custDataLst>
          </p:nvPr>
        </p:nvPicPr>
        <p:blipFill>
          <a:blip r:embed="rId5"/>
          <a:srcRect/>
          <a:stretch>
            <a:fillRect/>
          </a:stretch>
        </p:blipFill>
        <p:spPr>
          <a:xfrm>
            <a:off x="1433195" y="701040"/>
            <a:ext cx="4236720" cy="5633085"/>
          </a:xfrm>
          <a:prstGeom prst="rect">
            <a:avLst/>
          </a:prstGeom>
        </p:spPr>
      </p:pic>
      <p:sp>
        <p:nvSpPr>
          <p:cNvPr id="8" name="矩形 7"/>
          <p:cNvSpPr/>
          <p:nvPr>
            <p:custDataLst>
              <p:tags r:id="rId6"/>
            </p:custDataLst>
          </p:nvPr>
        </p:nvSpPr>
        <p:spPr>
          <a:xfrm>
            <a:off x="10679430" y="2611755"/>
            <a:ext cx="79375" cy="17792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custDataLst>
              <p:tags r:id="rId7"/>
            </p:custDataLst>
          </p:nvPr>
        </p:nvSpPr>
        <p:spPr>
          <a:xfrm flipH="1" flipV="1">
            <a:off x="11040110" y="0"/>
            <a:ext cx="1151890" cy="115189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custDataLst>
              <p:tags r:id="rId8"/>
            </p:custDataLst>
          </p:nvPr>
        </p:nvGrpSpPr>
        <p:grpSpPr>
          <a:xfrm>
            <a:off x="9796145" y="5581015"/>
            <a:ext cx="719455" cy="663575"/>
            <a:chOff x="15191" y="8424"/>
            <a:chExt cx="1512" cy="1394"/>
          </a:xfrm>
        </p:grpSpPr>
        <p:sp>
          <p:nvSpPr>
            <p:cNvPr id="20" name="等腰三角形 19"/>
            <p:cNvSpPr/>
            <p:nvPr>
              <p:custDataLst>
                <p:tags r:id="rId9"/>
              </p:custDataLst>
            </p:nvPr>
          </p:nvSpPr>
          <p:spPr>
            <a:xfrm rot="15060000">
              <a:off x="15855" y="8970"/>
              <a:ext cx="848" cy="8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custDataLst>
                <p:tags r:id="rId10"/>
              </p:custDataLst>
            </p:nvPr>
          </p:nvSpPr>
          <p:spPr>
            <a:xfrm rot="16980000">
              <a:off x="15191" y="8424"/>
              <a:ext cx="848" cy="8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custDataLst>
              <p:tags r:id="rId11"/>
            </p:custDataLst>
          </p:nvPr>
        </p:nvGrpSpPr>
        <p:grpSpPr>
          <a:xfrm>
            <a:off x="240176" y="213848"/>
            <a:ext cx="576433" cy="566419"/>
            <a:chOff x="158" y="380"/>
            <a:chExt cx="1180" cy="1159"/>
          </a:xfrm>
        </p:grpSpPr>
        <p:sp>
          <p:nvSpPr>
            <p:cNvPr id="23" name="等腰三角形 22"/>
            <p:cNvSpPr/>
            <p:nvPr>
              <p:custDataLst>
                <p:tags r:id="rId12"/>
              </p:custDataLst>
            </p:nvPr>
          </p:nvSpPr>
          <p:spPr>
            <a:xfrm rot="15060000">
              <a:off x="703" y="789"/>
              <a:ext cx="636" cy="63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custDataLst>
                <p:tags r:id="rId13"/>
              </p:custDataLst>
            </p:nvPr>
          </p:nvSpPr>
          <p:spPr>
            <a:xfrm rot="16980000">
              <a:off x="206" y="380"/>
              <a:ext cx="636" cy="6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custDataLst>
                <p:tags r:id="rId14"/>
              </p:custDataLst>
            </p:nvPr>
          </p:nvSpPr>
          <p:spPr>
            <a:xfrm rot="16980000">
              <a:off x="158" y="1121"/>
              <a:ext cx="418" cy="41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ctrTitle" hasCustomPrompt="1"/>
            <p:custDataLst>
              <p:tags r:id="rId15"/>
            </p:custDataLst>
          </p:nvPr>
        </p:nvSpPr>
        <p:spPr>
          <a:xfrm>
            <a:off x="6105525" y="2061001"/>
            <a:ext cx="4319905" cy="1655020"/>
          </a:xfrm>
        </p:spPr>
        <p:txBody>
          <a:bodyPr lIns="91440" tIns="45720" rIns="91440" bIns="45720" anchor="t" anchorCtr="0">
            <a:normAutofit/>
          </a:bodyPr>
          <a:lstStyle>
            <a:lvl1pPr algn="l">
              <a:defRPr sz="6000" b="0" spc="600" baseline="0">
                <a:solidFill>
                  <a:schemeClr val="accent1"/>
                </a:solidFill>
                <a:effectLst>
                  <a:outerShdw blurRad="38100" dist="38100" dir="2700000" algn="tl">
                    <a:srgbClr val="000000">
                      <a:alpha val="43137"/>
                    </a:srgbClr>
                  </a:outerShdw>
                </a:effectLst>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6"/>
            </p:custDataLst>
          </p:nvPr>
        </p:nvSpPr>
        <p:spPr>
          <a:xfrm>
            <a:off x="6110365" y="3781959"/>
            <a:ext cx="4297286" cy="609066"/>
          </a:xfrm>
        </p:spPr>
        <p:txBody>
          <a:bodyPr lIns="91440" tIns="45720" rIns="91440" bIns="45720">
            <a:normAutofit/>
          </a:bodyPr>
          <a:lstStyle>
            <a:lvl1pPr marL="0" indent="0" algn="l" eaLnBrk="1" fontAlgn="auto" latinLnBrk="0" hangingPunct="1">
              <a:lnSpc>
                <a:spcPct val="100000"/>
              </a:lnSpc>
              <a:buNone/>
              <a:defRPr sz="200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16" name="日期占位符 15"/>
          <p:cNvSpPr>
            <a:spLocks noGrp="1"/>
          </p:cNvSpPr>
          <p:nvPr>
            <p:ph type="dt" sz="half" idx="10"/>
            <p:custDataLst>
              <p:tags r:id="rId17"/>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8"/>
            </p:custDataLst>
          </p:nvPr>
        </p:nvSpPr>
        <p:spPr/>
        <p:txBody>
          <a:bodyPr/>
          <a:lstStyle/>
          <a:p>
            <a:endParaRPr lang="zh-CN" altLang="en-US" dirty="0"/>
          </a:p>
        </p:txBody>
      </p:sp>
      <p:sp>
        <p:nvSpPr>
          <p:cNvPr id="18" name="灯片编号占位符 17"/>
          <p:cNvSpPr>
            <a:spLocks noGrp="1"/>
          </p:cNvSpPr>
          <p:nvPr>
            <p:ph type="sldNum" sz="quarter" idx="12"/>
            <p:custDataLst>
              <p:tags r:id="rId1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0" y="5869305"/>
            <a:ext cx="12192000" cy="1170305"/>
            <a:chOff x="0" y="5869305"/>
            <a:chExt cx="12192000" cy="1170305"/>
          </a:xfrm>
        </p:grpSpPr>
        <p:pic>
          <p:nvPicPr>
            <p:cNvPr id="6" name="图片 5" descr="未标题-5"/>
            <p:cNvPicPr>
              <a:picLocks noChangeAspect="1"/>
            </p:cNvPicPr>
            <p:nvPr userDrawn="1">
              <p:custDataLst>
                <p:tags r:id="rId3"/>
              </p:custDataLst>
            </p:nvPr>
          </p:nvPicPr>
          <p:blipFill>
            <a:blip r:embed="rId4"/>
            <a:stretch>
              <a:fillRect/>
            </a:stretch>
          </p:blipFill>
          <p:spPr>
            <a:xfrm>
              <a:off x="0" y="5869305"/>
              <a:ext cx="1087120" cy="1087120"/>
            </a:xfrm>
            <a:prstGeom prst="rect">
              <a:avLst/>
            </a:prstGeom>
          </p:spPr>
        </p:pic>
        <p:pic>
          <p:nvPicPr>
            <p:cNvPr id="8" name="图片 7" descr="未标题-6"/>
            <p:cNvPicPr>
              <a:picLocks noChangeAspect="1"/>
            </p:cNvPicPr>
            <p:nvPr userDrawn="1">
              <p:custDataLst>
                <p:tags r:id="rId5"/>
              </p:custDataLst>
            </p:nvPr>
          </p:nvPicPr>
          <p:blipFill>
            <a:blip r:embed="rId6"/>
            <a:stretch>
              <a:fillRect/>
            </a:stretch>
          </p:blipFill>
          <p:spPr>
            <a:xfrm>
              <a:off x="11104880" y="5952490"/>
              <a:ext cx="1087120" cy="1087120"/>
            </a:xfrm>
            <a:prstGeom prst="rect">
              <a:avLst/>
            </a:prstGeom>
          </p:spPr>
        </p:pic>
      </p:gr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3662045"/>
            <a:ext cx="12219940" cy="31959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custDataLst>
              <p:tags r:id="rId3"/>
            </p:custDataLst>
          </p:nvPr>
        </p:nvSpPr>
        <p:spPr>
          <a:xfrm>
            <a:off x="1433195" y="1585595"/>
            <a:ext cx="9325610" cy="3686810"/>
          </a:xfrm>
          <a:prstGeom prst="rect">
            <a:avLst/>
          </a:prstGeom>
          <a:solidFill>
            <a:schemeClr val="bg1"/>
          </a:solidFill>
          <a:ln>
            <a:noFill/>
          </a:ln>
          <a:effectLst>
            <a:outerShdw blurRad="431800" dist="50800" dir="57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custDataLst>
              <p:tags r:id="rId4"/>
            </p:custDataLst>
          </p:nvPr>
        </p:nvSpPr>
        <p:spPr>
          <a:xfrm>
            <a:off x="5330825" y="1362710"/>
            <a:ext cx="1558290" cy="4089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直角三角形 12"/>
          <p:cNvSpPr/>
          <p:nvPr>
            <p:custDataLst>
              <p:tags r:id="rId5"/>
            </p:custDataLst>
          </p:nvPr>
        </p:nvSpPr>
        <p:spPr>
          <a:xfrm flipH="1" flipV="1">
            <a:off x="11040110" y="0"/>
            <a:ext cx="1151890" cy="115189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custDataLst>
              <p:tags r:id="rId6"/>
            </p:custDataLst>
          </p:nvPr>
        </p:nvGrpSpPr>
        <p:grpSpPr>
          <a:xfrm>
            <a:off x="10039350" y="4671695"/>
            <a:ext cx="567055" cy="523240"/>
            <a:chOff x="15191" y="8424"/>
            <a:chExt cx="1512" cy="1394"/>
          </a:xfrm>
        </p:grpSpPr>
        <p:sp>
          <p:nvSpPr>
            <p:cNvPr id="15" name="等腰三角形 14"/>
            <p:cNvSpPr/>
            <p:nvPr>
              <p:custDataLst>
                <p:tags r:id="rId7"/>
              </p:custDataLst>
            </p:nvPr>
          </p:nvSpPr>
          <p:spPr>
            <a:xfrm rot="15060000">
              <a:off x="15855" y="8970"/>
              <a:ext cx="848" cy="8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等腰三角形 15"/>
            <p:cNvSpPr/>
            <p:nvPr>
              <p:custDataLst>
                <p:tags r:id="rId8"/>
              </p:custDataLst>
            </p:nvPr>
          </p:nvSpPr>
          <p:spPr>
            <a:xfrm rot="16980000">
              <a:off x="15191" y="8424"/>
              <a:ext cx="848" cy="84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custDataLst>
              <p:tags r:id="rId9"/>
            </p:custDataLst>
          </p:nvPr>
        </p:nvGrpSpPr>
        <p:grpSpPr>
          <a:xfrm>
            <a:off x="100476" y="114788"/>
            <a:ext cx="576433" cy="566419"/>
            <a:chOff x="158" y="380"/>
            <a:chExt cx="1180" cy="1159"/>
          </a:xfrm>
        </p:grpSpPr>
        <p:sp>
          <p:nvSpPr>
            <p:cNvPr id="19" name="等腰三角形 18"/>
            <p:cNvSpPr/>
            <p:nvPr>
              <p:custDataLst>
                <p:tags r:id="rId10"/>
              </p:custDataLst>
            </p:nvPr>
          </p:nvSpPr>
          <p:spPr>
            <a:xfrm rot="15060000">
              <a:off x="703" y="789"/>
              <a:ext cx="636" cy="63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等腰三角形 19"/>
            <p:cNvSpPr/>
            <p:nvPr>
              <p:custDataLst>
                <p:tags r:id="rId11"/>
              </p:custDataLst>
            </p:nvPr>
          </p:nvSpPr>
          <p:spPr>
            <a:xfrm rot="16980000">
              <a:off x="206" y="380"/>
              <a:ext cx="636" cy="63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等腰三角形 20"/>
            <p:cNvSpPr/>
            <p:nvPr>
              <p:custDataLst>
                <p:tags r:id="rId12"/>
              </p:custDataLst>
            </p:nvPr>
          </p:nvSpPr>
          <p:spPr>
            <a:xfrm rot="16980000">
              <a:off x="158" y="1121"/>
              <a:ext cx="418" cy="41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日期占位符 2"/>
          <p:cNvSpPr>
            <a:spLocks noGrp="1"/>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p>
            <a:endParaRPr lang="zh-CN" altLang="en-US"/>
          </a:p>
        </p:txBody>
      </p:sp>
      <p:sp>
        <p:nvSpPr>
          <p:cNvPr id="5" name="灯片编号占位符 4"/>
          <p:cNvSpPr>
            <a:spLocks noGrp="1"/>
          </p:cNvSpPr>
          <p:nvPr>
            <p:ph type="sldNum" sz="quarter" idx="12"/>
            <p:custDataLst>
              <p:tags r:id="rId15"/>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6"/>
            </p:custDataLst>
          </p:nvPr>
        </p:nvSpPr>
        <p:spPr>
          <a:xfrm>
            <a:off x="3702436" y="2323084"/>
            <a:ext cx="4790690" cy="1223391"/>
          </a:xfrm>
        </p:spPr>
        <p:txBody>
          <a:bodyPr vert="horz" lIns="91440" tIns="45720" rIns="91440" bIns="45720" rtlCol="0" anchor="ctr" anchorCtr="0">
            <a:normAutofit/>
          </a:bodyPr>
          <a:lstStyle>
            <a:lvl1pPr marL="0" marR="0" algn="ctr" defTabSz="914400" rtl="0" eaLnBrk="1" fontAlgn="auto" latinLnBrk="0" hangingPunct="1">
              <a:lnSpc>
                <a:spcPct val="100000"/>
              </a:lnSpc>
              <a:buNone/>
              <a:defRPr kumimoji="0" lang="zh-CN" altLang="en-US" sz="6000" b="0" i="0" u="none" strike="noStrike" kern="1200" cap="none" spc="600" normalizeH="0" baseline="0" noProof="1" dirty="0">
                <a:solidFill>
                  <a:schemeClr val="accent1">
                    <a:lumMod val="75000"/>
                  </a:schemeClr>
                </a:solidFill>
                <a:effectLst>
                  <a:outerShdw blurRad="38100" dist="38100" dir="2700000" algn="tl">
                    <a:srgbClr val="000000">
                      <a:alpha val="43137"/>
                    </a:srgbClr>
                  </a:outerShdw>
                </a:effectLst>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28" name="文本占位符 27"/>
          <p:cNvSpPr>
            <a:spLocks noGrp="1"/>
          </p:cNvSpPr>
          <p:nvPr>
            <p:ph type="body" sz="quarter" idx="13" hasCustomPrompt="1"/>
            <p:custDataLst>
              <p:tags r:id="rId17"/>
            </p:custDataLst>
          </p:nvPr>
        </p:nvSpPr>
        <p:spPr>
          <a:xfrm>
            <a:off x="3696335" y="3685431"/>
            <a:ext cx="4796790" cy="725914"/>
          </a:xfrm>
        </p:spPr>
        <p:txBody>
          <a:bodyPr lIns="91440" tIns="45720" rIns="91440" bIns="45720" anchor="ctr">
            <a:normAutofit/>
          </a:bodyPr>
          <a:lstStyle>
            <a:lvl1pPr marL="0" indent="0" algn="ctr">
              <a:buNone/>
              <a:defRPr sz="1800" baseline="0">
                <a:latin typeface="Arial" panose="020B0604020202020204" pitchFamily="34" charset="0"/>
                <a:ea typeface="微软雅黑" panose="020B0503020204020204" pitchFamily="34" charset="-122"/>
              </a:defRPr>
            </a:lvl1pPr>
          </a:lstStyle>
          <a:p>
            <a:pPr lvl="0"/>
            <a:r>
              <a:rPr lang="zh-CN" altLang="en-US" dirty="0"/>
              <a:t>单击此处编辑副标题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未标题-6"/>
          <p:cNvPicPr>
            <a:picLocks noChangeAspect="1"/>
          </p:cNvPicPr>
          <p:nvPr>
            <p:custDataLst>
              <p:tags r:id="rId2"/>
            </p:custDataLst>
          </p:nvPr>
        </p:nvPicPr>
        <p:blipFill>
          <a:blip r:embed="rId3"/>
          <a:stretch>
            <a:fillRect/>
          </a:stretch>
        </p:blipFill>
        <p:spPr>
          <a:xfrm>
            <a:off x="11104880" y="5952490"/>
            <a:ext cx="1087120" cy="1087120"/>
          </a:xfrm>
          <a:prstGeom prst="rect">
            <a:avLst/>
          </a:prstGeom>
        </p:spPr>
      </p:pic>
      <p:pic>
        <p:nvPicPr>
          <p:cNvPr id="9" name="图片 8" descr="未标题-5"/>
          <p:cNvPicPr>
            <a:picLocks noChangeAspect="1"/>
          </p:cNvPicPr>
          <p:nvPr>
            <p:custDataLst>
              <p:tags r:id="rId4"/>
            </p:custDataLst>
          </p:nvPr>
        </p:nvPicPr>
        <p:blipFill>
          <a:blip r:embed="rId5"/>
          <a:stretch>
            <a:fillRect/>
          </a:stretch>
        </p:blipFill>
        <p:spPr>
          <a:xfrm>
            <a:off x="0" y="5920105"/>
            <a:ext cx="1087120" cy="1087120"/>
          </a:xfrm>
          <a:prstGeom prst="rect">
            <a:avLst/>
          </a:prstGeom>
        </p:spPr>
      </p:pic>
      <p:sp>
        <p:nvSpPr>
          <p:cNvPr id="2" name="标题 1"/>
          <p:cNvSpPr>
            <a:spLocks noGrp="1"/>
          </p:cNvSpPr>
          <p:nvPr>
            <p:ph type="title"/>
            <p:custDataLst>
              <p:tags r:id="rId6"/>
            </p:custDataLst>
          </p:nvPr>
        </p:nvSpPr>
        <p:spPr/>
        <p:txBody>
          <a:bodyPr lIns="91440" tIns="45720" rIns="91440" bIns="45720">
            <a:normAutofit/>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未标题-6"/>
          <p:cNvPicPr>
            <a:picLocks noChangeAspect="1"/>
          </p:cNvPicPr>
          <p:nvPr>
            <p:custDataLst>
              <p:tags r:id="rId3"/>
            </p:custDataLst>
          </p:nvPr>
        </p:nvPicPr>
        <p:blipFill>
          <a:blip r:embed="rId4"/>
          <a:stretch>
            <a:fillRect/>
          </a:stretch>
        </p:blipFill>
        <p:spPr>
          <a:xfrm>
            <a:off x="10660380" y="5499100"/>
            <a:ext cx="1431925" cy="143192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lIns="91440" tIns="45720" rIns="91440" bIns="45720" anchor="ct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lIns="91440" tIns="45720" rIns="91440" bIns="45720"/>
          <a:lstStyle>
            <a:lvl1pPr marL="0" indent="0" algn="l">
              <a:buNone/>
              <a:defRPr baseline="0">
                <a:solidFill>
                  <a:schemeClr val="tx1">
                    <a:lumMod val="85000"/>
                    <a:lumOff val="15000"/>
                  </a:schemeClr>
                </a:solidFill>
                <a:latin typeface="Arial" panose="020B0604020202020204" pitchFamily="34" charset="0"/>
                <a:ea typeface="微软雅黑" panose="020B0503020204020204" pitchFamily="34" charset="-122"/>
              </a:defRPr>
            </a:lvl1pPr>
            <a:lvl2pPr marL="457200" indent="0" algn="l">
              <a:buNone/>
              <a:defRPr baseline="0">
                <a:solidFill>
                  <a:schemeClr val="tx1">
                    <a:lumMod val="85000"/>
                    <a:lumOff val="15000"/>
                  </a:schemeClr>
                </a:solidFill>
                <a:latin typeface="Arial" panose="020B0604020202020204" pitchFamily="34" charset="0"/>
                <a:ea typeface="微软雅黑" panose="020B0503020204020204" pitchFamily="34" charset="-122"/>
              </a:defRPr>
            </a:lvl2pPr>
            <a:lvl3pPr marL="914400" indent="0" algn="l">
              <a:buNone/>
              <a:defRPr baseline="0">
                <a:solidFill>
                  <a:schemeClr val="tx1">
                    <a:lumMod val="85000"/>
                    <a:lumOff val="15000"/>
                  </a:schemeClr>
                </a:solidFill>
                <a:latin typeface="Arial" panose="020B0604020202020204" pitchFamily="34" charset="0"/>
                <a:ea typeface="微软雅黑" panose="020B0503020204020204" pitchFamily="34" charset="-122"/>
              </a:defRPr>
            </a:lvl3pPr>
            <a:lvl4pPr marL="1371600" indent="0" algn="l">
              <a:buNone/>
              <a:defRPr baseline="0">
                <a:solidFill>
                  <a:schemeClr val="tx1">
                    <a:lumMod val="85000"/>
                    <a:lumOff val="15000"/>
                  </a:schemeClr>
                </a:solidFill>
                <a:latin typeface="Arial" panose="020B0604020202020204" pitchFamily="34" charset="0"/>
                <a:ea typeface="微软雅黑" panose="020B0503020204020204" pitchFamily="34" charset="-122"/>
              </a:defRPr>
            </a:lvl4pPr>
            <a:lvl5pPr marL="1828800" indent="0" algn="l">
              <a:buNone/>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19050" y="0"/>
            <a:ext cx="4823460" cy="6866255"/>
          </a:xfrm>
          <a:prstGeom prst="rect">
            <a:avLst/>
          </a:prstGeom>
          <a:solidFill>
            <a:schemeClr val="tx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微软雅黑" panose="020B0503020204020204" pitchFamily="34" charset="-122"/>
              <a:sym typeface="+mn-ea"/>
            </a:endParaRPr>
          </a:p>
        </p:txBody>
      </p:sp>
      <p:pic>
        <p:nvPicPr>
          <p:cNvPr id="6" name="图片 5" descr="未标题-5"/>
          <p:cNvPicPr>
            <a:picLocks noChangeAspect="1"/>
          </p:cNvPicPr>
          <p:nvPr>
            <p:custDataLst>
              <p:tags r:id="rId3"/>
            </p:custDataLst>
          </p:nvPr>
        </p:nvPicPr>
        <p:blipFill>
          <a:blip r:embed="rId4"/>
          <a:stretch>
            <a:fillRect/>
          </a:stretch>
        </p:blipFill>
        <p:spPr>
          <a:xfrm>
            <a:off x="-29845" y="5550535"/>
            <a:ext cx="1511935" cy="151193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lIns="91440" tIns="45720" rIns="91440" bIns="45720" anchor="ct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lIns="91440" tIns="45720" rIns="91440" bIns="45720"/>
          <a:lstStyle>
            <a:lvl1pPr marL="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1pPr>
            <a:lvl2pPr marL="45720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2pPr>
            <a:lvl3pPr marL="91440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3pPr>
            <a:lvl4pPr marL="137160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4pPr>
            <a:lvl5pPr marL="182880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lIns="91440" tIns="45720" rIns="91440" bIns="45720"/>
          <a:lstStyle>
            <a:lvl1pPr marL="0" indent="0">
              <a:buNone/>
              <a:defRPr baseline="0">
                <a:latin typeface="Arial" panose="020B0604020202020204" pitchFamily="34" charset="0"/>
                <a:ea typeface="微软雅黑" panose="020B0503020204020204" pitchFamily="34" charset="-122"/>
              </a:defRPr>
            </a:lvl1pPr>
            <a:lvl2pPr marL="457200" indent="0">
              <a:buNone/>
              <a:defRPr baseline="0">
                <a:latin typeface="Arial" panose="020B0604020202020204" pitchFamily="34" charset="0"/>
                <a:ea typeface="微软雅黑" panose="020B0503020204020204" pitchFamily="34" charset="-122"/>
              </a:defRPr>
            </a:lvl2pPr>
            <a:lvl3pPr marL="914400" indent="0">
              <a:buNone/>
              <a:defRPr baseline="0">
                <a:latin typeface="Arial" panose="020B0604020202020204" pitchFamily="34" charset="0"/>
                <a:ea typeface="微软雅黑" panose="020B0503020204020204" pitchFamily="34" charset="-122"/>
              </a:defRPr>
            </a:lvl3pPr>
            <a:lvl4pPr marL="1371600" indent="0">
              <a:buNone/>
              <a:defRPr baseline="0">
                <a:latin typeface="Arial" panose="020B0604020202020204" pitchFamily="34" charset="0"/>
                <a:ea typeface="微软雅黑" panose="020B0503020204020204" pitchFamily="34" charset="-122"/>
              </a:defRPr>
            </a:lvl4pPr>
            <a:lvl5pPr marL="1828800" indent="0">
              <a:buNone/>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6" name="图片 5" descr="未标题-5"/>
          <p:cNvPicPr>
            <a:picLocks noChangeAspect="1"/>
          </p:cNvPicPr>
          <p:nvPr>
            <p:custDataLst>
              <p:tags r:id="rId2"/>
            </p:custDataLst>
          </p:nvPr>
        </p:nvPicPr>
        <p:blipFill>
          <a:blip r:embed="rId3"/>
          <a:stretch>
            <a:fillRect/>
          </a:stretch>
        </p:blipFill>
        <p:spPr>
          <a:xfrm>
            <a:off x="13970" y="6097270"/>
            <a:ext cx="920750" cy="920750"/>
          </a:xfrm>
          <a:prstGeom prst="rect">
            <a:avLst/>
          </a:prstGeom>
        </p:spPr>
      </p:pic>
      <p:pic>
        <p:nvPicPr>
          <p:cNvPr id="8" name="图片 7" descr="未标题-6"/>
          <p:cNvPicPr>
            <a:picLocks noChangeAspect="1"/>
          </p:cNvPicPr>
          <p:nvPr>
            <p:custDataLst>
              <p:tags r:id="rId4"/>
            </p:custDataLst>
          </p:nvPr>
        </p:nvPicPr>
        <p:blipFill>
          <a:blip r:embed="rId5"/>
          <a:stretch>
            <a:fillRect/>
          </a:stretch>
        </p:blipFill>
        <p:spPr>
          <a:xfrm>
            <a:off x="11313795" y="6097270"/>
            <a:ext cx="920750" cy="920750"/>
          </a:xfrm>
          <a:prstGeom prst="rect">
            <a:avLst/>
          </a:prstGeom>
        </p:spPr>
      </p:pic>
      <p:sp>
        <p:nvSpPr>
          <p:cNvPr id="10" name="矩形 9"/>
          <p:cNvSpPr/>
          <p:nvPr>
            <p:custDataLst>
              <p:tags r:id="rId6"/>
            </p:custDataLst>
          </p:nvPr>
        </p:nvSpPr>
        <p:spPr>
          <a:xfrm>
            <a:off x="0" y="0"/>
            <a:ext cx="12192000" cy="2664000"/>
          </a:xfrm>
          <a:prstGeom prst="rect">
            <a:avLst/>
          </a:prstGeom>
          <a:solidFill>
            <a:schemeClr val="tx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7"/>
            </p:custDataLst>
          </p:nvPr>
        </p:nvSpPr>
        <p:spPr>
          <a:xfrm>
            <a:off x="612000" y="781200"/>
            <a:ext cx="10976400" cy="626400"/>
          </a:xfrm>
        </p:spPr>
        <p:txBody>
          <a:bodyPr lIns="91440" tIns="45720" rIns="91440" bIns="45720" anchor="ct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lIns="91440" tIns="45720" rIns="91440" bIns="45720"/>
          <a:lstStyle>
            <a:lvl1pPr marL="0" indent="0" algn="ctr">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lIns="91440" tIns="45720" rIns="91440" bIns="45720"/>
          <a:lstStyle>
            <a:lvl1pPr marL="0" indent="0">
              <a:buNone/>
              <a:defRPr baseline="0">
                <a:latin typeface="Arial" panose="020B0604020202020204" pitchFamily="34" charset="0"/>
                <a:ea typeface="微软雅黑" panose="020B0503020204020204" pitchFamily="34" charset="-122"/>
              </a:defRPr>
            </a:lvl1pPr>
            <a:lvl2pPr marL="457200" indent="0">
              <a:buNone/>
              <a:defRPr baseline="0">
                <a:latin typeface="Arial" panose="020B0604020202020204" pitchFamily="34" charset="0"/>
                <a:ea typeface="微软雅黑" panose="020B0503020204020204" pitchFamily="34" charset="-122"/>
              </a:defRPr>
            </a:lvl2pPr>
            <a:lvl3pPr marL="914400" indent="0">
              <a:buNone/>
              <a:defRPr baseline="0">
                <a:latin typeface="Arial" panose="020B0604020202020204" pitchFamily="34" charset="0"/>
                <a:ea typeface="微软雅黑" panose="020B0503020204020204" pitchFamily="34" charset="-122"/>
              </a:defRPr>
            </a:lvl3pPr>
            <a:lvl4pPr marL="1371600" indent="0">
              <a:buNone/>
              <a:defRPr baseline="0">
                <a:latin typeface="Arial" panose="020B0604020202020204" pitchFamily="34" charset="0"/>
                <a:ea typeface="微软雅黑" panose="020B0503020204020204" pitchFamily="34" charset="-122"/>
              </a:defRPr>
            </a:lvl4pPr>
            <a:lvl5pPr marL="1828800" indent="0">
              <a:buNone/>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6" name="图片 5" descr="未标题-5"/>
          <p:cNvPicPr>
            <a:picLocks noChangeAspect="1"/>
          </p:cNvPicPr>
          <p:nvPr>
            <p:custDataLst>
              <p:tags r:id="rId2"/>
            </p:custDataLst>
          </p:nvPr>
        </p:nvPicPr>
        <p:blipFill>
          <a:blip r:embed="rId3"/>
          <a:stretch>
            <a:fillRect/>
          </a:stretch>
        </p:blipFill>
        <p:spPr>
          <a:xfrm>
            <a:off x="0" y="-189865"/>
            <a:ext cx="1087120" cy="1087120"/>
          </a:xfrm>
          <a:prstGeom prst="rect">
            <a:avLst/>
          </a:prstGeom>
        </p:spPr>
      </p:pic>
      <p:pic>
        <p:nvPicPr>
          <p:cNvPr id="12" name="图片 11" descr="未标题-6"/>
          <p:cNvPicPr>
            <a:picLocks noChangeAspect="1"/>
          </p:cNvPicPr>
          <p:nvPr>
            <p:custDataLst>
              <p:tags r:id="rId4"/>
            </p:custDataLst>
          </p:nvPr>
        </p:nvPicPr>
        <p:blipFill>
          <a:blip r:embed="rId5"/>
          <a:stretch>
            <a:fillRect/>
          </a:stretch>
        </p:blipFill>
        <p:spPr>
          <a:xfrm>
            <a:off x="11104880" y="-106680"/>
            <a:ext cx="1087120" cy="1087120"/>
          </a:xfrm>
          <a:prstGeom prst="rect">
            <a:avLst/>
          </a:prstGeom>
        </p:spPr>
      </p:pic>
      <p:sp>
        <p:nvSpPr>
          <p:cNvPr id="8" name="矩形 7"/>
          <p:cNvSpPr/>
          <p:nvPr>
            <p:custDataLst>
              <p:tags r:id="rId6"/>
            </p:custDataLst>
          </p:nvPr>
        </p:nvSpPr>
        <p:spPr>
          <a:xfrm>
            <a:off x="0" y="5029201"/>
            <a:ext cx="12192000" cy="1828799"/>
          </a:xfrm>
          <a:prstGeom prst="rect">
            <a:avLst/>
          </a:prstGeom>
          <a:solidFill>
            <a:schemeClr val="tx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7"/>
            </p:custDataLst>
          </p:nvPr>
        </p:nvSpPr>
        <p:spPr>
          <a:xfrm>
            <a:off x="604800" y="669600"/>
            <a:ext cx="10976400" cy="565200"/>
          </a:xfrm>
        </p:spPr>
        <p:txBody>
          <a:bodyPr lIns="91440" tIns="45720" rIns="91440" bIns="45720" anchor="ctr"/>
          <a:lstStyle>
            <a:lvl1pPr algn="ctr">
              <a:defRPr sz="3200"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lIns="91440" tIns="45720" rIns="91440" bIns="45720"/>
          <a:lstStyle>
            <a:lvl1pPr marL="0" indent="0">
              <a:buNone/>
              <a:defRPr baseline="0">
                <a:latin typeface="Arial" panose="020B0604020202020204" pitchFamily="34" charset="0"/>
                <a:ea typeface="微软雅黑" panose="020B0503020204020204" pitchFamily="34" charset="-122"/>
              </a:defRPr>
            </a:lvl1pPr>
            <a:lvl2pPr marL="457200" indent="0">
              <a:buNone/>
              <a:defRPr baseline="0">
                <a:latin typeface="Arial" panose="020B0604020202020204" pitchFamily="34" charset="0"/>
                <a:ea typeface="微软雅黑" panose="020B0503020204020204" pitchFamily="34" charset="-122"/>
              </a:defRPr>
            </a:lvl2pPr>
            <a:lvl3pPr marL="914400" indent="0">
              <a:buNone/>
              <a:defRPr baseline="0">
                <a:latin typeface="Arial" panose="020B0604020202020204" pitchFamily="34" charset="0"/>
                <a:ea typeface="微软雅黑" panose="020B0503020204020204" pitchFamily="34" charset="-122"/>
              </a:defRPr>
            </a:lvl3pPr>
            <a:lvl4pPr marL="1371600" indent="0">
              <a:buNone/>
              <a:defRPr baseline="0">
                <a:latin typeface="Arial" panose="020B0604020202020204" pitchFamily="34" charset="0"/>
                <a:ea typeface="微软雅黑" panose="020B0503020204020204" pitchFamily="34" charset="-122"/>
              </a:defRPr>
            </a:lvl4pPr>
            <a:lvl5pPr marL="1828800" indent="0">
              <a:buNone/>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lIns="91440" tIns="45720" rIns="91440" bIns="45720"/>
          <a:lstStyle>
            <a:lvl1pPr marL="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6" name="图片 5" descr="未标题-5"/>
          <p:cNvPicPr>
            <a:picLocks noChangeAspect="1"/>
          </p:cNvPicPr>
          <p:nvPr>
            <p:custDataLst>
              <p:tags r:id="rId2"/>
            </p:custDataLst>
          </p:nvPr>
        </p:nvPicPr>
        <p:blipFill>
          <a:blip r:embed="rId3"/>
          <a:stretch>
            <a:fillRect/>
          </a:stretch>
        </p:blipFill>
        <p:spPr>
          <a:xfrm>
            <a:off x="0" y="5869305"/>
            <a:ext cx="1087120" cy="1087120"/>
          </a:xfrm>
          <a:prstGeom prst="rect">
            <a:avLst/>
          </a:prstGeom>
        </p:spPr>
      </p:pic>
      <p:pic>
        <p:nvPicPr>
          <p:cNvPr id="8" name="图片 7" descr="未标题-6"/>
          <p:cNvPicPr>
            <a:picLocks noChangeAspect="1"/>
          </p:cNvPicPr>
          <p:nvPr>
            <p:custDataLst>
              <p:tags r:id="rId4"/>
            </p:custDataLst>
          </p:nvPr>
        </p:nvPicPr>
        <p:blipFill>
          <a:blip r:embed="rId5"/>
          <a:stretch>
            <a:fillRect/>
          </a:stretch>
        </p:blipFill>
        <p:spPr>
          <a:xfrm>
            <a:off x="11104880" y="5952490"/>
            <a:ext cx="1087120" cy="1087120"/>
          </a:xfrm>
          <a:prstGeom prst="rect">
            <a:avLst/>
          </a:prstGeom>
        </p:spPr>
      </p:pic>
      <p:sp>
        <p:nvSpPr>
          <p:cNvPr id="10" name="矩形 9"/>
          <p:cNvSpPr/>
          <p:nvPr>
            <p:custDataLst>
              <p:tags r:id="rId6"/>
            </p:custDataLst>
          </p:nvPr>
        </p:nvSpPr>
        <p:spPr>
          <a:xfrm>
            <a:off x="-19050" y="0"/>
            <a:ext cx="12192000" cy="914400"/>
          </a:xfrm>
          <a:prstGeom prst="rect">
            <a:avLst/>
          </a:prstGeom>
          <a:solidFill>
            <a:schemeClr val="tx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7"/>
            </p:custDataLst>
          </p:nvPr>
        </p:nvSpPr>
        <p:spPr>
          <a:xfrm>
            <a:off x="579600" y="237600"/>
            <a:ext cx="11037600" cy="441964"/>
          </a:xfrm>
        </p:spPr>
        <p:txBody>
          <a:bodyPr lIns="91440" tIns="45720" rIns="91440" bIns="45720"/>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lIns="91440" tIns="45720" rIns="91440" bIns="45720"/>
          <a:lstStyle>
            <a:lvl1pPr marL="0" indent="0">
              <a:buNone/>
              <a:defRPr baseline="0">
                <a:latin typeface="Arial" panose="020B0604020202020204" pitchFamily="34" charset="0"/>
                <a:ea typeface="微软雅黑" panose="020B0503020204020204" pitchFamily="34" charset="-122"/>
              </a:defRPr>
            </a:lvl1pPr>
            <a:lvl2pPr marL="457200" indent="0">
              <a:buNone/>
              <a:defRPr baseline="0">
                <a:latin typeface="Arial" panose="020B0604020202020204" pitchFamily="34" charset="0"/>
                <a:ea typeface="微软雅黑" panose="020B0503020204020204" pitchFamily="34" charset="-122"/>
              </a:defRPr>
            </a:lvl2pPr>
            <a:lvl3pPr marL="914400" indent="0">
              <a:buNone/>
              <a:defRPr baseline="0">
                <a:latin typeface="Arial" panose="020B0604020202020204" pitchFamily="34" charset="0"/>
                <a:ea typeface="微软雅黑" panose="020B0503020204020204" pitchFamily="34" charset="-122"/>
              </a:defRPr>
            </a:lvl3pPr>
            <a:lvl4pPr marL="1371600" indent="0">
              <a:buNone/>
              <a:defRPr baseline="0">
                <a:latin typeface="Arial" panose="020B0604020202020204" pitchFamily="34" charset="0"/>
                <a:ea typeface="微软雅黑" panose="020B0503020204020204" pitchFamily="34" charset="-122"/>
              </a:defRPr>
            </a:lvl4pPr>
            <a:lvl5pPr marL="1828800" indent="0">
              <a:buNone/>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lIns="91440" tIns="45720" rIns="91440" bIns="45720"/>
          <a:lstStyle>
            <a:lvl1pPr marL="0" indent="0">
              <a:buNone/>
              <a:defRPr baseline="0">
                <a:latin typeface="Arial" panose="020B0604020202020204" pitchFamily="34" charset="0"/>
                <a:ea typeface="微软雅黑" panose="020B0503020204020204" pitchFamily="34" charset="-122"/>
              </a:defRPr>
            </a:lvl1pPr>
            <a:lvl2pPr marL="457200" indent="0">
              <a:buNone/>
              <a:defRPr baseline="0">
                <a:latin typeface="Arial" panose="020B0604020202020204" pitchFamily="34" charset="0"/>
                <a:ea typeface="微软雅黑" panose="020B0503020204020204" pitchFamily="34" charset="-122"/>
              </a:defRPr>
            </a:lvl2pPr>
            <a:lvl3pPr marL="914400" indent="0">
              <a:buNone/>
              <a:defRPr baseline="0">
                <a:latin typeface="Arial" panose="020B0604020202020204" pitchFamily="34" charset="0"/>
                <a:ea typeface="微软雅黑" panose="020B0503020204020204" pitchFamily="34" charset="-122"/>
              </a:defRPr>
            </a:lvl3pPr>
            <a:lvl4pPr marL="1371600" indent="0">
              <a:buNone/>
              <a:defRPr baseline="0">
                <a:latin typeface="Arial" panose="020B0604020202020204" pitchFamily="34" charset="0"/>
                <a:ea typeface="微软雅黑" panose="020B0503020204020204" pitchFamily="34" charset="-122"/>
              </a:defRPr>
            </a:lvl4pPr>
            <a:lvl5pPr marL="1828800" indent="0">
              <a:buNone/>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lIns="91440" tIns="45720" rIns="91440" bIns="45720"/>
          <a:lstStyle>
            <a:lvl1pPr marL="0" indent="0">
              <a:buNone/>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lIns="91440" tIns="45720" rIns="91440" bIns="45720"/>
          <a:lstStyle>
            <a:lvl1pPr marL="0" indent="0">
              <a:buNone/>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1270" y="959224"/>
            <a:ext cx="12192000" cy="4939553"/>
          </a:xfrm>
          <a:prstGeom prst="rect">
            <a:avLst/>
          </a:prstGeom>
          <a:solidFill>
            <a:schemeClr val="tx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descr="未标题-5"/>
          <p:cNvPicPr>
            <a:picLocks noChangeAspect="1"/>
          </p:cNvPicPr>
          <p:nvPr>
            <p:custDataLst>
              <p:tags r:id="rId3"/>
            </p:custDataLst>
          </p:nvPr>
        </p:nvPicPr>
        <p:blipFill>
          <a:blip r:embed="rId4"/>
          <a:stretch>
            <a:fillRect/>
          </a:stretch>
        </p:blipFill>
        <p:spPr>
          <a:xfrm>
            <a:off x="194945" y="11430"/>
            <a:ext cx="1327785" cy="1327785"/>
          </a:xfrm>
          <a:prstGeom prst="rect">
            <a:avLst/>
          </a:prstGeom>
        </p:spPr>
      </p:pic>
      <p:pic>
        <p:nvPicPr>
          <p:cNvPr id="9" name="图片 8" descr="未标题-6"/>
          <p:cNvPicPr>
            <a:picLocks noChangeAspect="1"/>
          </p:cNvPicPr>
          <p:nvPr>
            <p:custDataLst>
              <p:tags r:id="rId5"/>
            </p:custDataLst>
          </p:nvPr>
        </p:nvPicPr>
        <p:blipFill>
          <a:blip r:embed="rId6"/>
          <a:stretch>
            <a:fillRect/>
          </a:stretch>
        </p:blipFill>
        <p:spPr>
          <a:xfrm>
            <a:off x="10625455" y="5373370"/>
            <a:ext cx="1566545" cy="156654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lIns="91440" tIns="45720" rIns="91440" bIns="45720" anchor="b"/>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lIns="91440" tIns="45720" rIns="91440" bIns="45720"/>
          <a:lstStyle>
            <a:lvl1pPr marL="0" indent="0" algn="ctr">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0" y="5869305"/>
            <a:ext cx="12192000" cy="1170305"/>
            <a:chOff x="0" y="5869305"/>
            <a:chExt cx="12192000" cy="1170305"/>
          </a:xfrm>
        </p:grpSpPr>
        <p:pic>
          <p:nvPicPr>
            <p:cNvPr id="7" name="图片 6" descr="未标题-5"/>
            <p:cNvPicPr>
              <a:picLocks noChangeAspect="1"/>
            </p:cNvPicPr>
            <p:nvPr userDrawn="1">
              <p:custDataLst>
                <p:tags r:id="rId3"/>
              </p:custDataLst>
            </p:nvPr>
          </p:nvPicPr>
          <p:blipFill>
            <a:blip r:embed="rId4"/>
            <a:stretch>
              <a:fillRect/>
            </a:stretch>
          </p:blipFill>
          <p:spPr>
            <a:xfrm>
              <a:off x="0" y="5869305"/>
              <a:ext cx="1087120" cy="1087120"/>
            </a:xfrm>
            <a:prstGeom prst="rect">
              <a:avLst/>
            </a:prstGeom>
          </p:spPr>
        </p:pic>
        <p:pic>
          <p:nvPicPr>
            <p:cNvPr id="8" name="图片 7" descr="未标题-6"/>
            <p:cNvPicPr>
              <a:picLocks noChangeAspect="1"/>
            </p:cNvPicPr>
            <p:nvPr userDrawn="1">
              <p:custDataLst>
                <p:tags r:id="rId5"/>
              </p:custDataLst>
            </p:nvPr>
          </p:nvPicPr>
          <p:blipFill>
            <a:blip r:embed="rId6"/>
            <a:stretch>
              <a:fillRect/>
            </a:stretch>
          </p:blipFill>
          <p:spPr>
            <a:xfrm>
              <a:off x="11104880" y="5952490"/>
              <a:ext cx="1087120" cy="108712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descr="C:\Users\Administrator.USER-20190207SV\Desktop\城市规划\aerial-shot-of-buildings-1823679.jpgaerial-shot-of-buildings-1823679"/>
          <p:cNvPicPr>
            <a:picLocks noChangeAspect="1"/>
          </p:cNvPicPr>
          <p:nvPr>
            <p:custDataLst>
              <p:tags r:id="rId2"/>
            </p:custDataLst>
          </p:nvPr>
        </p:nvPicPr>
        <p:blipFill>
          <a:blip r:embed="rId3" cstate="screen"/>
          <a:srcRect r="-198"/>
          <a:stretch>
            <a:fillRect/>
          </a:stretch>
        </p:blipFill>
        <p:spPr>
          <a:xfrm>
            <a:off x="0" y="0"/>
            <a:ext cx="12192000" cy="3843020"/>
          </a:xfrm>
          <a:prstGeom prst="rect">
            <a:avLst/>
          </a:prstGeom>
        </p:spPr>
      </p:pic>
      <p:sp>
        <p:nvSpPr>
          <p:cNvPr id="10" name="矩形 9"/>
          <p:cNvSpPr/>
          <p:nvPr>
            <p:custDataLst>
              <p:tags r:id="rId4"/>
            </p:custDataLst>
          </p:nvPr>
        </p:nvSpPr>
        <p:spPr>
          <a:xfrm>
            <a:off x="0" y="2829560"/>
            <a:ext cx="12205335" cy="1277620"/>
          </a:xfrm>
          <a:prstGeom prst="rect">
            <a:avLst/>
          </a:prstGeom>
          <a:solidFill>
            <a:schemeClr val="accent1">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p:cNvSpPr>
            <a:spLocks noGrp="1"/>
          </p:cNvSpPr>
          <p:nvPr>
            <p:ph type="title" hasCustomPrompt="1"/>
            <p:custDataLst>
              <p:tags r:id="rId5"/>
            </p:custDataLst>
          </p:nvPr>
        </p:nvSpPr>
        <p:spPr>
          <a:xfrm>
            <a:off x="3864000" y="4437000"/>
            <a:ext cx="5580000" cy="1277620"/>
          </a:xfrm>
        </p:spPr>
        <p:txBody>
          <a:bodyPr lIns="91440" tIns="45720" rIns="91440" bIns="45720" anchor="t" anchorCtr="0">
            <a:normAutofit/>
          </a:bodyPr>
          <a:lstStyle>
            <a:lvl1pPr algn="l">
              <a:defRPr sz="2000" b="0" u="none" strike="noStrike" kern="1200" cap="none" spc="300" normalizeH="0" baseline="0">
                <a:ln>
                  <a:noFill/>
                </a:ln>
                <a:solidFill>
                  <a:schemeClr val="tx1">
                    <a:lumMod val="85000"/>
                    <a:lumOff val="15000"/>
                  </a:schemeClr>
                </a:solidFill>
                <a:effectLst/>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0" y="5869305"/>
            <a:ext cx="12192000" cy="1170305"/>
            <a:chOff x="0" y="5869305"/>
            <a:chExt cx="12192000" cy="1170305"/>
          </a:xfrm>
        </p:grpSpPr>
        <p:pic>
          <p:nvPicPr>
            <p:cNvPr id="8" name="图片 7" descr="未标题-5"/>
            <p:cNvPicPr>
              <a:picLocks noChangeAspect="1"/>
            </p:cNvPicPr>
            <p:nvPr userDrawn="1">
              <p:custDataLst>
                <p:tags r:id="rId3"/>
              </p:custDataLst>
            </p:nvPr>
          </p:nvPicPr>
          <p:blipFill>
            <a:blip r:embed="rId4"/>
            <a:stretch>
              <a:fillRect/>
            </a:stretch>
          </p:blipFill>
          <p:spPr>
            <a:xfrm>
              <a:off x="0" y="5869305"/>
              <a:ext cx="1087120" cy="1087120"/>
            </a:xfrm>
            <a:prstGeom prst="rect">
              <a:avLst/>
            </a:prstGeom>
          </p:spPr>
        </p:pic>
        <p:pic>
          <p:nvPicPr>
            <p:cNvPr id="9" name="图片 8" descr="未标题-6"/>
            <p:cNvPicPr>
              <a:picLocks noChangeAspect="1"/>
            </p:cNvPicPr>
            <p:nvPr userDrawn="1">
              <p:custDataLst>
                <p:tags r:id="rId5"/>
              </p:custDataLst>
            </p:nvPr>
          </p:nvPicPr>
          <p:blipFill>
            <a:blip r:embed="rId6"/>
            <a:stretch>
              <a:fillRect/>
            </a:stretch>
          </p:blipFill>
          <p:spPr>
            <a:xfrm>
              <a:off x="11104880" y="5952490"/>
              <a:ext cx="1087120" cy="108712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pitchFamily="34" charset="-122"/>
              </a:defRPr>
            </a:lvl1pPr>
            <a:lvl2pPr>
              <a:defRPr sz="1600" baseline="0">
                <a:latin typeface="Arial" panose="020B0604020202020204" pitchFamily="34" charset="0"/>
                <a:ea typeface="微软雅黑" panose="020B0503020204020204" pitchFamily="34" charset="-122"/>
              </a:defRPr>
            </a:lvl2pPr>
            <a:lvl3pPr>
              <a:defRPr sz="1600" baseline="0">
                <a:latin typeface="Arial" panose="020B0604020202020204" pitchFamily="34" charset="0"/>
                <a:ea typeface="微软雅黑" panose="020B0503020204020204" pitchFamily="34" charset="-122"/>
              </a:defRPr>
            </a:lvl3pPr>
            <a:lvl4pPr>
              <a:defRPr sz="1600" baseline="0">
                <a:latin typeface="Arial" panose="020B0604020202020204" pitchFamily="34" charset="0"/>
                <a:ea typeface="微软雅黑" panose="020B0503020204020204" pitchFamily="34" charset="-122"/>
              </a:defRPr>
            </a:lvl4pPr>
            <a:lvl5pPr>
              <a:defRPr sz="1600"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0" y="5869305"/>
            <a:ext cx="12192000" cy="1170305"/>
            <a:chOff x="0" y="5869305"/>
            <a:chExt cx="12192000" cy="1170305"/>
          </a:xfrm>
        </p:grpSpPr>
        <p:pic>
          <p:nvPicPr>
            <p:cNvPr id="10" name="图片 9" descr="未标题-5"/>
            <p:cNvPicPr>
              <a:picLocks noChangeAspect="1"/>
            </p:cNvPicPr>
            <p:nvPr userDrawn="1">
              <p:custDataLst>
                <p:tags r:id="rId3"/>
              </p:custDataLst>
            </p:nvPr>
          </p:nvPicPr>
          <p:blipFill>
            <a:blip r:embed="rId4"/>
            <a:stretch>
              <a:fillRect/>
            </a:stretch>
          </p:blipFill>
          <p:spPr>
            <a:xfrm>
              <a:off x="0" y="5869305"/>
              <a:ext cx="1087120" cy="1087120"/>
            </a:xfrm>
            <a:prstGeom prst="rect">
              <a:avLst/>
            </a:prstGeom>
          </p:spPr>
        </p:pic>
        <p:pic>
          <p:nvPicPr>
            <p:cNvPr id="11" name="图片 10" descr="未标题-6"/>
            <p:cNvPicPr>
              <a:picLocks noChangeAspect="1"/>
            </p:cNvPicPr>
            <p:nvPr userDrawn="1">
              <p:custDataLst>
                <p:tags r:id="rId5"/>
              </p:custDataLst>
            </p:nvPr>
          </p:nvPicPr>
          <p:blipFill>
            <a:blip r:embed="rId6"/>
            <a:stretch>
              <a:fillRect/>
            </a:stretch>
          </p:blipFill>
          <p:spPr>
            <a:xfrm>
              <a:off x="11104880" y="5952490"/>
              <a:ext cx="1087120" cy="1087120"/>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240176" y="213848"/>
            <a:ext cx="11713064" cy="6411107"/>
            <a:chOff x="240176" y="213848"/>
            <a:chExt cx="11713064" cy="6411107"/>
          </a:xfrm>
        </p:grpSpPr>
        <p:grpSp>
          <p:nvGrpSpPr>
            <p:cNvPr id="9" name="组合 8"/>
            <p:cNvGrpSpPr/>
            <p:nvPr userDrawn="1"/>
          </p:nvGrpSpPr>
          <p:grpSpPr>
            <a:xfrm>
              <a:off x="11233785" y="5961380"/>
              <a:ext cx="719455" cy="663575"/>
              <a:chOff x="15191" y="8424"/>
              <a:chExt cx="1512" cy="1394"/>
            </a:xfrm>
          </p:grpSpPr>
          <p:sp>
            <p:nvSpPr>
              <p:cNvPr id="7" name="等腰三角形 6"/>
              <p:cNvSpPr/>
              <p:nvPr>
                <p:custDataLst>
                  <p:tags r:id="rId3"/>
                </p:custDataLst>
              </p:nvPr>
            </p:nvSpPr>
            <p:spPr>
              <a:xfrm rot="15060000">
                <a:off x="15855" y="8970"/>
                <a:ext cx="848" cy="8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等腰三角形 7"/>
              <p:cNvSpPr/>
              <p:nvPr>
                <p:custDataLst>
                  <p:tags r:id="rId4"/>
                </p:custDataLst>
              </p:nvPr>
            </p:nvSpPr>
            <p:spPr>
              <a:xfrm rot="16980000">
                <a:off x="15191" y="8424"/>
                <a:ext cx="848" cy="84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userDrawn="1"/>
          </p:nvGrpSpPr>
          <p:grpSpPr>
            <a:xfrm>
              <a:off x="240176" y="213848"/>
              <a:ext cx="576433" cy="566419"/>
              <a:chOff x="158" y="380"/>
              <a:chExt cx="1180" cy="1159"/>
            </a:xfrm>
          </p:grpSpPr>
          <p:sp>
            <p:nvSpPr>
              <p:cNvPr id="11" name="等腰三角形 10"/>
              <p:cNvSpPr/>
              <p:nvPr>
                <p:custDataLst>
                  <p:tags r:id="rId5"/>
                </p:custDataLst>
              </p:nvPr>
            </p:nvSpPr>
            <p:spPr>
              <a:xfrm rot="15060000">
                <a:off x="703" y="789"/>
                <a:ext cx="636" cy="63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等腰三角形 11"/>
              <p:cNvSpPr/>
              <p:nvPr>
                <p:custDataLst>
                  <p:tags r:id="rId6"/>
                </p:custDataLst>
              </p:nvPr>
            </p:nvSpPr>
            <p:spPr>
              <a:xfrm rot="16980000">
                <a:off x="206" y="380"/>
                <a:ext cx="636" cy="63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等腰三角形 12"/>
              <p:cNvSpPr/>
              <p:nvPr>
                <p:custDataLst>
                  <p:tags r:id="rId7"/>
                </p:custDataLst>
              </p:nvPr>
            </p:nvSpPr>
            <p:spPr>
              <a:xfrm rot="16980000">
                <a:off x="158" y="1121"/>
                <a:ext cx="418" cy="41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 name="标题 1"/>
          <p:cNvSpPr>
            <a:spLocks noGrp="1"/>
          </p:cNvSpPr>
          <p:nvPr>
            <p:ph type="title"/>
            <p:custDataLst>
              <p:tags r:id="rId8"/>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0" y="5869305"/>
            <a:ext cx="12192000" cy="1170305"/>
            <a:chOff x="0" y="5869305"/>
            <a:chExt cx="12192000" cy="1170305"/>
          </a:xfrm>
        </p:grpSpPr>
        <p:pic>
          <p:nvPicPr>
            <p:cNvPr id="8" name="图片 7" descr="未标题-5"/>
            <p:cNvPicPr>
              <a:picLocks noChangeAspect="1"/>
            </p:cNvPicPr>
            <p:nvPr userDrawn="1">
              <p:custDataLst>
                <p:tags r:id="rId3"/>
              </p:custDataLst>
            </p:nvPr>
          </p:nvPicPr>
          <p:blipFill>
            <a:blip r:embed="rId4"/>
            <a:stretch>
              <a:fillRect/>
            </a:stretch>
          </p:blipFill>
          <p:spPr>
            <a:xfrm>
              <a:off x="0" y="5869305"/>
              <a:ext cx="1087120" cy="1087120"/>
            </a:xfrm>
            <a:prstGeom prst="rect">
              <a:avLst/>
            </a:prstGeom>
          </p:spPr>
        </p:pic>
        <p:pic>
          <p:nvPicPr>
            <p:cNvPr id="9" name="图片 8" descr="未标题-6"/>
            <p:cNvPicPr>
              <a:picLocks noChangeAspect="1"/>
            </p:cNvPicPr>
            <p:nvPr userDrawn="1">
              <p:custDataLst>
                <p:tags r:id="rId5"/>
              </p:custDataLst>
            </p:nvPr>
          </p:nvPicPr>
          <p:blipFill>
            <a:blip r:embed="rId6"/>
            <a:stretch>
              <a:fillRect/>
            </a:stretch>
          </p:blipFill>
          <p:spPr>
            <a:xfrm>
              <a:off x="11104880" y="5952490"/>
              <a:ext cx="1087120" cy="1087120"/>
            </a:xfrm>
            <a:prstGeom prst="rect">
              <a:avLst/>
            </a:prstGeom>
          </p:spPr>
        </p:pic>
      </p:grpSp>
      <p:sp>
        <p:nvSpPr>
          <p:cNvPr id="2" name="标题 1"/>
          <p:cNvSpPr>
            <a:spLocks noGrp="1"/>
          </p:cNvSpPr>
          <p:nvPr>
            <p:ph type="title"/>
            <p:custDataLst>
              <p:tags r:id="rId7"/>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0" y="5869305"/>
            <a:ext cx="12192000" cy="1170305"/>
            <a:chOff x="0" y="5869305"/>
            <a:chExt cx="12192000" cy="1170305"/>
          </a:xfrm>
        </p:grpSpPr>
        <p:pic>
          <p:nvPicPr>
            <p:cNvPr id="7" name="图片 6" descr="未标题-5"/>
            <p:cNvPicPr>
              <a:picLocks noChangeAspect="1"/>
            </p:cNvPicPr>
            <p:nvPr userDrawn="1">
              <p:custDataLst>
                <p:tags r:id="rId3"/>
              </p:custDataLst>
            </p:nvPr>
          </p:nvPicPr>
          <p:blipFill>
            <a:blip r:embed="rId4"/>
            <a:stretch>
              <a:fillRect/>
            </a:stretch>
          </p:blipFill>
          <p:spPr>
            <a:xfrm>
              <a:off x="0" y="5869305"/>
              <a:ext cx="1087120" cy="1087120"/>
            </a:xfrm>
            <a:prstGeom prst="rect">
              <a:avLst/>
            </a:prstGeom>
          </p:spPr>
        </p:pic>
        <p:pic>
          <p:nvPicPr>
            <p:cNvPr id="8" name="图片 7" descr="未标题-6"/>
            <p:cNvPicPr>
              <a:picLocks noChangeAspect="1"/>
            </p:cNvPicPr>
            <p:nvPr userDrawn="1">
              <p:custDataLst>
                <p:tags r:id="rId5"/>
              </p:custDataLst>
            </p:nvPr>
          </p:nvPicPr>
          <p:blipFill>
            <a:blip r:embed="rId6"/>
            <a:stretch>
              <a:fillRect/>
            </a:stretch>
          </p:blipFill>
          <p:spPr>
            <a:xfrm>
              <a:off x="11104880" y="5952490"/>
              <a:ext cx="1087120" cy="1087120"/>
            </a:xfrm>
            <a:prstGeom prst="rect">
              <a:avLst/>
            </a:prstGeom>
          </p:spPr>
        </p:pic>
      </p:grpSp>
      <p:sp>
        <p:nvSpPr>
          <p:cNvPr id="2" name="竖排标题 1"/>
          <p:cNvSpPr>
            <a:spLocks noGrp="1"/>
          </p:cNvSpPr>
          <p:nvPr>
            <p:ph type="title" orient="vert"/>
            <p:custDataLst>
              <p:tags r:id="rId7"/>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pitchFamily="34" charset="-122"/>
              </a:defRPr>
            </a:lvl1pPr>
            <a:lvl2pPr indent="0" eaLnBrk="1" fontAlgn="auto" latinLnBrk="0" hangingPunct="1">
              <a:defRPr baseline="0">
                <a:latin typeface="Arial" panose="020B0604020202020204" pitchFamily="34" charset="0"/>
                <a:ea typeface="微软雅黑" panose="020B0503020204020204" pitchFamily="34" charset="-122"/>
              </a:defRPr>
            </a:lvl2pPr>
            <a:lvl3pPr indent="0" eaLnBrk="1" fontAlgn="auto" latinLnBrk="0" hangingPunct="1">
              <a:defRPr baseline="0">
                <a:latin typeface="Arial" panose="020B0604020202020204" pitchFamily="34" charset="0"/>
                <a:ea typeface="微软雅黑" panose="020B0503020204020204" pitchFamily="34" charset="-122"/>
              </a:defRPr>
            </a:lvl3pPr>
            <a:lvl4pPr indent="0" eaLnBrk="1" fontAlgn="auto" latinLnBrk="0" hangingPunct="1">
              <a:defRPr baseline="0">
                <a:latin typeface="Arial" panose="020B0604020202020204" pitchFamily="34" charset="0"/>
                <a:ea typeface="微软雅黑" panose="020B0503020204020204" pitchFamily="34" charset="-122"/>
              </a:defRPr>
            </a:lvl4pPr>
            <a:lvl5pPr indent="0" eaLnBrk="1" fontAlgn="auto" latinLnBrk="0" hangingPunct="1">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68.xml"/><Relationship Id="rId23" Type="http://schemas.openxmlformats.org/officeDocument/2006/relationships/tags" Target="../tags/tag167.xml"/><Relationship Id="rId22" Type="http://schemas.openxmlformats.org/officeDocument/2006/relationships/tags" Target="../tags/tag166.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slideLayout" Target="../slideLayouts/slideLayout2.xml"/><Relationship Id="rId19" Type="http://schemas.openxmlformats.org/officeDocument/2006/relationships/tags" Target="../tags/tag163.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9.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6.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43.xml"/></Relationships>
</file>

<file path=ppt/slides/_rels/slide2.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7" Type="http://schemas.openxmlformats.org/officeDocument/2006/relationships/notesSlide" Target="../notesSlides/notesSlide1.xml"/><Relationship Id="rId16" Type="http://schemas.openxmlformats.org/officeDocument/2006/relationships/slideLayout" Target="../slideLayouts/slideLayout6.xml"/><Relationship Id="rId15" Type="http://schemas.openxmlformats.org/officeDocument/2006/relationships/tags" Target="../tags/tag184.xml"/><Relationship Id="rId14" Type="http://schemas.openxmlformats.org/officeDocument/2006/relationships/tags" Target="../tags/tag183.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tags" Target="../tags/tag170.xml"/></Relationships>
</file>

<file path=ppt/slides/_rels/slide3.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0" Type="http://schemas.openxmlformats.org/officeDocument/2006/relationships/notesSlide" Target="../notesSlides/notesSlide2.xml"/><Relationship Id="rId2" Type="http://schemas.openxmlformats.org/officeDocument/2006/relationships/tags" Target="../tags/tag186.xml"/><Relationship Id="rId19" Type="http://schemas.openxmlformats.org/officeDocument/2006/relationships/slideLayout" Target="../slideLayouts/slideLayout2.xml"/><Relationship Id="rId18" Type="http://schemas.openxmlformats.org/officeDocument/2006/relationships/tags" Target="../tags/tag202.xml"/><Relationship Id="rId17" Type="http://schemas.openxmlformats.org/officeDocument/2006/relationships/tags" Target="../tags/tag201.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5.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tags" Target="../tags/tag208.xml"/><Relationship Id="rId3" Type="http://schemas.openxmlformats.org/officeDocument/2006/relationships/image" Target="../media/image15.jpeg"/><Relationship Id="rId2" Type="http://schemas.openxmlformats.org/officeDocument/2006/relationships/tags" Target="../tags/tag207.xml"/><Relationship Id="rId1" Type="http://schemas.openxmlformats.org/officeDocument/2006/relationships/tags" Target="../tags/tag20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6.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24"/>
          <p:cNvPicPr>
            <a:picLocks noChangeAspect="1"/>
          </p:cNvPicPr>
          <p:nvPr/>
        </p:nvPicPr>
        <p:blipFill>
          <a:blip r:embed="rId1"/>
          <a:srcRect l="557" t="86122" r="470" b="-111"/>
          <a:stretch>
            <a:fillRect/>
          </a:stretch>
        </p:blipFill>
        <p:spPr>
          <a:xfrm>
            <a:off x="-66675" y="6097588"/>
            <a:ext cx="12417425" cy="776287"/>
          </a:xfrm>
          <a:prstGeom prst="rect">
            <a:avLst/>
          </a:prstGeom>
          <a:noFill/>
          <a:ln>
            <a:noFill/>
            <a:miter lim="800000"/>
            <a:headEnd/>
            <a:tailEnd/>
          </a:ln>
        </p:spPr>
      </p:pic>
      <p:sp>
        <p:nvSpPr>
          <p:cNvPr id="7170" name="矩形 7"/>
          <p:cNvSpPr/>
          <p:nvPr/>
        </p:nvSpPr>
        <p:spPr>
          <a:xfrm>
            <a:off x="15875" y="0"/>
            <a:ext cx="12192000" cy="6858000"/>
          </a:xfrm>
          <a:prstGeom prst="rect">
            <a:avLst/>
          </a:prstGeom>
          <a:blipFill rotWithShape="1">
            <a:blip r:embed="rId2"/>
            <a:stretch>
              <a:fillRect/>
            </a:stretch>
          </a:blipFill>
          <a:ln>
            <a:no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2800" b="1" i="0" u="none" baseline="0">
                <a:solidFill>
                  <a:srgbClr val="FF0000"/>
                </a:solidFill>
                <a:latin typeface="Times New Roman" panose="02020603050405020304" pitchFamily="18" charset="0"/>
                <a:ea typeface="楷体" panose="02010609060101010101" pitchFamily="49"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2800" b="1" i="0" u="none" baseline="0">
                <a:solidFill>
                  <a:srgbClr val="FF0000"/>
                </a:solidFill>
                <a:latin typeface="Times New Roman" panose="02020603050405020304" pitchFamily="18" charset="0"/>
                <a:ea typeface="楷体" panose="02010609060101010101" pitchFamily="49"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2800" b="1" i="0" u="none" baseline="0">
                <a:solidFill>
                  <a:srgbClr val="FF0000"/>
                </a:solidFill>
                <a:latin typeface="Times New Roman" panose="02020603050405020304" pitchFamily="18" charset="0"/>
                <a:ea typeface="楷体" panose="02010609060101010101" pitchFamily="49"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2800" b="1" i="0" u="none" baseline="0">
                <a:solidFill>
                  <a:srgbClr val="FF0000"/>
                </a:solidFill>
                <a:latin typeface="Times New Roman" panose="02020603050405020304" pitchFamily="18" charset="0"/>
                <a:ea typeface="楷体" panose="02010609060101010101" pitchFamily="49"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2800" b="1" i="0" u="none" baseline="0">
                <a:solidFill>
                  <a:srgbClr val="FF0000"/>
                </a:solidFill>
                <a:latin typeface="Times New Roman" panose="02020603050405020304" pitchFamily="18" charset="0"/>
                <a:ea typeface="楷体" panose="02010609060101010101" pitchFamily="49" charset="-122"/>
              </a:defRPr>
            </a:lvl5pPr>
          </a:lstStyle>
          <a:p>
            <a:pPr lvl="0" algn="ctr"/>
            <a:endParaRPr lang="zh-CN" altLang="en-US"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7171" name="图片 2"/>
          <p:cNvPicPr>
            <a:picLocks noChangeAspect="1"/>
          </p:cNvPicPr>
          <p:nvPr/>
        </p:nvPicPr>
        <p:blipFill>
          <a:blip r:embed="rId3"/>
          <a:srcRect b="31872"/>
          <a:stretch>
            <a:fillRect/>
          </a:stretch>
        </p:blipFill>
        <p:spPr>
          <a:xfrm>
            <a:off x="14288" y="3770313"/>
            <a:ext cx="12193587" cy="3103562"/>
          </a:xfrm>
          <a:prstGeom prst="rect">
            <a:avLst/>
          </a:prstGeom>
          <a:noFill/>
          <a:ln>
            <a:noFill/>
            <a:miter lim="800000"/>
            <a:headEnd/>
            <a:tailEnd/>
          </a:ln>
        </p:spPr>
      </p:pic>
      <p:pic>
        <p:nvPicPr>
          <p:cNvPr id="7172" name="图片 52"/>
          <p:cNvPicPr>
            <a:picLocks noChangeAspect="1"/>
          </p:cNvPicPr>
          <p:nvPr/>
        </p:nvPicPr>
        <p:blipFill>
          <a:blip r:embed="rId4"/>
          <a:stretch>
            <a:fillRect/>
          </a:stretch>
        </p:blipFill>
        <p:spPr>
          <a:xfrm>
            <a:off x="3935413" y="4422775"/>
            <a:ext cx="3808412" cy="2435225"/>
          </a:xfrm>
          <a:prstGeom prst="rect">
            <a:avLst/>
          </a:prstGeom>
          <a:noFill/>
          <a:ln>
            <a:noFill/>
            <a:miter lim="800000"/>
            <a:headEnd/>
            <a:tailEnd/>
          </a:ln>
        </p:spPr>
      </p:pic>
      <p:pic>
        <p:nvPicPr>
          <p:cNvPr id="7173" name="图片 53"/>
          <p:cNvPicPr>
            <a:picLocks noChangeAspect="1"/>
          </p:cNvPicPr>
          <p:nvPr/>
        </p:nvPicPr>
        <p:blipFill>
          <a:blip r:embed="rId1"/>
          <a:srcRect l="557" t="86122" r="470" b="-111"/>
          <a:stretch>
            <a:fillRect/>
          </a:stretch>
        </p:blipFill>
        <p:spPr>
          <a:xfrm>
            <a:off x="-66675" y="6097588"/>
            <a:ext cx="12422188" cy="776287"/>
          </a:xfrm>
          <a:prstGeom prst="rect">
            <a:avLst/>
          </a:prstGeom>
          <a:noFill/>
          <a:ln>
            <a:noFill/>
            <a:miter lim="800000"/>
            <a:headEnd/>
            <a:tailEnd/>
          </a:ln>
        </p:spPr>
      </p:pic>
      <p:sp>
        <p:nvSpPr>
          <p:cNvPr id="7174" name="矩形 23573"/>
          <p:cNvSpPr/>
          <p:nvPr/>
        </p:nvSpPr>
        <p:spPr>
          <a:xfrm>
            <a:off x="208915" y="412115"/>
            <a:ext cx="11773535" cy="3046095"/>
          </a:xfrm>
          <a:prstGeom prst="rect">
            <a:avLst/>
          </a:prstGeom>
          <a:noFill/>
          <a:ln>
            <a:noFill/>
            <a:miter lim="800000"/>
          </a:ln>
        </p:spPr>
        <p:txBody>
          <a:bodyPr wrap="square"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2800" b="1" i="0" u="none" baseline="0">
                <a:solidFill>
                  <a:srgbClr val="FF0000"/>
                </a:solidFill>
                <a:latin typeface="Times New Roman" panose="02020603050405020304" pitchFamily="18" charset="0"/>
                <a:ea typeface="楷体" panose="02010609060101010101" pitchFamily="49"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2800" b="1" i="0" u="none" baseline="0">
                <a:solidFill>
                  <a:srgbClr val="FF0000"/>
                </a:solidFill>
                <a:latin typeface="Times New Roman" panose="02020603050405020304" pitchFamily="18" charset="0"/>
                <a:ea typeface="楷体" panose="02010609060101010101" pitchFamily="49"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2800" b="1" i="0" u="none" baseline="0">
                <a:solidFill>
                  <a:srgbClr val="FF0000"/>
                </a:solidFill>
                <a:latin typeface="Times New Roman" panose="02020603050405020304" pitchFamily="18" charset="0"/>
                <a:ea typeface="楷体" panose="02010609060101010101" pitchFamily="49"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2800" b="1" i="0" u="none" baseline="0">
                <a:solidFill>
                  <a:srgbClr val="FF0000"/>
                </a:solidFill>
                <a:latin typeface="Times New Roman" panose="02020603050405020304" pitchFamily="18" charset="0"/>
                <a:ea typeface="楷体" panose="02010609060101010101" pitchFamily="49"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2800" b="1" i="0" u="none" baseline="0">
                <a:solidFill>
                  <a:srgbClr val="FF0000"/>
                </a:solidFill>
                <a:latin typeface="Times New Roman" panose="02020603050405020304" pitchFamily="18" charset="0"/>
                <a:ea typeface="楷体" panose="02010609060101010101" pitchFamily="49" charset="-122"/>
              </a:defRPr>
            </a:lvl5pPr>
          </a:lstStyle>
          <a:p>
            <a:pPr lvl="0" algn="ctr">
              <a:lnSpc>
                <a:spcPct val="200000"/>
              </a:lnSpc>
            </a:pPr>
            <a:r>
              <a:rPr lang="zh-CN" altLang="en-US" sz="480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微软雅黑" panose="020B0503020204020204" pitchFamily="34" charset="-122"/>
              </a:rPr>
              <a:t>专题复习</a:t>
            </a:r>
            <a:r>
              <a:rPr lang="en-US" altLang="zh-CN" sz="480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80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lvl="0" algn="ctr">
              <a:lnSpc>
                <a:spcPct val="200000"/>
              </a:lnSpc>
            </a:pPr>
            <a:r>
              <a:rPr lang="zh-CN" altLang="en-US" sz="480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关爱未成年人健康成长</a:t>
            </a:r>
            <a:endParaRPr lang="zh-CN" altLang="en-US" sz="4800">
              <a:ln w="9525">
                <a:solidFill>
                  <a:schemeClr val="bg1"/>
                </a:solidFill>
                <a:prstDash val="solid"/>
              </a:ln>
              <a:solidFill>
                <a:schemeClr val="tx1"/>
              </a:solidFill>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69"/>
                                        </p:tgtEl>
                                        <p:attrNameLst>
                                          <p:attrName>style.visibility</p:attrName>
                                        </p:attrNameLst>
                                      </p:cBhvr>
                                      <p:to>
                                        <p:strVal val="visible"/>
                                      </p:to>
                                    </p:set>
                                    <p:animEffect filter="fade">
                                      <p:cBhvr>
                                        <p:cTn id="7" dur="1000" fill="hold"/>
                                        <p:tgtEl>
                                          <p:spTgt spid="7169"/>
                                        </p:tgtEl>
                                      </p:cBhvr>
                                    </p:animEffect>
                                    <p:anim calcmode="lin" valueType="num">
                                      <p:cBhvr>
                                        <p:cTn id="8" dur="1000" fill="hold"/>
                                        <p:tgtEl>
                                          <p:spTgt spid="7169"/>
                                        </p:tgtEl>
                                        <p:attrNameLst>
                                          <p:attrName>ppt_x</p:attrName>
                                        </p:attrNameLst>
                                      </p:cBhvr>
                                      <p:tavLst>
                                        <p:tav tm="0">
                                          <p:val>
                                            <p:strVal val="#ppt_x"/>
                                          </p:val>
                                        </p:tav>
                                        <p:tav tm="100000">
                                          <p:val>
                                            <p:strVal val="#ppt_x"/>
                                          </p:val>
                                        </p:tav>
                                      </p:tavLst>
                                    </p:anim>
                                    <p:anim calcmode="lin" valueType="num">
                                      <p:cBhvr>
                                        <p:cTn id="9" dur="1000" fill="hold"/>
                                        <p:tgtEl>
                                          <p:spTgt spid="71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7172"/>
                                        </p:tgtEl>
                                        <p:attrNameLst>
                                          <p:attrName>style.visibility</p:attrName>
                                        </p:attrNameLst>
                                      </p:cBhvr>
                                      <p:to>
                                        <p:strVal val="visible"/>
                                      </p:to>
                                    </p:set>
                                    <p:animEffect filter="fade">
                                      <p:cBhvr>
                                        <p:cTn id="12" dur="1000" fill="hold"/>
                                        <p:tgtEl>
                                          <p:spTgt spid="7172"/>
                                        </p:tgtEl>
                                      </p:cBhvr>
                                    </p:animEffect>
                                    <p:anim calcmode="lin" valueType="num">
                                      <p:cBhvr>
                                        <p:cTn id="13" dur="1000" fill="hold"/>
                                        <p:tgtEl>
                                          <p:spTgt spid="7172"/>
                                        </p:tgtEl>
                                        <p:attrNameLst>
                                          <p:attrName>ppt_x</p:attrName>
                                        </p:attrNameLst>
                                      </p:cBhvr>
                                      <p:tavLst>
                                        <p:tav tm="0">
                                          <p:val>
                                            <p:strVal val="#ppt_x"/>
                                          </p:val>
                                        </p:tav>
                                        <p:tav tm="100000">
                                          <p:val>
                                            <p:strVal val="#ppt_x"/>
                                          </p:val>
                                        </p:tav>
                                      </p:tavLst>
                                    </p:anim>
                                    <p:anim calcmode="lin" valueType="num">
                                      <p:cBhvr>
                                        <p:cTn id="14" dur="1000" fill="hold"/>
                                        <p:tgtEl>
                                          <p:spTgt spid="717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3"/>
                                        </p:tgtEl>
                                        <p:attrNameLst>
                                          <p:attrName>style.visibility</p:attrName>
                                        </p:attrNameLst>
                                      </p:cBhvr>
                                      <p:to>
                                        <p:strVal val="visible"/>
                                      </p:to>
                                    </p:set>
                                    <p:animEffect filter="fade">
                                      <p:cBhvr>
                                        <p:cTn id="17" dur="1000" fill="hold"/>
                                        <p:tgtEl>
                                          <p:spTgt spid="7173"/>
                                        </p:tgtEl>
                                      </p:cBhvr>
                                    </p:animEffect>
                                    <p:anim calcmode="lin" valueType="num">
                                      <p:cBhvr>
                                        <p:cTn id="18" dur="1000" fill="hold"/>
                                        <p:tgtEl>
                                          <p:spTgt spid="7173"/>
                                        </p:tgtEl>
                                        <p:attrNameLst>
                                          <p:attrName>ppt_x</p:attrName>
                                        </p:attrNameLst>
                                      </p:cBhvr>
                                      <p:tavLst>
                                        <p:tav tm="0">
                                          <p:val>
                                            <p:strVal val="#ppt_x"/>
                                          </p:val>
                                        </p:tav>
                                        <p:tav tm="100000">
                                          <p:val>
                                            <p:strVal val="#ppt_x"/>
                                          </p:val>
                                        </p:tav>
                                      </p:tavLst>
                                    </p:anim>
                                    <p:anim calcmode="lin" valueType="num">
                                      <p:cBhvr>
                                        <p:cTn id="19"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custDataLst>
              <p:tags r:id="rId1"/>
            </p:custDataLst>
          </p:nvPr>
        </p:nvSpPr>
        <p:spPr>
          <a:xfrm>
            <a:off x="454901" y="1427208"/>
            <a:ext cx="404014" cy="1535106"/>
          </a:xfrm>
          <a:prstGeom prst="roundRect">
            <a:avLst>
              <a:gd name="adj" fmla="val 427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3" name="矩形 2"/>
          <p:cNvSpPr/>
          <p:nvPr>
            <p:custDataLst>
              <p:tags r:id="rId2"/>
            </p:custDataLst>
          </p:nvPr>
        </p:nvSpPr>
        <p:spPr>
          <a:xfrm>
            <a:off x="656908" y="1155700"/>
            <a:ext cx="10876279" cy="5283200"/>
          </a:xfrm>
          <a:prstGeom prst="rect">
            <a:avLst/>
          </a:prstGeom>
          <a:noFill/>
          <a:ln w="19050">
            <a:gradFill flip="none" rotWithShape="1">
              <a:gsLst>
                <a:gs pos="74000">
                  <a:schemeClr val="accent1"/>
                </a:gs>
                <a:gs pos="0">
                  <a:schemeClr val="accent1">
                    <a:lumMod val="53000"/>
                    <a:lumOff val="47000"/>
                  </a:schemeClr>
                </a:gs>
                <a:gs pos="29000">
                  <a:schemeClr val="accent1"/>
                </a:gs>
                <a:gs pos="100000">
                  <a:schemeClr val="accent1">
                    <a:lumMod val="26000"/>
                    <a:lumOff val="74000"/>
                  </a:schemeClr>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0" tIns="216000" rIns="360000" bIns="360000" rtlCol="0" anchor="t" anchorCtr="0">
            <a:noAutofit/>
          </a:bodyPr>
          <a:lstStyle/>
          <a:p>
            <a:pPr>
              <a:lnSpc>
                <a:spcPct val="130000"/>
              </a:lnSpc>
            </a:pPr>
            <a:endParaRPr lang="en-US" altLang="zh-CN" sz="2000">
              <a:solidFill>
                <a:schemeClr val="tx1"/>
              </a:solidFill>
            </a:endParaRPr>
          </a:p>
        </p:txBody>
      </p:sp>
      <p:sp>
        <p:nvSpPr>
          <p:cNvPr id="4" name="矩形: 圆角 3"/>
          <p:cNvSpPr/>
          <p:nvPr>
            <p:custDataLst>
              <p:tags r:id="rId3"/>
            </p:custDataLst>
          </p:nvPr>
        </p:nvSpPr>
        <p:spPr>
          <a:xfrm>
            <a:off x="448945" y="1489075"/>
            <a:ext cx="409575" cy="1699895"/>
          </a:xfrm>
          <a:prstGeom prst="roundRect">
            <a:avLst>
              <a:gd name="adj" fmla="val 42723"/>
            </a:avLst>
          </a:prstGeom>
          <a:gradFill flip="none" rotWithShape="1">
            <a:gsLst>
              <a:gs pos="100000">
                <a:schemeClr val="accent1">
                  <a:lumMod val="70000"/>
                  <a:lumOff val="30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tx1"/>
                </a:solidFill>
              </a:rPr>
              <a:t>典型例题</a:t>
            </a:r>
            <a:endParaRPr lang="zh-CN" sz="2000" b="1">
              <a:solidFill>
                <a:schemeClr val="tx1"/>
              </a:solidFill>
            </a:endParaRPr>
          </a:p>
        </p:txBody>
      </p:sp>
      <p:sp>
        <p:nvSpPr>
          <p:cNvPr id="8" name="对角圆角矩形 7"/>
          <p:cNvSpPr/>
          <p:nvPr/>
        </p:nvSpPr>
        <p:spPr>
          <a:xfrm>
            <a:off x="1187450" y="216535"/>
            <a:ext cx="2440305" cy="589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t>命题方向</a:t>
            </a:r>
            <a:r>
              <a:rPr lang="en-US" altLang="zh-CN" sz="3200" b="1"/>
              <a:t>4</a:t>
            </a:r>
            <a:endParaRPr lang="en-US" altLang="zh-CN" sz="3200" b="1"/>
          </a:p>
        </p:txBody>
      </p:sp>
      <p:sp>
        <p:nvSpPr>
          <p:cNvPr id="9" name="文本框 8"/>
          <p:cNvSpPr txBox="1"/>
          <p:nvPr/>
        </p:nvSpPr>
        <p:spPr>
          <a:xfrm>
            <a:off x="4089400" y="216535"/>
            <a:ext cx="7574280" cy="521970"/>
          </a:xfrm>
          <a:prstGeom prst="rect">
            <a:avLst/>
          </a:prstGeom>
          <a:noFill/>
          <a:ln w="9525">
            <a:noFill/>
          </a:ln>
        </p:spPr>
        <p:txBody>
          <a:bodyPr wrap="square">
            <a:spAutoFit/>
          </a:bodyPr>
          <a:p>
            <a:pPr indent="0"/>
            <a:r>
              <a:rPr lang="zh-CN" sz="2800" b="1">
                <a:solidFill>
                  <a:srgbClr val="3A19C9"/>
                </a:solidFill>
                <a:ea typeface="宋体" panose="02010600030101010101" pitchFamily="2" charset="-122"/>
              </a:rPr>
              <a:t>如何落实这些政策？</a:t>
            </a:r>
            <a:endParaRPr lang="en-US" altLang="zh-CN" sz="2800" b="1">
              <a:solidFill>
                <a:srgbClr val="FF0000"/>
              </a:solidFill>
              <a:ea typeface="宋体" panose="02010600030101010101" pitchFamily="2" charset="-122"/>
            </a:endParaRPr>
          </a:p>
        </p:txBody>
      </p:sp>
      <p:sp>
        <p:nvSpPr>
          <p:cNvPr id="10" name="文本框 9"/>
          <p:cNvSpPr txBox="1"/>
          <p:nvPr/>
        </p:nvSpPr>
        <p:spPr>
          <a:xfrm>
            <a:off x="858520" y="1290955"/>
            <a:ext cx="10674985" cy="3192780"/>
          </a:xfrm>
          <a:prstGeom prst="rect">
            <a:avLst/>
          </a:prstGeom>
          <a:noFill/>
        </p:spPr>
        <p:txBody>
          <a:bodyPr wrap="square" rtlCol="0">
            <a:spAutoFit/>
          </a:bodyPr>
          <a:p>
            <a:pPr fontAlgn="auto">
              <a:lnSpc>
                <a:spcPct val="120000"/>
              </a:lnSpc>
            </a:pP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【模拟卷</a:t>
            </a:r>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2</a:t>
            </a:r>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,16</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为呼应“双减”，家庭教育促进法规定：</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fontAlgn="auto">
              <a:lnSpc>
                <a:spcPct val="120000"/>
              </a:lnSpc>
            </a:pPr>
            <a:r>
              <a:rPr lang="zh-CN" altLang="en-US" sz="2400" b="1">
                <a:latin typeface="宋体" panose="02010600030101010101" pitchFamily="2" charset="-122"/>
                <a:ea typeface="宋体" panose="02010600030101010101" pitchFamily="2" charset="-122"/>
                <a:cs typeface="宋体" panose="02010600030101010101" pitchFamily="2" charset="-122"/>
              </a:rPr>
              <a:t>第二十二条：未成年人的父母或其他监护人应当合理安排未成年人学习、休息、娱乐和体育锻炼的时间，避免加重未成年人负担，预防未成年人沉迷网络。</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fontAlgn="auto">
              <a:lnSpc>
                <a:spcPct val="120000"/>
              </a:lnSpc>
            </a:pPr>
            <a:r>
              <a:rPr lang="zh-CN" altLang="en-US" sz="2400" b="1">
                <a:latin typeface="宋体" panose="02010600030101010101" pitchFamily="2" charset="-122"/>
                <a:ea typeface="宋体" panose="02010600030101010101" pitchFamily="2" charset="-122"/>
                <a:cs typeface="宋体" panose="02010600030101010101" pitchFamily="2" charset="-122"/>
              </a:rPr>
              <a:t>第二十六条：县级以上地方人民政府应当加强监督管理，减轻义务教育阶段学生作业负担和校外培训，畅通学校家庭沟通渠道，推进学校教育和家庭教育相互配合。</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fontAlgn="auto">
              <a:lnSpc>
                <a:spcPct val="120000"/>
              </a:lnSpc>
            </a:pPr>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结合以上法律条文，谈谈你对提高“双减”效果的建议。(3分）</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19" name="横卷形 18"/>
          <p:cNvSpPr/>
          <p:nvPr/>
        </p:nvSpPr>
        <p:spPr>
          <a:xfrm>
            <a:off x="6971030" y="3982720"/>
            <a:ext cx="4921250" cy="3251835"/>
          </a:xfrm>
          <a:prstGeom prst="horizontalScroll">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50000"/>
              </a:lnSpc>
            </a:pPr>
            <a:r>
              <a:rPr lang="zh-CN" altLang="en-US" b="1">
                <a:solidFill>
                  <a:srgbClr val="FF0000"/>
                </a:solidFill>
                <a:latin typeface="楷体" panose="02010609060101010101" pitchFamily="49" charset="-122"/>
                <a:ea typeface="楷体" panose="02010609060101010101" pitchFamily="49" charset="-122"/>
              </a:rPr>
              <a:t>提建议题型：</a:t>
            </a:r>
            <a:endParaRPr lang="zh-CN" altLang="en-US" b="1">
              <a:solidFill>
                <a:srgbClr val="FF0000"/>
              </a:solidFill>
              <a:latin typeface="楷体" panose="02010609060101010101" pitchFamily="49" charset="-122"/>
              <a:ea typeface="楷体" panose="02010609060101010101" pitchFamily="49" charset="-122"/>
            </a:endParaRPr>
          </a:p>
          <a:p>
            <a:pPr algn="l" fontAlgn="auto">
              <a:lnSpc>
                <a:spcPct val="150000"/>
              </a:lnSpc>
            </a:pPr>
            <a:r>
              <a:rPr lang="zh-CN" altLang="en-US" b="1">
                <a:solidFill>
                  <a:srgbClr val="FF0000"/>
                </a:solidFill>
                <a:latin typeface="楷体" panose="02010609060101010101" pitchFamily="49" charset="-122"/>
                <a:ea typeface="楷体" panose="02010609060101010101" pitchFamily="49" charset="-122"/>
              </a:rPr>
              <a:t>①</a:t>
            </a:r>
            <a:r>
              <a:rPr lang="zh-CN" b="1">
                <a:solidFill>
                  <a:srgbClr val="FF0000"/>
                </a:solidFill>
                <a:latin typeface="楷体" panose="02010609060101010101" pitchFamily="49" charset="-122"/>
                <a:ea typeface="楷体" panose="02010609060101010101" pitchFamily="49" charset="-122"/>
              </a:rPr>
              <a:t>国家：立法、执法</a:t>
            </a:r>
            <a:endParaRPr lang="zh-CN" b="1">
              <a:solidFill>
                <a:srgbClr val="FF0000"/>
              </a:solidFill>
              <a:latin typeface="楷体" panose="02010609060101010101" pitchFamily="49" charset="-122"/>
              <a:ea typeface="楷体" panose="02010609060101010101" pitchFamily="49" charset="-122"/>
            </a:endParaRPr>
          </a:p>
          <a:p>
            <a:pPr algn="l" fontAlgn="auto">
              <a:lnSpc>
                <a:spcPct val="150000"/>
              </a:lnSpc>
            </a:pPr>
            <a:r>
              <a:rPr lang="zh-CN" b="1">
                <a:solidFill>
                  <a:srgbClr val="FF0000"/>
                </a:solidFill>
                <a:latin typeface="楷体" panose="02010609060101010101" pitchFamily="49" charset="-122"/>
                <a:ea typeface="楷体" panose="02010609060101010101" pitchFamily="49" charset="-122"/>
              </a:rPr>
              <a:t>②社会：宣传</a:t>
            </a:r>
            <a:endParaRPr lang="zh-CN" b="1">
              <a:solidFill>
                <a:srgbClr val="FF0000"/>
              </a:solidFill>
              <a:latin typeface="楷体" panose="02010609060101010101" pitchFamily="49" charset="-122"/>
              <a:ea typeface="楷体" panose="02010609060101010101" pitchFamily="49" charset="-122"/>
            </a:endParaRPr>
          </a:p>
          <a:p>
            <a:pPr algn="l" fontAlgn="auto">
              <a:lnSpc>
                <a:spcPct val="150000"/>
              </a:lnSpc>
            </a:pPr>
            <a:r>
              <a:rPr lang="zh-CN" b="1">
                <a:solidFill>
                  <a:srgbClr val="FF0000"/>
                </a:solidFill>
                <a:latin typeface="楷体" panose="02010609060101010101" pitchFamily="49" charset="-122"/>
                <a:ea typeface="楷体" panose="02010609060101010101" pitchFamily="49" charset="-122"/>
              </a:rPr>
              <a:t>③公民：意识、行动、宣传、作斗争、建言献策</a:t>
            </a:r>
            <a:endParaRPr lang="zh-CN" b="1">
              <a:solidFill>
                <a:srgbClr val="FF0000"/>
              </a:solidFill>
              <a:latin typeface="楷体" panose="02010609060101010101" pitchFamily="49" charset="-122"/>
              <a:ea typeface="楷体" panose="02010609060101010101" pitchFamily="49" charset="-122"/>
            </a:endParaRPr>
          </a:p>
          <a:p>
            <a:pPr algn="l" fontAlgn="auto">
              <a:lnSpc>
                <a:spcPct val="150000"/>
              </a:lnSpc>
            </a:pPr>
            <a:r>
              <a:rPr lang="zh-CN" b="1">
                <a:solidFill>
                  <a:srgbClr val="FF0000"/>
                </a:solidFill>
                <a:latin typeface="楷体" panose="02010609060101010101" pitchFamily="49" charset="-122"/>
                <a:ea typeface="楷体" panose="02010609060101010101" pitchFamily="49" charset="-122"/>
              </a:rPr>
              <a:t>④家庭、学校等</a:t>
            </a:r>
            <a:endParaRPr lang="zh-CN" b="1">
              <a:solidFill>
                <a:srgbClr val="FF0000"/>
              </a:solidFill>
              <a:latin typeface="楷体" panose="02010609060101010101" pitchFamily="49" charset="-122"/>
              <a:ea typeface="楷体" panose="02010609060101010101" pitchFamily="49" charset="-122"/>
            </a:endParaRPr>
          </a:p>
        </p:txBody>
      </p:sp>
      <p:sp>
        <p:nvSpPr>
          <p:cNvPr id="2" name="文本框 1"/>
          <p:cNvSpPr txBox="1"/>
          <p:nvPr/>
        </p:nvSpPr>
        <p:spPr>
          <a:xfrm>
            <a:off x="952500" y="4497705"/>
            <a:ext cx="6004560" cy="1938020"/>
          </a:xfrm>
          <a:prstGeom prst="rect">
            <a:avLst/>
          </a:prstGeom>
          <a:noFill/>
        </p:spPr>
        <p:txBody>
          <a:bodyPr wrap="square" rtlCol="0">
            <a:spAutoFit/>
          </a:bodyPr>
          <a:p>
            <a:r>
              <a:rPr lang="zh-CN" altLang="en-US" sz="2000" b="1">
                <a:solidFill>
                  <a:srgbClr val="C00000"/>
                </a:solidFill>
                <a:latin typeface="楷体" panose="02010609060101010101" pitchFamily="49" charset="-122"/>
                <a:ea typeface="楷体" panose="02010609060101010101" pitchFamily="49" charset="-122"/>
              </a:rPr>
              <a:t>①家长：履行职责，正确实施家庭教育，合理安排未成年人时间；</a:t>
            </a:r>
            <a:endParaRPr lang="zh-CN" altLang="en-US" sz="2000" b="1">
              <a:solidFill>
                <a:srgbClr val="C00000"/>
              </a:solidFill>
              <a:latin typeface="楷体" panose="02010609060101010101" pitchFamily="49" charset="-122"/>
              <a:ea typeface="楷体" panose="02010609060101010101" pitchFamily="49" charset="-122"/>
            </a:endParaRPr>
          </a:p>
          <a:p>
            <a:r>
              <a:rPr lang="zh-CN" altLang="en-US" sz="2000" b="1">
                <a:solidFill>
                  <a:srgbClr val="C00000"/>
                </a:solidFill>
                <a:latin typeface="楷体" panose="02010609060101010101" pitchFamily="49" charset="-122"/>
                <a:ea typeface="楷体" panose="02010609060101010101" pitchFamily="49" charset="-122"/>
              </a:rPr>
              <a:t>②政府：加强监管，严格执法；</a:t>
            </a:r>
            <a:endParaRPr lang="zh-CN" altLang="en-US" sz="2000" b="1">
              <a:solidFill>
                <a:srgbClr val="C00000"/>
              </a:solidFill>
              <a:latin typeface="楷体" panose="02010609060101010101" pitchFamily="49" charset="-122"/>
              <a:ea typeface="楷体" panose="02010609060101010101" pitchFamily="49" charset="-122"/>
            </a:endParaRPr>
          </a:p>
          <a:p>
            <a:r>
              <a:rPr lang="zh-CN" altLang="en-US" sz="2000" b="1">
                <a:solidFill>
                  <a:srgbClr val="C00000"/>
                </a:solidFill>
                <a:latin typeface="楷体" panose="02010609060101010101" pitchFamily="49" charset="-122"/>
                <a:ea typeface="楷体" panose="02010609060101010101" pitchFamily="49" charset="-122"/>
              </a:rPr>
              <a:t>③学校：提高教学效率，严格作业管理，加强家校沟通，切实落实政策；</a:t>
            </a:r>
            <a:endParaRPr lang="zh-CN" altLang="en-US" sz="2000" b="1">
              <a:solidFill>
                <a:srgbClr val="C00000"/>
              </a:solidFill>
              <a:latin typeface="楷体" panose="02010609060101010101" pitchFamily="49" charset="-122"/>
              <a:ea typeface="楷体" panose="02010609060101010101" pitchFamily="49" charset="-122"/>
            </a:endParaRPr>
          </a:p>
          <a:p>
            <a:r>
              <a:rPr lang="zh-CN" altLang="en-US" sz="2000" b="1">
                <a:solidFill>
                  <a:srgbClr val="C00000"/>
                </a:solidFill>
                <a:latin typeface="楷体" panose="02010609060101010101" pitchFamily="49" charset="-122"/>
                <a:ea typeface="楷体" panose="02010609060101010101" pitchFamily="49" charset="-122"/>
              </a:rPr>
              <a:t>④未成年人：加强自我管理，合理安排课后时间。</a:t>
            </a:r>
            <a:endParaRPr lang="zh-CN" altLang="en-US" sz="2000" b="1">
              <a:solidFill>
                <a:srgbClr val="C00000"/>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linds(horizontal)">
                                      <p:cBhvr>
                                        <p:cTn id="17" dur="500"/>
                                        <p:tgtEl>
                                          <p:spTgt spid="2">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linds(horizontal)">
                                      <p:cBhvr>
                                        <p:cTn id="20" dur="500"/>
                                        <p:tgtEl>
                                          <p:spTgt spid="2">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linds(horizontal)">
                                      <p:cBhvr>
                                        <p:cTn id="23" dur="500"/>
                                        <p:tgtEl>
                                          <p:spTgt spid="2">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linds(horizontal)">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对角圆角矩形 7"/>
          <p:cNvSpPr/>
          <p:nvPr/>
        </p:nvSpPr>
        <p:spPr>
          <a:xfrm>
            <a:off x="1187450" y="216535"/>
            <a:ext cx="2440305" cy="589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3200" b="1"/>
              <a:t>综合提升</a:t>
            </a:r>
            <a:endParaRPr lang="zh-CN" sz="3200" b="1"/>
          </a:p>
        </p:txBody>
      </p:sp>
      <p:sp>
        <p:nvSpPr>
          <p:cNvPr id="3" name="文本框 2"/>
          <p:cNvSpPr txBox="1"/>
          <p:nvPr/>
        </p:nvSpPr>
        <p:spPr>
          <a:xfrm>
            <a:off x="320675" y="986155"/>
            <a:ext cx="11668125" cy="1198880"/>
          </a:xfrm>
          <a:prstGeom prst="rect">
            <a:avLst/>
          </a:prstGeom>
          <a:noFill/>
        </p:spPr>
        <p:txBody>
          <a:bodyPr wrap="square" rtlCol="0" anchor="t">
            <a:spAutoFit/>
          </a:bodyPr>
          <a:p>
            <a:r>
              <a:rPr lang="zh-CN" altLang="en-US" sz="2400" b="1">
                <a:latin typeface="宋体" panose="02010600030101010101" pitchFamily="2" charset="-122"/>
                <a:ea typeface="宋体" panose="02010600030101010101" pitchFamily="2" charset="-122"/>
                <a:cs typeface="宋体" panose="02010600030101010101" pitchFamily="2" charset="-122"/>
                <a:sym typeface="+mn-ea"/>
              </a:rPr>
              <a:t>观点一：</a:t>
            </a:r>
            <a:r>
              <a:rPr lang="zh-CN" sz="2400" b="1">
                <a:ea typeface="宋体" panose="02010600030101010101" pitchFamily="2" charset="-122"/>
                <a:sym typeface="+mn-ea"/>
              </a:rPr>
              <a:t>有同学认为:通过弘扬家庭美德就能解决“家事”,以法治形式变成“国事”小题大做!</a:t>
            </a:r>
            <a:endParaRPr lang="zh-CN" altLang="en-US" sz="2400"/>
          </a:p>
          <a:p>
            <a:endParaRPr lang="zh-CN" altLang="en-US" sz="2400"/>
          </a:p>
        </p:txBody>
      </p:sp>
      <p:sp>
        <p:nvSpPr>
          <p:cNvPr id="4" name="文本框 3"/>
          <p:cNvSpPr txBox="1"/>
          <p:nvPr/>
        </p:nvSpPr>
        <p:spPr>
          <a:xfrm>
            <a:off x="320675" y="3608705"/>
            <a:ext cx="11804650" cy="829945"/>
          </a:xfrm>
          <a:prstGeom prst="rect">
            <a:avLst/>
          </a:prstGeom>
          <a:noFill/>
        </p:spPr>
        <p:txBody>
          <a:bodyPr wrap="square" rtlCol="0" anchor="t">
            <a:spAutoFit/>
          </a:bodyPr>
          <a:p>
            <a:pPr indent="0"/>
            <a:r>
              <a:rPr lang="zh-CN" sz="2400" b="1">
                <a:ea typeface="宋体" panose="02010600030101010101" pitchFamily="2" charset="-122"/>
                <a:sym typeface="+mn-ea"/>
              </a:rPr>
              <a:t>观点二：</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【模拟卷</a:t>
            </a:r>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16</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有人认为：</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家庭教育是家事不是国事，怎么教是我的自由，国家和社会不应该干涉</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p>
        </p:txBody>
      </p:sp>
      <p:sp>
        <p:nvSpPr>
          <p:cNvPr id="6" name="文本框 5"/>
          <p:cNvSpPr txBox="1"/>
          <p:nvPr/>
        </p:nvSpPr>
        <p:spPr>
          <a:xfrm>
            <a:off x="218440" y="1745615"/>
            <a:ext cx="11755120" cy="2553335"/>
          </a:xfrm>
          <a:prstGeom prst="rect">
            <a:avLst/>
          </a:prstGeom>
          <a:solidFill>
            <a:schemeClr val="accent6">
              <a:lumMod val="20000"/>
              <a:lumOff val="80000"/>
            </a:schemeClr>
          </a:solidFill>
        </p:spPr>
        <p:txBody>
          <a:bodyPr wrap="square" rtlCol="0">
            <a:spAutoFit/>
          </a:bodyPr>
          <a:p>
            <a:r>
              <a:rPr lang="zh-CN" altLang="en-US" sz="2000" b="1">
                <a:solidFill>
                  <a:srgbClr val="C00000"/>
                </a:solidFill>
                <a:latin typeface="楷体" panose="02010609060101010101" pitchFamily="49" charset="-122"/>
                <a:ea typeface="楷体" panose="02010609060101010101" pitchFamily="49" charset="-122"/>
                <a:cs typeface="楷体" panose="02010609060101010101" pitchFamily="49" charset="-122"/>
              </a:rPr>
              <a:t>①错。②解决“家事”需要德治，因为道德具有教化作用，弘扬家庭美德有利于引导父母正确开展家庭教育；</a:t>
            </a:r>
            <a:endParaRPr lang="zh-CN" altLang="en-US" sz="2000" b="1">
              <a:solidFill>
                <a:srgbClr val="C00000"/>
              </a:solidFill>
              <a:latin typeface="楷体" panose="02010609060101010101" pitchFamily="49" charset="-122"/>
              <a:ea typeface="楷体" panose="02010609060101010101" pitchFamily="49" charset="-122"/>
              <a:cs typeface="楷体" panose="02010609060101010101" pitchFamily="49" charset="-122"/>
            </a:endParaRPr>
          </a:p>
          <a:p>
            <a:r>
              <a:rPr lang="zh-CN" altLang="en-US" sz="2000" b="1">
                <a:solidFill>
                  <a:srgbClr val="C00000"/>
                </a:solidFill>
                <a:latin typeface="楷体" panose="02010609060101010101" pitchFamily="49" charset="-122"/>
                <a:ea typeface="楷体" panose="02010609060101010101" pitchFamily="49" charset="-122"/>
                <a:cs typeface="楷体" panose="02010609060101010101" pitchFamily="49" charset="-122"/>
              </a:rPr>
              <a:t>③但“以法治形式规定家庭教育”是有必要的。A、必要性：法律具有规范作用。道德与法律相辅相成，相得益彰，法律对道德有促进作用，道德对法治文化有支撑作用；</a:t>
            </a:r>
            <a:endParaRPr lang="zh-CN" altLang="en-US" sz="2000" b="1">
              <a:solidFill>
                <a:srgbClr val="C00000"/>
              </a:solidFill>
              <a:latin typeface="楷体" panose="02010609060101010101" pitchFamily="49" charset="-122"/>
              <a:ea typeface="楷体" panose="02010609060101010101" pitchFamily="49" charset="-122"/>
              <a:cs typeface="楷体" panose="02010609060101010101" pitchFamily="49" charset="-122"/>
            </a:endParaRPr>
          </a:p>
          <a:p>
            <a:r>
              <a:rPr lang="zh-CN" altLang="en-US" sz="2000" b="1">
                <a:solidFill>
                  <a:srgbClr val="C00000"/>
                </a:solidFill>
                <a:latin typeface="楷体" panose="02010609060101010101" pitchFamily="49" charset="-122"/>
                <a:ea typeface="楷体" panose="02010609060101010101" pitchFamily="49" charset="-122"/>
                <a:cs typeface="楷体" panose="02010609060101010101" pitchFamily="49" charset="-122"/>
              </a:rPr>
              <a:t>B、意义：《家庭教育促进法的出台》有利于为解决家庭教育问题提供法律依据；有利于规范父母的家庭教育行为，保障未成年人健康成长；有利于促进家庭和睦，社会和谐；有利于完善国家法律体系，促进依法治国。</a:t>
            </a:r>
            <a:endParaRPr lang="zh-CN" altLang="en-US" sz="2000" b="1">
              <a:solidFill>
                <a:srgbClr val="C00000"/>
              </a:solidFill>
              <a:latin typeface="楷体" panose="02010609060101010101" pitchFamily="49" charset="-122"/>
              <a:ea typeface="楷体" panose="02010609060101010101" pitchFamily="49" charset="-122"/>
              <a:cs typeface="楷体" panose="02010609060101010101" pitchFamily="49" charset="-122"/>
            </a:endParaRPr>
          </a:p>
          <a:p>
            <a:r>
              <a:rPr lang="zh-CN" altLang="en-US" sz="2000" b="1">
                <a:solidFill>
                  <a:srgbClr val="C00000"/>
                </a:solidFill>
                <a:latin typeface="楷体" panose="02010609060101010101" pitchFamily="49" charset="-122"/>
                <a:ea typeface="楷体" panose="02010609060101010101" pitchFamily="49" charset="-122"/>
                <a:cs typeface="楷体" panose="02010609060101010101" pitchFamily="49" charset="-122"/>
              </a:rPr>
              <a:t>④国家治理需要道德与法律共同发挥作用。</a:t>
            </a:r>
            <a:endParaRPr lang="zh-CN" altLang="en-US" sz="2000" b="1">
              <a:solidFill>
                <a:srgbClr val="C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213995" y="4523105"/>
            <a:ext cx="11881485" cy="1938020"/>
          </a:xfrm>
          <a:prstGeom prst="rect">
            <a:avLst/>
          </a:prstGeom>
          <a:solidFill>
            <a:schemeClr val="accent3">
              <a:lumMod val="20000"/>
              <a:lumOff val="80000"/>
            </a:schemeClr>
          </a:solidFill>
        </p:spPr>
        <p:txBody>
          <a:bodyPr wrap="square" rtlCol="0">
            <a:spAutoFit/>
          </a:bodyPr>
          <a:p>
            <a:r>
              <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rPr>
              <a:t>①错。②家长有教育孩子的自由，因为法律规定，家庭教育的主体责任在家长，但自由与规则不可分，规则划定自由的边界，公民在行使自由时不得损害他人、集体、社会的利益；</a:t>
            </a:r>
            <a:endPar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endParaRPr>
          </a:p>
          <a:p>
            <a:r>
              <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rPr>
              <a:t>③</a:t>
            </a:r>
            <a:r>
              <a:rPr lang="en-US" altLang="zh-CN" sz="2000" b="1">
                <a:solidFill>
                  <a:schemeClr val="accent1"/>
                </a:solidFill>
                <a:latin typeface="楷体" panose="02010609060101010101" pitchFamily="49" charset="-122"/>
                <a:ea typeface="楷体" panose="02010609060101010101" pitchFamily="49" charset="-122"/>
                <a:cs typeface="楷体" panose="02010609060101010101" pitchFamily="49" charset="-122"/>
              </a:rPr>
              <a:t>“</a:t>
            </a:r>
            <a:r>
              <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rPr>
              <a:t>国家社会不应干涉</a:t>
            </a:r>
            <a:r>
              <a:rPr lang="en-US" altLang="zh-CN" sz="2000" b="1">
                <a:solidFill>
                  <a:schemeClr val="accent1"/>
                </a:solidFill>
                <a:latin typeface="楷体" panose="02010609060101010101" pitchFamily="49" charset="-122"/>
                <a:ea typeface="楷体" panose="02010609060101010101" pitchFamily="49" charset="-122"/>
                <a:cs typeface="楷体" panose="02010609060101010101" pitchFamily="49" charset="-122"/>
              </a:rPr>
              <a:t>”</a:t>
            </a:r>
            <a:r>
              <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rPr>
              <a:t>，国家社会应该干预。</a:t>
            </a:r>
            <a:r>
              <a:rPr lang="en-US" altLang="zh-CN" sz="2000" b="1">
                <a:solidFill>
                  <a:schemeClr val="accent1"/>
                </a:solidFill>
                <a:latin typeface="楷体" panose="02010609060101010101" pitchFamily="49" charset="-122"/>
                <a:ea typeface="楷体" panose="02010609060101010101" pitchFamily="49" charset="-122"/>
                <a:cs typeface="楷体" panose="02010609060101010101" pitchFamily="49" charset="-122"/>
              </a:rPr>
              <a:t>A</a:t>
            </a:r>
            <a:r>
              <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rPr>
              <a:t>、现状：近年来家庭教育问题凸显；</a:t>
            </a:r>
            <a:endPar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endParaRPr>
          </a:p>
          <a:p>
            <a:r>
              <a:rPr lang="en-US" altLang="zh-CN" sz="2000" b="1">
                <a:solidFill>
                  <a:schemeClr val="accent1"/>
                </a:solidFill>
                <a:latin typeface="楷体" panose="02010609060101010101" pitchFamily="49" charset="-122"/>
                <a:ea typeface="楷体" panose="02010609060101010101" pitchFamily="49" charset="-122"/>
                <a:cs typeface="楷体" panose="02010609060101010101" pitchFamily="49" charset="-122"/>
              </a:rPr>
              <a:t>B</a:t>
            </a:r>
            <a:r>
              <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rPr>
              <a:t>、未成年人是人类的未来；</a:t>
            </a:r>
            <a:r>
              <a:rPr lang="en-US" altLang="zh-CN" sz="2000" b="1">
                <a:solidFill>
                  <a:schemeClr val="accent1"/>
                </a:solidFill>
                <a:latin typeface="楷体" panose="02010609060101010101" pitchFamily="49" charset="-122"/>
                <a:ea typeface="楷体" panose="02010609060101010101" pitchFamily="49" charset="-122"/>
                <a:cs typeface="楷体" panose="02010609060101010101" pitchFamily="49" charset="-122"/>
              </a:rPr>
              <a:t>C</a:t>
            </a:r>
            <a:r>
              <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rPr>
              <a:t>、各方干预有利于规范家庭教育行为，促进未成年人健康成长，促进社会和谐；</a:t>
            </a:r>
            <a:endPar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endParaRPr>
          </a:p>
          <a:p>
            <a:r>
              <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rPr>
              <a:t>④</a:t>
            </a:r>
            <a:r>
              <a:rPr lang="en-US" altLang="zh-CN" sz="2000" b="1">
                <a:solidFill>
                  <a:schemeClr val="accent1"/>
                </a:solidFill>
                <a:latin typeface="楷体" panose="02010609060101010101" pitchFamily="49" charset="-122"/>
                <a:ea typeface="楷体" panose="02010609060101010101" pitchFamily="49" charset="-122"/>
                <a:cs typeface="楷体" panose="02010609060101010101" pitchFamily="49" charset="-122"/>
              </a:rPr>
              <a:t>how</a:t>
            </a:r>
            <a:r>
              <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rPr>
              <a:t>：保护未成年人需要国家、社会、家庭共同发挥作用。</a:t>
            </a:r>
            <a:endParaRPr lang="zh-CN" altLang="en-US" sz="2000" b="1">
              <a:solidFill>
                <a:schemeClr val="accent1"/>
              </a:solidFill>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3833495" y="249555"/>
            <a:ext cx="7678420" cy="460375"/>
          </a:xfrm>
          <a:prstGeom prst="rect">
            <a:avLst/>
          </a:prstGeom>
          <a:noFill/>
        </p:spPr>
        <p:txBody>
          <a:bodyPr wrap="square" rtlCol="0">
            <a:spAutoFit/>
          </a:bodyPr>
          <a:p>
            <a:r>
              <a:rPr lang="zh-CN" altLang="en-US" sz="2400">
                <a:solidFill>
                  <a:srgbClr val="0913DC"/>
                </a:solidFill>
              </a:rPr>
              <a:t>关于《家庭教育促进法》出台后，出现了不同的声音</a:t>
            </a:r>
            <a:r>
              <a:rPr lang="zh-CN" altLang="en-US" sz="2400">
                <a:solidFill>
                  <a:srgbClr val="C00000"/>
                </a:solidFill>
              </a:rPr>
              <a:t>：</a:t>
            </a:r>
            <a:endParaRPr lang="zh-CN" altLang="en-US" sz="2400">
              <a:solidFill>
                <a:srgbClr val="C00000"/>
              </a:solidFill>
            </a:endParaRPr>
          </a:p>
        </p:txBody>
      </p:sp>
      <p:sp>
        <p:nvSpPr>
          <p:cNvPr id="19" name="横卷形 18"/>
          <p:cNvSpPr/>
          <p:nvPr/>
        </p:nvSpPr>
        <p:spPr>
          <a:xfrm>
            <a:off x="7622540" y="-265430"/>
            <a:ext cx="4569460" cy="2546350"/>
          </a:xfrm>
          <a:prstGeom prst="horizontalScroll">
            <a:avLst/>
          </a:prstGeom>
          <a:solidFill>
            <a:schemeClr val="accent5">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50000"/>
              </a:lnSpc>
            </a:pPr>
            <a:r>
              <a:rPr lang="zh-CN" altLang="en-US" b="1">
                <a:solidFill>
                  <a:srgbClr val="FF0000"/>
                </a:solidFill>
                <a:latin typeface="楷体" panose="02010609060101010101" pitchFamily="49" charset="-122"/>
                <a:ea typeface="楷体" panose="02010609060101010101" pitchFamily="49" charset="-122"/>
              </a:rPr>
              <a:t>片面的观点评析题型：</a:t>
            </a:r>
            <a:endParaRPr lang="zh-CN" altLang="en-US" b="1">
              <a:solidFill>
                <a:srgbClr val="FF0000"/>
              </a:solidFill>
              <a:latin typeface="楷体" panose="02010609060101010101" pitchFamily="49" charset="-122"/>
              <a:ea typeface="楷体" panose="02010609060101010101" pitchFamily="49" charset="-122"/>
            </a:endParaRPr>
          </a:p>
          <a:p>
            <a:pPr algn="l" fontAlgn="auto">
              <a:lnSpc>
                <a:spcPct val="150000"/>
              </a:lnSpc>
            </a:pPr>
            <a:r>
              <a:rPr lang="zh-CN" altLang="en-US" b="1">
                <a:solidFill>
                  <a:srgbClr val="FF0000"/>
                </a:solidFill>
                <a:latin typeface="楷体" panose="02010609060101010101" pitchFamily="49" charset="-122"/>
                <a:ea typeface="楷体" panose="02010609060101010101" pitchFamily="49" charset="-122"/>
              </a:rPr>
              <a:t>①总体判断，错误；</a:t>
            </a:r>
            <a:endParaRPr lang="zh-CN" altLang="en-US" b="1">
              <a:solidFill>
                <a:srgbClr val="FF0000"/>
              </a:solidFill>
              <a:latin typeface="楷体" panose="02010609060101010101" pitchFamily="49" charset="-122"/>
              <a:ea typeface="楷体" panose="02010609060101010101" pitchFamily="49" charset="-122"/>
            </a:endParaRPr>
          </a:p>
          <a:p>
            <a:pPr algn="l" fontAlgn="auto">
              <a:lnSpc>
                <a:spcPct val="150000"/>
              </a:lnSpc>
            </a:pPr>
            <a:r>
              <a:rPr lang="zh-CN" altLang="en-US" b="1">
                <a:solidFill>
                  <a:srgbClr val="FF0000"/>
                </a:solidFill>
                <a:latin typeface="楷体" panose="02010609060101010101" pitchFamily="49" charset="-122"/>
                <a:ea typeface="楷体" panose="02010609060101010101" pitchFamily="49" charset="-122"/>
              </a:rPr>
              <a:t>②</a:t>
            </a:r>
            <a:r>
              <a:rPr lang="en-US" altLang="zh-CN" b="1">
                <a:solidFill>
                  <a:srgbClr val="FF0000"/>
                </a:solidFill>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是对的，必要性</a:t>
            </a:r>
            <a:r>
              <a:rPr lang="en-US" altLang="zh-CN" b="1">
                <a:solidFill>
                  <a:srgbClr val="FF0000"/>
                </a:solidFill>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意义</a:t>
            </a:r>
            <a:endParaRPr lang="zh-CN" altLang="en-US" b="1">
              <a:solidFill>
                <a:srgbClr val="FF0000"/>
              </a:solidFill>
              <a:latin typeface="楷体" panose="02010609060101010101" pitchFamily="49" charset="-122"/>
              <a:ea typeface="楷体" panose="02010609060101010101" pitchFamily="49" charset="-122"/>
            </a:endParaRPr>
          </a:p>
          <a:p>
            <a:pPr algn="l" fontAlgn="auto">
              <a:lnSpc>
                <a:spcPct val="150000"/>
              </a:lnSpc>
            </a:pPr>
            <a:r>
              <a:rPr lang="zh-CN" altLang="en-US" b="1">
                <a:solidFill>
                  <a:srgbClr val="FF0000"/>
                </a:solidFill>
                <a:latin typeface="楷体" panose="02010609060101010101" pitchFamily="49" charset="-122"/>
                <a:ea typeface="楷体" panose="02010609060101010101" pitchFamily="49" charset="-122"/>
              </a:rPr>
              <a:t>③</a:t>
            </a:r>
            <a:r>
              <a:rPr lang="en-US" altLang="zh-CN" b="1">
                <a:solidFill>
                  <a:srgbClr val="FF0000"/>
                </a:solidFill>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是错的，必要性</a:t>
            </a:r>
            <a:r>
              <a:rPr lang="en-US" altLang="zh-CN" b="1">
                <a:solidFill>
                  <a:srgbClr val="FF0000"/>
                </a:solidFill>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意义，</a:t>
            </a:r>
            <a:r>
              <a:rPr lang="en-US" altLang="zh-CN" b="1">
                <a:solidFill>
                  <a:srgbClr val="FF0000"/>
                </a:solidFill>
                <a:latin typeface="楷体" panose="02010609060101010101" pitchFamily="49" charset="-122"/>
                <a:ea typeface="楷体" panose="02010609060101010101" pitchFamily="49" charset="-122"/>
              </a:rPr>
              <a:t>how</a:t>
            </a:r>
            <a:endParaRPr lang="en-US" altLang="zh-CN" b="1">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6" grpId="0" bldLvl="0" animBg="1"/>
      <p:bldP spid="6" grpId="1" animBg="1"/>
      <p:bldP spid="7" grpId="0" bldLvl="0" animBg="1"/>
      <p:bldP spid="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069340" y="148590"/>
            <a:ext cx="2621280" cy="829945"/>
          </a:xfrm>
          <a:prstGeom prst="rect">
            <a:avLst/>
          </a:prstGeom>
          <a:noFill/>
          <a:ln>
            <a:noFill/>
          </a:ln>
        </p:spPr>
        <p:txBody>
          <a:bodyPr wrap="none" rtlCol="0" anchor="t">
            <a:spAutoFit/>
            <a:scene3d>
              <a:camera prst="orthographicFront"/>
              <a:lightRig rig="harsh" dir="t"/>
            </a:scene3d>
            <a:sp3d extrusionH="57150" prstMaterial="matte">
              <a:bevelT w="63500" h="12700" prst="angle"/>
              <a:contourClr>
                <a:schemeClr val="bg1">
                  <a:lumMod val="65000"/>
                </a:schemeClr>
              </a:contourClr>
            </a:sp3d>
          </a:bodyPr>
          <a:p>
            <a:pPr algn="ctr"/>
            <a:r>
              <a:rPr lang="zh-CN" sz="4800" b="1">
                <a:solidFill>
                  <a:schemeClr val="accent3"/>
                </a:solidFill>
                <a:effectLst/>
              </a:rPr>
              <a:t>实践拓展</a:t>
            </a:r>
            <a:endParaRPr lang="zh-CN" sz="4800" b="1">
              <a:solidFill>
                <a:schemeClr val="accent3"/>
              </a:solidFill>
              <a:effectLst/>
            </a:endParaRPr>
          </a:p>
        </p:txBody>
      </p:sp>
      <p:sp>
        <p:nvSpPr>
          <p:cNvPr id="2" name="文本框 1"/>
          <p:cNvSpPr txBox="1"/>
          <p:nvPr/>
        </p:nvSpPr>
        <p:spPr>
          <a:xfrm>
            <a:off x="642620" y="1185545"/>
            <a:ext cx="11249660" cy="1753235"/>
          </a:xfrm>
          <a:prstGeom prst="rect">
            <a:avLst/>
          </a:prstGeom>
          <a:noFill/>
        </p:spPr>
        <p:txBody>
          <a:bodyPr wrap="square" rtlCol="0">
            <a:spAutoFit/>
          </a:bodyPr>
          <a:p>
            <a:pPr fontAlgn="auto">
              <a:lnSpc>
                <a:spcPct val="150000"/>
              </a:lnSpc>
            </a:pPr>
            <a:r>
              <a:rPr lang="en-US" altLang="zh-CN" sz="2400"/>
              <a:t>        2022</a:t>
            </a:r>
            <a:r>
              <a:rPr lang="zh-CN" altLang="en-US" sz="2400"/>
              <a:t>年</a:t>
            </a:r>
            <a:r>
              <a:rPr lang="en-US" altLang="zh-CN" sz="2400"/>
              <a:t>1</a:t>
            </a:r>
            <a:r>
              <a:rPr lang="zh-CN" altLang="en-US" sz="2400"/>
              <a:t>月</a:t>
            </a:r>
            <a:r>
              <a:rPr lang="en-US" altLang="zh-CN" sz="2400"/>
              <a:t>1</a:t>
            </a:r>
            <a:r>
              <a:rPr lang="zh-CN" altLang="en-US" sz="2400"/>
              <a:t>日，《家庭教育促进法》开始实施，但要切实落实家庭教育指导，保障未成年人健康成长，还需要全社会共同努力。请你为切实《家庭教育促进法》要求提一些有效建议。</a:t>
            </a:r>
            <a:endParaRPr lang="zh-CN" altLang="en-US" sz="2400"/>
          </a:p>
        </p:txBody>
      </p:sp>
      <p:sp>
        <p:nvSpPr>
          <p:cNvPr id="3" name="文本框 2"/>
          <p:cNvSpPr txBox="1"/>
          <p:nvPr/>
        </p:nvSpPr>
        <p:spPr>
          <a:xfrm>
            <a:off x="1069340" y="3215640"/>
            <a:ext cx="10011410" cy="2306955"/>
          </a:xfrm>
          <a:prstGeom prst="rect">
            <a:avLst/>
          </a:prstGeom>
          <a:noFill/>
          <a:ln w="28575" cmpd="dbl">
            <a:solidFill>
              <a:schemeClr val="accent1">
                <a:shade val="50000"/>
              </a:schemeClr>
            </a:solidFill>
            <a:prstDash val="solid"/>
          </a:ln>
        </p:spPr>
        <p:txBody>
          <a:bodyPr wrap="square" rtlCol="0">
            <a:spAutoFit/>
          </a:bodyPr>
          <a:p>
            <a:pPr fontAlgn="auto">
              <a:lnSpc>
                <a:spcPct val="150000"/>
              </a:lnSpc>
            </a:pPr>
            <a:r>
              <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rPr>
              <a:t>国家</a:t>
            </a:r>
            <a:r>
              <a:rPr lang="zh-CN" altLang="en-US" sz="2400" b="1" u="sng">
                <a:solidFill>
                  <a:srgbClr val="0070C0"/>
                </a:solidFill>
                <a:latin typeface="楷体" panose="02010609060101010101" pitchFamily="49" charset="-122"/>
                <a:ea typeface="楷体" panose="02010609060101010101" pitchFamily="49" charset="-122"/>
                <a:cs typeface="楷体" panose="02010609060101010101" pitchFamily="49" charset="-122"/>
              </a:rPr>
              <a:t> </a:t>
            </a:r>
            <a:r>
              <a:rPr lang="en-US" altLang="zh-CN" sz="2400" b="1" u="sng">
                <a:solidFill>
                  <a:srgbClr val="0070C0"/>
                </a:solidFill>
                <a:latin typeface="楷体" panose="02010609060101010101" pitchFamily="49" charset="-122"/>
                <a:ea typeface="楷体" panose="02010609060101010101" pitchFamily="49" charset="-122"/>
                <a:cs typeface="楷体" panose="02010609060101010101" pitchFamily="49" charset="-122"/>
              </a:rPr>
              <a:t>  </a:t>
            </a:r>
            <a:endPar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rPr>
              <a:t>社会</a:t>
            </a:r>
            <a:endPar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rPr>
              <a:t>家庭</a:t>
            </a:r>
            <a:endPar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rPr>
              <a:t>学校</a:t>
            </a:r>
            <a:endParaRPr lang="zh-CN" altLang="en-US" sz="2400" b="1">
              <a:solidFill>
                <a:srgbClr val="0070C0"/>
              </a:solidFill>
              <a:latin typeface="楷体" panose="02010609060101010101" pitchFamily="49" charset="-122"/>
              <a:ea typeface="楷体" panose="02010609060101010101" pitchFamily="49" charset="-122"/>
              <a:cs typeface="楷体" panose="02010609060101010101" pitchFamily="49" charset="-122"/>
            </a:endParaRPr>
          </a:p>
        </p:txBody>
      </p:sp>
      <p:cxnSp>
        <p:nvCxnSpPr>
          <p:cNvPr id="4" name="直接连接符 3"/>
          <p:cNvCxnSpPr/>
          <p:nvPr/>
        </p:nvCxnSpPr>
        <p:spPr>
          <a:xfrm flipV="1">
            <a:off x="1810385" y="3641725"/>
            <a:ext cx="8571230" cy="29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810385" y="4215130"/>
            <a:ext cx="8571230" cy="29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810385" y="4788535"/>
            <a:ext cx="8571230" cy="29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810385" y="5361940"/>
            <a:ext cx="8571230" cy="2984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custDataLst>
              <p:tags r:id="rId1"/>
            </p:custDataLst>
          </p:nvPr>
        </p:nvSpPr>
        <p:spPr>
          <a:xfrm>
            <a:off x="0" y="1940560"/>
            <a:ext cx="12192000" cy="3455670"/>
          </a:xfrm>
          <a:prstGeom prst="rect">
            <a:avLst/>
          </a:prstGeom>
          <a:solidFill>
            <a:schemeClr val="accent1">
              <a:lumMod val="7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l">
              <a:buNone/>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文本占位符 3"/>
          <p:cNvSpPr>
            <a:spLocks noGrp="1"/>
          </p:cNvSpPr>
          <p:nvPr>
            <p:custDataLst>
              <p:tags r:id="rId2"/>
            </p:custDataLst>
          </p:nvPr>
        </p:nvSpPr>
        <p:spPr>
          <a:xfrm>
            <a:off x="2092325" y="2301240"/>
            <a:ext cx="3265805" cy="1256030"/>
          </a:xfrm>
          <a:prstGeom prst="rect">
            <a:avLst/>
          </a:prstGeom>
        </p:spPr>
        <p:txBody>
          <a:bodyPr vert="horz" lIns="91440" tIns="45720" rIns="91440" bIns="45720" rtlCol="0" anchor="ctr">
            <a:noAutofit/>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l">
              <a:buNone/>
            </a:pPr>
            <a:r>
              <a:rPr lang="zh-CN" altLang="en-US" sz="230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知道未成人受到特殊保护，国家为保护未成人采取的相关措施</a:t>
            </a:r>
            <a:endParaRPr lang="zh-CN" altLang="en-US" sz="230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文本占位符 3"/>
          <p:cNvSpPr>
            <a:spLocks noGrp="1"/>
          </p:cNvSpPr>
          <p:nvPr>
            <p:custDataLst>
              <p:tags r:id="rId3"/>
            </p:custDataLst>
          </p:nvPr>
        </p:nvSpPr>
        <p:spPr>
          <a:xfrm>
            <a:off x="2092325" y="3794125"/>
            <a:ext cx="3265805" cy="1384300"/>
          </a:xfrm>
          <a:prstGeom prst="rect">
            <a:avLst/>
          </a:prstGeom>
        </p:spPr>
        <p:txBody>
          <a:bodyPr vert="horz" lIns="91440" tIns="45720" rIns="91440" bIns="45720" rtlCol="0" anchor="ctr">
            <a:noAutofit/>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l">
              <a:buNone/>
            </a:pPr>
            <a:r>
              <a:rPr lang="zh-CN" altLang="en-US" sz="230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增强对国家政策的政治认同，珍惜受到的特殊保护，自觉遵守相关规定，促进自身健康成长</a:t>
            </a:r>
            <a:endParaRPr lang="zh-CN" altLang="en-US" sz="230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占位符 3"/>
          <p:cNvSpPr>
            <a:spLocks noGrp="1"/>
          </p:cNvSpPr>
          <p:nvPr>
            <p:custDataLst>
              <p:tags r:id="rId4"/>
            </p:custDataLst>
          </p:nvPr>
        </p:nvSpPr>
        <p:spPr>
          <a:xfrm>
            <a:off x="7637780" y="2268855"/>
            <a:ext cx="3639820" cy="1084580"/>
          </a:xfrm>
          <a:prstGeom prst="rect">
            <a:avLst/>
          </a:prstGeom>
        </p:spPr>
        <p:txBody>
          <a:bodyPr vert="horz" lIns="91440" tIns="45720" rIns="91440" bIns="45720" rtlCol="0" anchor="ctr">
            <a:noAutofit/>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l">
              <a:buNone/>
            </a:pPr>
            <a:r>
              <a:rPr lang="zh-CN" altLang="en-US">
                <a:solidFill>
                  <a:schemeClr val="accent6"/>
                </a:solidFill>
                <a:latin typeface="Arial" panose="020B0604020202020204" pitchFamily="34" charset="0"/>
                <a:ea typeface="微软雅黑" panose="020B0503020204020204" pitchFamily="34" charset="-122"/>
                <a:sym typeface="Arial" panose="020B0604020202020204" pitchFamily="34" charset="0"/>
              </a:rPr>
              <a:t>能够综合运用所学知识，对国家政策进行分析解读</a:t>
            </a:r>
            <a:endParaRPr lang="zh-CN" altLang="en-US">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占位符 3"/>
          <p:cNvSpPr>
            <a:spLocks noGrp="1"/>
          </p:cNvSpPr>
          <p:nvPr>
            <p:custDataLst>
              <p:tags r:id="rId5"/>
            </p:custDataLst>
          </p:nvPr>
        </p:nvSpPr>
        <p:spPr>
          <a:xfrm>
            <a:off x="7712075" y="4165600"/>
            <a:ext cx="3265805" cy="807085"/>
          </a:xfrm>
          <a:prstGeom prst="rect">
            <a:avLst/>
          </a:prstGeom>
        </p:spPr>
        <p:txBody>
          <a:bodyPr vert="horz" lIns="91440" tIns="45720" rIns="91440" bIns="45720" rtlCol="0" anchor="ctr">
            <a:noAutofit/>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l">
              <a:buNone/>
            </a:pPr>
            <a:r>
              <a:rPr lang="zh-CN" altLang="en-US" sz="2300">
                <a:solidFill>
                  <a:schemeClr val="accent6"/>
                </a:solidFill>
                <a:latin typeface="Arial" panose="020B0604020202020204" pitchFamily="34" charset="0"/>
                <a:ea typeface="微软雅黑" panose="020B0503020204020204" pitchFamily="34" charset="-122"/>
                <a:sym typeface="Arial" panose="020B0604020202020204" pitchFamily="34" charset="0"/>
              </a:rPr>
              <a:t>提升对政治认同、道德修养、法治观念、责任意识等核心素养</a:t>
            </a:r>
            <a:endParaRPr lang="zh-CN" altLang="en-US" sz="2300">
              <a:solidFill>
                <a:schemeClr val="accent6"/>
              </a:solidFill>
              <a:latin typeface="Arial" panose="020B0604020202020204" pitchFamily="34" charset="0"/>
              <a:ea typeface="微软雅黑" panose="020B0503020204020204" pitchFamily="34" charset="-122"/>
              <a:sym typeface="Arial" panose="020B0604020202020204" pitchFamily="34" charset="0"/>
            </a:endParaRPr>
          </a:p>
          <a:p>
            <a:pPr marL="0" lvl="0" indent="0" algn="l">
              <a:buNone/>
            </a:pPr>
            <a:endParaRPr lang="zh-CN" altLang="en-US" sz="200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六角星 11"/>
          <p:cNvSpPr/>
          <p:nvPr>
            <p:custDataLst>
              <p:tags r:id="rId6"/>
            </p:custDataLst>
          </p:nvPr>
        </p:nvSpPr>
        <p:spPr>
          <a:xfrm>
            <a:off x="1359535" y="2530475"/>
            <a:ext cx="537845" cy="591820"/>
          </a:xfrm>
          <a:prstGeom prst="star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六角星 12"/>
          <p:cNvSpPr/>
          <p:nvPr>
            <p:custDataLst>
              <p:tags r:id="rId7"/>
            </p:custDataLst>
          </p:nvPr>
        </p:nvSpPr>
        <p:spPr>
          <a:xfrm>
            <a:off x="6705600" y="4165600"/>
            <a:ext cx="537845" cy="591820"/>
          </a:xfrm>
          <a:prstGeom prst="star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六角星 13"/>
          <p:cNvSpPr/>
          <p:nvPr>
            <p:custDataLst>
              <p:tags r:id="rId8"/>
            </p:custDataLst>
          </p:nvPr>
        </p:nvSpPr>
        <p:spPr>
          <a:xfrm>
            <a:off x="1371600" y="4165600"/>
            <a:ext cx="537845" cy="591820"/>
          </a:xfrm>
          <a:prstGeom prst="star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六角星 14"/>
          <p:cNvSpPr/>
          <p:nvPr>
            <p:custDataLst>
              <p:tags r:id="rId9"/>
            </p:custDataLst>
          </p:nvPr>
        </p:nvSpPr>
        <p:spPr>
          <a:xfrm>
            <a:off x="6693535" y="2451735"/>
            <a:ext cx="537845" cy="591820"/>
          </a:xfrm>
          <a:prstGeom prst="star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1347470" y="2647950"/>
            <a:ext cx="549910" cy="398780"/>
          </a:xfrm>
          <a:prstGeom prst="rect">
            <a:avLst/>
          </a:prstGeom>
          <a:noFill/>
        </p:spPr>
        <p:txBody>
          <a:bodyPr wrap="square" rtlCol="0">
            <a:normAutofit/>
          </a:bodyPr>
          <a:lstStyle/>
          <a:p>
            <a:pPr algn="ctr"/>
            <a:r>
              <a:rPr lang="en-US" altLang="zh-CN" sz="2000" b="1">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0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custDataLst>
              <p:tags r:id="rId11"/>
            </p:custDataLst>
          </p:nvPr>
        </p:nvSpPr>
        <p:spPr>
          <a:xfrm>
            <a:off x="1359535" y="4265295"/>
            <a:ext cx="549910" cy="398780"/>
          </a:xfrm>
          <a:prstGeom prst="rect">
            <a:avLst/>
          </a:prstGeom>
          <a:noFill/>
        </p:spPr>
        <p:txBody>
          <a:bodyPr wrap="square" rtlCol="0">
            <a:normAutofit/>
          </a:bodyPr>
          <a:lstStyle/>
          <a:p>
            <a:pPr algn="ct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custDataLst>
              <p:tags r:id="rId12"/>
            </p:custDataLst>
          </p:nvPr>
        </p:nvSpPr>
        <p:spPr>
          <a:xfrm>
            <a:off x="6693535" y="4262120"/>
            <a:ext cx="549910" cy="398780"/>
          </a:xfrm>
          <a:prstGeom prst="rect">
            <a:avLst/>
          </a:prstGeom>
          <a:noFill/>
        </p:spPr>
        <p:txBody>
          <a:bodyPr wrap="square" rtlCol="0">
            <a:normAutofit/>
          </a:bodyPr>
          <a:lstStyle/>
          <a:p>
            <a:pPr algn="ctr"/>
            <a:r>
              <a:rPr lang="en-US" altLang="zh-CN" sz="2000" b="1">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altLang="zh-CN" sz="20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custDataLst>
              <p:tags r:id="rId13"/>
            </p:custDataLst>
          </p:nvPr>
        </p:nvSpPr>
        <p:spPr>
          <a:xfrm>
            <a:off x="6693535" y="2548255"/>
            <a:ext cx="549910" cy="398780"/>
          </a:xfrm>
          <a:prstGeom prst="rect">
            <a:avLst/>
          </a:prstGeom>
          <a:noFill/>
        </p:spPr>
        <p:txBody>
          <a:bodyPr wrap="square" rtlCol="0">
            <a:normAutofit/>
          </a:bodyPr>
          <a:lstStyle/>
          <a:p>
            <a:pPr algn="ctr"/>
            <a:r>
              <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custDataLst>
              <p:tags r:id="rId14"/>
            </p:custDataLst>
          </p:nvPr>
        </p:nvSpPr>
        <p:spPr>
          <a:xfrm>
            <a:off x="4479925" y="535305"/>
            <a:ext cx="3232150" cy="1014730"/>
          </a:xfrm>
          <a:prstGeom prst="rect">
            <a:avLst/>
          </a:prstGeom>
          <a:noFill/>
        </p:spPr>
        <p:txBody>
          <a:bodyPr wrap="square" lIns="91440" tIns="45720" rIns="91440" bIns="45720" rtlCol="0">
            <a:normAutofit/>
          </a:bodyPr>
          <a:lstStyle/>
          <a:p>
            <a:pPr algn="ctr">
              <a:buClrTx/>
              <a:buSzTx/>
              <a:buFontTx/>
            </a:pPr>
            <a:r>
              <a:rPr lang="zh-CN" altLang="en-US" sz="6000" dirty="0">
                <a:solidFill>
                  <a:schemeClr val="accent1">
                    <a:lumMod val="75000"/>
                  </a:schemeClr>
                </a:solidFill>
                <a:latin typeface="Arial" panose="020B0604020202020204" pitchFamily="34" charset="0"/>
                <a:ea typeface="汉仪旗黑-85S" panose="00020600040101010101" pitchFamily="18" charset="-122"/>
                <a:sym typeface="Arial" panose="020B0604020202020204" pitchFamily="34" charset="0"/>
              </a:rPr>
              <a:t>复习目标</a:t>
            </a:r>
            <a:endParaRPr lang="zh-CN" altLang="en-US" sz="6000" dirty="0">
              <a:solidFill>
                <a:schemeClr val="accent1">
                  <a:lumMod val="75000"/>
                </a:schemeClr>
              </a:solidFill>
              <a:latin typeface="Arial" panose="020B0604020202020204" pitchFamily="34" charset="0"/>
              <a:ea typeface="汉仪旗黑-85S" panose="00020600040101010101" pitchFamily="18" charset="-122"/>
              <a:sym typeface="Arial" panose="020B0604020202020204" pitchFamily="34" charset="0"/>
            </a:endParaRPr>
          </a:p>
        </p:txBody>
      </p:sp>
    </p:spTree>
    <p:custDataLst>
      <p:tags r:id="rId1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1576272" y="2209214"/>
            <a:ext cx="5423535" cy="430530"/>
            <a:chOff x="4918867" y="4249667"/>
            <a:chExt cx="5423535" cy="430530"/>
          </a:xfrm>
        </p:grpSpPr>
        <p:sp>
          <p:nvSpPr>
            <p:cNvPr id="10" name="文本框 9"/>
            <p:cNvSpPr txBox="1"/>
            <p:nvPr>
              <p:custDataLst>
                <p:tags r:id="rId2"/>
              </p:custDataLst>
            </p:nvPr>
          </p:nvSpPr>
          <p:spPr>
            <a:xfrm>
              <a:off x="5290342" y="4249667"/>
              <a:ext cx="5052060" cy="430530"/>
            </a:xfrm>
            <a:prstGeom prst="rect">
              <a:avLst/>
            </a:prstGeom>
            <a:noFill/>
            <a:ln>
              <a:noFill/>
            </a:ln>
          </p:spPr>
          <p:txBody>
            <a:bodyPr wrap="square" lIns="0" tIns="0" rIns="0" bIns="0" rtlCol="0">
              <a:spAutoFit/>
            </a:bodyPr>
            <a:lstStyle/>
            <a:p>
              <a:pPr marL="0" lvl="1"/>
              <a:r>
                <a:rPr 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lt"/>
                </a:rPr>
                <a:t>重难点</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lt"/>
                </a:rPr>
                <a:t>15  </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lt"/>
                </a:rPr>
                <a:t>法律伴我们成长</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lt"/>
                </a:rPr>
                <a:t> </a:t>
              </a:r>
              <a:r>
                <a:rPr lang="en-US" altLang="zh-CN" sz="2800" b="1">
                  <a:solidFill>
                    <a:srgbClr val="E274A6"/>
                  </a:solidFill>
                  <a:latin typeface="楷体" panose="02010609060101010101" pitchFamily="49" charset="-122"/>
                  <a:ea typeface="楷体" panose="02010609060101010101" pitchFamily="49" charset="-122"/>
                  <a:cs typeface="楷体" panose="02010609060101010101" pitchFamily="49" charset="-122"/>
                  <a:sym typeface="+mn-lt"/>
                </a:rPr>
                <a:t> </a:t>
              </a:r>
              <a:endParaRPr lang="en-US" altLang="zh-CN" sz="2800" b="1">
                <a:solidFill>
                  <a:srgbClr val="E274A6"/>
                </a:solidFill>
                <a:latin typeface="楷体" panose="02010609060101010101" pitchFamily="49" charset="-122"/>
                <a:ea typeface="楷体" panose="02010609060101010101" pitchFamily="49" charset="-122"/>
                <a:cs typeface="楷体" panose="02010609060101010101" pitchFamily="49" charset="-122"/>
                <a:sym typeface="+mn-lt"/>
              </a:endParaRPr>
            </a:p>
          </p:txBody>
        </p:sp>
        <p:grpSp>
          <p:nvGrpSpPr>
            <p:cNvPr id="11" name="组合 49"/>
            <p:cNvGrpSpPr/>
            <p:nvPr>
              <p:custDataLst>
                <p:tags r:id="rId3"/>
              </p:custDataLst>
            </p:nvPr>
          </p:nvGrpSpPr>
          <p:grpSpPr>
            <a:xfrm>
              <a:off x="4918867" y="4265375"/>
              <a:ext cx="245582" cy="245582"/>
              <a:chOff x="4918867" y="4268384"/>
              <a:chExt cx="245582" cy="245582"/>
            </a:xfrm>
          </p:grpSpPr>
          <p:sp>
            <p:nvSpPr>
              <p:cNvPr id="12" name="椭圆 11"/>
              <p:cNvSpPr/>
              <p:nvPr>
                <p:custDataLst>
                  <p:tags r:id="rId4"/>
                </p:custDataLst>
              </p:nvPr>
            </p:nvSpPr>
            <p:spPr>
              <a:xfrm>
                <a:off x="4918867" y="4268384"/>
                <a:ext cx="245582" cy="2455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rgbClr val="E274A6"/>
                  </a:solidFill>
                  <a:cs typeface="+mn-ea"/>
                  <a:sym typeface="+mn-lt"/>
                </a:endParaRPr>
              </a:p>
            </p:txBody>
          </p:sp>
          <p:sp>
            <p:nvSpPr>
              <p:cNvPr id="13" name="等腰三角形 12"/>
              <p:cNvSpPr/>
              <p:nvPr>
                <p:custDataLst>
                  <p:tags r:id="rId5"/>
                </p:custDataLst>
              </p:nvPr>
            </p:nvSpPr>
            <p:spPr>
              <a:xfrm rot="5400000">
                <a:off x="4981927" y="4314260"/>
                <a:ext cx="168151" cy="153829"/>
              </a:xfrm>
              <a:prstGeom prst="triangle">
                <a:avLst/>
              </a:prstGeom>
              <a:solidFill>
                <a:srgbClr val="FFFF00"/>
              </a:solidFill>
              <a:ln>
                <a:solidFill>
                  <a:srgbClr val="E2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rgbClr val="E274A6"/>
                  </a:solidFill>
                  <a:cs typeface="+mn-ea"/>
                  <a:sym typeface="+mn-lt"/>
                </a:endParaRPr>
              </a:p>
            </p:txBody>
          </p:sp>
        </p:grpSp>
      </p:grpSp>
      <p:grpSp>
        <p:nvGrpSpPr>
          <p:cNvPr id="39" name="组合 38"/>
          <p:cNvGrpSpPr/>
          <p:nvPr>
            <p:custDataLst>
              <p:tags r:id="rId6"/>
            </p:custDataLst>
          </p:nvPr>
        </p:nvGrpSpPr>
        <p:grpSpPr>
          <a:xfrm>
            <a:off x="2291917" y="2900729"/>
            <a:ext cx="8007350" cy="430530"/>
            <a:chOff x="4918867" y="4249667"/>
            <a:chExt cx="8007350" cy="430530"/>
          </a:xfrm>
        </p:grpSpPr>
        <p:sp>
          <p:nvSpPr>
            <p:cNvPr id="40" name="文本框 39"/>
            <p:cNvSpPr txBox="1"/>
            <p:nvPr>
              <p:custDataLst>
                <p:tags r:id="rId7"/>
              </p:custDataLst>
            </p:nvPr>
          </p:nvSpPr>
          <p:spPr>
            <a:xfrm>
              <a:off x="5290342" y="4249667"/>
              <a:ext cx="7635875" cy="430530"/>
            </a:xfrm>
            <a:prstGeom prst="rect">
              <a:avLst/>
            </a:prstGeom>
            <a:noFill/>
            <a:ln>
              <a:noFill/>
            </a:ln>
          </p:spPr>
          <p:txBody>
            <a:bodyPr wrap="square" lIns="0" tIns="0" rIns="0" bIns="0" rtlCol="0">
              <a:spAutoFit/>
            </a:bodyPr>
            <a:lstStyle/>
            <a:p>
              <a:pPr marL="0" lvl="1"/>
              <a:r>
                <a:rPr lang="zh-CN" sz="2800" b="1">
                  <a:solidFill>
                    <a:srgbClr val="0070C0"/>
                  </a:solidFill>
                  <a:latin typeface="楷体" panose="02010609060101010101" pitchFamily="49" charset="-122"/>
                  <a:ea typeface="楷体" panose="02010609060101010101" pitchFamily="49" charset="-122"/>
                  <a:cs typeface="楷体" panose="02010609060101010101" pitchFamily="49" charset="-122"/>
                  <a:sym typeface="+mn-lt"/>
                </a:rPr>
                <a:t>为什么要对未成年人进行特殊保护</a:t>
              </a:r>
              <a:r>
                <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lt"/>
                </a:rPr>
                <a:t>  </a:t>
              </a:r>
              <a:endParaRPr lang="en-US" altLang="zh-CN"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lt"/>
              </a:endParaRPr>
            </a:p>
          </p:txBody>
        </p:sp>
        <p:grpSp>
          <p:nvGrpSpPr>
            <p:cNvPr id="41" name="组合 49"/>
            <p:cNvGrpSpPr/>
            <p:nvPr>
              <p:custDataLst>
                <p:tags r:id="rId8"/>
              </p:custDataLst>
            </p:nvPr>
          </p:nvGrpSpPr>
          <p:grpSpPr>
            <a:xfrm>
              <a:off x="4918867" y="4265375"/>
              <a:ext cx="245582" cy="245582"/>
              <a:chOff x="4918867" y="4268384"/>
              <a:chExt cx="245582" cy="245582"/>
            </a:xfrm>
          </p:grpSpPr>
          <p:sp>
            <p:nvSpPr>
              <p:cNvPr id="42" name="椭圆 41"/>
              <p:cNvSpPr/>
              <p:nvPr>
                <p:custDataLst>
                  <p:tags r:id="rId9"/>
                </p:custDataLst>
              </p:nvPr>
            </p:nvSpPr>
            <p:spPr>
              <a:xfrm>
                <a:off x="4918867" y="4268384"/>
                <a:ext cx="245582" cy="2455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274A6"/>
                  </a:solidFill>
                  <a:cs typeface="+mn-ea"/>
                  <a:sym typeface="+mn-lt"/>
                </a:endParaRPr>
              </a:p>
            </p:txBody>
          </p:sp>
          <p:sp>
            <p:nvSpPr>
              <p:cNvPr id="43" name="等腰三角形 42"/>
              <p:cNvSpPr/>
              <p:nvPr>
                <p:custDataLst>
                  <p:tags r:id="rId10"/>
                </p:custDataLst>
              </p:nvPr>
            </p:nvSpPr>
            <p:spPr>
              <a:xfrm rot="5400000">
                <a:off x="4981927" y="4314260"/>
                <a:ext cx="168151" cy="153829"/>
              </a:xfrm>
              <a:prstGeom prst="triangle">
                <a:avLst/>
              </a:prstGeom>
              <a:solidFill>
                <a:srgbClr val="FFFF00"/>
              </a:solidFill>
              <a:ln>
                <a:solidFill>
                  <a:srgbClr val="E2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274A6"/>
                  </a:solidFill>
                  <a:cs typeface="+mn-ea"/>
                  <a:sym typeface="+mn-lt"/>
                </a:endParaRPr>
              </a:p>
            </p:txBody>
          </p:sp>
        </p:grpSp>
      </p:grpSp>
      <p:grpSp>
        <p:nvGrpSpPr>
          <p:cNvPr id="2" name="组合 1"/>
          <p:cNvGrpSpPr/>
          <p:nvPr>
            <p:custDataLst>
              <p:tags r:id="rId11"/>
            </p:custDataLst>
          </p:nvPr>
        </p:nvGrpSpPr>
        <p:grpSpPr>
          <a:xfrm>
            <a:off x="2291917" y="3562399"/>
            <a:ext cx="7044055" cy="1723390"/>
            <a:chOff x="4918867" y="4249667"/>
            <a:chExt cx="7044055" cy="1723390"/>
          </a:xfrm>
        </p:grpSpPr>
        <p:sp>
          <p:nvSpPr>
            <p:cNvPr id="3" name="文本框 2"/>
            <p:cNvSpPr txBox="1"/>
            <p:nvPr>
              <p:custDataLst>
                <p:tags r:id="rId12"/>
              </p:custDataLst>
            </p:nvPr>
          </p:nvSpPr>
          <p:spPr>
            <a:xfrm>
              <a:off x="5290342" y="4249667"/>
              <a:ext cx="6672580" cy="1723390"/>
            </a:xfrm>
            <a:prstGeom prst="rect">
              <a:avLst/>
            </a:prstGeom>
            <a:noFill/>
            <a:ln>
              <a:noFill/>
            </a:ln>
          </p:spPr>
          <p:txBody>
            <a:bodyPr wrap="square" lIns="0" tIns="0" rIns="0" bIns="0" rtlCol="0">
              <a:spAutoFit/>
            </a:bodyPr>
            <a:lstStyle/>
            <a:p>
              <a:pPr marL="0" lvl="1"/>
              <a:r>
                <a:rPr lang="zh-CN" sz="2800" b="1">
                  <a:solidFill>
                    <a:srgbClr val="0070C0"/>
                  </a:solidFill>
                  <a:latin typeface="楷体" panose="02010609060101010101" pitchFamily="49" charset="-122"/>
                  <a:ea typeface="楷体" panose="02010609060101010101" pitchFamily="49" charset="-122"/>
                  <a:cs typeface="楷体" panose="02010609060101010101" pitchFamily="49" charset="-122"/>
                  <a:sym typeface="+mn-lt"/>
                </a:rPr>
                <a:t>怎样对未成年人进行特殊保护</a:t>
              </a:r>
              <a:endParaRPr lang="zh-CN" sz="2800" b="1">
                <a:solidFill>
                  <a:srgbClr val="0070C0"/>
                </a:solidFill>
                <a:latin typeface="楷体" panose="02010609060101010101" pitchFamily="49" charset="-122"/>
                <a:ea typeface="楷体" panose="02010609060101010101" pitchFamily="49" charset="-122"/>
                <a:cs typeface="楷体" panose="02010609060101010101" pitchFamily="49" charset="-122"/>
                <a:sym typeface="+mn-lt"/>
              </a:endParaRPr>
            </a:p>
            <a:p>
              <a:pPr marL="0" lvl="1"/>
              <a:r>
                <a:rPr lang="zh-CN" sz="2800" b="1">
                  <a:solidFill>
                    <a:srgbClr val="0070C0"/>
                  </a:solidFill>
                  <a:latin typeface="楷体" panose="02010609060101010101" pitchFamily="49" charset="-122"/>
                  <a:ea typeface="楷体" panose="02010609060101010101" pitchFamily="49" charset="-122"/>
                  <a:cs typeface="楷体" panose="02010609060101010101" pitchFamily="49" charset="-122"/>
                  <a:sym typeface="+mn-lt"/>
                </a:rPr>
                <a:t>（家庭保护、学校保护、社会保护、司法保护及未成年人自我保护）</a:t>
              </a:r>
              <a:endParaRPr lang="zh-CN" sz="2800" b="1">
                <a:solidFill>
                  <a:srgbClr val="0070C0"/>
                </a:solidFill>
                <a:latin typeface="楷体" panose="02010609060101010101" pitchFamily="49" charset="-122"/>
                <a:ea typeface="楷体" panose="02010609060101010101" pitchFamily="49" charset="-122"/>
                <a:cs typeface="楷体" panose="02010609060101010101" pitchFamily="49" charset="-122"/>
                <a:sym typeface="+mn-lt"/>
              </a:endParaRPr>
            </a:p>
            <a:p>
              <a:pPr marL="0" lvl="1"/>
              <a:r>
                <a:rPr lang="en-US" altLang="zh-CN" sz="2800" b="1">
                  <a:solidFill>
                    <a:srgbClr val="0070C0"/>
                  </a:solidFill>
                  <a:latin typeface="楷体" panose="02010609060101010101" pitchFamily="49" charset="-122"/>
                  <a:ea typeface="楷体" panose="02010609060101010101" pitchFamily="49" charset="-122"/>
                  <a:cs typeface="楷体" panose="02010609060101010101" pitchFamily="49" charset="-122"/>
                  <a:sym typeface="+mn-lt"/>
                </a:rPr>
                <a:t> </a:t>
              </a:r>
              <a:r>
                <a:rPr lang="en-US" altLang="zh-CN" sz="2200">
                  <a:solidFill>
                    <a:srgbClr val="FF0000"/>
                  </a:solidFill>
                  <a:cs typeface="+mn-ea"/>
                  <a:sym typeface="+mn-lt"/>
                </a:rPr>
                <a:t> </a:t>
              </a:r>
              <a:endParaRPr lang="en-US" altLang="zh-CN" sz="2200">
                <a:solidFill>
                  <a:srgbClr val="FF0000"/>
                </a:solidFill>
                <a:cs typeface="+mn-ea"/>
                <a:sym typeface="+mn-lt"/>
              </a:endParaRPr>
            </a:p>
          </p:txBody>
        </p:sp>
        <p:grpSp>
          <p:nvGrpSpPr>
            <p:cNvPr id="4" name="组合 49"/>
            <p:cNvGrpSpPr/>
            <p:nvPr>
              <p:custDataLst>
                <p:tags r:id="rId13"/>
              </p:custDataLst>
            </p:nvPr>
          </p:nvGrpSpPr>
          <p:grpSpPr>
            <a:xfrm>
              <a:off x="4918867" y="4265375"/>
              <a:ext cx="245582" cy="245582"/>
              <a:chOff x="4918867" y="4268384"/>
              <a:chExt cx="245582" cy="245582"/>
            </a:xfrm>
          </p:grpSpPr>
          <p:sp>
            <p:nvSpPr>
              <p:cNvPr id="5" name="椭圆 4"/>
              <p:cNvSpPr/>
              <p:nvPr>
                <p:custDataLst>
                  <p:tags r:id="rId14"/>
                </p:custDataLst>
              </p:nvPr>
            </p:nvSpPr>
            <p:spPr>
              <a:xfrm>
                <a:off x="4918867" y="4268384"/>
                <a:ext cx="245582" cy="2455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rgbClr val="E274A6"/>
                  </a:solidFill>
                  <a:cs typeface="+mn-ea"/>
                  <a:sym typeface="+mn-lt"/>
                </a:endParaRPr>
              </a:p>
            </p:txBody>
          </p:sp>
          <p:sp>
            <p:nvSpPr>
              <p:cNvPr id="6" name="等腰三角形 5"/>
              <p:cNvSpPr/>
              <p:nvPr>
                <p:custDataLst>
                  <p:tags r:id="rId15"/>
                </p:custDataLst>
              </p:nvPr>
            </p:nvSpPr>
            <p:spPr>
              <a:xfrm rot="5400000">
                <a:off x="4981927" y="4314260"/>
                <a:ext cx="168151" cy="153829"/>
              </a:xfrm>
              <a:prstGeom prst="triangle">
                <a:avLst/>
              </a:prstGeom>
              <a:solidFill>
                <a:srgbClr val="FFFF00"/>
              </a:solidFill>
              <a:ln>
                <a:solidFill>
                  <a:srgbClr val="E27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rgbClr val="E274A6"/>
                  </a:solidFill>
                  <a:cs typeface="+mn-ea"/>
                  <a:sym typeface="+mn-lt"/>
                </a:endParaRPr>
              </a:p>
            </p:txBody>
          </p:sp>
        </p:grpSp>
      </p:grpSp>
      <p:sp>
        <p:nvSpPr>
          <p:cNvPr id="23" name="矩形 22"/>
          <p:cNvSpPr/>
          <p:nvPr>
            <p:custDataLst>
              <p:tags r:id="rId16"/>
            </p:custDataLst>
          </p:nvPr>
        </p:nvSpPr>
        <p:spPr>
          <a:xfrm>
            <a:off x="656908" y="1155700"/>
            <a:ext cx="10876279" cy="5283200"/>
          </a:xfrm>
          <a:prstGeom prst="rect">
            <a:avLst/>
          </a:prstGeom>
          <a:noFill/>
          <a:ln w="19050">
            <a:gradFill flip="none" rotWithShape="1">
              <a:gsLst>
                <a:gs pos="74000">
                  <a:schemeClr val="accent1"/>
                </a:gs>
                <a:gs pos="0">
                  <a:schemeClr val="accent1">
                    <a:lumMod val="53000"/>
                    <a:lumOff val="47000"/>
                  </a:schemeClr>
                </a:gs>
                <a:gs pos="29000">
                  <a:schemeClr val="accent1"/>
                </a:gs>
                <a:gs pos="100000">
                  <a:schemeClr val="accent1">
                    <a:lumMod val="26000"/>
                    <a:lumOff val="74000"/>
                  </a:schemeClr>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0" tIns="216000" rIns="360000" bIns="360000" rtlCol="0" anchor="t" anchorCtr="0">
            <a:noAutofit/>
          </a:bodyPr>
          <a:lstStyle/>
          <a:p>
            <a:pPr>
              <a:lnSpc>
                <a:spcPct val="130000"/>
              </a:lnSpc>
            </a:pPr>
            <a:endParaRPr lang="en-US" altLang="zh-CN" sz="2000">
              <a:solidFill>
                <a:schemeClr val="tx1"/>
              </a:solidFill>
            </a:endParaRPr>
          </a:p>
        </p:txBody>
      </p:sp>
      <p:sp>
        <p:nvSpPr>
          <p:cNvPr id="28" name="矩形: 圆角 3"/>
          <p:cNvSpPr/>
          <p:nvPr>
            <p:custDataLst>
              <p:tags r:id="rId17"/>
            </p:custDataLst>
          </p:nvPr>
        </p:nvSpPr>
        <p:spPr>
          <a:xfrm>
            <a:off x="448695" y="1488841"/>
            <a:ext cx="404014" cy="1411839"/>
          </a:xfrm>
          <a:prstGeom prst="roundRect">
            <a:avLst>
              <a:gd name="adj" fmla="val 42723"/>
            </a:avLst>
          </a:prstGeom>
          <a:gradFill flip="none" rotWithShape="1">
            <a:gsLst>
              <a:gs pos="100000">
                <a:schemeClr val="accent1">
                  <a:lumMod val="70000"/>
                  <a:lumOff val="30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FF0000"/>
                </a:solidFill>
                <a:latin typeface="微软雅黑" panose="020B0503020204020204" pitchFamily="34" charset="-122"/>
                <a:ea typeface="微软雅黑" panose="020B0503020204020204" pitchFamily="34" charset="-122"/>
                <a:cs typeface="华文彩云" panose="02010800040101010101" charset="-122"/>
                <a:sym typeface="+mn-ea"/>
              </a:rPr>
              <a:t>考点扫描</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56" name="文本框 55"/>
          <p:cNvSpPr txBox="1"/>
          <p:nvPr>
            <p:custDataLst>
              <p:tags r:id="rId18"/>
            </p:custDataLst>
          </p:nvPr>
        </p:nvSpPr>
        <p:spPr>
          <a:xfrm>
            <a:off x="3164205" y="286385"/>
            <a:ext cx="10250805" cy="521970"/>
          </a:xfrm>
          <a:prstGeom prst="rect">
            <a:avLst/>
          </a:prstGeom>
          <a:noFill/>
        </p:spPr>
        <p:txBody>
          <a:bodyPr wrap="square" rtlCol="0">
            <a:spAutoFit/>
            <a:scene3d>
              <a:camera prst="orthographicFront"/>
              <a:lightRig rig="threePt" dir="t"/>
            </a:scene3d>
          </a:bodyPr>
          <a:lstStyle/>
          <a:p>
            <a:r>
              <a:rPr lang="zh-CN" altLang="en-US" sz="2800" b="1">
                <a:solidFill>
                  <a:schemeClr val="accent4">
                    <a:lumMod val="10000"/>
                  </a:schemeClr>
                </a:solidFill>
                <a:latin typeface="等线" panose="02010600030101010101" charset="-122"/>
                <a:ea typeface="等线" panose="02010600030101010101" charset="-122"/>
                <a:cs typeface="方正特粗光辉简体" panose="02000000000000000000" pitchFamily="2" charset="-122"/>
                <a:sym typeface="+mn-ea"/>
              </a:rPr>
              <a:t>▲</a:t>
            </a:r>
            <a:r>
              <a:rPr lang="zh-CN" sz="2800" b="1">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方正特粗光辉简体" panose="02000000000000000000" pitchFamily="2" charset="-122"/>
              </a:rPr>
              <a:t>关于关爱未成年人健康成长，涉及哪些核心考点？</a:t>
            </a:r>
            <a:endParaRPr lang="zh-CN" sz="2800" b="1">
              <a:solidFill>
                <a:schemeClr val="accent1"/>
              </a:solidFill>
              <a:effectLst>
                <a:outerShdw blurRad="38100" dist="25400" dir="5400000" algn="ctr" rotWithShape="0">
                  <a:srgbClr val="6E747A">
                    <a:alpha val="43000"/>
                  </a:srgbClr>
                </a:outerShdw>
              </a:effectLst>
              <a:latin typeface="等线" panose="02010600030101010101" charset="-122"/>
              <a:ea typeface="等线" panose="02010600030101010101" charset="-122"/>
              <a:cs typeface="方正特粗光辉简体" panose="02000000000000000000" pitchFamily="2" charset="-122"/>
            </a:endParaRPr>
          </a:p>
        </p:txBody>
      </p:sp>
      <p:sp>
        <p:nvSpPr>
          <p:cNvPr id="29" name="对角圆角矩形 28"/>
          <p:cNvSpPr/>
          <p:nvPr/>
        </p:nvSpPr>
        <p:spPr>
          <a:xfrm>
            <a:off x="492125" y="243205"/>
            <a:ext cx="2183765" cy="67437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微软雅黑" panose="020B0503020204020204" pitchFamily="34" charset="-122"/>
                <a:ea typeface="微软雅黑" panose="020B0503020204020204" pitchFamily="34" charset="-122"/>
              </a:rPr>
              <a:t>考点扫描</a:t>
            </a:r>
            <a:endParaRPr lang="zh-CN" altLang="en-US" sz="3200" b="1">
              <a:latin typeface="微软雅黑" panose="020B0503020204020204" pitchFamily="34" charset="-122"/>
              <a:ea typeface="微软雅黑" panose="020B0503020204020204" pitchFamily="34"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321945" y="995045"/>
            <a:ext cx="11303000" cy="5564505"/>
          </a:xfrm>
          <a:prstGeom prst="rect">
            <a:avLst/>
          </a:prstGeom>
          <a:noFill/>
          <a:ln w="19050">
            <a:gradFill flip="none" rotWithShape="1">
              <a:gsLst>
                <a:gs pos="74000">
                  <a:schemeClr val="accent1"/>
                </a:gs>
                <a:gs pos="0">
                  <a:schemeClr val="accent1">
                    <a:lumMod val="53000"/>
                    <a:lumOff val="47000"/>
                  </a:schemeClr>
                </a:gs>
                <a:gs pos="29000">
                  <a:schemeClr val="accent1"/>
                </a:gs>
                <a:gs pos="100000">
                  <a:schemeClr val="accent1">
                    <a:lumMod val="26000"/>
                    <a:lumOff val="74000"/>
                  </a:schemeClr>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0" tIns="216000" rIns="360000" bIns="360000" rtlCol="0" anchor="t" anchorCtr="0">
            <a:noAutofit/>
          </a:bodyPr>
          <a:lstStyle/>
          <a:p>
            <a:pPr>
              <a:lnSpc>
                <a:spcPct val="130000"/>
              </a:lnSpc>
            </a:pPr>
            <a:endParaRPr lang="en-US" altLang="zh-CN" sz="2000">
              <a:solidFill>
                <a:schemeClr val="tx1"/>
              </a:solidFill>
            </a:endParaRPr>
          </a:p>
        </p:txBody>
      </p:sp>
      <p:sp>
        <p:nvSpPr>
          <p:cNvPr id="2" name="圆角矩形 1"/>
          <p:cNvSpPr/>
          <p:nvPr/>
        </p:nvSpPr>
        <p:spPr>
          <a:xfrm>
            <a:off x="1016635" y="186690"/>
            <a:ext cx="1981835" cy="68516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None/>
            </a:pPr>
            <a:r>
              <a:rPr lang="zh-CN" altLang="en-US" sz="2800" b="1"/>
              <a:t>热点聚焦</a:t>
            </a:r>
            <a:endParaRPr lang="en-US" altLang="zh-CN" sz="2800" b="1"/>
          </a:p>
        </p:txBody>
      </p:sp>
      <p:sp>
        <p:nvSpPr>
          <p:cNvPr id="5" name="文本框 4"/>
          <p:cNvSpPr txBox="1"/>
          <p:nvPr/>
        </p:nvSpPr>
        <p:spPr>
          <a:xfrm>
            <a:off x="407035" y="995045"/>
            <a:ext cx="8340725" cy="5908040"/>
          </a:xfrm>
          <a:prstGeom prst="rect">
            <a:avLst/>
          </a:prstGeom>
          <a:noFill/>
        </p:spPr>
        <p:txBody>
          <a:bodyPr wrap="square" rtlCol="0" anchor="t">
            <a:spAutoFit/>
          </a:bodyPr>
          <a:p>
            <a:pPr marL="457200" indent="-457200" fontAlgn="auto">
              <a:lnSpc>
                <a:spcPct val="150000"/>
              </a:lnSpc>
              <a:buFont typeface="Wingdings" panose="05000000000000000000" charset="0"/>
              <a:buChar char="l"/>
            </a:pPr>
            <a:r>
              <a:rPr lang="zh-CN" altLang="en-US" sz="2400" b="1">
                <a:solidFill>
                  <a:schemeClr val="accent5"/>
                </a:solidFill>
                <a:latin typeface="等线" panose="02010600030101010101" charset="-122"/>
                <a:ea typeface="等线" panose="02010600030101010101" charset="-122"/>
                <a:cs typeface="等线" panose="02010600030101010101" charset="-122"/>
                <a:sym typeface="+mn-ea"/>
              </a:rPr>
              <a:t>《家庭教育促进法》</a:t>
            </a:r>
            <a:r>
              <a:rPr lang="zh-CN" altLang="en-US" sz="2000" b="1">
                <a:latin typeface="楷体" panose="02010609060101010101" pitchFamily="49" charset="-122"/>
                <a:ea typeface="楷体" panose="02010609060101010101" pitchFamily="49" charset="-122"/>
                <a:cs typeface="楷体" panose="02010609060101010101" pitchFamily="49" charset="-122"/>
                <a:sym typeface="+mn-ea"/>
              </a:rPr>
              <a:t>2021年10月23日 ,十三届全国人大常委会第三十一次会议表决通过了《中华人民共和国家庭教育促进法》。新法于2022年1月1日起施行。家庭教育促进法明确未成年人的父母或者其他监护人负责实施家庭教育，国家和社会为家庭教育提供指导、支持和服务。</a:t>
            </a:r>
            <a:endParaRPr lang="zh-CN" altLang="en-US" sz="2400" b="1">
              <a:solidFill>
                <a:schemeClr val="accent5"/>
              </a:solidFill>
              <a:latin typeface="等线" panose="02010600030101010101" charset="-122"/>
              <a:ea typeface="等线" panose="02010600030101010101" charset="-122"/>
              <a:cs typeface="等线" panose="02010600030101010101" charset="-122"/>
              <a:sym typeface="+mn-ea"/>
            </a:endParaRPr>
          </a:p>
          <a:p>
            <a:pPr marL="457200" indent="-457200" fontAlgn="auto">
              <a:lnSpc>
                <a:spcPct val="150000"/>
              </a:lnSpc>
              <a:buFont typeface="Wingdings" panose="05000000000000000000" charset="0"/>
              <a:buChar char="l"/>
            </a:pPr>
            <a:r>
              <a:rPr lang="en-US" altLang="zh-CN" sz="2400" b="1">
                <a:solidFill>
                  <a:schemeClr val="accent5"/>
                </a:solidFill>
                <a:latin typeface="等线" panose="02010600030101010101" charset="-122"/>
                <a:ea typeface="等线" panose="02010600030101010101" charset="-122"/>
                <a:cs typeface="等线" panose="02010600030101010101" charset="-122"/>
                <a:sym typeface="+mn-ea"/>
              </a:rPr>
              <a:t>“</a:t>
            </a:r>
            <a:r>
              <a:rPr lang="zh-CN" altLang="en-US" sz="2400" b="1">
                <a:solidFill>
                  <a:schemeClr val="accent5"/>
                </a:solidFill>
                <a:latin typeface="等线" panose="02010600030101010101" charset="-122"/>
                <a:ea typeface="等线" panose="02010600030101010101" charset="-122"/>
                <a:cs typeface="等线" panose="02010600030101010101" charset="-122"/>
                <a:sym typeface="+mn-ea"/>
              </a:rPr>
              <a:t>双减</a:t>
            </a:r>
            <a:r>
              <a:rPr lang="en-US" altLang="zh-CN" sz="2400" b="1">
                <a:solidFill>
                  <a:schemeClr val="accent5"/>
                </a:solidFill>
                <a:latin typeface="等线" panose="02010600030101010101" charset="-122"/>
                <a:ea typeface="等线" panose="02010600030101010101" charset="-122"/>
                <a:cs typeface="等线" panose="02010600030101010101" charset="-122"/>
                <a:sym typeface="+mn-ea"/>
              </a:rPr>
              <a:t>”</a:t>
            </a:r>
            <a:r>
              <a:rPr lang="zh-CN" altLang="en-US" sz="2400" b="1">
                <a:solidFill>
                  <a:schemeClr val="accent5"/>
                </a:solidFill>
                <a:latin typeface="等线" panose="02010600030101010101" charset="-122"/>
                <a:ea typeface="等线" panose="02010600030101010101" charset="-122"/>
                <a:cs typeface="等线" panose="02010600030101010101" charset="-122"/>
                <a:sym typeface="+mn-ea"/>
              </a:rPr>
              <a:t>政策</a:t>
            </a:r>
            <a:r>
              <a:rPr lang="en-US" altLang="zh-CN" sz="2400" b="1">
                <a:solidFill>
                  <a:schemeClr val="accent5"/>
                </a:solidFill>
                <a:latin typeface="等线" panose="02010600030101010101" charset="-122"/>
                <a:ea typeface="等线" panose="02010600030101010101" charset="-122"/>
                <a:cs typeface="等线" panose="02010600030101010101" charset="-122"/>
                <a:sym typeface="+mn-ea"/>
              </a:rPr>
              <a:t> </a:t>
            </a:r>
            <a:r>
              <a:rPr lang="zh-CN" altLang="en-US" sz="2000" b="1">
                <a:latin typeface="楷体" panose="02010609060101010101" pitchFamily="49" charset="-122"/>
                <a:ea typeface="楷体" panose="02010609060101010101" pitchFamily="49" charset="-122"/>
                <a:cs typeface="楷体" panose="02010609060101010101" pitchFamily="49" charset="-122"/>
                <a:sym typeface="+mn-ea"/>
              </a:rPr>
              <a:t>中共中央办公厅，国务院办公厅印发了《关于进一步减轻义务教育阶段学生作业负担和校外培训负担的意见。</a:t>
            </a:r>
            <a:endParaRPr lang="zh-CN" altLang="en-US" sz="2400" b="1">
              <a:solidFill>
                <a:schemeClr val="accent5"/>
              </a:solidFill>
              <a:latin typeface="等线" panose="02010600030101010101" charset="-122"/>
              <a:ea typeface="等线" panose="02010600030101010101" charset="-122"/>
              <a:cs typeface="等线" panose="02010600030101010101" charset="-122"/>
              <a:sym typeface="+mn-ea"/>
            </a:endParaRPr>
          </a:p>
          <a:p>
            <a:pPr marL="457200" indent="-457200" fontAlgn="auto">
              <a:lnSpc>
                <a:spcPct val="150000"/>
              </a:lnSpc>
              <a:buFont typeface="Wingdings" panose="05000000000000000000" charset="0"/>
              <a:buChar char="l"/>
            </a:pPr>
            <a:r>
              <a:rPr lang="zh-CN" altLang="en-US" sz="2400" b="1">
                <a:solidFill>
                  <a:schemeClr val="accent5"/>
                </a:solidFill>
                <a:latin typeface="等线" panose="02010600030101010101" charset="-122"/>
                <a:ea typeface="等线" panose="02010600030101010101" charset="-122"/>
                <a:cs typeface="等线" panose="02010600030101010101" charset="-122"/>
                <a:sym typeface="+mn-ea"/>
              </a:rPr>
              <a:t>网络防沉迷</a:t>
            </a:r>
            <a:r>
              <a:rPr lang="en-US" altLang="zh-CN" sz="2400" b="1">
                <a:solidFill>
                  <a:schemeClr val="accent5"/>
                </a:solidFill>
                <a:latin typeface="等线" panose="02010600030101010101" charset="-122"/>
                <a:ea typeface="等线" panose="02010600030101010101" charset="-122"/>
                <a:cs typeface="等线" panose="02010600030101010101" charset="-122"/>
                <a:sym typeface="+mn-ea"/>
              </a:rPr>
              <a:t> </a:t>
            </a:r>
            <a:r>
              <a:rPr lang="zh-CN" altLang="en-US" sz="2000" b="1">
                <a:latin typeface="楷体" panose="02010609060101010101" pitchFamily="49" charset="-122"/>
                <a:ea typeface="楷体" panose="02010609060101010101" pitchFamily="49" charset="-122"/>
                <a:cs typeface="楷体" panose="02010609060101010101" pitchFamily="49" charset="-122"/>
                <a:sym typeface="+mn-ea"/>
              </a:rPr>
              <a:t>2021年8月30日，国家新闻出版署下发《关于进一步严格管理 切实防止未成年人沉迷网络游戏的通知》，针对未成年人过度使用甚至沉迷网络游戏问题，进一步严格管理措施，坚决防止未成年人沉迷网络游戏，切实保护未成年人身心健康。</a:t>
            </a:r>
            <a:endParaRPr lang="zh-CN" altLang="en-US" sz="2400" b="1">
              <a:solidFill>
                <a:schemeClr val="accent5"/>
              </a:solidFill>
              <a:latin typeface="等线" panose="02010600030101010101" charset="-122"/>
              <a:ea typeface="等线" panose="02010600030101010101" charset="-122"/>
              <a:cs typeface="等线" panose="02010600030101010101" charset="-122"/>
              <a:sym typeface="+mn-ea"/>
            </a:endParaRPr>
          </a:p>
          <a:p>
            <a:pPr indent="0" fontAlgn="auto">
              <a:lnSpc>
                <a:spcPct val="150000"/>
              </a:lnSpc>
              <a:buFont typeface="Wingdings" panose="05000000000000000000" charset="0"/>
              <a:buNone/>
            </a:pPr>
            <a:endParaRPr lang="zh-CN" altLang="en-US" sz="20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文本框 7"/>
          <p:cNvSpPr txBox="1"/>
          <p:nvPr/>
        </p:nvSpPr>
        <p:spPr>
          <a:xfrm>
            <a:off x="3190240" y="292100"/>
            <a:ext cx="8818880" cy="460375"/>
          </a:xfrm>
          <a:prstGeom prst="rect">
            <a:avLst/>
          </a:prstGeom>
          <a:noFill/>
        </p:spPr>
        <p:txBody>
          <a:bodyPr wrap="square" rtlCol="0">
            <a:spAutoFit/>
          </a:bodyPr>
          <a:p>
            <a:r>
              <a:rPr lang="zh-CN" altLang="en-US" sz="2400">
                <a:solidFill>
                  <a:srgbClr val="7030A0"/>
                </a:solidFill>
              </a:rPr>
              <a:t>你知道近一两年来国家采取了哪些措施关爱未成年人健康成长吗？</a:t>
            </a:r>
            <a:endParaRPr lang="zh-CN" altLang="en-US" sz="2400">
              <a:solidFill>
                <a:srgbClr val="7030A0"/>
              </a:solidFill>
            </a:endParaRPr>
          </a:p>
        </p:txBody>
      </p:sp>
      <p:pic>
        <p:nvPicPr>
          <p:cNvPr id="100" name="图片 99"/>
          <p:cNvPicPr/>
          <p:nvPr>
            <p:custDataLst>
              <p:tags r:id="rId2"/>
            </p:custDataLst>
          </p:nvPr>
        </p:nvPicPr>
        <p:blipFill>
          <a:blip r:embed="rId3"/>
          <a:stretch>
            <a:fillRect/>
          </a:stretch>
        </p:blipFill>
        <p:spPr>
          <a:xfrm>
            <a:off x="8747760" y="1137285"/>
            <a:ext cx="2734945" cy="1773555"/>
          </a:xfrm>
          <a:prstGeom prst="rect">
            <a:avLst/>
          </a:prstGeom>
          <a:noFill/>
          <a:ln w="9525">
            <a:noFill/>
          </a:ln>
        </p:spPr>
      </p:pic>
      <p:pic>
        <p:nvPicPr>
          <p:cNvPr id="4" name="图片 3"/>
          <p:cNvPicPr>
            <a:picLocks noChangeAspect="1"/>
          </p:cNvPicPr>
          <p:nvPr>
            <p:custDataLst>
              <p:tags r:id="rId4"/>
            </p:custDataLst>
          </p:nvPr>
        </p:nvPicPr>
        <p:blipFill>
          <a:blip r:embed="rId5"/>
          <a:stretch>
            <a:fillRect/>
          </a:stretch>
        </p:blipFill>
        <p:spPr>
          <a:xfrm>
            <a:off x="8885555" y="3190240"/>
            <a:ext cx="2414905" cy="1517650"/>
          </a:xfrm>
          <a:prstGeom prst="rect">
            <a:avLst/>
          </a:prstGeom>
          <a:effectLst>
            <a:softEdge rad="31750"/>
          </a:effectLst>
        </p:spPr>
      </p:pic>
      <p:pic>
        <p:nvPicPr>
          <p:cNvPr id="101" name="图片 100"/>
          <p:cNvPicPr/>
          <p:nvPr/>
        </p:nvPicPr>
        <p:blipFill>
          <a:blip r:embed="rId6"/>
          <a:stretch>
            <a:fillRect/>
          </a:stretch>
        </p:blipFill>
        <p:spPr>
          <a:xfrm>
            <a:off x="8863330" y="4893945"/>
            <a:ext cx="2437130" cy="1491615"/>
          </a:xfrm>
          <a:prstGeom prst="rect">
            <a:avLst/>
          </a:prstGeom>
          <a:noFill/>
          <a:ln w="9525">
            <a:noFill/>
          </a:ln>
          <a:effectLst>
            <a:softEdge rad="3175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blinds(horizontal)">
                                      <p:cBhvr>
                                        <p:cTn id="2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5"/>
          <p:cNvSpPr/>
          <p:nvPr/>
        </p:nvSpPr>
        <p:spPr bwMode="auto">
          <a:xfrm>
            <a:off x="0" y="0"/>
            <a:ext cx="3253740" cy="540385"/>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2">
              <a:lumMod val="75000"/>
            </a:schemeClr>
          </a:solidFill>
          <a:ln w="9525" cap="flat">
            <a:noFill/>
            <a:prstDash val="solid"/>
            <a:miter lim="800000"/>
          </a:ln>
        </p:spPr>
        <p:txBody>
          <a:bodyPr vert="horz" wrap="square" lIns="68580" tIns="34290" rIns="68580" bIns="34290" numCol="1" anchor="t" anchorCtr="0" compatLnSpc="1"/>
          <a:lstStyle/>
          <a:p>
            <a:r>
              <a:rPr lang="en-US" altLang="zh-CN" sz="2400">
                <a:solidFill>
                  <a:srgbClr val="178AA1"/>
                </a:solidFill>
                <a:cs typeface="+mn-ea"/>
                <a:sym typeface="+mn-lt"/>
              </a:rPr>
              <a:t>        </a:t>
            </a:r>
            <a:endParaRPr lang="en-US" altLang="zh-CN" sz="2400">
              <a:solidFill>
                <a:srgbClr val="178AA1"/>
              </a:solidFill>
              <a:cs typeface="+mn-ea"/>
              <a:sym typeface="+mn-lt"/>
            </a:endParaRPr>
          </a:p>
          <a:p>
            <a:r>
              <a:rPr lang="en-US" altLang="zh-CN" sz="2400">
                <a:solidFill>
                  <a:srgbClr val="178AA1"/>
                </a:solidFill>
                <a:cs typeface="+mn-ea"/>
                <a:sym typeface="+mn-lt"/>
              </a:rPr>
              <a:t>         </a:t>
            </a:r>
            <a:endParaRPr lang="zh-CN" altLang="en-US" sz="2400">
              <a:solidFill>
                <a:srgbClr val="178AA1"/>
              </a:solidFill>
              <a:cs typeface="+mn-ea"/>
              <a:sym typeface="+mn-lt"/>
            </a:endParaRPr>
          </a:p>
        </p:txBody>
      </p:sp>
      <p:sp>
        <p:nvSpPr>
          <p:cNvPr id="29" name="TextBox 60"/>
          <p:cNvSpPr txBox="1"/>
          <p:nvPr/>
        </p:nvSpPr>
        <p:spPr>
          <a:xfrm>
            <a:off x="863465" y="44351"/>
            <a:ext cx="1526540" cy="495935"/>
          </a:xfrm>
          <a:prstGeom prst="rect">
            <a:avLst/>
          </a:prstGeom>
          <a:noFill/>
        </p:spPr>
        <p:txBody>
          <a:bodyPr wrap="none" rtlCol="0">
            <a:spAutoFit/>
          </a:bodyPr>
          <a:lstStyle/>
          <a:p>
            <a:pPr algn="ctr"/>
            <a:r>
              <a:rPr lang="zh-CN" altLang="en-US" sz="2625" b="1" smtClean="0">
                <a:solidFill>
                  <a:schemeClr val="bg1"/>
                </a:solidFill>
                <a:latin typeface="华文中宋" panose="02010600040101010101" charset="-122"/>
                <a:ea typeface="华文中宋" panose="02010600040101010101" charset="-122"/>
                <a:cs typeface="华文中宋" panose="02010600040101010101" charset="-122"/>
                <a:sym typeface="+mn-lt"/>
              </a:rPr>
              <a:t>知识建构</a:t>
            </a:r>
            <a:endParaRPr lang="en-US" altLang="zh-CN" sz="2625" b="1" smtClean="0">
              <a:solidFill>
                <a:schemeClr val="bg1"/>
              </a:solidFill>
              <a:latin typeface="华文中宋" panose="02010600040101010101" charset="-122"/>
              <a:ea typeface="华文中宋" panose="02010600040101010101" charset="-122"/>
              <a:cs typeface="华文中宋" panose="02010600040101010101" charset="-122"/>
              <a:sym typeface="+mn-lt"/>
            </a:endParaRPr>
          </a:p>
        </p:txBody>
      </p:sp>
      <p:sp>
        <p:nvSpPr>
          <p:cNvPr id="5" name="圆角矩形 4"/>
          <p:cNvSpPr/>
          <p:nvPr/>
        </p:nvSpPr>
        <p:spPr>
          <a:xfrm>
            <a:off x="4328795" y="986790"/>
            <a:ext cx="2827020" cy="75565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家庭教育促进法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5" name="左大括号 34"/>
          <p:cNvSpPr/>
          <p:nvPr/>
        </p:nvSpPr>
        <p:spPr>
          <a:xfrm rot="10800000">
            <a:off x="3528695" y="650240"/>
            <a:ext cx="711835" cy="1428115"/>
          </a:xfrm>
          <a:prstGeom prst="leftBrace">
            <a:avLst>
              <a:gd name="adj1" fmla="val 0"/>
              <a:gd name="adj2" fmla="val 51053"/>
            </a:avLst>
          </a:prstGeom>
          <a:solidFill>
            <a:schemeClr val="bg1"/>
          </a:solidFill>
          <a:ln w="34925">
            <a:prstDash val="sysDash"/>
            <a:tailEnd type="stealth" w="sm" len="sm"/>
          </a:ln>
        </p:spPr>
        <p:style>
          <a:lnRef idx="1">
            <a:schemeClr val="accent1"/>
          </a:lnRef>
          <a:fillRef idx="0">
            <a:schemeClr val="accent1"/>
          </a:fillRef>
          <a:effectRef idx="0">
            <a:schemeClr val="accent1"/>
          </a:effectRef>
          <a:fontRef idx="minor">
            <a:schemeClr val="tx1"/>
          </a:fontRef>
        </p:style>
        <p:txBody>
          <a:bodyPr/>
          <a:lstStyle/>
          <a:p>
            <a:endParaRPr lang="zh-CN" altLang="en-US" sz="1350"/>
          </a:p>
        </p:txBody>
      </p:sp>
      <p:sp>
        <p:nvSpPr>
          <p:cNvPr id="3" name="圆角矩形 2"/>
          <p:cNvSpPr/>
          <p:nvPr/>
        </p:nvSpPr>
        <p:spPr>
          <a:xfrm>
            <a:off x="4328795" y="2655570"/>
            <a:ext cx="2827020" cy="75565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latin typeface="微软雅黑" panose="020B0503020204020204" pitchFamily="34" charset="-122"/>
                <a:ea typeface="微软雅黑" panose="020B0503020204020204" pitchFamily="34" charset="-122"/>
              </a:rPr>
              <a:t>双减教育政策</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28795" y="4068445"/>
            <a:ext cx="2827020" cy="75565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网络防沉迷</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8" name="左大括号 7"/>
          <p:cNvSpPr/>
          <p:nvPr/>
        </p:nvSpPr>
        <p:spPr>
          <a:xfrm rot="10800000">
            <a:off x="3528695" y="2325370"/>
            <a:ext cx="711835" cy="1428115"/>
          </a:xfrm>
          <a:prstGeom prst="leftBrace">
            <a:avLst>
              <a:gd name="adj1" fmla="val 0"/>
              <a:gd name="adj2" fmla="val 51053"/>
            </a:avLst>
          </a:prstGeom>
          <a:solidFill>
            <a:schemeClr val="bg1"/>
          </a:solidFill>
          <a:ln w="34925">
            <a:prstDash val="sysDash"/>
            <a:tailEnd type="stealth" w="sm" len="sm"/>
          </a:ln>
        </p:spPr>
        <p:style>
          <a:lnRef idx="1">
            <a:schemeClr val="accent1"/>
          </a:lnRef>
          <a:fillRef idx="0">
            <a:schemeClr val="accent1"/>
          </a:fillRef>
          <a:effectRef idx="0">
            <a:schemeClr val="accent1"/>
          </a:effectRef>
          <a:fontRef idx="minor">
            <a:schemeClr val="tx1"/>
          </a:fontRef>
        </p:style>
        <p:txBody>
          <a:bodyPr/>
          <a:p>
            <a:endParaRPr lang="zh-CN" altLang="en-US" sz="1350"/>
          </a:p>
        </p:txBody>
      </p:sp>
      <p:sp>
        <p:nvSpPr>
          <p:cNvPr id="9" name="左大括号 8"/>
          <p:cNvSpPr/>
          <p:nvPr/>
        </p:nvSpPr>
        <p:spPr>
          <a:xfrm rot="10800000">
            <a:off x="3528695" y="3898265"/>
            <a:ext cx="711835" cy="1428115"/>
          </a:xfrm>
          <a:prstGeom prst="leftBrace">
            <a:avLst>
              <a:gd name="adj1" fmla="val 0"/>
              <a:gd name="adj2" fmla="val 51053"/>
            </a:avLst>
          </a:prstGeom>
          <a:solidFill>
            <a:schemeClr val="bg1"/>
          </a:solidFill>
          <a:ln w="34925">
            <a:prstDash val="sysDash"/>
            <a:tailEnd type="stealth" w="sm" len="sm"/>
          </a:ln>
        </p:spPr>
        <p:style>
          <a:lnRef idx="1">
            <a:schemeClr val="accent1"/>
          </a:lnRef>
          <a:fillRef idx="0">
            <a:schemeClr val="accent1"/>
          </a:fillRef>
          <a:effectRef idx="0">
            <a:schemeClr val="accent1"/>
          </a:effectRef>
          <a:fontRef idx="minor">
            <a:schemeClr val="tx1"/>
          </a:fontRef>
        </p:style>
        <p:txBody>
          <a:bodyPr/>
          <a:lstStyle/>
          <a:p>
            <a:endParaRPr lang="zh-CN" altLang="en-US" sz="1350"/>
          </a:p>
        </p:txBody>
      </p:sp>
      <p:sp>
        <p:nvSpPr>
          <p:cNvPr id="12" name="左大括号 11"/>
          <p:cNvSpPr/>
          <p:nvPr/>
        </p:nvSpPr>
        <p:spPr>
          <a:xfrm>
            <a:off x="7244080" y="650240"/>
            <a:ext cx="711835" cy="1428115"/>
          </a:xfrm>
          <a:prstGeom prst="leftBrace">
            <a:avLst>
              <a:gd name="adj1" fmla="val 0"/>
              <a:gd name="adj2" fmla="val 51053"/>
            </a:avLst>
          </a:prstGeom>
          <a:solidFill>
            <a:schemeClr val="bg1"/>
          </a:solidFill>
          <a:ln w="34925">
            <a:prstDash val="sysDash"/>
            <a:tailEnd type="stealth" w="sm" len="sm"/>
          </a:ln>
        </p:spPr>
        <p:style>
          <a:lnRef idx="1">
            <a:schemeClr val="accent1"/>
          </a:lnRef>
          <a:fillRef idx="0">
            <a:schemeClr val="accent1"/>
          </a:fillRef>
          <a:effectRef idx="0">
            <a:schemeClr val="accent1"/>
          </a:effectRef>
          <a:fontRef idx="minor">
            <a:schemeClr val="tx1"/>
          </a:fontRef>
        </p:style>
        <p:txBody>
          <a:bodyPr/>
          <a:p>
            <a:endParaRPr lang="zh-CN" altLang="en-US" sz="1350"/>
          </a:p>
        </p:txBody>
      </p:sp>
      <p:sp>
        <p:nvSpPr>
          <p:cNvPr id="17" name="左大括号 16"/>
          <p:cNvSpPr/>
          <p:nvPr/>
        </p:nvSpPr>
        <p:spPr>
          <a:xfrm>
            <a:off x="7244080" y="2325370"/>
            <a:ext cx="711835" cy="1428115"/>
          </a:xfrm>
          <a:prstGeom prst="leftBrace">
            <a:avLst>
              <a:gd name="adj1" fmla="val 0"/>
              <a:gd name="adj2" fmla="val 51053"/>
            </a:avLst>
          </a:prstGeom>
          <a:solidFill>
            <a:schemeClr val="bg1"/>
          </a:solidFill>
          <a:ln w="34925">
            <a:prstDash val="sysDash"/>
            <a:tailEnd type="stealth" w="sm" len="sm"/>
          </a:ln>
        </p:spPr>
        <p:style>
          <a:lnRef idx="1">
            <a:schemeClr val="accent1"/>
          </a:lnRef>
          <a:fillRef idx="0">
            <a:schemeClr val="accent1"/>
          </a:fillRef>
          <a:effectRef idx="0">
            <a:schemeClr val="accent1"/>
          </a:effectRef>
          <a:fontRef idx="minor">
            <a:schemeClr val="tx1"/>
          </a:fontRef>
        </p:style>
        <p:txBody>
          <a:bodyPr/>
          <a:p>
            <a:endParaRPr lang="zh-CN" altLang="en-US" sz="1350"/>
          </a:p>
        </p:txBody>
      </p:sp>
      <p:sp>
        <p:nvSpPr>
          <p:cNvPr id="18" name="左大括号 17"/>
          <p:cNvSpPr/>
          <p:nvPr/>
        </p:nvSpPr>
        <p:spPr>
          <a:xfrm>
            <a:off x="7244080" y="3898265"/>
            <a:ext cx="711835" cy="1428115"/>
          </a:xfrm>
          <a:prstGeom prst="leftBrace">
            <a:avLst>
              <a:gd name="adj1" fmla="val 0"/>
              <a:gd name="adj2" fmla="val 51053"/>
            </a:avLst>
          </a:prstGeom>
          <a:solidFill>
            <a:schemeClr val="bg1"/>
          </a:solidFill>
          <a:ln w="34925">
            <a:prstDash val="sysDash"/>
            <a:tailEnd type="stealth" w="sm" len="sm"/>
          </a:ln>
        </p:spPr>
        <p:style>
          <a:lnRef idx="1">
            <a:schemeClr val="accent1"/>
          </a:lnRef>
          <a:fillRef idx="0">
            <a:schemeClr val="accent1"/>
          </a:fillRef>
          <a:effectRef idx="0">
            <a:schemeClr val="accent1"/>
          </a:effectRef>
          <a:fontRef idx="minor">
            <a:schemeClr val="tx1"/>
          </a:fontRef>
        </p:style>
        <p:txBody>
          <a:bodyPr/>
          <a:p>
            <a:endParaRPr lang="zh-CN" altLang="en-US" sz="1350"/>
          </a:p>
        </p:txBody>
      </p:sp>
      <p:sp>
        <p:nvSpPr>
          <p:cNvPr id="20" name="文本框 19"/>
          <p:cNvSpPr txBox="1"/>
          <p:nvPr/>
        </p:nvSpPr>
        <p:spPr>
          <a:xfrm>
            <a:off x="3521075" y="120650"/>
            <a:ext cx="7418070" cy="398780"/>
          </a:xfrm>
          <a:prstGeom prst="rect">
            <a:avLst/>
          </a:prstGeom>
          <a:noFill/>
        </p:spPr>
        <p:txBody>
          <a:bodyPr wrap="square" rtlCol="0">
            <a:spAutoFit/>
          </a:bodyPr>
          <a:p>
            <a:r>
              <a:rPr lang="zh-CN" altLang="en-US" sz="2000"/>
              <a:t>阅读热点时政背景材料，以小组为单位，讨论建构知识框架</a:t>
            </a:r>
            <a:endParaRPr lang="zh-CN" altLang="en-US" sz="2000"/>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custDataLst>
              <p:tags r:id="rId1"/>
            </p:custDataLst>
          </p:nvPr>
        </p:nvSpPr>
        <p:spPr>
          <a:xfrm>
            <a:off x="454901" y="1427208"/>
            <a:ext cx="404014" cy="1535106"/>
          </a:xfrm>
          <a:prstGeom prst="roundRect">
            <a:avLst>
              <a:gd name="adj" fmla="val 427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3" name="矩形 2"/>
          <p:cNvSpPr/>
          <p:nvPr>
            <p:custDataLst>
              <p:tags r:id="rId2"/>
            </p:custDataLst>
          </p:nvPr>
        </p:nvSpPr>
        <p:spPr>
          <a:xfrm>
            <a:off x="657225" y="972820"/>
            <a:ext cx="10876280" cy="5466080"/>
          </a:xfrm>
          <a:prstGeom prst="rect">
            <a:avLst/>
          </a:prstGeom>
          <a:noFill/>
          <a:ln w="19050">
            <a:gradFill flip="none" rotWithShape="1">
              <a:gsLst>
                <a:gs pos="74000">
                  <a:schemeClr val="accent1"/>
                </a:gs>
                <a:gs pos="0">
                  <a:schemeClr val="accent1">
                    <a:lumMod val="53000"/>
                    <a:lumOff val="47000"/>
                  </a:schemeClr>
                </a:gs>
                <a:gs pos="29000">
                  <a:schemeClr val="accent1"/>
                </a:gs>
                <a:gs pos="100000">
                  <a:schemeClr val="accent1">
                    <a:lumMod val="26000"/>
                    <a:lumOff val="74000"/>
                  </a:schemeClr>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0" tIns="216000" rIns="360000" bIns="360000" rtlCol="0" anchor="t" anchorCtr="0">
            <a:noAutofit/>
          </a:bodyPr>
          <a:lstStyle/>
          <a:p>
            <a:pPr>
              <a:lnSpc>
                <a:spcPct val="130000"/>
              </a:lnSpc>
            </a:pPr>
            <a:endParaRPr lang="en-US" altLang="zh-CN" sz="2000">
              <a:solidFill>
                <a:schemeClr val="tx1"/>
              </a:solidFill>
            </a:endParaRPr>
          </a:p>
        </p:txBody>
      </p:sp>
      <p:sp>
        <p:nvSpPr>
          <p:cNvPr id="4" name="矩形: 圆角 3"/>
          <p:cNvSpPr/>
          <p:nvPr>
            <p:custDataLst>
              <p:tags r:id="rId3"/>
            </p:custDataLst>
          </p:nvPr>
        </p:nvSpPr>
        <p:spPr>
          <a:xfrm>
            <a:off x="448945" y="1489075"/>
            <a:ext cx="409575" cy="1699895"/>
          </a:xfrm>
          <a:prstGeom prst="roundRect">
            <a:avLst>
              <a:gd name="adj" fmla="val 42723"/>
            </a:avLst>
          </a:prstGeom>
          <a:gradFill flip="none" rotWithShape="1">
            <a:gsLst>
              <a:gs pos="100000">
                <a:schemeClr val="accent1">
                  <a:lumMod val="70000"/>
                  <a:lumOff val="30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tx1"/>
                </a:solidFill>
              </a:rPr>
              <a:t>典型例题</a:t>
            </a:r>
            <a:endParaRPr lang="zh-CN" sz="2000" b="1">
              <a:solidFill>
                <a:schemeClr val="tx1"/>
              </a:solidFill>
            </a:endParaRPr>
          </a:p>
        </p:txBody>
      </p:sp>
      <p:sp>
        <p:nvSpPr>
          <p:cNvPr id="8" name="对角圆角矩形 7"/>
          <p:cNvSpPr/>
          <p:nvPr/>
        </p:nvSpPr>
        <p:spPr>
          <a:xfrm>
            <a:off x="1187450" y="216535"/>
            <a:ext cx="2440305" cy="589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t>命题方向</a:t>
            </a:r>
            <a:r>
              <a:rPr lang="en-US" altLang="zh-CN" sz="3200" b="1"/>
              <a:t>1</a:t>
            </a:r>
            <a:endParaRPr lang="en-US" altLang="zh-CN" sz="3200" b="1"/>
          </a:p>
        </p:txBody>
      </p:sp>
      <p:sp>
        <p:nvSpPr>
          <p:cNvPr id="9" name="文本框 8"/>
          <p:cNvSpPr txBox="1"/>
          <p:nvPr/>
        </p:nvSpPr>
        <p:spPr>
          <a:xfrm>
            <a:off x="4089400" y="216535"/>
            <a:ext cx="7574280" cy="521970"/>
          </a:xfrm>
          <a:prstGeom prst="rect">
            <a:avLst/>
          </a:prstGeom>
          <a:noFill/>
          <a:ln w="9525">
            <a:noFill/>
          </a:ln>
        </p:spPr>
        <p:txBody>
          <a:bodyPr wrap="square">
            <a:spAutoFit/>
          </a:bodyPr>
          <a:p>
            <a:pPr indent="0"/>
            <a:r>
              <a:rPr lang="zh-CN" sz="2800" b="1">
                <a:solidFill>
                  <a:srgbClr val="3A19C9"/>
                </a:solidFill>
                <a:ea typeface="宋体" panose="02010600030101010101" pitchFamily="2" charset="-122"/>
              </a:rPr>
              <a:t>这些法律/政策出台说明了什么？</a:t>
            </a:r>
            <a:endParaRPr lang="en-US" altLang="zh-CN" sz="2800" b="1">
              <a:solidFill>
                <a:srgbClr val="FF0000"/>
              </a:solidFill>
              <a:ea typeface="宋体" panose="02010600030101010101" pitchFamily="2" charset="-122"/>
            </a:endParaRPr>
          </a:p>
        </p:txBody>
      </p:sp>
      <p:sp>
        <p:nvSpPr>
          <p:cNvPr id="10" name="文本框 9"/>
          <p:cNvSpPr txBox="1"/>
          <p:nvPr/>
        </p:nvSpPr>
        <p:spPr>
          <a:xfrm>
            <a:off x="859155" y="972820"/>
            <a:ext cx="10674350" cy="3784600"/>
          </a:xfrm>
          <a:prstGeom prst="rect">
            <a:avLst/>
          </a:prstGeom>
          <a:noFill/>
        </p:spPr>
        <p:txBody>
          <a:bodyPr wrap="square" rtlCol="0">
            <a:spAutoFit/>
          </a:bodyPr>
          <a:p>
            <a:pPr fontAlgn="auto">
              <a:lnSpc>
                <a:spcPct val="120000"/>
              </a:lnSpc>
            </a:pPr>
            <a:r>
              <a:rPr lang="zh-CN" altLang="en-US" sz="2000" b="1">
                <a:solidFill>
                  <a:srgbClr val="0913DC"/>
                </a:solidFill>
                <a:latin typeface="宋体" panose="02010600030101010101" pitchFamily="2" charset="-122"/>
                <a:ea typeface="宋体" panose="02010600030101010101" pitchFamily="2" charset="-122"/>
                <a:cs typeface="宋体" panose="02010600030101010101" pitchFamily="2" charset="-122"/>
              </a:rPr>
              <a:t>材料一：</a:t>
            </a:r>
            <a:r>
              <a:rPr lang="zh-CN" altLang="en-US" sz="2000" b="1">
                <a:latin typeface="宋体" panose="02010600030101010101" pitchFamily="2" charset="-122"/>
                <a:ea typeface="宋体" panose="02010600030101010101" pitchFamily="2" charset="-122"/>
                <a:cs typeface="宋体" panose="02010600030101010101" pitchFamily="2" charset="-122"/>
              </a:rPr>
              <a:t>2021年4月，教育部就《未成年人学校保护规定》明确，学校应当将安全和合理使用网络纳入课程内容，对学生进行网络安全、网络文明和防止沉迷网络的教育，预防和干预学生沉迷网络。</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pPr fontAlgn="auto">
              <a:lnSpc>
                <a:spcPct val="120000"/>
              </a:lnSpc>
            </a:pPr>
            <a:r>
              <a:rPr lang="zh-CN" altLang="en-US" sz="2000" b="1">
                <a:solidFill>
                  <a:srgbClr val="0913DC"/>
                </a:solidFill>
                <a:latin typeface="宋体" panose="02010600030101010101" pitchFamily="2" charset="-122"/>
                <a:ea typeface="宋体" panose="02010600030101010101" pitchFamily="2" charset="-122"/>
                <a:cs typeface="宋体" panose="02010600030101010101" pitchFamily="2" charset="-122"/>
              </a:rPr>
              <a:t>材料二：</a:t>
            </a:r>
            <a:r>
              <a:rPr lang="zh-CN" altLang="en-US" sz="2000" b="1">
                <a:solidFill>
                  <a:schemeClr val="tx1"/>
                </a:solidFill>
                <a:latin typeface="宋体" panose="02010600030101010101" pitchFamily="2" charset="-122"/>
                <a:ea typeface="宋体" panose="02010600030101010101" pitchFamily="2" charset="-122"/>
                <a:cs typeface="宋体" panose="02010600030101010101" pitchFamily="2" charset="-122"/>
              </a:rPr>
              <a:t>中</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共中央办公厅、国务院办公厅印发了《关于进一步减轻义务教育阶段生作业负担和校外培训负担的见》,“双减”政策要求全面压减中小学生作业总量和时长、校外培圳机构不得占用国家法定节假日、休息日及寒署假期组织学科类培训等，切实办人民满意的教育。</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pPr fontAlgn="auto">
              <a:lnSpc>
                <a:spcPct val="120000"/>
              </a:lnSpc>
            </a:pPr>
            <a:r>
              <a:rPr lang="zh-CN" altLang="en-US" sz="2000" b="1">
                <a:solidFill>
                  <a:srgbClr val="0913DC"/>
                </a:solidFill>
                <a:latin typeface="宋体" panose="02010600030101010101" pitchFamily="2" charset="-122"/>
                <a:ea typeface="宋体" panose="02010600030101010101" pitchFamily="2" charset="-122"/>
                <a:cs typeface="宋体" panose="02010600030101010101" pitchFamily="2" charset="-122"/>
              </a:rPr>
              <a:t>材料三：</a:t>
            </a:r>
            <a:r>
              <a:rPr lang="zh-CN" altLang="en-US" sz="2000" b="1">
                <a:latin typeface="宋体" panose="02010600030101010101" pitchFamily="2" charset="-122"/>
                <a:ea typeface="宋体" panose="02010600030101010101" pitchFamily="2" charset="-122"/>
                <a:cs typeface="宋体" panose="02010600030101010101" pitchFamily="2" charset="-122"/>
              </a:rPr>
              <a:t>2020年12月，教育部颁布《中小学教育惩戒规则（试行）》。《规则》强调，实施教育惩戒应当遵循教育性、合法性、适当性的原则，“符合教育规律，注重育人效果；遵循法治原则，做到客观公正；选择适当措施，与学生过错程度相适应”。</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pPr fontAlgn="auto">
              <a:lnSpc>
                <a:spcPct val="120000"/>
              </a:lnSpc>
            </a:pPr>
            <a:r>
              <a:rPr lang="en-US" altLang="zh-CN" sz="2000" b="1">
                <a:solidFill>
                  <a:srgbClr val="0913DC"/>
                </a:solidFill>
                <a:latin typeface="宋体" panose="02010600030101010101" pitchFamily="2" charset="-122"/>
                <a:ea typeface="宋体" panose="02010600030101010101" pitchFamily="2" charset="-122"/>
                <a:cs typeface="宋体" panose="02010600030101010101" pitchFamily="2" charset="-122"/>
              </a:rPr>
              <a:t>     </a:t>
            </a:r>
            <a:r>
              <a:rPr lang="zh-CN" altLang="en-US" sz="2000" b="1">
                <a:solidFill>
                  <a:srgbClr val="0913DC"/>
                </a:solidFill>
                <a:latin typeface="宋体" panose="02010600030101010101" pitchFamily="2" charset="-122"/>
                <a:ea typeface="宋体" panose="02010600030101010101" pitchFamily="2" charset="-122"/>
                <a:cs typeface="宋体" panose="02010600030101010101" pitchFamily="2" charset="-122"/>
              </a:rPr>
              <a:t>运用所学知识分析，以上材料共同说明了什么？（</a:t>
            </a:r>
            <a:r>
              <a:rPr lang="en-US" altLang="zh-CN" sz="2000" b="1">
                <a:solidFill>
                  <a:srgbClr val="0913DC"/>
                </a:solidFill>
                <a:latin typeface="宋体" panose="02010600030101010101" pitchFamily="2" charset="-122"/>
                <a:ea typeface="宋体" panose="02010600030101010101" pitchFamily="2" charset="-122"/>
                <a:cs typeface="宋体" panose="02010600030101010101" pitchFamily="2" charset="-122"/>
              </a:rPr>
              <a:t>2</a:t>
            </a:r>
            <a:r>
              <a:rPr lang="zh-CN" altLang="en-US" sz="2000" b="1">
                <a:solidFill>
                  <a:srgbClr val="0913DC"/>
                </a:solidFill>
                <a:latin typeface="宋体" panose="02010600030101010101" pitchFamily="2" charset="-122"/>
                <a:ea typeface="宋体" panose="02010600030101010101" pitchFamily="2" charset="-122"/>
                <a:cs typeface="宋体" panose="02010600030101010101" pitchFamily="2" charset="-122"/>
              </a:rPr>
              <a:t>分）</a:t>
            </a:r>
            <a:endParaRPr lang="zh-CN" altLang="en-US" sz="2000" b="1">
              <a:solidFill>
                <a:srgbClr val="0913DC"/>
              </a:solidFill>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1075690" y="4685665"/>
            <a:ext cx="4725035" cy="1753235"/>
          </a:xfrm>
          <a:prstGeom prst="rect">
            <a:avLst/>
          </a:prstGeom>
          <a:noFill/>
        </p:spPr>
        <p:txBody>
          <a:bodyPr wrap="square" rtlCol="0">
            <a:spAutoFit/>
          </a:bodyPr>
          <a:p>
            <a:pPr fontAlgn="auto">
              <a:lnSpc>
                <a:spcPct val="150000"/>
              </a:lnSpc>
            </a:pPr>
            <a:r>
              <a:rPr lang="zh-CN" altLang="en-US" sz="2400" b="1">
                <a:solidFill>
                  <a:srgbClr val="C00000"/>
                </a:solidFill>
                <a:latin typeface="楷体" panose="02010609060101010101" pitchFamily="49" charset="-122"/>
                <a:ea typeface="楷体" panose="02010609060101010101" pitchFamily="49" charset="-122"/>
              </a:rPr>
              <a:t>党和政府坚持以人民为中心，宗旨是全心全意为人民服务；</a:t>
            </a:r>
            <a:endParaRPr lang="zh-CN" altLang="en-US" sz="2400" b="1">
              <a:solidFill>
                <a:srgbClr val="C00000"/>
              </a:solidFill>
              <a:latin typeface="楷体" panose="02010609060101010101" pitchFamily="49" charset="-122"/>
              <a:ea typeface="楷体" panose="02010609060101010101" pitchFamily="49" charset="-122"/>
            </a:endParaRPr>
          </a:p>
          <a:p>
            <a:pPr fontAlgn="auto">
              <a:lnSpc>
                <a:spcPct val="150000"/>
              </a:lnSpc>
            </a:pPr>
            <a:r>
              <a:rPr lang="zh-CN" altLang="en-US" sz="2400" b="1">
                <a:solidFill>
                  <a:srgbClr val="C00000"/>
                </a:solidFill>
                <a:latin typeface="楷体" panose="02010609060101010101" pitchFamily="49" charset="-122"/>
                <a:ea typeface="楷体" panose="02010609060101010101" pitchFamily="49" charset="-122"/>
              </a:rPr>
              <a:t>党和政府关爱未成年人健康成长。</a:t>
            </a:r>
            <a:endParaRPr lang="zh-CN" altLang="en-US" sz="2400" b="1">
              <a:solidFill>
                <a:srgbClr val="C00000"/>
              </a:solidFill>
              <a:latin typeface="楷体" panose="02010609060101010101" pitchFamily="49" charset="-122"/>
              <a:ea typeface="楷体" panose="02010609060101010101" pitchFamily="49" charset="-122"/>
            </a:endParaRPr>
          </a:p>
        </p:txBody>
      </p:sp>
      <p:sp>
        <p:nvSpPr>
          <p:cNvPr id="19" name="横卷形 18"/>
          <p:cNvSpPr/>
          <p:nvPr/>
        </p:nvSpPr>
        <p:spPr>
          <a:xfrm>
            <a:off x="8723630" y="3792220"/>
            <a:ext cx="3468370" cy="2385695"/>
          </a:xfrm>
          <a:prstGeom prst="horizontalScroll">
            <a:avLst/>
          </a:prstGeom>
          <a:solidFill>
            <a:srgbClr val="92D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50000"/>
              </a:lnSpc>
            </a:pPr>
            <a:r>
              <a:rPr lang="zh-CN" altLang="en-US" b="1">
                <a:solidFill>
                  <a:srgbClr val="FF0000"/>
                </a:solidFill>
                <a:latin typeface="楷体" panose="02010609060101010101" pitchFamily="49" charset="-122"/>
                <a:ea typeface="楷体" panose="02010609060101010101" pitchFamily="49" charset="-122"/>
              </a:rPr>
              <a:t>说明了什么题型：</a:t>
            </a:r>
            <a:endParaRPr lang="zh-CN" altLang="en-US" b="1">
              <a:solidFill>
                <a:srgbClr val="FF0000"/>
              </a:solidFill>
              <a:latin typeface="楷体" panose="02010609060101010101" pitchFamily="49" charset="-122"/>
              <a:ea typeface="楷体" panose="02010609060101010101" pitchFamily="49" charset="-122"/>
            </a:endParaRPr>
          </a:p>
          <a:p>
            <a:pPr algn="ctr" fontAlgn="auto">
              <a:lnSpc>
                <a:spcPct val="150000"/>
              </a:lnSpc>
            </a:pPr>
            <a:r>
              <a:rPr lang="zh-CN" altLang="en-US" b="1">
                <a:solidFill>
                  <a:srgbClr val="FF0000"/>
                </a:solidFill>
                <a:latin typeface="楷体" panose="02010609060101010101" pitchFamily="49" charset="-122"/>
                <a:ea typeface="楷体" panose="02010609060101010101" pitchFamily="49" charset="-122"/>
              </a:rPr>
              <a:t>①谁怎么做了</a:t>
            </a:r>
            <a:r>
              <a:rPr lang="en-US" altLang="zh-CN" b="1">
                <a:solidFill>
                  <a:srgbClr val="FF0000"/>
                </a:solidFill>
                <a:latin typeface="楷体" panose="02010609060101010101" pitchFamily="49" charset="-122"/>
                <a:ea typeface="楷体" panose="02010609060101010101" pitchFamily="49" charset="-122"/>
              </a:rPr>
              <a:t>/</a:t>
            </a:r>
            <a:r>
              <a:rPr lang="zh-CN" altLang="en-US" b="1">
                <a:solidFill>
                  <a:srgbClr val="FF0000"/>
                </a:solidFill>
                <a:latin typeface="楷体" panose="02010609060101010101" pitchFamily="49" charset="-122"/>
                <a:ea typeface="楷体" panose="02010609060101010101" pitchFamily="49" charset="-122"/>
              </a:rPr>
              <a:t>应该怎么做</a:t>
            </a:r>
            <a:endParaRPr lang="zh-CN" altLang="en-US" b="1">
              <a:solidFill>
                <a:srgbClr val="FF0000"/>
              </a:solidFill>
              <a:latin typeface="楷体" panose="02010609060101010101" pitchFamily="49" charset="-122"/>
              <a:ea typeface="楷体" panose="02010609060101010101" pitchFamily="49" charset="-122"/>
            </a:endParaRPr>
          </a:p>
          <a:p>
            <a:pPr algn="ctr" fontAlgn="auto">
              <a:lnSpc>
                <a:spcPct val="150000"/>
              </a:lnSpc>
            </a:pPr>
            <a:r>
              <a:rPr lang="zh-CN" altLang="en-US" b="1">
                <a:solidFill>
                  <a:srgbClr val="FF0000"/>
                </a:solidFill>
                <a:latin typeface="楷体" panose="02010609060101010101" pitchFamily="49" charset="-122"/>
                <a:ea typeface="楷体" panose="02010609060101010101" pitchFamily="49" charset="-122"/>
              </a:rPr>
              <a:t>②做某事的重要性、必要性</a:t>
            </a:r>
            <a:endParaRPr lang="zh-CN" altLang="en-US" b="1">
              <a:solidFill>
                <a:srgbClr val="FF0000"/>
              </a:solidFill>
              <a:latin typeface="楷体" panose="02010609060101010101" pitchFamily="49" charset="-122"/>
              <a:ea typeface="楷体" panose="02010609060101010101" pitchFamily="49" charset="-122"/>
            </a:endParaRPr>
          </a:p>
          <a:p>
            <a:pPr algn="ctr"/>
            <a:endParaRPr lang="zh-CN" altLang="en-US" b="1">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 calcmode="lin" valueType="num">
                                      <p:cBhvr additive="base">
                                        <p:cTn id="1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custDataLst>
              <p:tags r:id="rId1"/>
            </p:custDataLst>
          </p:nvPr>
        </p:nvSpPr>
        <p:spPr>
          <a:xfrm>
            <a:off x="454901" y="1427208"/>
            <a:ext cx="404014" cy="1535106"/>
          </a:xfrm>
          <a:prstGeom prst="roundRect">
            <a:avLst>
              <a:gd name="adj" fmla="val 427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3" name="矩形 2"/>
          <p:cNvSpPr/>
          <p:nvPr>
            <p:custDataLst>
              <p:tags r:id="rId2"/>
            </p:custDataLst>
          </p:nvPr>
        </p:nvSpPr>
        <p:spPr>
          <a:xfrm>
            <a:off x="656908" y="1155700"/>
            <a:ext cx="10876279" cy="5283200"/>
          </a:xfrm>
          <a:prstGeom prst="rect">
            <a:avLst/>
          </a:prstGeom>
          <a:noFill/>
          <a:ln w="19050">
            <a:gradFill flip="none" rotWithShape="1">
              <a:gsLst>
                <a:gs pos="74000">
                  <a:schemeClr val="accent1"/>
                </a:gs>
                <a:gs pos="0">
                  <a:schemeClr val="accent1">
                    <a:lumMod val="53000"/>
                    <a:lumOff val="47000"/>
                  </a:schemeClr>
                </a:gs>
                <a:gs pos="29000">
                  <a:schemeClr val="accent1"/>
                </a:gs>
                <a:gs pos="100000">
                  <a:schemeClr val="accent1">
                    <a:lumMod val="26000"/>
                    <a:lumOff val="74000"/>
                  </a:schemeClr>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0" tIns="216000" rIns="360000" bIns="360000" rtlCol="0" anchor="t" anchorCtr="0">
            <a:noAutofit/>
          </a:bodyPr>
          <a:lstStyle/>
          <a:p>
            <a:pPr>
              <a:lnSpc>
                <a:spcPct val="130000"/>
              </a:lnSpc>
            </a:pPr>
            <a:endParaRPr lang="en-US" altLang="zh-CN" sz="2000">
              <a:solidFill>
                <a:schemeClr val="tx1"/>
              </a:solidFill>
            </a:endParaRPr>
          </a:p>
        </p:txBody>
      </p:sp>
      <p:sp>
        <p:nvSpPr>
          <p:cNvPr id="4" name="矩形: 圆角 3"/>
          <p:cNvSpPr/>
          <p:nvPr>
            <p:custDataLst>
              <p:tags r:id="rId3"/>
            </p:custDataLst>
          </p:nvPr>
        </p:nvSpPr>
        <p:spPr>
          <a:xfrm>
            <a:off x="448945" y="1489075"/>
            <a:ext cx="409575" cy="1699895"/>
          </a:xfrm>
          <a:prstGeom prst="roundRect">
            <a:avLst>
              <a:gd name="adj" fmla="val 42723"/>
            </a:avLst>
          </a:prstGeom>
          <a:gradFill flip="none" rotWithShape="1">
            <a:gsLst>
              <a:gs pos="100000">
                <a:schemeClr val="accent1">
                  <a:lumMod val="70000"/>
                  <a:lumOff val="30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tx1"/>
                </a:solidFill>
              </a:rPr>
              <a:t>思路归纳</a:t>
            </a:r>
            <a:endParaRPr lang="zh-CN" sz="2000" b="1">
              <a:solidFill>
                <a:schemeClr val="tx1"/>
              </a:solidFill>
            </a:endParaRPr>
          </a:p>
        </p:txBody>
      </p:sp>
      <p:sp>
        <p:nvSpPr>
          <p:cNvPr id="8" name="对角圆角矩形 7"/>
          <p:cNvSpPr/>
          <p:nvPr/>
        </p:nvSpPr>
        <p:spPr>
          <a:xfrm>
            <a:off x="1187450" y="216535"/>
            <a:ext cx="2440305" cy="589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t>命题方向</a:t>
            </a:r>
            <a:r>
              <a:rPr lang="en-US" altLang="zh-CN" sz="3200" b="1"/>
              <a:t>2</a:t>
            </a:r>
            <a:endParaRPr lang="en-US" altLang="zh-CN" sz="3200" b="1"/>
          </a:p>
        </p:txBody>
      </p:sp>
      <p:sp>
        <p:nvSpPr>
          <p:cNvPr id="9" name="文本框 8"/>
          <p:cNvSpPr txBox="1"/>
          <p:nvPr/>
        </p:nvSpPr>
        <p:spPr>
          <a:xfrm>
            <a:off x="4089400" y="216535"/>
            <a:ext cx="7574280" cy="521970"/>
          </a:xfrm>
          <a:prstGeom prst="rect">
            <a:avLst/>
          </a:prstGeom>
          <a:noFill/>
          <a:ln w="9525">
            <a:noFill/>
          </a:ln>
        </p:spPr>
        <p:txBody>
          <a:bodyPr wrap="square">
            <a:spAutoFit/>
          </a:bodyPr>
          <a:p>
            <a:pPr indent="0"/>
            <a:r>
              <a:rPr lang="zh-CN" sz="2800" b="1">
                <a:solidFill>
                  <a:srgbClr val="3A19C9"/>
                </a:solidFill>
                <a:ea typeface="宋体" panose="02010600030101010101" pitchFamily="2" charset="-122"/>
                <a:sym typeface="+mn-ea"/>
              </a:rPr>
              <a:t>党和政府出台这些法律/政策的原因？</a:t>
            </a:r>
            <a:endParaRPr lang="en-US" altLang="zh-CN" sz="2800" b="1">
              <a:solidFill>
                <a:srgbClr val="FF0000"/>
              </a:solidFill>
              <a:ea typeface="宋体" panose="02010600030101010101" pitchFamily="2" charset="-122"/>
            </a:endParaRPr>
          </a:p>
        </p:txBody>
      </p:sp>
      <p:sp>
        <p:nvSpPr>
          <p:cNvPr id="2" name="文本框 1"/>
          <p:cNvSpPr txBox="1"/>
          <p:nvPr/>
        </p:nvSpPr>
        <p:spPr>
          <a:xfrm>
            <a:off x="1514475" y="1309370"/>
            <a:ext cx="553720" cy="1383665"/>
          </a:xfrm>
          <a:prstGeom prst="rect">
            <a:avLst/>
          </a:prstGeom>
          <a:solidFill>
            <a:srgbClr val="C00000"/>
          </a:solidFill>
        </p:spPr>
        <p:txBody>
          <a:bodyPr wrap="square" rtlCol="0">
            <a:spAutoFit/>
          </a:bodyPr>
          <a:p>
            <a:r>
              <a:rPr lang="zh-CN" altLang="en-US" sz="2800" b="1">
                <a:solidFill>
                  <a:schemeClr val="bg1"/>
                </a:solidFill>
              </a:rPr>
              <a:t>共</a:t>
            </a:r>
            <a:endParaRPr lang="zh-CN" altLang="en-US" sz="2800" b="1">
              <a:solidFill>
                <a:schemeClr val="bg1"/>
              </a:solidFill>
            </a:endParaRPr>
          </a:p>
          <a:p>
            <a:endParaRPr lang="zh-CN" altLang="en-US" sz="2800" b="1">
              <a:solidFill>
                <a:schemeClr val="bg1"/>
              </a:solidFill>
            </a:endParaRPr>
          </a:p>
          <a:p>
            <a:r>
              <a:rPr lang="zh-CN" altLang="en-US" sz="2800" b="1">
                <a:solidFill>
                  <a:schemeClr val="bg1"/>
                </a:solidFill>
              </a:rPr>
              <a:t>性</a:t>
            </a:r>
            <a:endParaRPr lang="zh-CN" altLang="en-US" sz="2800" b="1">
              <a:solidFill>
                <a:schemeClr val="bg1"/>
              </a:solidFill>
            </a:endParaRPr>
          </a:p>
        </p:txBody>
      </p:sp>
      <p:sp>
        <p:nvSpPr>
          <p:cNvPr id="5" name="文本框 4"/>
          <p:cNvSpPr txBox="1"/>
          <p:nvPr/>
        </p:nvSpPr>
        <p:spPr>
          <a:xfrm>
            <a:off x="1514475" y="3459480"/>
            <a:ext cx="553720" cy="1383665"/>
          </a:xfrm>
          <a:prstGeom prst="rect">
            <a:avLst/>
          </a:prstGeom>
          <a:solidFill>
            <a:srgbClr val="C00000"/>
          </a:solidFill>
        </p:spPr>
        <p:txBody>
          <a:bodyPr wrap="square" rtlCol="0">
            <a:spAutoFit/>
          </a:bodyPr>
          <a:p>
            <a:r>
              <a:rPr lang="zh-CN" altLang="en-US" sz="2800" b="1">
                <a:solidFill>
                  <a:schemeClr val="bg1"/>
                </a:solidFill>
              </a:rPr>
              <a:t>个</a:t>
            </a:r>
            <a:endParaRPr lang="zh-CN" altLang="en-US" sz="2800" b="1">
              <a:solidFill>
                <a:schemeClr val="bg1"/>
              </a:solidFill>
            </a:endParaRPr>
          </a:p>
          <a:p>
            <a:endParaRPr lang="zh-CN" altLang="en-US" sz="2800" b="1">
              <a:solidFill>
                <a:schemeClr val="bg1"/>
              </a:solidFill>
            </a:endParaRPr>
          </a:p>
          <a:p>
            <a:r>
              <a:rPr lang="zh-CN" altLang="en-US" sz="2800" b="1">
                <a:solidFill>
                  <a:schemeClr val="bg1"/>
                </a:solidFill>
              </a:rPr>
              <a:t>性</a:t>
            </a:r>
            <a:endParaRPr lang="zh-CN" altLang="en-US" sz="2800" b="1">
              <a:solidFill>
                <a:schemeClr val="bg1"/>
              </a:solidFill>
            </a:endParaRPr>
          </a:p>
        </p:txBody>
      </p:sp>
      <p:sp>
        <p:nvSpPr>
          <p:cNvPr id="7" name="文本框 6"/>
          <p:cNvSpPr txBox="1"/>
          <p:nvPr/>
        </p:nvSpPr>
        <p:spPr>
          <a:xfrm>
            <a:off x="2600960" y="1289685"/>
            <a:ext cx="8359775" cy="1568450"/>
          </a:xfrm>
          <a:prstGeom prst="rect">
            <a:avLst/>
          </a:prstGeom>
          <a:noFill/>
        </p:spPr>
        <p:txBody>
          <a:bodyPr wrap="square" rtlCol="0">
            <a:spAutoFit/>
          </a:bodyPr>
          <a:p>
            <a:r>
              <a:rPr lang="zh-CN" altLang="en-US" sz="2400" b="1">
                <a:latin typeface="楷体" panose="02010609060101010101" pitchFamily="49" charset="-122"/>
                <a:ea typeface="楷体" panose="02010609060101010101" pitchFamily="49" charset="-122"/>
              </a:rPr>
              <a:t>①</a:t>
            </a:r>
            <a:r>
              <a:rPr lang="zh-CN" altLang="en-US" sz="2400" b="1">
                <a:latin typeface="楷体" panose="02010609060101010101" pitchFamily="49" charset="-122"/>
                <a:ea typeface="楷体" panose="02010609060101010101" pitchFamily="49" charset="-122"/>
                <a:sym typeface="+mn-ea"/>
              </a:rPr>
              <a:t>现状（根据材料写）</a:t>
            </a:r>
            <a:endParaRPr lang="zh-CN" altLang="en-US" sz="2400" b="1">
              <a:latin typeface="楷体" panose="02010609060101010101" pitchFamily="49" charset="-122"/>
              <a:ea typeface="楷体" panose="02010609060101010101" pitchFamily="49" charset="-122"/>
            </a:endParaRPr>
          </a:p>
          <a:p>
            <a:endParaRPr lang="zh-CN" altLang="en-US"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②</a:t>
            </a:r>
            <a:r>
              <a:rPr lang="zh-CN" altLang="en-US" sz="2400" b="1">
                <a:latin typeface="楷体" panose="02010609060101010101" pitchFamily="49" charset="-122"/>
                <a:ea typeface="楷体" panose="02010609060101010101" pitchFamily="49" charset="-122"/>
                <a:sym typeface="+mn-ea"/>
              </a:rPr>
              <a:t>未成年人的特点和地位：</a:t>
            </a:r>
            <a:endParaRPr lang="zh-CN" altLang="en-US" sz="2400" b="1">
              <a:latin typeface="楷体" panose="02010609060101010101" pitchFamily="49" charset="-122"/>
              <a:ea typeface="楷体" panose="02010609060101010101" pitchFamily="49" charset="-122"/>
            </a:endParaRPr>
          </a:p>
          <a:p>
            <a:endParaRPr lang="zh-CN" altLang="en-US" sz="2400" b="1">
              <a:latin typeface="楷体" panose="02010609060101010101" pitchFamily="49" charset="-122"/>
              <a:ea typeface="楷体" panose="02010609060101010101" pitchFamily="49" charset="-122"/>
            </a:endParaRPr>
          </a:p>
        </p:txBody>
      </p:sp>
      <p:sp>
        <p:nvSpPr>
          <p:cNvPr id="11" name="文本框 10"/>
          <p:cNvSpPr txBox="1"/>
          <p:nvPr/>
        </p:nvSpPr>
        <p:spPr>
          <a:xfrm>
            <a:off x="2727960" y="3342005"/>
            <a:ext cx="8359775" cy="2306955"/>
          </a:xfrm>
          <a:prstGeom prst="rect">
            <a:avLst/>
          </a:prstGeom>
          <a:noFill/>
        </p:spPr>
        <p:txBody>
          <a:bodyPr wrap="square" rtlCol="0">
            <a:spAutoFit/>
          </a:bodyPr>
          <a:p>
            <a:pPr fontAlgn="auto">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《家庭教育促进法》：</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a:latin typeface="楷体" panose="02010609060101010101" pitchFamily="49" charset="-122"/>
                <a:ea typeface="楷体" panose="02010609060101010101" pitchFamily="49" charset="-122"/>
                <a:cs typeface="楷体" panose="02010609060101010101" pitchFamily="49" charset="-122"/>
              </a:rPr>
              <a:t>双减</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a:latin typeface="楷体" panose="02010609060101010101" pitchFamily="49" charset="-122"/>
                <a:ea typeface="楷体" panose="02010609060101010101" pitchFamily="49" charset="-122"/>
                <a:cs typeface="楷体" panose="02010609060101010101" pitchFamily="49" charset="-122"/>
              </a:rPr>
              <a:t>教育政策：</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网络防沉迷：</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sp>
        <p:nvSpPr>
          <p:cNvPr id="19" name="横卷形 18"/>
          <p:cNvSpPr/>
          <p:nvPr/>
        </p:nvSpPr>
        <p:spPr>
          <a:xfrm>
            <a:off x="7735570" y="368935"/>
            <a:ext cx="4281170" cy="2887980"/>
          </a:xfrm>
          <a:prstGeom prst="horizontalScroll">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lnSpc>
                <a:spcPct val="150000"/>
              </a:lnSpc>
            </a:pPr>
            <a:endParaRPr lang="zh-CN" altLang="en-US" b="1">
              <a:solidFill>
                <a:srgbClr val="FF0000"/>
              </a:solidFill>
              <a:latin typeface="楷体" panose="02010609060101010101" pitchFamily="49" charset="-122"/>
              <a:ea typeface="楷体" panose="02010609060101010101" pitchFamily="49" charset="-122"/>
            </a:endParaRPr>
          </a:p>
          <a:p>
            <a:pPr algn="ctr" fontAlgn="auto">
              <a:lnSpc>
                <a:spcPct val="150000"/>
              </a:lnSpc>
            </a:pPr>
            <a:r>
              <a:rPr lang="zh-CN" altLang="en-US" b="1">
                <a:solidFill>
                  <a:srgbClr val="FF0000"/>
                </a:solidFill>
                <a:latin typeface="楷体" panose="02010609060101010101" pitchFamily="49" charset="-122"/>
                <a:ea typeface="楷体" panose="02010609060101010101" pitchFamily="49" charset="-122"/>
              </a:rPr>
              <a:t>原因类题型：</a:t>
            </a:r>
            <a:endParaRPr lang="zh-CN" altLang="en-US" b="1">
              <a:solidFill>
                <a:srgbClr val="FF0000"/>
              </a:solidFill>
              <a:latin typeface="楷体" panose="02010609060101010101" pitchFamily="49" charset="-122"/>
              <a:ea typeface="楷体" panose="02010609060101010101" pitchFamily="49" charset="-122"/>
            </a:endParaRPr>
          </a:p>
          <a:p>
            <a:pPr algn="l" fontAlgn="auto">
              <a:lnSpc>
                <a:spcPct val="150000"/>
              </a:lnSpc>
            </a:pPr>
            <a:r>
              <a:rPr lang="zh-CN" altLang="en-US" b="1">
                <a:solidFill>
                  <a:srgbClr val="FF0000"/>
                </a:solidFill>
                <a:latin typeface="楷体" panose="02010609060101010101" pitchFamily="49" charset="-122"/>
                <a:ea typeface="楷体" panose="02010609060101010101" pitchFamily="49" charset="-122"/>
              </a:rPr>
              <a:t>①</a:t>
            </a:r>
            <a:r>
              <a:rPr lang="zh-CN" b="1">
                <a:solidFill>
                  <a:srgbClr val="FF0000"/>
                </a:solidFill>
                <a:latin typeface="楷体" panose="02010609060101010101" pitchFamily="49" charset="-122"/>
                <a:ea typeface="楷体" panose="02010609060101010101" pitchFamily="49" charset="-122"/>
              </a:rPr>
              <a:t>现状</a:t>
            </a:r>
            <a:endParaRPr lang="zh-CN" altLang="en-US" b="1">
              <a:solidFill>
                <a:srgbClr val="FF0000"/>
              </a:solidFill>
              <a:latin typeface="楷体" panose="02010609060101010101" pitchFamily="49" charset="-122"/>
              <a:ea typeface="楷体" panose="02010609060101010101" pitchFamily="49" charset="-122"/>
            </a:endParaRPr>
          </a:p>
          <a:p>
            <a:pPr algn="l" fontAlgn="auto">
              <a:lnSpc>
                <a:spcPct val="150000"/>
              </a:lnSpc>
            </a:pPr>
            <a:r>
              <a:rPr lang="zh-CN" altLang="en-US" b="1">
                <a:solidFill>
                  <a:srgbClr val="FF0000"/>
                </a:solidFill>
                <a:latin typeface="楷体" panose="02010609060101010101" pitchFamily="49" charset="-122"/>
                <a:ea typeface="楷体" panose="02010609060101010101" pitchFamily="49" charset="-122"/>
              </a:rPr>
              <a:t>②法律、道德要求</a:t>
            </a:r>
            <a:endParaRPr lang="zh-CN" altLang="en-US" b="1">
              <a:solidFill>
                <a:srgbClr val="FF0000"/>
              </a:solidFill>
              <a:latin typeface="楷体" panose="02010609060101010101" pitchFamily="49" charset="-122"/>
              <a:ea typeface="楷体" panose="02010609060101010101" pitchFamily="49" charset="-122"/>
            </a:endParaRPr>
          </a:p>
          <a:p>
            <a:pPr algn="l" fontAlgn="auto">
              <a:lnSpc>
                <a:spcPct val="150000"/>
              </a:lnSpc>
            </a:pPr>
            <a:r>
              <a:rPr lang="zh-CN" altLang="en-US" b="1">
                <a:solidFill>
                  <a:srgbClr val="FF0000"/>
                </a:solidFill>
                <a:latin typeface="楷体" panose="02010609060101010101" pitchFamily="49" charset="-122"/>
                <a:ea typeface="楷体" panose="02010609060101010101" pitchFamily="49" charset="-122"/>
              </a:rPr>
              <a:t>③重要地位、作用</a:t>
            </a:r>
            <a:endParaRPr lang="zh-CN" altLang="en-US" b="1">
              <a:solidFill>
                <a:srgbClr val="FF0000"/>
              </a:solidFill>
              <a:latin typeface="楷体" panose="02010609060101010101" pitchFamily="49" charset="-122"/>
              <a:ea typeface="楷体" panose="02010609060101010101" pitchFamily="49" charset="-122"/>
            </a:endParaRPr>
          </a:p>
          <a:p>
            <a:pPr algn="l" fontAlgn="auto">
              <a:lnSpc>
                <a:spcPct val="150000"/>
              </a:lnSpc>
            </a:pPr>
            <a:r>
              <a:rPr lang="zh-CN" altLang="en-US" b="1">
                <a:solidFill>
                  <a:srgbClr val="FF0000"/>
                </a:solidFill>
                <a:latin typeface="楷体" panose="02010609060101010101" pitchFamily="49" charset="-122"/>
                <a:ea typeface="楷体" panose="02010609060101010101" pitchFamily="49" charset="-122"/>
              </a:rPr>
              <a:t>④意义</a:t>
            </a:r>
            <a:endParaRPr lang="zh-CN" altLang="en-US" b="1">
              <a:solidFill>
                <a:srgbClr val="FF0000"/>
              </a:solidFill>
              <a:latin typeface="楷体" panose="02010609060101010101" pitchFamily="49" charset="-122"/>
              <a:ea typeface="楷体" panose="02010609060101010101" pitchFamily="49" charset="-122"/>
            </a:endParaRPr>
          </a:p>
          <a:p>
            <a:pPr algn="l" fontAlgn="auto">
              <a:lnSpc>
                <a:spcPct val="150000"/>
              </a:lnSpc>
            </a:pPr>
            <a:endParaRPr lang="zh-CN" altLang="en-US" b="1">
              <a:solidFill>
                <a:srgbClr val="FF0000"/>
              </a:solidFill>
              <a:latin typeface="楷体" panose="02010609060101010101" pitchFamily="49" charset="-122"/>
              <a:ea typeface="楷体" panose="02010609060101010101" pitchFamily="49" charset="-122"/>
            </a:endParaRPr>
          </a:p>
        </p:txBody>
      </p:sp>
      <p:sp>
        <p:nvSpPr>
          <p:cNvPr id="10" name="文本框 9"/>
          <p:cNvSpPr txBox="1"/>
          <p:nvPr/>
        </p:nvSpPr>
        <p:spPr>
          <a:xfrm>
            <a:off x="5931535" y="3459480"/>
            <a:ext cx="5692140" cy="460375"/>
          </a:xfrm>
          <a:prstGeom prst="rect">
            <a:avLst/>
          </a:prstGeom>
          <a:noFill/>
        </p:spPr>
        <p:txBody>
          <a:bodyPr wrap="none" rtlCol="0">
            <a:spAutoFit/>
          </a:bodyPr>
          <a:p>
            <a:pPr algn="l"/>
            <a:r>
              <a:rPr lang="zh-CN" altLang="en-US" sz="2400" b="1">
                <a:solidFill>
                  <a:schemeClr val="accent1"/>
                </a:solidFill>
                <a:latin typeface="楷体" panose="02010609060101010101" pitchFamily="49" charset="-122"/>
                <a:ea typeface="楷体" panose="02010609060101010101" pitchFamily="49" charset="-122"/>
                <a:cs typeface="楷体" panose="02010609060101010101" pitchFamily="49" charset="-122"/>
                <a:sym typeface="+mn-ea"/>
              </a:rPr>
              <a:t>家庭保护的地位、父母有教育孩子的职责</a:t>
            </a:r>
            <a:endParaRPr lang="zh-CN" altLang="en-US" sz="2400" b="1">
              <a:solidFill>
                <a:schemeClr val="accent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文本框 11"/>
          <p:cNvSpPr txBox="1"/>
          <p:nvPr/>
        </p:nvSpPr>
        <p:spPr>
          <a:xfrm>
            <a:off x="5709920" y="4036695"/>
            <a:ext cx="1713230" cy="460375"/>
          </a:xfrm>
          <a:prstGeom prst="rect">
            <a:avLst/>
          </a:prstGeom>
          <a:noFill/>
        </p:spPr>
        <p:txBody>
          <a:bodyPr wrap="none" rtlCol="0">
            <a:spAutoFit/>
          </a:bodyPr>
          <a:p>
            <a:pPr algn="l"/>
            <a:r>
              <a:rPr lang="zh-CN" altLang="en-US" sz="2400" b="1">
                <a:solidFill>
                  <a:schemeClr val="accent1"/>
                </a:solidFill>
                <a:latin typeface="楷体" panose="02010609060101010101" pitchFamily="49" charset="-122"/>
                <a:ea typeface="楷体" panose="02010609060101010101" pitchFamily="49" charset="-122"/>
                <a:cs typeface="楷体" panose="02010609060101010101" pitchFamily="49" charset="-122"/>
                <a:sym typeface="+mn-ea"/>
              </a:rPr>
              <a:t>教育的地位</a:t>
            </a:r>
            <a:endParaRPr lang="zh-CN" altLang="en-US" sz="2400" b="1">
              <a:solidFill>
                <a:schemeClr val="accent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3" name="文本框 12"/>
          <p:cNvSpPr txBox="1"/>
          <p:nvPr/>
        </p:nvSpPr>
        <p:spPr>
          <a:xfrm>
            <a:off x="4787900" y="4613910"/>
            <a:ext cx="2325370" cy="460375"/>
          </a:xfrm>
          <a:prstGeom prst="rect">
            <a:avLst/>
          </a:prstGeom>
          <a:noFill/>
        </p:spPr>
        <p:txBody>
          <a:bodyPr wrap="none" rtlCol="0">
            <a:spAutoFit/>
          </a:bodyPr>
          <a:p>
            <a:pPr algn="l"/>
            <a:r>
              <a:rPr lang="zh-CN" altLang="en-US" sz="2400" b="1">
                <a:solidFill>
                  <a:schemeClr val="accent1"/>
                </a:solidFill>
                <a:latin typeface="楷体" panose="02010609060101010101" pitchFamily="49" charset="-122"/>
                <a:ea typeface="楷体" panose="02010609060101010101" pitchFamily="49" charset="-122"/>
                <a:cs typeface="楷体" panose="02010609060101010101" pitchFamily="49" charset="-122"/>
                <a:sym typeface="+mn-ea"/>
              </a:rPr>
              <a:t>网络的消极作用</a:t>
            </a:r>
            <a:endParaRPr lang="zh-CN" altLang="en-US" sz="2400" b="1">
              <a:solidFill>
                <a:schemeClr val="accent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linds(horizontal)">
                                      <p:cBhvr>
                                        <p:cTn id="24" dur="500"/>
                                        <p:tgtEl>
                                          <p:spTgt spid="7">
                                            <p:txEl>
                                              <p:pRg st="0" end="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linds(horizont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blinds(horizontal)">
                                      <p:cBhvr>
                                        <p:cTn id="32" dur="500"/>
                                        <p:tgtEl>
                                          <p:spTgt spid="11">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blinds(horizontal)">
                                      <p:cBhvr>
                                        <p:cTn id="35" dur="500"/>
                                        <p:tgtEl>
                                          <p:spTgt spid="11">
                                            <p:txEl>
                                              <p:pRg st="1" end="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blinds(horizontal)">
                                      <p:cBhvr>
                                        <p:cTn id="38" dur="500"/>
                                        <p:tgtEl>
                                          <p:spTgt spid="1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19" grpId="0" bldLvl="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custDataLst>
              <p:tags r:id="rId1"/>
            </p:custDataLst>
          </p:nvPr>
        </p:nvSpPr>
        <p:spPr>
          <a:xfrm>
            <a:off x="454901" y="1427208"/>
            <a:ext cx="404014" cy="1535106"/>
          </a:xfrm>
          <a:prstGeom prst="roundRect">
            <a:avLst>
              <a:gd name="adj" fmla="val 427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3" name="矩形 2"/>
          <p:cNvSpPr/>
          <p:nvPr>
            <p:custDataLst>
              <p:tags r:id="rId2"/>
            </p:custDataLst>
          </p:nvPr>
        </p:nvSpPr>
        <p:spPr>
          <a:xfrm>
            <a:off x="656908" y="1155700"/>
            <a:ext cx="10876279" cy="5283200"/>
          </a:xfrm>
          <a:prstGeom prst="rect">
            <a:avLst/>
          </a:prstGeom>
          <a:noFill/>
          <a:ln w="19050">
            <a:gradFill flip="none" rotWithShape="1">
              <a:gsLst>
                <a:gs pos="74000">
                  <a:schemeClr val="accent1"/>
                </a:gs>
                <a:gs pos="0">
                  <a:schemeClr val="accent1">
                    <a:lumMod val="53000"/>
                    <a:lumOff val="47000"/>
                  </a:schemeClr>
                </a:gs>
                <a:gs pos="29000">
                  <a:schemeClr val="accent1"/>
                </a:gs>
                <a:gs pos="100000">
                  <a:schemeClr val="accent1">
                    <a:lumMod val="26000"/>
                    <a:lumOff val="74000"/>
                  </a:schemeClr>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0" tIns="216000" rIns="360000" bIns="360000" rtlCol="0" anchor="t" anchorCtr="0">
            <a:noAutofit/>
          </a:bodyPr>
          <a:lstStyle/>
          <a:p>
            <a:pPr>
              <a:lnSpc>
                <a:spcPct val="130000"/>
              </a:lnSpc>
            </a:pPr>
            <a:endParaRPr lang="en-US" altLang="zh-CN" sz="2000">
              <a:solidFill>
                <a:schemeClr val="tx1"/>
              </a:solidFill>
            </a:endParaRPr>
          </a:p>
        </p:txBody>
      </p:sp>
      <p:sp>
        <p:nvSpPr>
          <p:cNvPr id="4" name="矩形: 圆角 3"/>
          <p:cNvSpPr/>
          <p:nvPr>
            <p:custDataLst>
              <p:tags r:id="rId3"/>
            </p:custDataLst>
          </p:nvPr>
        </p:nvSpPr>
        <p:spPr>
          <a:xfrm>
            <a:off x="448945" y="1489075"/>
            <a:ext cx="409575" cy="1699895"/>
          </a:xfrm>
          <a:prstGeom prst="roundRect">
            <a:avLst>
              <a:gd name="adj" fmla="val 42723"/>
            </a:avLst>
          </a:prstGeom>
          <a:gradFill flip="none" rotWithShape="1">
            <a:gsLst>
              <a:gs pos="100000">
                <a:schemeClr val="accent1">
                  <a:lumMod val="70000"/>
                  <a:lumOff val="30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tx1"/>
                </a:solidFill>
              </a:rPr>
              <a:t>典型例题</a:t>
            </a:r>
            <a:endParaRPr lang="zh-CN" sz="2000" b="1">
              <a:solidFill>
                <a:schemeClr val="tx1"/>
              </a:solidFill>
            </a:endParaRPr>
          </a:p>
        </p:txBody>
      </p:sp>
      <p:sp>
        <p:nvSpPr>
          <p:cNvPr id="8" name="对角圆角矩形 7"/>
          <p:cNvSpPr/>
          <p:nvPr/>
        </p:nvSpPr>
        <p:spPr>
          <a:xfrm>
            <a:off x="1187450" y="216535"/>
            <a:ext cx="2440305" cy="589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t>命题方向</a:t>
            </a:r>
            <a:r>
              <a:rPr lang="en-US" altLang="zh-CN" sz="3200" b="1"/>
              <a:t>3</a:t>
            </a:r>
            <a:endParaRPr lang="en-US" altLang="zh-CN" sz="3200" b="1"/>
          </a:p>
        </p:txBody>
      </p:sp>
      <p:sp>
        <p:nvSpPr>
          <p:cNvPr id="9" name="文本框 8"/>
          <p:cNvSpPr txBox="1"/>
          <p:nvPr/>
        </p:nvSpPr>
        <p:spPr>
          <a:xfrm>
            <a:off x="4089400" y="216535"/>
            <a:ext cx="7574280" cy="521970"/>
          </a:xfrm>
          <a:prstGeom prst="rect">
            <a:avLst/>
          </a:prstGeom>
          <a:noFill/>
          <a:ln w="9525">
            <a:noFill/>
          </a:ln>
        </p:spPr>
        <p:txBody>
          <a:bodyPr wrap="square">
            <a:spAutoFit/>
          </a:bodyPr>
          <a:p>
            <a:pPr indent="0"/>
            <a:r>
              <a:rPr lang="zh-CN" sz="2800" b="1">
                <a:solidFill>
                  <a:srgbClr val="3A19C9"/>
                </a:solidFill>
                <a:ea typeface="宋体" panose="02010600030101010101" pitchFamily="2" charset="-122"/>
              </a:rPr>
              <a:t>这些法律/政策出台有什么意义？</a:t>
            </a:r>
            <a:endParaRPr lang="en-US" altLang="zh-CN" sz="2800" b="1">
              <a:solidFill>
                <a:srgbClr val="FF0000"/>
              </a:solidFill>
              <a:ea typeface="宋体" panose="02010600030101010101" pitchFamily="2" charset="-122"/>
            </a:endParaRPr>
          </a:p>
        </p:txBody>
      </p:sp>
      <p:sp>
        <p:nvSpPr>
          <p:cNvPr id="10" name="文本框 9"/>
          <p:cNvSpPr txBox="1"/>
          <p:nvPr/>
        </p:nvSpPr>
        <p:spPr>
          <a:xfrm>
            <a:off x="1031240" y="1155700"/>
            <a:ext cx="10372090" cy="4521835"/>
          </a:xfrm>
          <a:prstGeom prst="rect">
            <a:avLst/>
          </a:prstGeom>
          <a:noFill/>
        </p:spPr>
        <p:txBody>
          <a:bodyPr wrap="square" rtlCol="0">
            <a:spAutoFit/>
          </a:bodyPr>
          <a:p>
            <a:pPr fontAlgn="auto">
              <a:lnSpc>
                <a:spcPct val="120000"/>
              </a:lnSpc>
            </a:pP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【模拟卷</a:t>
            </a:r>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5,17</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C00000"/>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对于“双减”政策，宏观上看，政府认为资本脱实向虚，房地产、教培业、娱乐业资本过热，而真正的实业没有得到资本的青映，人口红利丧失，出生率下降。“双减”后家长开心了，现在，针对课外机构的收费价格加强了限制，学校开展了5+2服务。以前都说“不提作业，母总子孝；一提作业，鸡飞狗跳”，而现在家庭也会因此和谐不少。对于老师而言，教学时间和要求的调整，一下子打乱了因有的教学方式。对于学生面言，没有作业的生活，天看起来更蓝了，草看起来更绿了，人生都变得美好多了。以前家长想方设法择校，现在家门口就有好学校，教育部进行了“双减”之后的调查，家长满意率达到96%。</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fontAlgn="auto">
              <a:lnSpc>
                <a:spcPct val="120000"/>
              </a:lnSpc>
            </a:pPr>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请根据材料，分析“双减”政策带来了哪些积极影响。(4分）</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custDataLst>
              <p:tags r:id="rId1"/>
            </p:custDataLst>
          </p:nvPr>
        </p:nvSpPr>
        <p:spPr>
          <a:xfrm>
            <a:off x="454901" y="1427208"/>
            <a:ext cx="404014" cy="1535106"/>
          </a:xfrm>
          <a:prstGeom prst="roundRect">
            <a:avLst>
              <a:gd name="adj" fmla="val 427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3" name="矩形 2"/>
          <p:cNvSpPr/>
          <p:nvPr>
            <p:custDataLst>
              <p:tags r:id="rId2"/>
            </p:custDataLst>
          </p:nvPr>
        </p:nvSpPr>
        <p:spPr>
          <a:xfrm>
            <a:off x="656908" y="1155700"/>
            <a:ext cx="10876279" cy="5283200"/>
          </a:xfrm>
          <a:prstGeom prst="rect">
            <a:avLst/>
          </a:prstGeom>
          <a:noFill/>
          <a:ln w="19050">
            <a:gradFill flip="none" rotWithShape="1">
              <a:gsLst>
                <a:gs pos="74000">
                  <a:schemeClr val="accent1"/>
                </a:gs>
                <a:gs pos="0">
                  <a:schemeClr val="accent1">
                    <a:lumMod val="53000"/>
                    <a:lumOff val="47000"/>
                  </a:schemeClr>
                </a:gs>
                <a:gs pos="29000">
                  <a:schemeClr val="accent1"/>
                </a:gs>
                <a:gs pos="100000">
                  <a:schemeClr val="accent1">
                    <a:lumMod val="26000"/>
                    <a:lumOff val="74000"/>
                  </a:schemeClr>
                </a:gs>
              </a:gsLst>
              <a:lin ang="8100000" scaled="1"/>
            </a:gradFill>
          </a:ln>
        </p:spPr>
        <p:style>
          <a:lnRef idx="2">
            <a:schemeClr val="accent1">
              <a:shade val="50000"/>
            </a:schemeClr>
          </a:lnRef>
          <a:fillRef idx="1">
            <a:schemeClr val="accent1"/>
          </a:fillRef>
          <a:effectRef idx="0">
            <a:schemeClr val="accent1"/>
          </a:effectRef>
          <a:fontRef idx="minor">
            <a:schemeClr val="lt1"/>
          </a:fontRef>
        </p:style>
        <p:txBody>
          <a:bodyPr lIns="360000" tIns="216000" rIns="360000" bIns="360000" rtlCol="0" anchor="t" anchorCtr="0">
            <a:noAutofit/>
          </a:bodyPr>
          <a:lstStyle/>
          <a:p>
            <a:pPr>
              <a:lnSpc>
                <a:spcPct val="130000"/>
              </a:lnSpc>
            </a:pPr>
            <a:endParaRPr lang="en-US" altLang="zh-CN" sz="2000">
              <a:solidFill>
                <a:schemeClr val="tx1"/>
              </a:solidFill>
            </a:endParaRPr>
          </a:p>
        </p:txBody>
      </p:sp>
      <p:sp>
        <p:nvSpPr>
          <p:cNvPr id="4" name="矩形: 圆角 3"/>
          <p:cNvSpPr/>
          <p:nvPr>
            <p:custDataLst>
              <p:tags r:id="rId3"/>
            </p:custDataLst>
          </p:nvPr>
        </p:nvSpPr>
        <p:spPr>
          <a:xfrm>
            <a:off x="448945" y="1489075"/>
            <a:ext cx="409575" cy="1699895"/>
          </a:xfrm>
          <a:prstGeom prst="roundRect">
            <a:avLst>
              <a:gd name="adj" fmla="val 42723"/>
            </a:avLst>
          </a:prstGeom>
          <a:gradFill flip="none" rotWithShape="1">
            <a:gsLst>
              <a:gs pos="100000">
                <a:schemeClr val="accent1">
                  <a:lumMod val="70000"/>
                  <a:lumOff val="30000"/>
                </a:schemeClr>
              </a:gs>
              <a:gs pos="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a:solidFill>
                  <a:schemeClr val="tx1"/>
                </a:solidFill>
              </a:rPr>
              <a:t>思路归纳</a:t>
            </a:r>
            <a:endParaRPr lang="zh-CN" sz="2000" b="1">
              <a:solidFill>
                <a:schemeClr val="tx1"/>
              </a:solidFill>
            </a:endParaRPr>
          </a:p>
        </p:txBody>
      </p:sp>
      <p:sp>
        <p:nvSpPr>
          <p:cNvPr id="8" name="对角圆角矩形 7"/>
          <p:cNvSpPr/>
          <p:nvPr/>
        </p:nvSpPr>
        <p:spPr>
          <a:xfrm>
            <a:off x="1187450" y="216535"/>
            <a:ext cx="2440305" cy="589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t>命题方向</a:t>
            </a:r>
            <a:r>
              <a:rPr lang="en-US" altLang="zh-CN" sz="3200" b="1"/>
              <a:t>2</a:t>
            </a:r>
            <a:endParaRPr lang="en-US" altLang="zh-CN" sz="3200" b="1"/>
          </a:p>
        </p:txBody>
      </p:sp>
      <p:sp>
        <p:nvSpPr>
          <p:cNvPr id="9" name="文本框 8"/>
          <p:cNvSpPr txBox="1"/>
          <p:nvPr/>
        </p:nvSpPr>
        <p:spPr>
          <a:xfrm>
            <a:off x="4089400" y="216535"/>
            <a:ext cx="7574280" cy="521970"/>
          </a:xfrm>
          <a:prstGeom prst="rect">
            <a:avLst/>
          </a:prstGeom>
          <a:noFill/>
          <a:ln w="9525">
            <a:noFill/>
          </a:ln>
        </p:spPr>
        <p:txBody>
          <a:bodyPr wrap="square">
            <a:spAutoFit/>
          </a:bodyPr>
          <a:p>
            <a:pPr indent="0"/>
            <a:r>
              <a:rPr lang="zh-CN" sz="2800" b="1">
                <a:solidFill>
                  <a:srgbClr val="3A19C9"/>
                </a:solidFill>
                <a:ea typeface="宋体" panose="02010600030101010101" pitchFamily="2" charset="-122"/>
                <a:sym typeface="+mn-ea"/>
              </a:rPr>
              <a:t>党和政府出台这些法律/政策的意义？</a:t>
            </a:r>
            <a:endParaRPr lang="en-US" altLang="zh-CN" sz="2800" b="1">
              <a:solidFill>
                <a:srgbClr val="FF0000"/>
              </a:solidFill>
              <a:ea typeface="宋体" panose="02010600030101010101" pitchFamily="2" charset="-122"/>
            </a:endParaRPr>
          </a:p>
        </p:txBody>
      </p:sp>
      <p:sp>
        <p:nvSpPr>
          <p:cNvPr id="2" name="文本框 1"/>
          <p:cNvSpPr txBox="1"/>
          <p:nvPr/>
        </p:nvSpPr>
        <p:spPr>
          <a:xfrm>
            <a:off x="1514475" y="1309370"/>
            <a:ext cx="553720" cy="1383665"/>
          </a:xfrm>
          <a:prstGeom prst="rect">
            <a:avLst/>
          </a:prstGeom>
          <a:solidFill>
            <a:srgbClr val="C00000"/>
          </a:solidFill>
        </p:spPr>
        <p:txBody>
          <a:bodyPr wrap="square" rtlCol="0">
            <a:spAutoFit/>
          </a:bodyPr>
          <a:p>
            <a:r>
              <a:rPr lang="zh-CN" altLang="en-US" sz="2800" b="1">
                <a:solidFill>
                  <a:schemeClr val="bg1"/>
                </a:solidFill>
              </a:rPr>
              <a:t>共</a:t>
            </a:r>
            <a:endParaRPr lang="zh-CN" altLang="en-US" sz="2800" b="1">
              <a:solidFill>
                <a:schemeClr val="bg1"/>
              </a:solidFill>
            </a:endParaRPr>
          </a:p>
          <a:p>
            <a:endParaRPr lang="zh-CN" altLang="en-US" sz="2800" b="1">
              <a:solidFill>
                <a:schemeClr val="bg1"/>
              </a:solidFill>
            </a:endParaRPr>
          </a:p>
          <a:p>
            <a:r>
              <a:rPr lang="zh-CN" altLang="en-US" sz="2800" b="1">
                <a:solidFill>
                  <a:schemeClr val="bg1"/>
                </a:solidFill>
              </a:rPr>
              <a:t>性</a:t>
            </a:r>
            <a:endParaRPr lang="zh-CN" altLang="en-US" sz="2800" b="1">
              <a:solidFill>
                <a:schemeClr val="bg1"/>
              </a:solidFill>
            </a:endParaRPr>
          </a:p>
        </p:txBody>
      </p:sp>
      <p:sp>
        <p:nvSpPr>
          <p:cNvPr id="5" name="文本框 4"/>
          <p:cNvSpPr txBox="1"/>
          <p:nvPr/>
        </p:nvSpPr>
        <p:spPr>
          <a:xfrm>
            <a:off x="1514475" y="3459480"/>
            <a:ext cx="553720" cy="1383665"/>
          </a:xfrm>
          <a:prstGeom prst="rect">
            <a:avLst/>
          </a:prstGeom>
          <a:solidFill>
            <a:srgbClr val="C00000"/>
          </a:solidFill>
        </p:spPr>
        <p:txBody>
          <a:bodyPr wrap="square" rtlCol="0">
            <a:spAutoFit/>
          </a:bodyPr>
          <a:p>
            <a:r>
              <a:rPr lang="zh-CN" altLang="en-US" sz="2800" b="1">
                <a:solidFill>
                  <a:schemeClr val="bg1"/>
                </a:solidFill>
              </a:rPr>
              <a:t>个</a:t>
            </a:r>
            <a:endParaRPr lang="zh-CN" altLang="en-US" sz="2800" b="1">
              <a:solidFill>
                <a:schemeClr val="bg1"/>
              </a:solidFill>
            </a:endParaRPr>
          </a:p>
          <a:p>
            <a:endParaRPr lang="zh-CN" altLang="en-US" sz="2800" b="1">
              <a:solidFill>
                <a:schemeClr val="bg1"/>
              </a:solidFill>
            </a:endParaRPr>
          </a:p>
          <a:p>
            <a:r>
              <a:rPr lang="zh-CN" altLang="en-US" sz="2800" b="1">
                <a:solidFill>
                  <a:schemeClr val="bg1"/>
                </a:solidFill>
              </a:rPr>
              <a:t>性</a:t>
            </a:r>
            <a:endParaRPr lang="zh-CN" altLang="en-US" sz="2800" b="1">
              <a:solidFill>
                <a:schemeClr val="bg1"/>
              </a:solidFill>
            </a:endParaRPr>
          </a:p>
        </p:txBody>
      </p:sp>
      <p:sp>
        <p:nvSpPr>
          <p:cNvPr id="7" name="文本框 6"/>
          <p:cNvSpPr txBox="1"/>
          <p:nvPr/>
        </p:nvSpPr>
        <p:spPr>
          <a:xfrm>
            <a:off x="2504440" y="1771015"/>
            <a:ext cx="8359775" cy="460375"/>
          </a:xfrm>
          <a:prstGeom prst="rect">
            <a:avLst/>
          </a:prstGeom>
          <a:noFill/>
        </p:spPr>
        <p:txBody>
          <a:bodyPr wrap="square" rtlCol="0">
            <a:spAutoFit/>
          </a:bodyPr>
          <a:p>
            <a:r>
              <a:rPr lang="zh-CN" altLang="en-US" sz="2400" b="1">
                <a:latin typeface="楷体" panose="02010609060101010101" pitchFamily="49" charset="-122"/>
                <a:ea typeface="楷体" panose="02010609060101010101" pitchFamily="49" charset="-122"/>
              </a:rPr>
              <a:t>有利于保障未成人合法权利，促进未成年人身心健康；</a:t>
            </a:r>
            <a:endParaRPr lang="zh-CN" altLang="en-US" sz="2400" b="1">
              <a:latin typeface="楷体" panose="02010609060101010101" pitchFamily="49" charset="-122"/>
              <a:ea typeface="楷体" panose="02010609060101010101" pitchFamily="49" charset="-122"/>
            </a:endParaRPr>
          </a:p>
        </p:txBody>
      </p:sp>
      <p:sp>
        <p:nvSpPr>
          <p:cNvPr id="11" name="文本框 10"/>
          <p:cNvSpPr txBox="1"/>
          <p:nvPr/>
        </p:nvSpPr>
        <p:spPr>
          <a:xfrm>
            <a:off x="2685415" y="3684905"/>
            <a:ext cx="8359775" cy="645160"/>
          </a:xfrm>
          <a:prstGeom prst="rect">
            <a:avLst/>
          </a:prstGeom>
          <a:noFill/>
        </p:spPr>
        <p:txBody>
          <a:bodyPr wrap="square" rtlCol="0">
            <a:spAutoFit/>
          </a:bodyPr>
          <a:p>
            <a:pPr fontAlgn="auto">
              <a:lnSpc>
                <a:spcPct val="150000"/>
              </a:lnSpc>
            </a:pPr>
            <a:r>
              <a:rPr lang="zh-CN" sz="2400" b="1">
                <a:latin typeface="楷体" panose="02010609060101010101" pitchFamily="49" charset="-122"/>
                <a:ea typeface="楷体" panose="02010609060101010101" pitchFamily="49" charset="-122"/>
                <a:cs typeface="楷体" panose="02010609060101010101" pitchFamily="49" charset="-122"/>
              </a:rPr>
              <a:t>有利于家庭和睦、社会公平等（根据材料归纳）</a:t>
            </a:r>
            <a:endParaRPr lang="zh-CN" sz="24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linds(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blinds(horizontal)">
                                      <p:cBhvr>
                                        <p:cTn id="2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UNIT_BK_DARK_LIGHT" val="2"/>
</p:tagLst>
</file>

<file path=ppt/tags/tag11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UNIT_BK_DARK_LIGHT" val="2"/>
</p:tagLst>
</file>

<file path=ppt/tags/tag11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UNIT_BK_DARK_LIGHT" val="2"/>
</p:tagLst>
</file>

<file path=ppt/tags/tag1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UNIT_BK_DARK_LIGHT" val="2"/>
</p:tagLst>
</file>

<file path=ppt/tags/tag13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UNIT_BK_DARK_LIGHT" val="2"/>
</p:tagLst>
</file>

<file path=ppt/tags/tag1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UNIT_BK_DARK_LIGHT" val="2"/>
</p:tagLst>
</file>

<file path=ppt/tags/tag1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7"/>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7"/>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8.xml><?xml version="1.0" encoding="utf-8"?>
<p:tagLst xmlns:p="http://schemas.openxmlformats.org/presentationml/2006/main">
  <p:tag name="KSO_WM_TEMPLATE_THUMBS_INDEX" val="1、4、7、10、13、15、16、18、19、20、21、23"/>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87"/>
  <p:tag name="KSO_WM_TEMPLATE_MASTER_THUMB_INDEX" val="12"/>
</p:tagLst>
</file>

<file path=ppt/tags/tag169.xml><?xml version="1.0" encoding="utf-8"?>
<p:tagLst xmlns:p="http://schemas.openxmlformats.org/presentationml/2006/main">
  <p:tag name="KSO_WM_TEMPLATE_CATEGORY" val="custom"/>
  <p:tag name="KSO_WM_TEMPLATE_INDEX" val="20205287"/>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custom20205287_4*l_i*1_1"/>
  <p:tag name="KSO_WM_TEMPLATE_CATEGORY" val="custom"/>
  <p:tag name="KSO_WM_TEMPLATE_INDEX" val="20205287"/>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71.xml><?xml version="1.0" encoding="utf-8"?>
<p:tagLst xmlns:p="http://schemas.openxmlformats.org/presentationml/2006/main">
  <p:tag name="KSO_WM_UNIT_PRESET_TEXT" val="单击此处输入你的正文，文字是您思想的提炼"/>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287_4*l_h_f*1_1_1"/>
  <p:tag name="KSO_WM_TEMPLATE_CATEGORY" val="custom"/>
  <p:tag name="KSO_WM_TEMPLATE_INDEX" val="2020528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72.xml><?xml version="1.0" encoding="utf-8"?>
<p:tagLst xmlns:p="http://schemas.openxmlformats.org/presentationml/2006/main">
  <p:tag name="KSO_WM_UNIT_PRESET_TEXT" val="单击此处输入你的正文，文字是您思想的提炼"/>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5287_4*l_h_f*1_3_1"/>
  <p:tag name="KSO_WM_TEMPLATE_CATEGORY" val="custom"/>
  <p:tag name="KSO_WM_TEMPLATE_INDEX" val="20205287"/>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73.xml><?xml version="1.0" encoding="utf-8"?>
<p:tagLst xmlns:p="http://schemas.openxmlformats.org/presentationml/2006/main">
  <p:tag name="KSO_WM_UNIT_PRESET_TEXT" val="单击此处输入你的正文，文字是您思想的提炼"/>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287_4*l_h_f*1_2_1"/>
  <p:tag name="KSO_WM_TEMPLATE_CATEGORY" val="custom"/>
  <p:tag name="KSO_WM_TEMPLATE_INDEX" val="20205287"/>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174.xml><?xml version="1.0" encoding="utf-8"?>
<p:tagLst xmlns:p="http://schemas.openxmlformats.org/presentationml/2006/main">
  <p:tag name="KSO_WM_UNIT_PRESET_TEXT" val="单击此处输入你的正文，文字是您思想的提炼"/>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5287_4*l_h_f*1_4_1"/>
  <p:tag name="KSO_WM_TEMPLATE_CATEGORY" val="custom"/>
  <p:tag name="KSO_WM_TEMPLATE_INDEX" val="20205287"/>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287_4*l_h_i*1_1_1"/>
  <p:tag name="KSO_WM_TEMPLATE_CATEGORY" val="custom"/>
  <p:tag name="KSO_WM_TEMPLATE_INDEX" val="202052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5287_4*l_h_i*1_4_1"/>
  <p:tag name="KSO_WM_TEMPLATE_CATEGORY" val="custom"/>
  <p:tag name="KSO_WM_TEMPLATE_INDEX" val="20205287"/>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5287_4*l_h_i*1_3_1"/>
  <p:tag name="KSO_WM_TEMPLATE_CATEGORY" val="custom"/>
  <p:tag name="KSO_WM_TEMPLATE_INDEX" val="202052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287_4*l_h_i*1_2_1"/>
  <p:tag name="KSO_WM_TEMPLATE_CATEGORY" val="custom"/>
  <p:tag name="KSO_WM_TEMPLATE_INDEX" val="20205287"/>
  <p:tag name="KSO_WM_UNIT_LAYERLEVEL" val="1_1_1"/>
  <p:tag name="KSO_WM_TAG_VERSION" val="1.0"/>
  <p:tag name="KSO_WM_BEAUTIFY_FLAG" val="#wm#"/>
  <p:tag name="KSO_WM_UNIT_FILL_FORE_SCHEMECOLOR_INDEX" val="10"/>
  <p:tag name="KSO_WM_UNIT_FILL_TYPE" val="1"/>
  <p:tag name="KSO_WM_UNIT_TEXT_FILL_FORE_SCHEMECOLOR_INDEX" val="2"/>
  <p:tag name="KSO_WM_UNIT_TEXT_FILL_TYPE" val="1"/>
  <p:tag name="KSO_WM_UNIT_USESOURCEFORMAT_APPLY"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5287_4*l_h_i*1_1_1"/>
  <p:tag name="KSO_WM_TEMPLATE_CATEGORY" val="custom"/>
  <p:tag name="KSO_WM_TEMPLATE_INDEX" val="2020528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5287_4*l_h_i*1_3_1"/>
  <p:tag name="KSO_WM_TEMPLATE_CATEGORY" val="custom"/>
  <p:tag name="KSO_WM_TEMPLATE_INDEX" val="2020528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custom20205287_4*l_h_i*1_4_1"/>
  <p:tag name="KSO_WM_TEMPLATE_CATEGORY" val="custom"/>
  <p:tag name="KSO_WM_TEMPLATE_INDEX" val="2020528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5287_4*l_h_i*1_2_1"/>
  <p:tag name="KSO_WM_TEMPLATE_CATEGORY" val="custom"/>
  <p:tag name="KSO_WM_TEMPLATE_INDEX" val="2020528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83.xml><?xml version="1.0" encoding="utf-8"?>
<p:tagLst xmlns:p="http://schemas.openxmlformats.org/presentationml/2006/main">
  <p:tag name="KSO_WM_UNIT_ISCONTENTSTITLE" val="1"/>
  <p:tag name="KSO_WM_UNIT_ISNUMDGMTITLE" val="0"/>
  <p:tag name="KSO_WM_UNIT_PRESET_TEXT" val="目 录"/>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87_4*a*1"/>
  <p:tag name="KSO_WM_TEMPLATE_CATEGORY" val="custom"/>
  <p:tag name="KSO_WM_TEMPLATE_INDEX" val="20205287"/>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184.xml><?xml version="1.0" encoding="utf-8"?>
<p:tagLst xmlns:p="http://schemas.openxmlformats.org/presentationml/2006/main">
  <p:tag name="KSO_WM_SLIDE_ID" val="custom20205287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87"/>
  <p:tag name="KSO_WM_SLIDE_LAYOUT" val="a_l"/>
  <p:tag name="KSO_WM_SLIDE_LAYOUT_CNT" val="1_1"/>
</p:tagLst>
</file>

<file path=ppt/tags/tag185.xml><?xml version="1.0" encoding="utf-8"?>
<p:tagLst xmlns:p="http://schemas.openxmlformats.org/presentationml/2006/main">
  <p:tag name="AS_UNIQUEID" val="441"/>
</p:tagLst>
</file>

<file path=ppt/tags/tag186.xml><?xml version="1.0" encoding="utf-8"?>
<p:tagLst xmlns:p="http://schemas.openxmlformats.org/presentationml/2006/main">
  <p:tag name="AS_UNIQUEID" val="442"/>
</p:tagLst>
</file>

<file path=ppt/tags/tag187.xml><?xml version="1.0" encoding="utf-8"?>
<p:tagLst xmlns:p="http://schemas.openxmlformats.org/presentationml/2006/main">
  <p:tag name="AS_UNIQUEID" val="443"/>
</p:tagLst>
</file>

<file path=ppt/tags/tag188.xml><?xml version="1.0" encoding="utf-8"?>
<p:tagLst xmlns:p="http://schemas.openxmlformats.org/presentationml/2006/main">
  <p:tag name="AS_UNIQUEID" val="444"/>
</p:tagLst>
</file>

<file path=ppt/tags/tag189.xml><?xml version="1.0" encoding="utf-8"?>
<p:tagLst xmlns:p="http://schemas.openxmlformats.org/presentationml/2006/main">
  <p:tag name="AS_UNIQUEID" val="445"/>
</p:tagLst>
</file>

<file path=ppt/tags/tag1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AS_UNIQUEID" val="466"/>
</p:tagLst>
</file>

<file path=ppt/tags/tag191.xml><?xml version="1.0" encoding="utf-8"?>
<p:tagLst xmlns:p="http://schemas.openxmlformats.org/presentationml/2006/main">
  <p:tag name="AS_UNIQUEID" val="467"/>
</p:tagLst>
</file>

<file path=ppt/tags/tag192.xml><?xml version="1.0" encoding="utf-8"?>
<p:tagLst xmlns:p="http://schemas.openxmlformats.org/presentationml/2006/main">
  <p:tag name="AS_UNIQUEID" val="468"/>
</p:tagLst>
</file>

<file path=ppt/tags/tag193.xml><?xml version="1.0" encoding="utf-8"?>
<p:tagLst xmlns:p="http://schemas.openxmlformats.org/presentationml/2006/main">
  <p:tag name="AS_UNIQUEID" val="469"/>
</p:tagLst>
</file>

<file path=ppt/tags/tag194.xml><?xml version="1.0" encoding="utf-8"?>
<p:tagLst xmlns:p="http://schemas.openxmlformats.org/presentationml/2006/main">
  <p:tag name="AS_UNIQUEID" val="470"/>
</p:tagLst>
</file>

<file path=ppt/tags/tag195.xml><?xml version="1.0" encoding="utf-8"?>
<p:tagLst xmlns:p="http://schemas.openxmlformats.org/presentationml/2006/main">
  <p:tag name="AS_UNIQUEID" val="476"/>
</p:tagLst>
</file>

<file path=ppt/tags/tag196.xml><?xml version="1.0" encoding="utf-8"?>
<p:tagLst xmlns:p="http://schemas.openxmlformats.org/presentationml/2006/main">
  <p:tag name="AS_UNIQUEID" val="477"/>
</p:tagLst>
</file>

<file path=ppt/tags/tag197.xml><?xml version="1.0" encoding="utf-8"?>
<p:tagLst xmlns:p="http://schemas.openxmlformats.org/presentationml/2006/main">
  <p:tag name="AS_UNIQUEID" val="478"/>
</p:tagLst>
</file>

<file path=ppt/tags/tag198.xml><?xml version="1.0" encoding="utf-8"?>
<p:tagLst xmlns:p="http://schemas.openxmlformats.org/presentationml/2006/main">
  <p:tag name="AS_UNIQUEID" val="479"/>
</p:tagLst>
</file>

<file path=ppt/tags/tag199.xml><?xml version="1.0" encoding="utf-8"?>
<p:tagLst xmlns:p="http://schemas.openxmlformats.org/presentationml/2006/main">
  <p:tag name="AS_UNIQUEID" val="48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AS_UNIQUEID" val="8919"/>
</p:tagLst>
</file>

<file path=ppt/tags/tag201.xml><?xml version="1.0" encoding="utf-8"?>
<p:tagLst xmlns:p="http://schemas.openxmlformats.org/presentationml/2006/main">
  <p:tag name="AS_UNIQUEID" val="8920"/>
</p:tagLst>
</file>

<file path=ppt/tags/tag202.xml><?xml version="1.0" encoding="utf-8"?>
<p:tagLst xmlns:p="http://schemas.openxmlformats.org/presentationml/2006/main">
  <p:tag name="AS_UNIQUEID" val="1181"/>
</p:tagLst>
</file>

<file path=ppt/tags/tag203.xml><?xml version="1.0" encoding="utf-8"?>
<p:tagLst xmlns:p="http://schemas.openxmlformats.org/presentationml/2006/main">
  <p:tag name="AS_UNIQUEID" val="437"/>
</p:tagLst>
</file>

<file path=ppt/tags/tag204.xml><?xml version="1.0" encoding="utf-8"?>
<p:tagLst xmlns:p="http://schemas.openxmlformats.org/presentationml/2006/main">
  <p:tag name="AS_UNIQUEID" val="438"/>
</p:tagLst>
</file>

<file path=ppt/tags/tag205.xml><?xml version="1.0" encoding="utf-8"?>
<p:tagLst xmlns:p="http://schemas.openxmlformats.org/presentationml/2006/main">
  <p:tag name="AS_UNIQUEID" val="439"/>
</p:tagLst>
</file>

<file path=ppt/tags/tag206.xml><?xml version="1.0" encoding="utf-8"?>
<p:tagLst xmlns:p="http://schemas.openxmlformats.org/presentationml/2006/main">
  <p:tag name="AS_UNIQUEID" val="8947"/>
</p:tagLst>
</file>

<file path=ppt/tags/tag207.xml><?xml version="1.0" encoding="utf-8"?>
<p:tagLst xmlns:p="http://schemas.openxmlformats.org/presentationml/2006/main">
  <p:tag name="KSO_WM_UNIT_PLACING_PICTURE_USER_VIEWPORT" val="{&quot;height&quot;:2793,&quot;width&quot;:4307}"/>
</p:tagLst>
</file>

<file path=ppt/tags/tag208.xml><?xml version="1.0" encoding="utf-8"?>
<p:tagLst xmlns:p="http://schemas.openxmlformats.org/presentationml/2006/main">
  <p:tag name="KSO_WM_UNIT_PLACING_PICTURE_USER_VIEWPORT" val="{&quot;height&quot;:3172.555905511811,&quot;width&quot;:5048.614173228347}"/>
</p:tagLst>
</file>

<file path=ppt/tags/tag209.xml><?xml version="1.0" encoding="utf-8"?>
<p:tagLst xmlns:p="http://schemas.openxmlformats.org/presentationml/2006/main">
  <p:tag name="AS_UNIQUEID" val="894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210.xml><?xml version="1.0" encoding="utf-8"?>
<p:tagLst xmlns:p="http://schemas.openxmlformats.org/presentationml/2006/main">
  <p:tag name="AS_UNIQUEID" val="8943"/>
</p:tagLst>
</file>

<file path=ppt/tags/tag211.xml><?xml version="1.0" encoding="utf-8"?>
<p:tagLst xmlns:p="http://schemas.openxmlformats.org/presentationml/2006/main">
  <p:tag name="AS_UNIQUEID" val="8944"/>
</p:tagLst>
</file>

<file path=ppt/tags/tag212.xml><?xml version="1.0" encoding="utf-8"?>
<p:tagLst xmlns:p="http://schemas.openxmlformats.org/presentationml/2006/main">
  <p:tag name="KSO_WM_SPECIAL_SOURCE" val="bdnull"/>
</p:tagLst>
</file>

<file path=ppt/tags/tag213.xml><?xml version="1.0" encoding="utf-8"?>
<p:tagLst xmlns:p="http://schemas.openxmlformats.org/presentationml/2006/main">
  <p:tag name="AS_UNIQUEID" val="9287"/>
</p:tagLst>
</file>

<file path=ppt/tags/tag214.xml><?xml version="1.0" encoding="utf-8"?>
<p:tagLst xmlns:p="http://schemas.openxmlformats.org/presentationml/2006/main">
  <p:tag name="AS_UNIQUEID" val="9288"/>
</p:tagLst>
</file>

<file path=ppt/tags/tag215.xml><?xml version="1.0" encoding="utf-8"?>
<p:tagLst xmlns:p="http://schemas.openxmlformats.org/presentationml/2006/main">
  <p:tag name="AS_UNIQUEID" val="9289"/>
</p:tagLst>
</file>

<file path=ppt/tags/tag216.xml><?xml version="1.0" encoding="utf-8"?>
<p:tagLst xmlns:p="http://schemas.openxmlformats.org/presentationml/2006/main">
  <p:tag name="AS_UNIQUEID" val="9283"/>
</p:tagLst>
</file>

<file path=ppt/tags/tag217.xml><?xml version="1.0" encoding="utf-8"?>
<p:tagLst xmlns:p="http://schemas.openxmlformats.org/presentationml/2006/main">
  <p:tag name="AS_UNIQUEID" val="9284"/>
</p:tagLst>
</file>

<file path=ppt/tags/tag218.xml><?xml version="1.0" encoding="utf-8"?>
<p:tagLst xmlns:p="http://schemas.openxmlformats.org/presentationml/2006/main">
  <p:tag name="AS_UNIQUEID" val="9285"/>
</p:tagLst>
</file>

<file path=ppt/tags/tag219.xml><?xml version="1.0" encoding="utf-8"?>
<p:tagLst xmlns:p="http://schemas.openxmlformats.org/presentationml/2006/main">
  <p:tag name="AS_UNIQUEID" val="9287"/>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220.xml><?xml version="1.0" encoding="utf-8"?>
<p:tagLst xmlns:p="http://schemas.openxmlformats.org/presentationml/2006/main">
  <p:tag name="AS_UNIQUEID" val="9288"/>
</p:tagLst>
</file>

<file path=ppt/tags/tag221.xml><?xml version="1.0" encoding="utf-8"?>
<p:tagLst xmlns:p="http://schemas.openxmlformats.org/presentationml/2006/main">
  <p:tag name="AS_UNIQUEID" val="9289"/>
</p:tagLst>
</file>

<file path=ppt/tags/tag222.xml><?xml version="1.0" encoding="utf-8"?>
<p:tagLst xmlns:p="http://schemas.openxmlformats.org/presentationml/2006/main">
  <p:tag name="AS_UNIQUEID" val="9283"/>
</p:tagLst>
</file>

<file path=ppt/tags/tag223.xml><?xml version="1.0" encoding="utf-8"?>
<p:tagLst xmlns:p="http://schemas.openxmlformats.org/presentationml/2006/main">
  <p:tag name="AS_UNIQUEID" val="9284"/>
</p:tagLst>
</file>

<file path=ppt/tags/tag224.xml><?xml version="1.0" encoding="utf-8"?>
<p:tagLst xmlns:p="http://schemas.openxmlformats.org/presentationml/2006/main">
  <p:tag name="AS_UNIQUEID" val="9285"/>
</p:tagLst>
</file>

<file path=ppt/tags/tag225.xml><?xml version="1.0" encoding="utf-8"?>
<p:tagLst xmlns:p="http://schemas.openxmlformats.org/presentationml/2006/main">
  <p:tag name="AS_UNIQUEID" val="9287"/>
</p:tagLst>
</file>

<file path=ppt/tags/tag226.xml><?xml version="1.0" encoding="utf-8"?>
<p:tagLst xmlns:p="http://schemas.openxmlformats.org/presentationml/2006/main">
  <p:tag name="AS_UNIQUEID" val="9288"/>
</p:tagLst>
</file>

<file path=ppt/tags/tag227.xml><?xml version="1.0" encoding="utf-8"?>
<p:tagLst xmlns:p="http://schemas.openxmlformats.org/presentationml/2006/main">
  <p:tag name="AS_UNIQUEID" val="9289"/>
</p:tagLst>
</file>

<file path=ppt/tags/tag228.xml><?xml version="1.0" encoding="utf-8"?>
<p:tagLst xmlns:p="http://schemas.openxmlformats.org/presentationml/2006/main">
  <p:tag name="AS_UNIQUEID" val="9283"/>
</p:tagLst>
</file>

<file path=ppt/tags/tag229.xml><?xml version="1.0" encoding="utf-8"?>
<p:tagLst xmlns:p="http://schemas.openxmlformats.org/presentationml/2006/main">
  <p:tag name="AS_UNIQUEID" val="9284"/>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230.xml><?xml version="1.0" encoding="utf-8"?>
<p:tagLst xmlns:p="http://schemas.openxmlformats.org/presentationml/2006/main">
  <p:tag name="AS_UNIQUEID" val="9285"/>
</p:tagLst>
</file>

<file path=ppt/tags/tag231.xml><?xml version="1.0" encoding="utf-8"?>
<p:tagLst xmlns:p="http://schemas.openxmlformats.org/presentationml/2006/main">
  <p:tag name="AS_UNIQUEID" val="9287"/>
</p:tagLst>
</file>

<file path=ppt/tags/tag232.xml><?xml version="1.0" encoding="utf-8"?>
<p:tagLst xmlns:p="http://schemas.openxmlformats.org/presentationml/2006/main">
  <p:tag name="AS_UNIQUEID" val="9288"/>
</p:tagLst>
</file>

<file path=ppt/tags/tag233.xml><?xml version="1.0" encoding="utf-8"?>
<p:tagLst xmlns:p="http://schemas.openxmlformats.org/presentationml/2006/main">
  <p:tag name="AS_UNIQUEID" val="9289"/>
</p:tagLst>
</file>

<file path=ppt/tags/tag234.xml><?xml version="1.0" encoding="utf-8"?>
<p:tagLst xmlns:p="http://schemas.openxmlformats.org/presentationml/2006/main">
  <p:tag name="AS_UNIQUEID" val="9283"/>
</p:tagLst>
</file>

<file path=ppt/tags/tag235.xml><?xml version="1.0" encoding="utf-8"?>
<p:tagLst xmlns:p="http://schemas.openxmlformats.org/presentationml/2006/main">
  <p:tag name="AS_UNIQUEID" val="9284"/>
</p:tagLst>
</file>

<file path=ppt/tags/tag236.xml><?xml version="1.0" encoding="utf-8"?>
<p:tagLst xmlns:p="http://schemas.openxmlformats.org/presentationml/2006/main">
  <p:tag name="AS_UNIQUEID" val="9285"/>
</p:tagLst>
</file>

<file path=ppt/tags/tag237.xml><?xml version="1.0" encoding="utf-8"?>
<p:tagLst xmlns:p="http://schemas.openxmlformats.org/presentationml/2006/main">
  <p:tag name="AS_UNIQUEID" val="9287"/>
</p:tagLst>
</file>

<file path=ppt/tags/tag238.xml><?xml version="1.0" encoding="utf-8"?>
<p:tagLst xmlns:p="http://schemas.openxmlformats.org/presentationml/2006/main">
  <p:tag name="AS_UNIQUEID" val="9288"/>
</p:tagLst>
</file>

<file path=ppt/tags/tag239.xml><?xml version="1.0" encoding="utf-8"?>
<p:tagLst xmlns:p="http://schemas.openxmlformats.org/presentationml/2006/main">
  <p:tag name="AS_UNIQUEID" val="9289"/>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240.xml><?xml version="1.0" encoding="utf-8"?>
<p:tagLst xmlns:p="http://schemas.openxmlformats.org/presentationml/2006/main">
  <p:tag name="AS_UNIQUEID" val="9283"/>
</p:tagLst>
</file>

<file path=ppt/tags/tag241.xml><?xml version="1.0" encoding="utf-8"?>
<p:tagLst xmlns:p="http://schemas.openxmlformats.org/presentationml/2006/main">
  <p:tag name="AS_UNIQUEID" val="9284"/>
</p:tagLst>
</file>

<file path=ppt/tags/tag242.xml><?xml version="1.0" encoding="utf-8"?>
<p:tagLst xmlns:p="http://schemas.openxmlformats.org/presentationml/2006/main">
  <p:tag name="AS_UNIQUEID" val="9285"/>
</p:tagLst>
</file>

<file path=ppt/tags/tag243.xml><?xml version="1.0" encoding="utf-8"?>
<p:tagLst xmlns:p="http://schemas.openxmlformats.org/presentationml/2006/main">
  <p:tag name="KSO_WM_SLIDE_ID" val="custom20205287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5287"/>
  <p:tag name="KSO_WM_SLIDE_LAYOUT" val="a_l"/>
  <p:tag name="KSO_WM_SLIDE_LAYOUT_CNT" val="1_1"/>
</p:tagLst>
</file>

<file path=ppt/tags/tag244.xml><?xml version="1.0" encoding="utf-8"?>
<p:tagLst xmlns:p="http://schemas.openxmlformats.org/presentationml/2006/main">
  <p:tag name="COMMONDATA" val="eyJoZGlkIjoiN2YzNjBkOTgyNWQ1YTMxYzM3MzMwNWFiODNmOWIzYWMifQ=="/>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26.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12253.308"/>
  <p:tag name="KSO_WM_UNIT_PLACING_PICTURE_USER_VIEWPORT" val="{&quot;height&quot;:6052,&quot;width&quot;:19200}"/>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104310.532"/>
  <p:tag name="KSO_WM_UNIT_PLACING_PICTURE_USER_VIEWPORT" val="{&quot;height&quot;:8871,&quot;width&quot;:6672}"/>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4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7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自定义 375">
      <a:dk1>
        <a:sysClr val="windowText" lastClr="000000"/>
      </a:dk1>
      <a:lt1>
        <a:sysClr val="window" lastClr="FFFFFF"/>
      </a:lt1>
      <a:dk2>
        <a:srgbClr val="D3E1F1"/>
      </a:dk2>
      <a:lt2>
        <a:srgbClr val="FFFFFF"/>
      </a:lt2>
      <a:accent1>
        <a:srgbClr val="2E75B6"/>
      </a:accent1>
      <a:accent2>
        <a:srgbClr val="4C6AAE"/>
      </a:accent2>
      <a:accent3>
        <a:srgbClr val="695FA6"/>
      </a:accent3>
      <a:accent4>
        <a:srgbClr val="87539D"/>
      </a:accent4>
      <a:accent5>
        <a:srgbClr val="A44895"/>
      </a:accent5>
      <a:accent6>
        <a:srgbClr val="FFC000"/>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2735</Words>
  <Application>WPS 演示</Application>
  <PresentationFormat>宽屏</PresentationFormat>
  <Paragraphs>196</Paragraphs>
  <Slides>12</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12</vt:i4>
      </vt:variant>
    </vt:vector>
  </HeadingPairs>
  <TitlesOfParts>
    <vt:vector size="28" baseType="lpstr">
      <vt:lpstr>Arial</vt:lpstr>
      <vt:lpstr>宋体</vt:lpstr>
      <vt:lpstr>Wingdings</vt:lpstr>
      <vt:lpstr>微软雅黑</vt:lpstr>
      <vt:lpstr>汉仪旗黑-85S</vt:lpstr>
      <vt:lpstr>黑体</vt:lpstr>
      <vt:lpstr>Times New Roman</vt:lpstr>
      <vt:lpstr>楷体</vt:lpstr>
      <vt:lpstr>Wingdings</vt:lpstr>
      <vt:lpstr>华文彩云</vt:lpstr>
      <vt:lpstr>等线</vt:lpstr>
      <vt:lpstr>方正特粗光辉简体</vt:lpstr>
      <vt:lpstr>华文中宋</vt:lpstr>
      <vt:lpstr>Arial Unicode MS</vt:lpstr>
      <vt:lpstr>Calibri</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shiny su</cp:lastModifiedBy>
  <cp:revision>208</cp:revision>
  <dcterms:created xsi:type="dcterms:W3CDTF">2019-06-19T02:08:00Z</dcterms:created>
  <dcterms:modified xsi:type="dcterms:W3CDTF">2022-05-23T02:40:02Z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2052-11.1.0.11691</vt:lpwstr>
  </property>
  <property fmtid="{D5CDD505-2E9C-101B-9397-08002B2CF9AE}" pid="3" name="ICV">
    <vt:lpwstr>92D0940C28484347B10A61E7E87B4393</vt:lpwstr>
  </property>
</Properties>
</file>