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3"/>
    <p:sldId id="256" r:id="rId4"/>
    <p:sldId id="258" r:id="rId5"/>
    <p:sldId id="260" r:id="rId6"/>
    <p:sldId id="261" r:id="rId7"/>
    <p:sldId id="286" r:id="rId8"/>
    <p:sldId id="269" r:id="rId9"/>
    <p:sldId id="312" r:id="rId10"/>
    <p:sldId id="280" r:id="rId11"/>
    <p:sldId id="282" r:id="rId12"/>
    <p:sldId id="283" r:id="rId13"/>
    <p:sldId id="284" r:id="rId14"/>
    <p:sldId id="318" r:id="rId15"/>
    <p:sldId id="285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7.png"/><Relationship Id="rId3" Type="http://schemas.openxmlformats.org/officeDocument/2006/relationships/tags" Target="../tags/tag76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8.png"/><Relationship Id="rId3" Type="http://schemas.openxmlformats.org/officeDocument/2006/relationships/tags" Target="../tags/tag78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9.png"/><Relationship Id="rId1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3.xml"/><Relationship Id="rId4" Type="http://schemas.openxmlformats.org/officeDocument/2006/relationships/image" Target="../media/image9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hyperlink" Target="&#25240;&#23556;\&#29992;&#23454;&#39564;&#23460;&#29627;&#29827;&#22120;&#30399;&#20570;&#25240;&#23556;&#12289;&#36879;&#38236;&#23454;&#39564;.pptx" TargetMode="Externa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3.png"/><Relationship Id="rId3" Type="http://schemas.openxmlformats.org/officeDocument/2006/relationships/tags" Target="../tags/tag69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4.png"/><Relationship Id="rId3" Type="http://schemas.openxmlformats.org/officeDocument/2006/relationships/tags" Target="../tags/tag7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1375" y="767080"/>
            <a:ext cx="10508615" cy="1120775"/>
          </a:xfrm>
        </p:spPr>
        <p:txBody>
          <a:bodyPr>
            <a:normAutofit fontScale="90000"/>
          </a:bodyPr>
          <a:p>
            <a:r>
              <a:rPr lang="zh-CN" altLang="en-US"/>
              <a:t>初中物理创新实验的开发与实践</a:t>
            </a:r>
            <a:endParaRPr lang="zh-CN" altLang="en-US"/>
          </a:p>
        </p:txBody>
      </p:sp>
      <p:pic>
        <p:nvPicPr>
          <p:cNvPr id="4" name="图片 3" descr="开啤酒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1887855"/>
            <a:ext cx="6910705" cy="2190750"/>
          </a:xfrm>
          <a:prstGeom prst="rect">
            <a:avLst/>
          </a:prstGeom>
        </p:spPr>
      </p:pic>
      <p:pic>
        <p:nvPicPr>
          <p:cNvPr id="5" name="图片 4" descr="碘锤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0" y="4078605"/>
            <a:ext cx="6964680" cy="2672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水透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020" y="1092200"/>
            <a:ext cx="4869180" cy="2693670"/>
          </a:xfrm>
          <a:prstGeom prst="rect">
            <a:avLst/>
          </a:prstGeom>
        </p:spPr>
      </p:pic>
      <p:pic>
        <p:nvPicPr>
          <p:cNvPr id="5" name="图片 4" descr="视力纠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365" y="2969895"/>
            <a:ext cx="4660265" cy="3483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浮力是怎么产生的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1590"/>
            <a:ext cx="12192000" cy="68148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浮力的产生原因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71950" y="0"/>
            <a:ext cx="38481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25900" y="573405"/>
            <a:ext cx="4381500" cy="571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0935" y="3522980"/>
            <a:ext cx="3738880" cy="2800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" y="224790"/>
            <a:ext cx="7199630" cy="2836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875" y="1266825"/>
            <a:ext cx="3317240" cy="4323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207260" y="2170430"/>
            <a:ext cx="7782560" cy="2148205"/>
          </a:xfrm>
        </p:spPr>
        <p:txBody>
          <a:bodyPr>
            <a:normAutofit/>
          </a:bodyPr>
          <a:p>
            <a:r>
              <a:rPr lang="zh-CN" altLang="zh-CN"/>
              <a:t>初中物理实验创新的意义与功能</a:t>
            </a:r>
            <a:endParaRPr lang="zh-CN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1845" y="2441575"/>
            <a:ext cx="6029960" cy="2032000"/>
          </a:xfrm>
        </p:spPr>
        <p:txBody>
          <a:bodyPr>
            <a:noAutofit/>
          </a:bodyPr>
          <a:p>
            <a:r>
              <a:rPr lang="zh-CN" altLang="en-US" sz="6000"/>
              <a:t>初中物理实验创新的内容与要求</a:t>
            </a:r>
            <a:endParaRPr lang="zh-CN" altLang="en-US" sz="600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3535" y="1144905"/>
            <a:ext cx="8965565" cy="1283335"/>
          </a:xfrm>
        </p:spPr>
        <p:txBody>
          <a:bodyPr>
            <a:noAutofit/>
          </a:bodyPr>
          <a:p>
            <a:r>
              <a:rPr lang="zh-CN" altLang="en-US" sz="4800"/>
              <a:t>物理实验创新可分为三个层次</a:t>
            </a:r>
            <a:endParaRPr lang="zh-CN" altLang="en-US" sz="4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3360" y="2703830"/>
            <a:ext cx="8823960" cy="3545840"/>
          </a:xfrm>
        </p:spPr>
        <p:txBody>
          <a:bodyPr/>
          <a:p>
            <a:pPr marL="0" indent="0">
              <a:buNone/>
            </a:pPr>
            <a:r>
              <a:rPr lang="zh-CN" altLang="en-US" sz="3600"/>
              <a:t>一是实验局部改进</a:t>
            </a:r>
            <a:endParaRPr lang="zh-CN" altLang="en-US" sz="3600"/>
          </a:p>
          <a:p>
            <a:pPr marL="0" indent="0">
              <a:buNone/>
            </a:pPr>
            <a:r>
              <a:rPr lang="zh-CN" altLang="en-US" sz="3600"/>
              <a:t>二是实验思想更新</a:t>
            </a:r>
            <a:endParaRPr lang="zh-CN" altLang="en-US" sz="3600"/>
          </a:p>
          <a:p>
            <a:pPr marL="0" indent="0">
              <a:buNone/>
            </a:pPr>
            <a:r>
              <a:rPr lang="zh-CN" altLang="en-US" sz="3600"/>
              <a:t>三是实验内容创新</a:t>
            </a:r>
            <a:endParaRPr lang="zh-CN" altLang="en-US" sz="360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6400" y="960825"/>
            <a:ext cx="10969200" cy="705600"/>
          </a:xfrm>
        </p:spPr>
        <p:txBody>
          <a:bodyPr>
            <a:noAutofit/>
          </a:bodyPr>
          <a:p>
            <a:r>
              <a:rPr lang="zh-CN" altLang="en-US" sz="6000"/>
              <a:t>初中物理实验创新的原则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84960" y="1912620"/>
            <a:ext cx="9304655" cy="3612515"/>
          </a:xfrm>
        </p:spPr>
        <p:txBody>
          <a:bodyPr/>
          <a:p>
            <a:pPr marL="0" indent="0">
              <a:buNone/>
            </a:pPr>
            <a:r>
              <a:rPr lang="en-US" altLang="zh-CN" sz="3600">
                <a:hlinkClick r:id="rId1" action="ppaction://hlinkfile"/>
              </a:rPr>
              <a:t>1</a:t>
            </a:r>
            <a:r>
              <a:rPr lang="zh-CN" altLang="en-US" sz="3600">
                <a:hlinkClick r:id="rId1" action="ppaction://hlinkfile"/>
              </a:rPr>
              <a:t>、直观性原则</a:t>
            </a:r>
            <a:r>
              <a:rPr lang="en-US" altLang="zh-CN" sz="3600">
                <a:hlinkClick r:id="rId1" action="ppaction://hlinkfile"/>
              </a:rPr>
              <a:t>               2</a:t>
            </a:r>
            <a:r>
              <a:rPr lang="zh-CN" altLang="en-US" sz="3600">
                <a:hlinkClick r:id="rId1" action="ppaction://hlinkfile"/>
              </a:rPr>
              <a:t>、趣味性原则</a:t>
            </a:r>
            <a:endParaRPr lang="zh-CN" altLang="en-US" sz="3600">
              <a:hlinkClick r:id="rId1" action="ppaction://hlinkfile"/>
            </a:endParaRPr>
          </a:p>
          <a:p>
            <a:pPr marL="0" indent="0">
              <a:buNone/>
            </a:pPr>
            <a:r>
              <a:rPr lang="en-US" altLang="zh-CN" sz="3600">
                <a:hlinkClick r:id="rId1" action="ppaction://hlinkfile"/>
              </a:rPr>
              <a:t>3</a:t>
            </a:r>
            <a:r>
              <a:rPr lang="zh-CN" altLang="en-US" sz="3600">
                <a:hlinkClick r:id="rId1" action="ppaction://hlinkfile"/>
              </a:rPr>
              <a:t>、规范性原则</a:t>
            </a:r>
            <a:r>
              <a:rPr lang="en-US" altLang="zh-CN" sz="3600">
                <a:hlinkClick r:id="rId1" action="ppaction://hlinkfile"/>
              </a:rPr>
              <a:t>               4</a:t>
            </a:r>
            <a:r>
              <a:rPr lang="zh-CN" altLang="en-US" sz="3600">
                <a:hlinkClick r:id="rId1" action="ppaction://hlinkfile"/>
              </a:rPr>
              <a:t>、科学性原则</a:t>
            </a:r>
            <a:endParaRPr lang="zh-CN" altLang="en-US" sz="3600">
              <a:hlinkClick r:id="rId1" action="ppaction://hlinkfile"/>
            </a:endParaRPr>
          </a:p>
          <a:p>
            <a:pPr marL="0" indent="0">
              <a:buNone/>
            </a:pPr>
            <a:r>
              <a:rPr lang="en-US" altLang="zh-CN" sz="3600">
                <a:hlinkClick r:id="rId1" action="ppaction://hlinkfile"/>
              </a:rPr>
              <a:t>5</a:t>
            </a:r>
            <a:r>
              <a:rPr lang="zh-CN" altLang="en-US" sz="3600">
                <a:hlinkClick r:id="rId1" action="ppaction://hlinkfile"/>
              </a:rPr>
              <a:t>、实用性原则</a:t>
            </a:r>
            <a:r>
              <a:rPr lang="en-US" altLang="zh-CN" sz="3600">
                <a:hlinkClick r:id="rId1" action="ppaction://hlinkfile"/>
              </a:rPr>
              <a:t>               6</a:t>
            </a:r>
            <a:r>
              <a:rPr lang="zh-CN" altLang="en-US" sz="3600">
                <a:hlinkClick r:id="rId1" action="ppaction://hlinkfile"/>
              </a:rPr>
              <a:t>、简单性原则</a:t>
            </a:r>
            <a:endParaRPr lang="zh-CN" altLang="en-US" sz="3600">
              <a:hlinkClick r:id="rId1" action="ppaction://hlinkfile"/>
            </a:endParaRPr>
          </a:p>
          <a:p>
            <a:pPr marL="0" indent="0">
              <a:buNone/>
            </a:pPr>
            <a:r>
              <a:rPr lang="en-US" altLang="zh-CN" sz="3600">
                <a:hlinkClick r:id="rId1" action="ppaction://hlinkfile"/>
              </a:rPr>
              <a:t>7</a:t>
            </a:r>
            <a:r>
              <a:rPr lang="zh-CN" altLang="en-US" sz="3600">
                <a:hlinkClick r:id="rId1" action="ppaction://hlinkfile"/>
              </a:rPr>
              <a:t>、安全性原则</a:t>
            </a:r>
            <a:endParaRPr lang="zh-CN" altLang="en-US" sz="3600">
              <a:hlinkClick r:id="rId1" action="ppaction://hlinkfile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移花接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88690" y="0"/>
            <a:ext cx="4949190" cy="76511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3390" y="638175"/>
            <a:ext cx="9247505" cy="1931670"/>
          </a:xfrm>
        </p:spPr>
        <p:txBody>
          <a:bodyPr>
            <a:noAutofit/>
          </a:bodyPr>
          <a:p>
            <a:r>
              <a:rPr lang="zh-CN" altLang="en-US" sz="6000"/>
              <a:t>中学物理实验创新的技法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5360" y="2464435"/>
            <a:ext cx="10968990" cy="3771900"/>
          </a:xfrm>
        </p:spPr>
        <p:txBody>
          <a:bodyPr/>
          <a:p>
            <a:pPr marL="0" indent="0">
              <a:buNone/>
            </a:pPr>
            <a:r>
              <a:rPr lang="en-US" altLang="zh-CN" sz="2800"/>
              <a:t>1</a:t>
            </a:r>
            <a:r>
              <a:rPr lang="zh-CN" altLang="en-US" sz="2800"/>
              <a:t>、发掘实验的新用途</a:t>
            </a:r>
            <a:r>
              <a:rPr lang="en-US" altLang="zh-CN" sz="2800"/>
              <a:t>           2</a:t>
            </a:r>
            <a:r>
              <a:rPr lang="zh-CN" altLang="en-US" sz="2800"/>
              <a:t>、通过模仿达到创新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3</a:t>
            </a:r>
            <a:r>
              <a:rPr lang="zh-CN" altLang="en-US" sz="2800"/>
              <a:t>、改变实验的某个方面</a:t>
            </a:r>
            <a:r>
              <a:rPr lang="en-US" altLang="zh-CN" sz="2800"/>
              <a:t>        4</a:t>
            </a:r>
            <a:r>
              <a:rPr lang="zh-CN" altLang="en-US" sz="2800"/>
              <a:t>、扩大实验内容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5</a:t>
            </a:r>
            <a:r>
              <a:rPr lang="zh-CN" altLang="en-US" sz="2800"/>
              <a:t>、缩小实验内容</a:t>
            </a:r>
            <a:r>
              <a:rPr lang="en-US" altLang="zh-CN" sz="2800"/>
              <a:t>                 6</a:t>
            </a:r>
            <a:r>
              <a:rPr lang="zh-CN" altLang="en-US" sz="2800"/>
              <a:t>、通过代用实现创新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7</a:t>
            </a:r>
            <a:r>
              <a:rPr lang="zh-CN" altLang="en-US" sz="2800"/>
              <a:t>、通过转换实现创新</a:t>
            </a:r>
            <a:r>
              <a:rPr lang="en-US" altLang="zh-CN" sz="2800"/>
              <a:t>           8</a:t>
            </a:r>
            <a:r>
              <a:rPr lang="zh-CN" altLang="en-US" sz="2800"/>
              <a:t>、通过颠倒实现创新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9</a:t>
            </a:r>
            <a:r>
              <a:rPr lang="zh-CN" altLang="en-US" sz="2800"/>
              <a:t>、通过组合实现创新</a:t>
            </a:r>
            <a:r>
              <a:rPr lang="en-US" altLang="zh-CN" sz="2800"/>
              <a:t>           10</a:t>
            </a:r>
            <a:r>
              <a:rPr lang="zh-CN" altLang="en-US" sz="2800"/>
              <a:t>、利用现代教育技术创新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上升的试管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64590" y="33020"/>
            <a:ext cx="9862820" cy="6792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8430" y="1074490"/>
            <a:ext cx="10969200" cy="705600"/>
          </a:xfrm>
        </p:spPr>
        <p:txBody>
          <a:bodyPr>
            <a:noAutofit/>
          </a:bodyPr>
          <a:p>
            <a:r>
              <a:rPr lang="zh-CN" altLang="en-US" sz="6000"/>
              <a:t>创新实验的呈现及实例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2111375"/>
            <a:ext cx="10968990" cy="2423795"/>
          </a:xfrm>
        </p:spPr>
        <p:txBody>
          <a:bodyPr/>
          <a:p>
            <a:pPr marL="0" indent="0">
              <a:buNone/>
            </a:pPr>
            <a:r>
              <a:rPr lang="en-US" altLang="zh-CN" sz="2800"/>
              <a:t>      </a:t>
            </a:r>
            <a:r>
              <a:rPr lang="zh-CN" altLang="en-US" sz="3600"/>
              <a:t>创新成果不仅在于自己应用，更重要的是同伴交流，资源共享。为此就得将创新成果以一定的形式呈现出来，便于交流和分享。</a:t>
            </a:r>
            <a:endParaRPr lang="zh-CN" altLang="en-US" sz="36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385*5513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442*5025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18*4888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6809,&quot;width&quot;:5224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UNIT_PLACING_PICTURE_USER_VIEWPORT" val="{&quot;height&quot;:3045,&quot;width&quot;:4065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WPS 演示</Application>
  <PresentationFormat>宽屏</PresentationFormat>
  <Paragraphs>31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初中物理创新实验的开发与实践</vt:lpstr>
      <vt:lpstr>初中物理实验创新的意义与功能</vt:lpstr>
      <vt:lpstr>初中物理实验创新的内容与要求</vt:lpstr>
      <vt:lpstr>物理实验创新可分为三个层次</vt:lpstr>
      <vt:lpstr>初中物理实验创新的原则</vt:lpstr>
      <vt:lpstr>PowerPoint 演示文稿</vt:lpstr>
      <vt:lpstr>中学物理实验创新的技法</vt:lpstr>
      <vt:lpstr>PowerPoint 演示文稿</vt:lpstr>
      <vt:lpstr>创新实验的呈现及实例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186</cp:revision>
  <dcterms:created xsi:type="dcterms:W3CDTF">2019-06-19T02:08:00Z</dcterms:created>
  <dcterms:modified xsi:type="dcterms:W3CDTF">2021-12-14T08:06:29Z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5E5312FE564C4244819BF2EC95CF2C6A</vt:lpwstr>
  </property>
</Properties>
</file>