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51" r:id="rId3"/>
  </p:sldMasterIdLst>
  <p:notesMasterIdLst>
    <p:notesMasterId r:id="rId35"/>
  </p:notesMasterIdLst>
  <p:sldIdLst>
    <p:sldId id="268" r:id="rId4"/>
    <p:sldId id="11088616" r:id="rId5"/>
    <p:sldId id="11088617" r:id="rId6"/>
    <p:sldId id="11088618" r:id="rId7"/>
    <p:sldId id="11088619" r:id="rId8"/>
    <p:sldId id="11088621" r:id="rId9"/>
    <p:sldId id="256" r:id="rId10"/>
    <p:sldId id="11088623" r:id="rId11"/>
    <p:sldId id="11088641" r:id="rId12"/>
    <p:sldId id="11088643" r:id="rId13"/>
    <p:sldId id="11088642" r:id="rId14"/>
    <p:sldId id="11088624" r:id="rId15"/>
    <p:sldId id="11088644" r:id="rId16"/>
    <p:sldId id="11088645" r:id="rId17"/>
    <p:sldId id="11088646" r:id="rId18"/>
    <p:sldId id="11088627" r:id="rId19"/>
    <p:sldId id="11088647" r:id="rId20"/>
    <p:sldId id="11088648" r:id="rId21"/>
    <p:sldId id="11088649" r:id="rId22"/>
    <p:sldId id="11088650" r:id="rId23"/>
    <p:sldId id="11088652" r:id="rId24"/>
    <p:sldId id="11088651" r:id="rId25"/>
    <p:sldId id="11088653" r:id="rId26"/>
    <p:sldId id="11088654" r:id="rId27"/>
    <p:sldId id="11088655" r:id="rId28"/>
    <p:sldId id="11088657" r:id="rId29"/>
    <p:sldId id="11088628" r:id="rId30"/>
    <p:sldId id="11088629" r:id="rId31"/>
    <p:sldId id="11088630" r:id="rId32"/>
    <p:sldId id="11088632" r:id="rId33"/>
    <p:sldId id="11088631" r:id="rId34"/>
  </p:sldIdLst>
  <p:sldSz cx="9144000" cy="5144135" type="screen16x9"/>
  <p:notesSz cx="7104380" cy="10234930"/>
  <p:embeddedFontLs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楷体" panose="02010609060101010101" pitchFamily="49" charset="-122"/>
      <p:regular r:id="rId44"/>
    </p:embeddedFont>
    <p:embeddedFont>
      <p:font typeface="黑体" panose="02010609060101010101" charset="-122"/>
      <p:regular r:id="rId45"/>
    </p:embeddedFont>
    <p:embeddedFont>
      <p:font typeface="华文楷体" panose="02010600040101010101" charset="-122"/>
      <p:regular r:id="rId46"/>
    </p:embeddedFont>
  </p:embeddedFontLst>
  <p:custDataLst>
    <p:tags r:id="rId47"/>
  </p:custData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 " initials=" " lastIdx="1" clrIdx="0"/>
  <p:cmAuthor id="2" name="hubeishijiyingcai@126.com" initials="h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4F96"/>
    <a:srgbClr val="9900FF"/>
    <a:srgbClr val="0000FF"/>
    <a:srgbClr val="009999"/>
    <a:srgbClr val="FF5B9D"/>
    <a:srgbClr val="FF5D9F"/>
    <a:srgbClr val="FFFF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7711"/>
    <p:restoredTop sz="94660"/>
  </p:normalViewPr>
  <p:slideViewPr>
    <p:cSldViewPr snapToGrid="0" showGuides="1">
      <p:cViewPr varScale="1">
        <p:scale>
          <a:sx n="151" d="100"/>
          <a:sy n="151" d="100"/>
        </p:scale>
        <p:origin x="354" y="132"/>
      </p:cViewPr>
      <p:guideLst>
        <p:guide orient="horz" pos="1586"/>
        <p:guide pos="2913"/>
      </p:guideLst>
    </p:cSldViewPr>
  </p:slideViewPr>
  <p:notesTextViewPr>
    <p:cViewPr>
      <p:scale>
        <a:sx n="1" d="1"/>
        <a:sy n="1" d="1"/>
      </p:scale>
      <p:origin x="0" y="0"/>
    </p:cViewPr>
  </p:notesTextViewPr>
  <p:sorterViewPr showFormatting="0">
    <p:cViewPr>
      <p:scale>
        <a:sx n="100" d="100"/>
        <a:sy n="100" d="100"/>
      </p:scale>
      <p:origin x="0" y="0"/>
    </p:cViewPr>
  </p:sorterViewPr>
  <p:gridSpacing cx="72005" cy="72005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7" Type="http://schemas.openxmlformats.org/officeDocument/2006/relationships/tags" Target="tags/tag1.xml"/><Relationship Id="rId46" Type="http://schemas.openxmlformats.org/officeDocument/2006/relationships/font" Target="fonts/font7.fntdata"/><Relationship Id="rId45" Type="http://schemas.openxmlformats.org/officeDocument/2006/relationships/font" Target="fonts/font6.fntdata"/><Relationship Id="rId44" Type="http://schemas.openxmlformats.org/officeDocument/2006/relationships/font" Target="fonts/font5.fntdata"/><Relationship Id="rId43" Type="http://schemas.openxmlformats.org/officeDocument/2006/relationships/font" Target="fonts/font4.fntdata"/><Relationship Id="rId42" Type="http://schemas.openxmlformats.org/officeDocument/2006/relationships/font" Target="fonts/font3.fntdata"/><Relationship Id="rId41" Type="http://schemas.openxmlformats.org/officeDocument/2006/relationships/font" Target="fonts/font2.fntdata"/><Relationship Id="rId40" Type="http://schemas.openxmlformats.org/officeDocument/2006/relationships/font" Target="fonts/font1.fntdata"/><Relationship Id="rId4" Type="http://schemas.openxmlformats.org/officeDocument/2006/relationships/slide" Target="slides/slide1.xml"/><Relationship Id="rId39" Type="http://schemas.openxmlformats.org/officeDocument/2006/relationships/commentAuthors" Target="commentAuthors.xml"/><Relationship Id="rId38" Type="http://schemas.openxmlformats.org/officeDocument/2006/relationships/tableStyles" Target="tableStyles.xml"/><Relationship Id="rId37" Type="http://schemas.openxmlformats.org/officeDocument/2006/relationships/viewProps" Target="viewProps.xml"/><Relationship Id="rId36" Type="http://schemas.openxmlformats.org/officeDocument/2006/relationships/presProps" Target="presProps.xml"/><Relationship Id="rId35" Type="http://schemas.openxmlformats.org/officeDocument/2006/relationships/notesMaster" Target="notesMasters/notesMaster1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buFont typeface="Arial" panose="020B0604020202020204" pitchFamily="34" charset="0"/>
              <a:buNone/>
              <a:defRPr sz="1200" noProof="1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buFont typeface="Arial" panose="020B0604020202020204" pitchFamily="34" charset="0"/>
              <a:buNone/>
              <a:defRPr sz="1200" noProof="1">
                <a:latin typeface="Calibri" panose="020F050202020403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76" name="幻灯片图像占位符 3"/>
          <p:cNvSpPr>
            <a:spLocks noGrp="1" noRot="1" noChangeAspect="1"/>
          </p:cNvSpPr>
          <p:nvPr>
            <p:ph type="sldImg"/>
          </p:nvPr>
        </p:nvSpPr>
        <p:spPr>
          <a:xfrm>
            <a:off x="481991" y="1279525"/>
            <a:ext cx="6140081" cy="34544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173" name="备注占位符 4"/>
          <p:cNvSpPr>
            <a:spLocks noGrp="1" noChangeArrowheads="1"/>
          </p:cNvSpPr>
          <p:nvPr>
            <p:ph type="body" sz="quarter" idx="4294967295"/>
          </p:nvPr>
        </p:nvSpPr>
        <p:spPr bwMode="auto">
          <a:xfrm>
            <a:off x="711200" y="4926013"/>
            <a:ext cx="5683250" cy="40290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单击此处编辑母版文本样式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第二级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第三级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第四级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第五级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buFont typeface="Arial" panose="020B0604020202020204" pitchFamily="34" charset="0"/>
              <a:buNone/>
              <a:defRPr sz="1200" noProof="1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3" cy="512763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p>
            <a:pPr lvl="0" algn="r" eaLnBrk="1" fontAlgn="base" hangingPunct="1">
              <a:buChar char="•"/>
            </a:pPr>
            <a:fld id="{9A0DB2DC-4C9A-4742-B13C-FB6460FD3503}" type="slidenum">
              <a:rPr lang="en-US" altLang="en-US" sz="1200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lang="en-US" altLang="en-US" sz="1200" strike="noStrike" noProof="1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5" Type="http://schemas.openxmlformats.org/officeDocument/2006/relationships/theme" Target="../theme/theme1.xml"/><Relationship Id="rId4" Type="http://schemas.openxmlformats.org/officeDocument/2006/relationships/image" Target="../media/image2.png"/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6" Type="http://schemas.openxmlformats.org/officeDocument/2006/relationships/theme" Target="../theme/theme2.xml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1026" name="图片 1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4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矩形 6"/>
          <p:cNvSpPr/>
          <p:nvPr/>
        </p:nvSpPr>
        <p:spPr>
          <a:xfrm>
            <a:off x="0" y="0"/>
            <a:ext cx="9144000" cy="5144400"/>
          </a:xfrm>
          <a:prstGeom prst="rect">
            <a:avLst/>
          </a:pr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ea typeface="宋体" panose="02010600030101010101" pitchFamily="2" charset="-122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ea typeface="宋体" panose="02010600030101010101" pitchFamily="2" charset="-122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ea typeface="宋体" panose="02010600030101010101" pitchFamily="2" charset="-122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ea typeface="宋体" panose="02010600030101010101" pitchFamily="2" charset="-122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ea typeface="宋体" panose="02010600030101010101" pitchFamily="2" charset="-122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ea typeface="宋体" panose="02010600030101010101" pitchFamily="2" charset="-122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ea typeface="宋体" panose="02010600030101010101" pitchFamily="2" charset="-122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ea typeface="宋体" panose="02010600030101010101" pitchFamily="2" charset="-122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785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3075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365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655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930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220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510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050" name="图片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4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矩形 8"/>
          <p:cNvSpPr/>
          <p:nvPr/>
        </p:nvSpPr>
        <p:spPr>
          <a:xfrm>
            <a:off x="0" y="0"/>
            <a:ext cx="9144000" cy="5144400"/>
          </a:xfrm>
          <a:prstGeom prst="rect">
            <a:avLst/>
          </a:pr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2052" name="组合 4"/>
          <p:cNvGrpSpPr/>
          <p:nvPr userDrawn="1"/>
        </p:nvGrpSpPr>
        <p:grpSpPr>
          <a:xfrm>
            <a:off x="93663" y="30168"/>
            <a:ext cx="990600" cy="638287"/>
            <a:chOff x="92875" y="30163"/>
            <a:chExt cx="991794" cy="638790"/>
          </a:xfrm>
        </p:grpSpPr>
        <p:pic>
          <p:nvPicPr>
            <p:cNvPr id="2053" name="图片 5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 flipH="1">
              <a:off x="92875" y="229573"/>
              <a:ext cx="464810" cy="43938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054" name="图片 7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274831" y="30163"/>
              <a:ext cx="809838" cy="439380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</p:sldLayoutIdLst>
  <p:hf sldNum="0" hdr="0" ftr="0" dt="0"/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ea typeface="宋体" panose="02010600030101010101" pitchFamily="2" charset="-122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ea typeface="宋体" panose="02010600030101010101" pitchFamily="2" charset="-122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ea typeface="宋体" panose="02010600030101010101" pitchFamily="2" charset="-122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ea typeface="宋体" panose="02010600030101010101" pitchFamily="2" charset="-122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ea typeface="宋体" panose="02010600030101010101" pitchFamily="2" charset="-122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ea typeface="宋体" panose="02010600030101010101" pitchFamily="2" charset="-122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ea typeface="宋体" panose="02010600030101010101" pitchFamily="2" charset="-122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ea typeface="宋体" panose="02010600030101010101" pitchFamily="2" charset="-122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785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3075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365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655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930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220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510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3.png"/><Relationship Id="rId2" Type="http://schemas.microsoft.com/office/2007/relationships/media" Target="../media/media1.mp4"/><Relationship Id="rId1" Type="http://schemas.openxmlformats.org/officeDocument/2006/relationships/video" Target="NULL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microsoft.com/office/2007/relationships/media" Target="../media/media2.mp3"/><Relationship Id="rId3" Type="http://schemas.openxmlformats.org/officeDocument/2006/relationships/audio" Target="../media/media2.mp3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4.jpe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4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097" name="图片 4"/>
          <p:cNvPicPr>
            <a:picLocks noChangeAspect="1"/>
          </p:cNvPicPr>
          <p:nvPr/>
        </p:nvPicPr>
        <p:blipFill>
          <a:blip r:embed="rId1"/>
          <a:srcRect r="12248" b="12248"/>
          <a:stretch>
            <a:fillRect/>
          </a:stretch>
        </p:blipFill>
        <p:spPr>
          <a:xfrm>
            <a:off x="0" y="45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1505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0070" y="329565"/>
            <a:ext cx="3702685" cy="28606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5" name="组合 4"/>
          <p:cNvGrpSpPr/>
          <p:nvPr/>
        </p:nvGrpSpPr>
        <p:grpSpPr>
          <a:xfrm>
            <a:off x="4621530" y="340360"/>
            <a:ext cx="3783330" cy="2846705"/>
            <a:chOff x="350" y="1676"/>
            <a:chExt cx="6675" cy="5005"/>
          </a:xfrm>
        </p:grpSpPr>
        <p:pic>
          <p:nvPicPr>
            <p:cNvPr id="21506" name="图片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0" y="1676"/>
              <a:ext cx="6675" cy="500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" name="矩形 2"/>
            <p:cNvSpPr/>
            <p:nvPr/>
          </p:nvSpPr>
          <p:spPr>
            <a:xfrm>
              <a:off x="3900" y="5048"/>
              <a:ext cx="1474" cy="898"/>
            </a:xfrm>
            <a:prstGeom prst="rect">
              <a:avLst/>
            </a:prstGeom>
            <a:noFill/>
            <a:ln w="38100">
              <a:solidFill>
                <a:srgbClr val="FFFF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835" y="5207"/>
              <a:ext cx="3065" cy="6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FFFF00"/>
                  </a:solidFill>
                  <a:latin typeface="黑体" panose="02010609060101010101" charset="-122"/>
                  <a:ea typeface="黑体" panose="02010609060101010101" charset="-122"/>
                </a:rPr>
                <a:t>海南省三沙市</a:t>
              </a:r>
              <a:endParaRPr lang="zh-CN" altLang="en-US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sp>
        <p:nvSpPr>
          <p:cNvPr id="20482" name="标题 1"/>
          <p:cNvSpPr txBox="1"/>
          <p:nvPr/>
        </p:nvSpPr>
        <p:spPr>
          <a:xfrm>
            <a:off x="404495" y="3355975"/>
            <a:ext cx="8118475" cy="1551940"/>
          </a:xfrm>
          <a:prstGeom prst="rect">
            <a:avLst/>
          </a:prstGeom>
          <a:solidFill>
            <a:schemeClr val="bg1">
              <a:alpha val="51999"/>
            </a:schemeClr>
          </a:solidFill>
          <a:ln w="12700">
            <a:noFill/>
          </a:ln>
        </p:spPr>
        <p:txBody>
          <a:bodyPr anchor="t"/>
          <a:p>
            <a:pPr indent="0" defTabSz="91440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sz="2800" b="1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宋体" panose="02010600030101010101" pitchFamily="2" charset="-122"/>
              </a:rPr>
              <a:t>    </a:t>
            </a:r>
            <a:r>
              <a:rPr lang="zh-CN" altLang="en-US" sz="2800" b="1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宋体" panose="02010600030101010101" pitchFamily="2" charset="-122"/>
              </a:rPr>
              <a:t>西沙群岛位于南海的西北部，是我国海南省三沙市的一部分。</a:t>
            </a:r>
            <a:endParaRPr lang="zh-CN" altLang="en-US" sz="2800" b="1">
              <a:solidFill>
                <a:srgbClr val="0070C0"/>
              </a:solidFill>
              <a:latin typeface="楷体" panose="02010609060101010101" pitchFamily="49" charset="-122"/>
              <a:ea typeface="楷体" panose="02010609060101010101" pitchFamily="49" charset="-122"/>
              <a:sym typeface="宋体" panose="02010600030101010101" pitchFamily="2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1142365" y="3559175"/>
            <a:ext cx="6940550" cy="1096645"/>
            <a:chOff x="1799" y="5605"/>
            <a:chExt cx="10930" cy="1727"/>
          </a:xfrm>
        </p:grpSpPr>
        <p:cxnSp>
          <p:nvCxnSpPr>
            <p:cNvPr id="6" name="直接连接符 5"/>
            <p:cNvCxnSpPr/>
            <p:nvPr/>
          </p:nvCxnSpPr>
          <p:spPr>
            <a:xfrm flipH="1">
              <a:off x="4062" y="5605"/>
              <a:ext cx="144" cy="70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 flipH="1">
              <a:off x="5179" y="5605"/>
              <a:ext cx="144" cy="70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/>
          </p:nvCxnSpPr>
          <p:spPr>
            <a:xfrm flipH="1">
              <a:off x="6923" y="5605"/>
              <a:ext cx="144" cy="70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/>
          </p:nvCxnSpPr>
          <p:spPr>
            <a:xfrm flipH="1">
              <a:off x="9726" y="5605"/>
              <a:ext cx="144" cy="70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 flipH="1">
              <a:off x="10860" y="5605"/>
              <a:ext cx="144" cy="70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 flipH="1">
              <a:off x="12585" y="5605"/>
              <a:ext cx="144" cy="70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>
              <a:off x="1799" y="6632"/>
              <a:ext cx="144" cy="70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0481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45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82" name="标题 1"/>
          <p:cNvSpPr txBox="1"/>
          <p:nvPr/>
        </p:nvSpPr>
        <p:spPr>
          <a:xfrm>
            <a:off x="511175" y="448125"/>
            <a:ext cx="8118475" cy="2008188"/>
          </a:xfrm>
          <a:prstGeom prst="rect">
            <a:avLst/>
          </a:prstGeom>
          <a:solidFill>
            <a:schemeClr val="bg1">
              <a:alpha val="51999"/>
            </a:schemeClr>
          </a:solidFill>
          <a:ln w="12700">
            <a:noFill/>
          </a:ln>
        </p:spPr>
        <p:txBody>
          <a:bodyPr anchor="t"/>
          <a:p>
            <a:pPr indent="0" defTabSz="91440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sz="2800" b="1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宋体" panose="02010600030101010101" pitchFamily="2" charset="-122"/>
              </a:rPr>
              <a:t>    </a:t>
            </a:r>
            <a:r>
              <a:rPr lang="zh-CN" altLang="en-US" sz="2800" b="1">
                <a:solidFill>
                  <a:schemeClr val="bg2">
                    <a:lumMod val="9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宋体" panose="02010600030101010101" pitchFamily="2" charset="-122"/>
              </a:rPr>
              <a:t>西沙群岛位于南海的西北部，是我国海南省三沙市的一部分。</a:t>
            </a:r>
            <a:r>
              <a:rPr lang="zh-CN" altLang="en-US" sz="2800" b="1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宋体" panose="02010600030101010101" pitchFamily="2" charset="-122"/>
              </a:rPr>
              <a:t>那里风景优美，物产丰富，是个可爱的地方。</a:t>
            </a:r>
            <a:endParaRPr lang="zh-CN" altLang="en-US" sz="2800" b="1">
              <a:solidFill>
                <a:srgbClr val="0070C0"/>
              </a:solidFill>
              <a:latin typeface="楷体" panose="02010609060101010101" pitchFamily="49" charset="-122"/>
              <a:ea typeface="楷体" panose="02010609060101010101" pitchFamily="49" charset="-122"/>
              <a:sym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835400" y="1515745"/>
            <a:ext cx="314325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3200" b="1">
                <a:solidFill>
                  <a:srgbClr val="0070C0"/>
                </a:solidFill>
              </a:rPr>
              <a:t>·   ·   ·   ·      ·   ·   ·  ·</a:t>
            </a:r>
            <a:endParaRPr lang="en-US" altLang="zh-CN" sz="3200" b="1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2289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340" y="-5289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20" name="标题 1"/>
          <p:cNvSpPr txBox="1"/>
          <p:nvPr/>
        </p:nvSpPr>
        <p:spPr>
          <a:xfrm>
            <a:off x="447675" y="1041850"/>
            <a:ext cx="8118475" cy="708025"/>
          </a:xfrm>
          <a:prstGeom prst="rect">
            <a:avLst/>
          </a:prstGeom>
          <a:solidFill>
            <a:schemeClr val="bg1">
              <a:alpha val="51999"/>
            </a:schemeClr>
          </a:solidFill>
          <a:ln w="12700">
            <a:noFill/>
          </a:ln>
        </p:spPr>
        <p:txBody>
          <a:bodyPr anchor="t"/>
          <a:p>
            <a:pPr indent="0" defTabSz="91440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sz="2800" b="1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800" b="1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那里风景优美，物产丰富，是个可爱的地方。</a:t>
            </a:r>
            <a:endParaRPr lang="zh-CN" altLang="en-US" sz="2800" b="1">
              <a:solidFill>
                <a:srgbClr val="0070C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标题 1"/>
          <p:cNvSpPr txBox="1"/>
          <p:nvPr/>
        </p:nvSpPr>
        <p:spPr>
          <a:xfrm>
            <a:off x="411163" y="2288038"/>
            <a:ext cx="8118475" cy="1381125"/>
          </a:xfrm>
          <a:prstGeom prst="rect">
            <a:avLst/>
          </a:prstGeom>
          <a:solidFill>
            <a:schemeClr val="bg1">
              <a:alpha val="39999"/>
            </a:schemeClr>
          </a:solidFill>
          <a:ln w="12700">
            <a:noFill/>
          </a:ln>
        </p:spPr>
        <p:txBody>
          <a:bodyPr anchor="t"/>
          <a:p>
            <a:pPr indent="0" defTabSz="91440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sz="2800" b="1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800" b="1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随着祖国建设事业的发展，可爱的西沙群岛，必将变得更加美丽，更加富饶。</a:t>
            </a:r>
            <a:endParaRPr lang="zh-CN" altLang="en-US" sz="2800" b="1">
              <a:solidFill>
                <a:srgbClr val="0070C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338580" y="4138930"/>
            <a:ext cx="355219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>
                <a:solidFill>
                  <a:srgbClr val="FF0000"/>
                </a:solidFill>
              </a:rPr>
              <a:t>首尾呼应</a:t>
            </a:r>
            <a:endParaRPr lang="zh-CN" altLang="en-US" sz="4000">
              <a:solidFill>
                <a:srgbClr val="FF0000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560060" y="4229735"/>
            <a:ext cx="26250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4989830" y="4138930"/>
            <a:ext cx="37649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>
                <a:solidFill>
                  <a:srgbClr val="FF0000"/>
                </a:solidFill>
              </a:rPr>
              <a:t>总</a:t>
            </a:r>
            <a:r>
              <a:rPr lang="en-US" altLang="zh-CN" sz="4000">
                <a:solidFill>
                  <a:srgbClr val="FF0000"/>
                </a:solidFill>
              </a:rPr>
              <a:t>——</a:t>
            </a:r>
            <a:r>
              <a:rPr lang="zh-CN" altLang="en-US" sz="4000">
                <a:solidFill>
                  <a:srgbClr val="FF0000"/>
                </a:solidFill>
              </a:rPr>
              <a:t>分</a:t>
            </a:r>
            <a:r>
              <a:rPr lang="en-US" altLang="zh-CN" sz="4000">
                <a:solidFill>
                  <a:srgbClr val="FF0000"/>
                </a:solidFill>
              </a:rPr>
              <a:t>——</a:t>
            </a:r>
            <a:r>
              <a:rPr lang="zh-CN" altLang="en-US" sz="4000">
                <a:solidFill>
                  <a:srgbClr val="FF0000"/>
                </a:solidFill>
              </a:rPr>
              <a:t>总</a:t>
            </a:r>
            <a:endParaRPr lang="zh-CN" altLang="en-US" sz="400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2" grpId="0"/>
      <p:bldP spid="2" grpId="1"/>
      <p:bldP spid="5" grpId="0"/>
      <p:bldP spid="5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0100" y="71120"/>
            <a:ext cx="3048000" cy="2033905"/>
          </a:xfrm>
          <a:prstGeom prst="roundRect">
            <a:avLst/>
          </a:prstGeom>
          <a:effectLst>
            <a:softEdge rad="63500"/>
          </a:effectLst>
        </p:spPr>
      </p:pic>
      <p:pic>
        <p:nvPicPr>
          <p:cNvPr id="5" name="图片 4" descr="7427ea210c4616b6a4e26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81855" y="81280"/>
            <a:ext cx="3174365" cy="2055495"/>
          </a:xfrm>
          <a:prstGeom prst="roundRect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3" name="文本框 2"/>
          <p:cNvSpPr txBox="1"/>
          <p:nvPr/>
        </p:nvSpPr>
        <p:spPr>
          <a:xfrm>
            <a:off x="1163320" y="2100580"/>
            <a:ext cx="2320925" cy="460375"/>
          </a:xfrm>
          <a:prstGeom prst="rect">
            <a:avLst/>
          </a:prstGeom>
          <a:solidFill>
            <a:schemeClr val="bg1">
              <a:alpha val="51999"/>
            </a:schemeClr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rgbClr val="0070C0"/>
                </a:solidFill>
                <a:latin typeface="华文楷体" panose="02010600040101010101" charset="-122"/>
                <a:ea typeface="华文楷体" panose="02010600040101010101" charset="-122"/>
              </a:rPr>
              <a:t>各种各样的珊瑚</a:t>
            </a:r>
            <a:endParaRPr lang="zh-CN" altLang="en-US" sz="2400" b="1">
              <a:solidFill>
                <a:srgbClr val="0070C0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232400" y="2134870"/>
            <a:ext cx="2015490" cy="460375"/>
          </a:xfrm>
          <a:prstGeom prst="rect">
            <a:avLst/>
          </a:prstGeom>
          <a:solidFill>
            <a:schemeClr val="bg1">
              <a:alpha val="51999"/>
            </a:schemeClr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rgbClr val="0070C0"/>
                </a:solidFill>
                <a:latin typeface="华文楷体" panose="02010600040101010101" charset="-122"/>
                <a:ea typeface="华文楷体" panose="02010600040101010101" charset="-122"/>
              </a:rPr>
              <a:t>到处都是海参</a:t>
            </a:r>
            <a:endParaRPr lang="zh-CN" altLang="en-US" sz="2400" b="1">
              <a:solidFill>
                <a:srgbClr val="0070C0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530" y="2599055"/>
            <a:ext cx="2924175" cy="2033270"/>
          </a:xfrm>
          <a:prstGeom prst="roundRect">
            <a:avLst/>
          </a:prstGeom>
          <a:effectLst>
            <a:softEdge rad="63500"/>
          </a:effectLst>
        </p:spPr>
      </p:pic>
      <p:sp>
        <p:nvSpPr>
          <p:cNvPr id="8" name="文本框 7"/>
          <p:cNvSpPr txBox="1"/>
          <p:nvPr/>
        </p:nvSpPr>
        <p:spPr>
          <a:xfrm>
            <a:off x="1315720" y="4670425"/>
            <a:ext cx="2015490" cy="460375"/>
          </a:xfrm>
          <a:prstGeom prst="rect">
            <a:avLst/>
          </a:prstGeom>
          <a:solidFill>
            <a:schemeClr val="bg1">
              <a:alpha val="51999"/>
            </a:schemeClr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rgbClr val="0070C0"/>
                </a:solidFill>
                <a:latin typeface="华文楷体" panose="02010600040101010101" charset="-122"/>
                <a:ea typeface="华文楷体" panose="02010600040101010101" charset="-122"/>
              </a:rPr>
              <a:t>威武的大龙虾</a:t>
            </a:r>
            <a:endParaRPr lang="zh-CN" altLang="en-US" sz="2400" b="1">
              <a:solidFill>
                <a:srgbClr val="0070C0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410960" y="2805430"/>
            <a:ext cx="83693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sz="2800" b="1">
                <a:solidFill>
                  <a:srgbClr val="0070C0"/>
                </a:solidFill>
                <a:latin typeface="Songti SC Bold" panose="02010800040101010101" charset="-122"/>
                <a:ea typeface="Songti SC Bold" panose="02010800040101010101" charset="-122"/>
              </a:rPr>
              <a:t>shēn</a:t>
            </a:r>
            <a:endParaRPr lang="en-US" altLang="zh-CN" sz="2800" b="1">
              <a:solidFill>
                <a:srgbClr val="0070C0"/>
              </a:solidFill>
              <a:latin typeface="Songti SC Bold" panose="02010800040101010101" charset="-122"/>
              <a:ea typeface="Songti SC Bold" panose="02010800040101010101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474585" y="2805430"/>
            <a:ext cx="89535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800" b="1">
                <a:solidFill>
                  <a:srgbClr val="0070C0"/>
                </a:solidFill>
                <a:latin typeface="华文楷体" panose="02010600040101010101" charset="-122"/>
                <a:ea typeface="华文楷体" panose="02010600040101010101" charset="-122"/>
              </a:rPr>
              <a:t>人参</a:t>
            </a:r>
            <a:endParaRPr lang="zh-CN" altLang="en-US" sz="2800" b="1">
              <a:solidFill>
                <a:srgbClr val="0070C0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430010" y="3503295"/>
            <a:ext cx="68770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sz="2800" b="1">
                <a:solidFill>
                  <a:srgbClr val="0070C0"/>
                </a:solidFill>
                <a:latin typeface="Songti SC Bold" panose="02010800040101010101" charset="-122"/>
                <a:ea typeface="Songti SC Bold" panose="02010800040101010101" charset="-122"/>
              </a:rPr>
              <a:t>cān</a:t>
            </a:r>
            <a:endParaRPr lang="en-US" altLang="zh-CN" sz="2800" b="1">
              <a:solidFill>
                <a:srgbClr val="0070C0"/>
              </a:solidFill>
              <a:latin typeface="Songti SC Bold" panose="02010800040101010101" charset="-122"/>
              <a:ea typeface="Songti SC Bold" panose="02010800040101010101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446645" y="3537585"/>
            <a:ext cx="169735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800" b="1">
                <a:solidFill>
                  <a:srgbClr val="0070C0"/>
                </a:solidFill>
                <a:latin typeface="华文楷体" panose="02010600040101010101" charset="-122"/>
                <a:ea typeface="华文楷体" panose="02010600040101010101" charset="-122"/>
              </a:rPr>
              <a:t>参加 参军</a:t>
            </a:r>
            <a:endParaRPr lang="zh-CN" altLang="en-US" sz="2800" b="1">
              <a:solidFill>
                <a:srgbClr val="0070C0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485890" y="4201160"/>
            <a:ext cx="66484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sz="2800" b="1">
                <a:solidFill>
                  <a:srgbClr val="0070C0"/>
                </a:solidFill>
                <a:latin typeface="Songti SC Bold" panose="02010800040101010101" charset="-122"/>
                <a:ea typeface="Songti SC Bold" panose="02010800040101010101" charset="-122"/>
              </a:rPr>
              <a:t>c</a:t>
            </a:r>
            <a:r>
              <a:rPr lang="en-US" altLang="zh-CN" sz="2800" b="1">
                <a:solidFill>
                  <a:srgbClr val="0070C0"/>
                </a:solidFill>
                <a:latin typeface="Songti SC Bold" panose="02010800040101010101" charset="-122"/>
                <a:ea typeface="Songti SC Bold" panose="02010800040101010101" charset="-122"/>
                <a:sym typeface="+mn-ea"/>
              </a:rPr>
              <a:t>ēn</a:t>
            </a:r>
            <a:endParaRPr lang="en-US" altLang="zh-CN" sz="2800" b="1">
              <a:solidFill>
                <a:srgbClr val="0070C0"/>
              </a:solidFill>
              <a:latin typeface="Songti SC Bold" panose="02010800040101010101" charset="-122"/>
              <a:ea typeface="Songti SC Bold" panose="02010800040101010101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475855" y="4190365"/>
            <a:ext cx="89535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800" b="1">
                <a:solidFill>
                  <a:srgbClr val="0070C0"/>
                </a:solidFill>
                <a:latin typeface="华文楷体" panose="02010600040101010101" charset="-122"/>
                <a:ea typeface="华文楷体" panose="02010600040101010101" charset="-122"/>
              </a:rPr>
              <a:t>参差</a:t>
            </a:r>
            <a:endParaRPr lang="zh-CN" altLang="en-US" sz="2800" b="1">
              <a:solidFill>
                <a:srgbClr val="0070C0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4240" y="1073785"/>
            <a:ext cx="3271520" cy="2454275"/>
          </a:xfrm>
          <a:prstGeom prst="roundRect">
            <a:avLst/>
          </a:prstGeom>
          <a:effectLst>
            <a:softEdge rad="63500"/>
          </a:effectLst>
        </p:spPr>
      </p:pic>
      <p:sp>
        <p:nvSpPr>
          <p:cNvPr id="4" name="文本框 3"/>
          <p:cNvSpPr txBox="1"/>
          <p:nvPr/>
        </p:nvSpPr>
        <p:spPr>
          <a:xfrm>
            <a:off x="1456690" y="3528060"/>
            <a:ext cx="2015490" cy="460375"/>
          </a:xfrm>
          <a:prstGeom prst="rect">
            <a:avLst/>
          </a:prstGeom>
          <a:solidFill>
            <a:schemeClr val="bg1">
              <a:alpha val="51999"/>
            </a:schemeClr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rgbClr val="0070C0"/>
                </a:solidFill>
                <a:latin typeface="华文楷体" panose="02010600040101010101" charset="-122"/>
                <a:ea typeface="华文楷体" panose="02010600040101010101" charset="-122"/>
              </a:rPr>
              <a:t>成群结队的鱼</a:t>
            </a:r>
            <a:endParaRPr lang="zh-CN" altLang="en-US" sz="2400" b="1">
              <a:solidFill>
                <a:srgbClr val="0070C0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3925" y="1074420"/>
            <a:ext cx="3271520" cy="2453640"/>
          </a:xfrm>
          <a:prstGeom prst="roundRect">
            <a:avLst/>
          </a:prstGeom>
          <a:effectLst>
            <a:softEdge rad="63500"/>
          </a:effectLst>
        </p:spPr>
      </p:pic>
      <p:sp>
        <p:nvSpPr>
          <p:cNvPr id="5" name="文本框 4"/>
          <p:cNvSpPr txBox="1"/>
          <p:nvPr/>
        </p:nvSpPr>
        <p:spPr>
          <a:xfrm>
            <a:off x="5784850" y="3528060"/>
            <a:ext cx="1404620" cy="460375"/>
          </a:xfrm>
          <a:prstGeom prst="rect">
            <a:avLst/>
          </a:prstGeom>
          <a:solidFill>
            <a:schemeClr val="bg1">
              <a:alpha val="51999"/>
            </a:schemeClr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rgbClr val="0070C0"/>
                </a:solidFill>
                <a:latin typeface="华文楷体" panose="02010600040101010101" charset="-122"/>
                <a:ea typeface="华文楷体" panose="02010600040101010101" charset="-122"/>
              </a:rPr>
              <a:t>鸟的天下</a:t>
            </a:r>
            <a:endParaRPr lang="zh-CN" altLang="en-US" sz="2400" b="1">
              <a:solidFill>
                <a:srgbClr val="0070C0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419350" y="3844290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zh-CN" alt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课文视频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9446.000000" end="119023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47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5361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450"/>
            <a:ext cx="9147175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362" name="标题 1"/>
          <p:cNvSpPr txBox="1"/>
          <p:nvPr/>
        </p:nvSpPr>
        <p:spPr>
          <a:xfrm>
            <a:off x="436563" y="767213"/>
            <a:ext cx="8118475" cy="3173412"/>
          </a:xfrm>
          <a:prstGeom prst="rect">
            <a:avLst/>
          </a:prstGeom>
          <a:solidFill>
            <a:schemeClr val="bg1">
              <a:alpha val="51999"/>
            </a:schemeClr>
          </a:solidFill>
          <a:ln w="12700">
            <a:noFill/>
          </a:ln>
        </p:spPr>
        <p:txBody>
          <a:bodyPr anchor="t"/>
          <a:p>
            <a:pPr indent="0" defTabSz="91440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sz="2800" b="1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宋体" panose="02010600030101010101" pitchFamily="2" charset="-122"/>
              </a:rPr>
              <a:t>    </a:t>
            </a:r>
            <a:r>
              <a:rPr lang="zh-CN" altLang="en-US" sz="2800" b="1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宋体" panose="02010600030101010101" pitchFamily="2" charset="-122"/>
              </a:rPr>
              <a:t>西沙群岛一带海水五光十色，瑰丽无比：有深蓝的，淡青的，淡绿的，杏黄的。一块块，一条条，相互交错着。因为海底高低不平，有山崖，有峡谷，海水有深有浅，从海面看，色彩就不同了。</a:t>
            </a:r>
            <a:endParaRPr lang="zh-CN" altLang="en-US" sz="2800" b="1">
              <a:solidFill>
                <a:srgbClr val="0070C0"/>
              </a:solidFill>
              <a:latin typeface="楷体" panose="02010609060101010101" pitchFamily="49" charset="-122"/>
              <a:ea typeface="楷体" panose="02010609060101010101" pitchFamily="49" charset="-122"/>
              <a:sym typeface="宋体" panose="02010600030101010101" pitchFamily="2" charset="-122"/>
            </a:endParaRPr>
          </a:p>
          <a:p>
            <a:pPr indent="0" defTabSz="914400">
              <a:lnSpc>
                <a:spcPct val="150000"/>
              </a:lnSpc>
              <a:buFont typeface="Arial" panose="020B0604020202020204" pitchFamily="34" charset="0"/>
              <a:buNone/>
            </a:pPr>
            <a:endParaRPr lang="zh-CN" altLang="en-US" sz="2800" b="1">
              <a:solidFill>
                <a:srgbClr val="0070C0"/>
              </a:solidFill>
              <a:latin typeface="楷体" panose="02010609060101010101" pitchFamily="49" charset="-122"/>
              <a:ea typeface="楷体" panose="02010609060101010101" pitchFamily="49" charset="-122"/>
              <a:sym typeface="宋体" panose="02010600030101010101" pitchFamily="2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1143000" y="1481455"/>
            <a:ext cx="6346825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7410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18"/>
            <a:ext cx="9147175" cy="51435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" name="组合 2"/>
          <p:cNvGrpSpPr/>
          <p:nvPr/>
        </p:nvGrpSpPr>
        <p:grpSpPr>
          <a:xfrm>
            <a:off x="704850" y="1209993"/>
            <a:ext cx="935038" cy="539750"/>
            <a:chOff x="477839" y="905531"/>
            <a:chExt cx="934355" cy="539773"/>
          </a:xfrm>
        </p:grpSpPr>
        <p:sp>
          <p:nvSpPr>
            <p:cNvPr id="2" name="矩形: 圆角 1"/>
            <p:cNvSpPr/>
            <p:nvPr/>
          </p:nvSpPr>
          <p:spPr>
            <a:xfrm>
              <a:off x="477839" y="948396"/>
              <a:ext cx="934355" cy="496908"/>
            </a:xfrm>
            <a:prstGeom prst="roundRect">
              <a:avLst/>
            </a:prstGeom>
            <a:solidFill>
              <a:schemeClr val="bg1">
                <a:alpha val="8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7424" name="Text Box 3"/>
            <p:cNvSpPr txBox="1"/>
            <p:nvPr/>
          </p:nvSpPr>
          <p:spPr>
            <a:xfrm>
              <a:off x="477839" y="905531"/>
              <a:ext cx="933674" cy="52199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1" hangingPunct="1">
                <a:spcBef>
                  <a:spcPct val="50000"/>
                </a:spcBef>
                <a:buFont typeface="Arial" panose="020B0604020202020204" pitchFamily="34" charset="0"/>
                <a:buNone/>
              </a:pPr>
              <a:r>
                <a:rPr lang="en-US" altLang="en-US" sz="2800" b="1" dirty="0">
                  <a:solidFill>
                    <a:srgbClr val="0070C0"/>
                  </a:solidFill>
                  <a:latin typeface="华文楷体" panose="02010600040101010101" charset="-122"/>
                  <a:ea typeface="华文楷体" panose="02010600040101010101" charset="-122"/>
                </a:rPr>
                <a:t>深蓝</a:t>
              </a:r>
              <a:endParaRPr lang="en-US" altLang="en-US" sz="2800" b="1" dirty="0">
                <a:solidFill>
                  <a:srgbClr val="0070C0"/>
                </a:solidFill>
                <a:latin typeface="华文楷体" panose="02010600040101010101" charset="-122"/>
                <a:ea typeface="华文楷体" panose="02010600040101010101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898650" y="2005331"/>
            <a:ext cx="1038225" cy="534987"/>
            <a:chOff x="1152525" y="1454587"/>
            <a:chExt cx="1038723" cy="535499"/>
          </a:xfrm>
        </p:grpSpPr>
        <p:sp>
          <p:nvSpPr>
            <p:cNvPr id="98" name="矩形: 圆角 97"/>
            <p:cNvSpPr/>
            <p:nvPr/>
          </p:nvSpPr>
          <p:spPr>
            <a:xfrm>
              <a:off x="1152525" y="1489545"/>
              <a:ext cx="943427" cy="500541"/>
            </a:xfrm>
            <a:prstGeom prst="roundRect">
              <a:avLst/>
            </a:prstGeom>
            <a:solidFill>
              <a:schemeClr val="bg1">
                <a:alpha val="8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7422" name="Text Box 4"/>
            <p:cNvSpPr txBox="1"/>
            <p:nvPr/>
          </p:nvSpPr>
          <p:spPr>
            <a:xfrm>
              <a:off x="1178423" y="1454587"/>
              <a:ext cx="1012825" cy="52247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1" hangingPunct="1">
                <a:spcBef>
                  <a:spcPct val="50000"/>
                </a:spcBef>
                <a:buFont typeface="Arial" panose="020B0604020202020204" pitchFamily="34" charset="0"/>
                <a:buNone/>
              </a:pPr>
              <a:r>
                <a:rPr lang="en-US" altLang="en-US" sz="2800" b="1" dirty="0">
                  <a:solidFill>
                    <a:srgbClr val="009999"/>
                  </a:solidFill>
                  <a:latin typeface="华文楷体" panose="02010600040101010101" charset="-122"/>
                  <a:ea typeface="华文楷体" panose="02010600040101010101" charset="-122"/>
                </a:rPr>
                <a:t>淡青</a:t>
              </a:r>
              <a:endParaRPr lang="en-US" altLang="en-US" sz="2800" b="1" dirty="0">
                <a:solidFill>
                  <a:srgbClr val="009999"/>
                </a:solidFill>
                <a:latin typeface="华文楷体" panose="02010600040101010101" charset="-122"/>
                <a:ea typeface="华文楷体" panose="02010600040101010101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631825" y="2767331"/>
            <a:ext cx="942975" cy="530225"/>
            <a:chOff x="184607" y="2513485"/>
            <a:chExt cx="943200" cy="530110"/>
          </a:xfrm>
        </p:grpSpPr>
        <p:sp>
          <p:nvSpPr>
            <p:cNvPr id="100" name="矩形: 圆角 99"/>
            <p:cNvSpPr/>
            <p:nvPr/>
          </p:nvSpPr>
          <p:spPr>
            <a:xfrm>
              <a:off x="184607" y="2543640"/>
              <a:ext cx="943200" cy="499955"/>
            </a:xfrm>
            <a:prstGeom prst="roundRect">
              <a:avLst/>
            </a:prstGeom>
            <a:solidFill>
              <a:schemeClr val="bg1">
                <a:alpha val="8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126" name="Text Box 6"/>
            <p:cNvSpPr txBox="1"/>
            <p:nvPr/>
          </p:nvSpPr>
          <p:spPr>
            <a:xfrm>
              <a:off x="195723" y="2513485"/>
              <a:ext cx="903503" cy="521857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marR="0" defTabSz="914400" eaLnBrk="1" hangingPunct="1">
                <a:spcBef>
                  <a:spcPct val="50000"/>
                </a:spcBef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2800" b="1" kern="1200" cap="none" spc="0" normalizeH="0" baseline="0" noProof="1">
                  <a:solidFill>
                    <a:schemeClr val="accent6"/>
                  </a:solidFill>
                  <a:latin typeface="华文楷体" panose="02010600040101010101" charset="-122"/>
                  <a:ea typeface="华文楷体" panose="02010600040101010101" charset="-122"/>
                  <a:cs typeface="+mn-cs"/>
                </a:rPr>
                <a:t>浅绿</a:t>
              </a:r>
              <a:endParaRPr kumimoji="0" lang="zh-CN" altLang="en-US" sz="2800" b="1" kern="1200" cap="none" spc="0" normalizeH="0" baseline="0" noProof="1">
                <a:solidFill>
                  <a:schemeClr val="accent6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2155825" y="3537268"/>
            <a:ext cx="950913" cy="523875"/>
            <a:chOff x="1152525" y="3561691"/>
            <a:chExt cx="950913" cy="524971"/>
          </a:xfrm>
        </p:grpSpPr>
        <p:sp>
          <p:nvSpPr>
            <p:cNvPr id="103" name="矩形: 圆角 102"/>
            <p:cNvSpPr/>
            <p:nvPr/>
          </p:nvSpPr>
          <p:spPr>
            <a:xfrm>
              <a:off x="1152525" y="3587144"/>
              <a:ext cx="942975" cy="499518"/>
            </a:xfrm>
            <a:prstGeom prst="roundRect">
              <a:avLst/>
            </a:prstGeom>
            <a:solidFill>
              <a:schemeClr val="bg1">
                <a:alpha val="8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7418" name="Text Box 7"/>
            <p:cNvSpPr txBox="1"/>
            <p:nvPr/>
          </p:nvSpPr>
          <p:spPr>
            <a:xfrm>
              <a:off x="1168174" y="3561691"/>
              <a:ext cx="935264" cy="52306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1" hangingPunct="1">
                <a:spcBef>
                  <a:spcPct val="50000"/>
                </a:spcBef>
                <a:buFont typeface="Arial" panose="020B0604020202020204" pitchFamily="34" charset="0"/>
                <a:buNone/>
              </a:pPr>
              <a:r>
                <a:rPr lang="en-US" altLang="en-US" sz="2800" b="1" dirty="0">
                  <a:solidFill>
                    <a:schemeClr val="accent2"/>
                  </a:solidFill>
                  <a:latin typeface="华文楷体" panose="02010600040101010101" charset="-122"/>
                  <a:ea typeface="华文楷体" panose="02010600040101010101" charset="-122"/>
                </a:rPr>
                <a:t>杏黄</a:t>
              </a:r>
              <a:endParaRPr lang="en-US" altLang="en-US" sz="2800" b="1" dirty="0">
                <a:solidFill>
                  <a:schemeClr val="accent2"/>
                </a:solidFill>
                <a:latin typeface="华文楷体" panose="02010600040101010101" charset="-122"/>
                <a:ea typeface="华文楷体" panose="02010600040101010101" charset="-122"/>
              </a:endParaRPr>
            </a:p>
          </p:txBody>
        </p:sp>
      </p:grp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5361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450"/>
            <a:ext cx="9147175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362" name="标题 1"/>
          <p:cNvSpPr txBox="1"/>
          <p:nvPr/>
        </p:nvSpPr>
        <p:spPr>
          <a:xfrm>
            <a:off x="436563" y="767213"/>
            <a:ext cx="8118475" cy="3173412"/>
          </a:xfrm>
          <a:prstGeom prst="rect">
            <a:avLst/>
          </a:prstGeom>
          <a:solidFill>
            <a:schemeClr val="bg1">
              <a:alpha val="51999"/>
            </a:schemeClr>
          </a:solidFill>
          <a:ln w="12700">
            <a:noFill/>
          </a:ln>
        </p:spPr>
        <p:txBody>
          <a:bodyPr anchor="t"/>
          <a:p>
            <a:pPr indent="0" defTabSz="91440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sz="2800" b="1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宋体" panose="02010600030101010101" pitchFamily="2" charset="-122"/>
              </a:rPr>
              <a:t>    </a:t>
            </a:r>
            <a:r>
              <a:rPr lang="zh-CN" altLang="en-US" sz="2800" b="1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宋体" panose="02010600030101010101" pitchFamily="2" charset="-122"/>
              </a:rPr>
              <a:t>西沙群岛一带海水五光十色，瑰丽无比：有深蓝的，淡青的，淡绿的，杏黄的。一块块，一条条，相互交错着。</a:t>
            </a:r>
            <a:r>
              <a:rPr lang="zh-CN" altLang="en-US" sz="2800" b="1">
                <a:solidFill>
                  <a:schemeClr val="accent3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宋体" panose="02010600030101010101" pitchFamily="2" charset="-122"/>
              </a:rPr>
              <a:t>因为海底高低不平，有山崖，有峡谷，海水有深有浅，从海面看，色彩就不同了。</a:t>
            </a:r>
            <a:endParaRPr lang="zh-CN" altLang="en-US" sz="2800" b="1">
              <a:solidFill>
                <a:srgbClr val="0070C0"/>
              </a:solidFill>
              <a:latin typeface="楷体" panose="02010609060101010101" pitchFamily="49" charset="-122"/>
              <a:ea typeface="楷体" panose="02010609060101010101" pitchFamily="49" charset="-122"/>
              <a:sym typeface="宋体" panose="02010600030101010101" pitchFamily="2" charset="-122"/>
            </a:endParaRPr>
          </a:p>
          <a:p>
            <a:pPr indent="0" defTabSz="914400">
              <a:lnSpc>
                <a:spcPct val="150000"/>
              </a:lnSpc>
              <a:buFont typeface="Arial" panose="020B0604020202020204" pitchFamily="34" charset="0"/>
              <a:buNone/>
            </a:pPr>
            <a:endParaRPr lang="zh-CN" altLang="en-US" sz="2800" b="1">
              <a:solidFill>
                <a:srgbClr val="0070C0"/>
              </a:solidFill>
              <a:latin typeface="楷体" panose="02010609060101010101" pitchFamily="49" charset="-122"/>
              <a:ea typeface="楷体" panose="02010609060101010101" pitchFamily="49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7410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18"/>
            <a:ext cx="9147175" cy="51435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" name="组合 2"/>
          <p:cNvGrpSpPr/>
          <p:nvPr/>
        </p:nvGrpSpPr>
        <p:grpSpPr>
          <a:xfrm>
            <a:off x="704850" y="1209993"/>
            <a:ext cx="935038" cy="539750"/>
            <a:chOff x="477839" y="905531"/>
            <a:chExt cx="934355" cy="539773"/>
          </a:xfrm>
        </p:grpSpPr>
        <p:sp>
          <p:nvSpPr>
            <p:cNvPr id="2" name="矩形: 圆角 1"/>
            <p:cNvSpPr/>
            <p:nvPr/>
          </p:nvSpPr>
          <p:spPr>
            <a:xfrm>
              <a:off x="477839" y="948396"/>
              <a:ext cx="934355" cy="496908"/>
            </a:xfrm>
            <a:prstGeom prst="roundRect">
              <a:avLst/>
            </a:prstGeom>
            <a:solidFill>
              <a:schemeClr val="bg1">
                <a:alpha val="8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7424" name="Text Box 3"/>
            <p:cNvSpPr txBox="1"/>
            <p:nvPr/>
          </p:nvSpPr>
          <p:spPr>
            <a:xfrm>
              <a:off x="477839" y="905531"/>
              <a:ext cx="933674" cy="52199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1" hangingPunct="1">
                <a:spcBef>
                  <a:spcPct val="50000"/>
                </a:spcBef>
                <a:buFont typeface="Arial" panose="020B0604020202020204" pitchFamily="34" charset="0"/>
                <a:buNone/>
              </a:pPr>
              <a:r>
                <a:rPr lang="en-US" altLang="en-US" sz="2800" b="1" dirty="0">
                  <a:solidFill>
                    <a:srgbClr val="0070C0"/>
                  </a:solidFill>
                  <a:latin typeface="华文楷体" panose="02010600040101010101" charset="-122"/>
                  <a:ea typeface="华文楷体" panose="02010600040101010101" charset="-122"/>
                </a:rPr>
                <a:t>深蓝</a:t>
              </a:r>
              <a:endParaRPr lang="en-US" altLang="en-US" sz="2800" b="1" dirty="0">
                <a:solidFill>
                  <a:srgbClr val="0070C0"/>
                </a:solidFill>
                <a:latin typeface="华文楷体" panose="02010600040101010101" charset="-122"/>
                <a:ea typeface="华文楷体" panose="02010600040101010101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838326" y="1918974"/>
            <a:ext cx="1343660" cy="706755"/>
            <a:chOff x="1092172" y="1368147"/>
            <a:chExt cx="1344305" cy="707431"/>
          </a:xfrm>
        </p:grpSpPr>
        <p:sp>
          <p:nvSpPr>
            <p:cNvPr id="98" name="矩形: 圆角 97"/>
            <p:cNvSpPr/>
            <p:nvPr/>
          </p:nvSpPr>
          <p:spPr>
            <a:xfrm>
              <a:off x="1152525" y="1489545"/>
              <a:ext cx="943427" cy="500541"/>
            </a:xfrm>
            <a:prstGeom prst="roundRect">
              <a:avLst/>
            </a:prstGeom>
            <a:solidFill>
              <a:schemeClr val="bg1">
                <a:alpha val="8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7422" name="Text Box 4"/>
            <p:cNvSpPr txBox="1"/>
            <p:nvPr/>
          </p:nvSpPr>
          <p:spPr>
            <a:xfrm>
              <a:off x="1092172" y="1368147"/>
              <a:ext cx="1344305" cy="70743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 eaLnBrk="1" hangingPunct="1">
                <a:spcBef>
                  <a:spcPct val="50000"/>
                </a:spcBef>
                <a:buFont typeface="Arial" panose="020B0604020202020204" pitchFamily="34" charset="0"/>
                <a:buNone/>
              </a:pPr>
              <a:r>
                <a:rPr lang="en-US" altLang="en-US" sz="4000" b="1" dirty="0">
                  <a:solidFill>
                    <a:srgbClr val="009999"/>
                  </a:solidFill>
                  <a:latin typeface="华文楷体" panose="02010600040101010101" charset="-122"/>
                  <a:ea typeface="华文楷体" panose="02010600040101010101" charset="-122"/>
                </a:rPr>
                <a:t>淡</a:t>
              </a:r>
              <a:r>
                <a:rPr lang="en-US" altLang="en-US" sz="2800" b="1" dirty="0">
                  <a:solidFill>
                    <a:srgbClr val="009999"/>
                  </a:solidFill>
                  <a:latin typeface="华文楷体" panose="02010600040101010101" charset="-122"/>
                  <a:ea typeface="华文楷体" panose="02010600040101010101" charset="-122"/>
                </a:rPr>
                <a:t>青</a:t>
              </a:r>
              <a:endParaRPr lang="en-US" altLang="en-US" sz="2800" b="1" dirty="0">
                <a:solidFill>
                  <a:srgbClr val="009999"/>
                </a:solidFill>
                <a:latin typeface="华文楷体" panose="02010600040101010101" charset="-122"/>
                <a:ea typeface="华文楷体" panose="02010600040101010101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567687" y="2680968"/>
            <a:ext cx="1159509" cy="706755"/>
            <a:chOff x="120454" y="2427141"/>
            <a:chExt cx="1159786" cy="706602"/>
          </a:xfrm>
        </p:grpSpPr>
        <p:sp>
          <p:nvSpPr>
            <p:cNvPr id="100" name="矩形: 圆角 99"/>
            <p:cNvSpPr/>
            <p:nvPr/>
          </p:nvSpPr>
          <p:spPr>
            <a:xfrm>
              <a:off x="184607" y="2543640"/>
              <a:ext cx="943200" cy="499955"/>
            </a:xfrm>
            <a:prstGeom prst="roundRect">
              <a:avLst/>
            </a:prstGeom>
            <a:solidFill>
              <a:schemeClr val="bg1">
                <a:alpha val="8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126" name="Text Box 6"/>
            <p:cNvSpPr txBox="1"/>
            <p:nvPr/>
          </p:nvSpPr>
          <p:spPr>
            <a:xfrm>
              <a:off x="120454" y="2427141"/>
              <a:ext cx="1159786" cy="70660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marR="0" defTabSz="914400" eaLnBrk="1" hangingPunct="1">
                <a:spcBef>
                  <a:spcPct val="50000"/>
                </a:spcBef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4000" b="1" kern="1200" cap="none" spc="0" normalizeH="0" baseline="0" noProof="1">
                  <a:solidFill>
                    <a:schemeClr val="accent6"/>
                  </a:solidFill>
                  <a:latin typeface="华文楷体" panose="02010600040101010101" charset="-122"/>
                  <a:ea typeface="华文楷体" panose="02010600040101010101" charset="-122"/>
                  <a:cs typeface="+mn-cs"/>
                </a:rPr>
                <a:t>浅</a:t>
              </a:r>
              <a:r>
                <a:rPr kumimoji="0" lang="zh-CN" altLang="en-US" sz="2800" b="1" kern="1200" cap="none" spc="0" normalizeH="0" baseline="0" noProof="1">
                  <a:solidFill>
                    <a:schemeClr val="accent6"/>
                  </a:solidFill>
                  <a:latin typeface="华文楷体" panose="02010600040101010101" charset="-122"/>
                  <a:ea typeface="华文楷体" panose="02010600040101010101" charset="-122"/>
                  <a:cs typeface="+mn-cs"/>
                </a:rPr>
                <a:t>绿</a:t>
              </a:r>
              <a:endParaRPr kumimoji="0" lang="zh-CN" altLang="en-US" sz="2800" b="1" kern="1200" cap="none" spc="0" normalizeH="0" baseline="0" noProof="1">
                <a:solidFill>
                  <a:schemeClr val="accent6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2155825" y="3537268"/>
            <a:ext cx="950913" cy="523875"/>
            <a:chOff x="1152525" y="3561691"/>
            <a:chExt cx="950913" cy="524971"/>
          </a:xfrm>
        </p:grpSpPr>
        <p:sp>
          <p:nvSpPr>
            <p:cNvPr id="103" name="矩形: 圆角 102"/>
            <p:cNvSpPr/>
            <p:nvPr/>
          </p:nvSpPr>
          <p:spPr>
            <a:xfrm>
              <a:off x="1152525" y="3587144"/>
              <a:ext cx="942975" cy="499518"/>
            </a:xfrm>
            <a:prstGeom prst="roundRect">
              <a:avLst/>
            </a:prstGeom>
            <a:solidFill>
              <a:schemeClr val="bg1">
                <a:alpha val="8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7418" name="Text Box 7"/>
            <p:cNvSpPr txBox="1"/>
            <p:nvPr/>
          </p:nvSpPr>
          <p:spPr>
            <a:xfrm>
              <a:off x="1168174" y="3561691"/>
              <a:ext cx="935264" cy="52306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1" hangingPunct="1">
                <a:spcBef>
                  <a:spcPct val="50000"/>
                </a:spcBef>
                <a:buFont typeface="Arial" panose="020B0604020202020204" pitchFamily="34" charset="0"/>
                <a:buNone/>
              </a:pPr>
              <a:r>
                <a:rPr lang="en-US" altLang="en-US" sz="2800" b="1" dirty="0">
                  <a:solidFill>
                    <a:schemeClr val="accent2"/>
                  </a:solidFill>
                  <a:latin typeface="华文楷体" panose="02010600040101010101" charset="-122"/>
                  <a:ea typeface="华文楷体" panose="02010600040101010101" charset="-122"/>
                </a:rPr>
                <a:t>杏黄</a:t>
              </a:r>
              <a:endParaRPr lang="en-US" altLang="en-US" sz="2800" b="1" dirty="0">
                <a:solidFill>
                  <a:schemeClr val="accent2"/>
                </a:solidFill>
                <a:latin typeface="华文楷体" panose="02010600040101010101" charset="-122"/>
                <a:ea typeface="华文楷体" panose="02010600040101010101" charset="-122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4744720" y="3397250"/>
            <a:ext cx="2626360" cy="829945"/>
          </a:xfrm>
          <a:prstGeom prst="rect">
            <a:avLst/>
          </a:prstGeom>
          <a:solidFill>
            <a:schemeClr val="bg1">
              <a:alpha val="51999"/>
            </a:schemeClr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p>
            <a:pPr algn="l"/>
            <a:r>
              <a:rPr lang="zh-CN" altLang="en-US" sz="2400" b="1">
                <a:solidFill>
                  <a:srgbClr val="0070C0"/>
                </a:solidFill>
                <a:latin typeface="华文楷体" panose="02010600040101010101" charset="-122"/>
                <a:ea typeface="华文楷体" panose="02010600040101010101" charset="-122"/>
              </a:rPr>
              <a:t>斜勾和捺都要长，</a:t>
            </a:r>
            <a:endParaRPr lang="zh-CN" altLang="en-US" sz="2400" b="1">
              <a:solidFill>
                <a:srgbClr val="0070C0"/>
              </a:solidFill>
              <a:latin typeface="华文楷体" panose="02010600040101010101" charset="-122"/>
              <a:ea typeface="华文楷体" panose="02010600040101010101" charset="-122"/>
            </a:endParaRPr>
          </a:p>
          <a:p>
            <a:pPr algn="l"/>
            <a:r>
              <a:rPr lang="zh-CN" altLang="en-US" sz="2400" b="1">
                <a:solidFill>
                  <a:srgbClr val="0070C0"/>
                </a:solidFill>
                <a:latin typeface="华文楷体" panose="02010600040101010101" charset="-122"/>
                <a:ea typeface="华文楷体" panose="02010600040101010101" charset="-122"/>
              </a:rPr>
              <a:t>关键一笔把字扛。</a:t>
            </a:r>
            <a:endParaRPr lang="zh-CN" altLang="en-US" sz="2400" b="1">
              <a:solidFill>
                <a:srgbClr val="0070C0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rcRect r="10690" b="5496"/>
          <a:stretch>
            <a:fillRect/>
          </a:stretch>
        </p:blipFill>
        <p:spPr>
          <a:xfrm>
            <a:off x="3386455" y="501015"/>
            <a:ext cx="2381885" cy="246189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rcRect t="2010" r="5455" b="11253"/>
          <a:stretch>
            <a:fillRect/>
          </a:stretch>
        </p:blipFill>
        <p:spPr>
          <a:xfrm>
            <a:off x="6141720" y="501015"/>
            <a:ext cx="2381885" cy="2466340"/>
          </a:xfrm>
          <a:prstGeom prst="rect">
            <a:avLst/>
          </a:prstGeom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121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3524" y="1063916"/>
            <a:ext cx="4808220" cy="3016568"/>
          </a:xfrm>
          <a:prstGeom prst="round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5280025" y="1452245"/>
            <a:ext cx="3518535" cy="230695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txBody>
          <a:bodyPr wrap="square" rtlCol="0">
            <a:spAutoFit/>
          </a:bodyPr>
          <a:p>
            <a:pPr marR="0" algn="l" defTabSz="914400" eaLnBrk="0" hangingPunct="0">
              <a:buNone/>
            </a:pPr>
            <a:r>
              <a:rPr kumimoji="0" lang="en-US" altLang="zh-CN" sz="2400" b="1" kern="1200" cap="none" spc="0" normalizeH="0" baseline="0" noProof="1">
                <a:solidFill>
                  <a:schemeClr val="accent4">
                    <a:lumMod val="50000"/>
                  </a:schemeClr>
                </a:solidFill>
                <a:latin typeface="Kaiti SC Bold" panose="02010600040101010101" charset="-122"/>
                <a:ea typeface="Kaiti SC Bold" panose="02010600040101010101" charset="-122"/>
                <a:cs typeface="+mn-cs"/>
                <a:sym typeface="+mn-ea"/>
              </a:rPr>
              <a:t>        </a:t>
            </a:r>
            <a:r>
              <a:rPr kumimoji="0" lang="zh-CN" altLang="en-US" sz="2400" b="1" kern="1200" cap="none" spc="0" normalizeH="0" baseline="0" noProof="1">
                <a:solidFill>
                  <a:schemeClr val="accent4">
                    <a:lumMod val="50000"/>
                  </a:schemeClr>
                </a:solidFill>
                <a:latin typeface="Kaiti SC Bold" panose="02010600040101010101" charset="-122"/>
                <a:ea typeface="Kaiti SC Bold" panose="02010600040101010101" charset="-122"/>
                <a:cs typeface="+mn-cs"/>
                <a:sym typeface="+mn-ea"/>
              </a:rPr>
              <a:t>在一座陡峭的山峰上，有一只猴子。它两只胳膊抱着腿，一动不动地蹲在山头，望着翻滚的云海。这就是有趣的猴子观海。</a:t>
            </a:r>
            <a:endParaRPr kumimoji="0" lang="zh-CN" altLang="en-US" sz="2400" b="1" kern="1200" cap="none" spc="0" normalizeH="0" baseline="0" noProof="1">
              <a:solidFill>
                <a:schemeClr val="accent4">
                  <a:lumMod val="50000"/>
                </a:schemeClr>
              </a:solidFill>
              <a:latin typeface="Kaiti SC Bold" panose="02010600040101010101" charset="-122"/>
              <a:ea typeface="Kaiti SC Bold" panose="02010600040101010101" charset="-122"/>
              <a:cs typeface="+mn-cs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5361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450"/>
            <a:ext cx="9147175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362" name="标题 1"/>
          <p:cNvSpPr txBox="1"/>
          <p:nvPr/>
        </p:nvSpPr>
        <p:spPr>
          <a:xfrm>
            <a:off x="436563" y="767213"/>
            <a:ext cx="8118475" cy="3173412"/>
          </a:xfrm>
          <a:prstGeom prst="rect">
            <a:avLst/>
          </a:prstGeom>
          <a:solidFill>
            <a:schemeClr val="bg1">
              <a:alpha val="51999"/>
            </a:schemeClr>
          </a:solidFill>
          <a:ln w="12700">
            <a:noFill/>
          </a:ln>
        </p:spPr>
        <p:txBody>
          <a:bodyPr anchor="t"/>
          <a:p>
            <a:pPr indent="0" defTabSz="91440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sz="2800" b="1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宋体" panose="02010600030101010101" pitchFamily="2" charset="-122"/>
              </a:rPr>
              <a:t>    </a:t>
            </a:r>
            <a:r>
              <a:rPr lang="zh-CN" altLang="en-US" sz="2800" b="1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宋体" panose="02010600030101010101" pitchFamily="2" charset="-122"/>
              </a:rPr>
              <a:t>西沙群岛一带海水五颜六色，瑰丽无比：有深蓝的，淡青的，淡绿的，杏黄的。一块块，一条条，相互交错着。</a:t>
            </a:r>
            <a:r>
              <a:rPr lang="zh-CN" altLang="en-US" sz="2800" b="1">
                <a:solidFill>
                  <a:schemeClr val="accent3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宋体" panose="02010600030101010101" pitchFamily="2" charset="-122"/>
              </a:rPr>
              <a:t>因为海底高低不平，有山崖，有峡谷，海水有深有浅，从海面看，色彩就不同了。</a:t>
            </a:r>
            <a:endParaRPr lang="zh-CN" altLang="en-US" sz="2800" b="1">
              <a:solidFill>
                <a:srgbClr val="0070C0"/>
              </a:solidFill>
              <a:latin typeface="楷体" panose="02010609060101010101" pitchFamily="49" charset="-122"/>
              <a:ea typeface="楷体" panose="02010609060101010101" pitchFamily="49" charset="-122"/>
              <a:sym typeface="宋体" panose="02010600030101010101" pitchFamily="2" charset="-122"/>
            </a:endParaRPr>
          </a:p>
          <a:p>
            <a:pPr indent="0" defTabSz="914400">
              <a:lnSpc>
                <a:spcPct val="150000"/>
              </a:lnSpc>
              <a:buFont typeface="Arial" panose="020B0604020202020204" pitchFamily="34" charset="0"/>
              <a:buNone/>
            </a:pPr>
            <a:endParaRPr lang="zh-CN" altLang="en-US" sz="2800" b="1">
              <a:solidFill>
                <a:srgbClr val="0070C0"/>
              </a:solidFill>
              <a:latin typeface="楷体" panose="02010609060101010101" pitchFamily="49" charset="-122"/>
              <a:ea typeface="楷体" panose="02010609060101010101" pitchFamily="49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5361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450"/>
            <a:ext cx="9147175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362" name="标题 1"/>
          <p:cNvSpPr txBox="1"/>
          <p:nvPr/>
        </p:nvSpPr>
        <p:spPr>
          <a:xfrm>
            <a:off x="436563" y="767213"/>
            <a:ext cx="8118475" cy="3173412"/>
          </a:xfrm>
          <a:prstGeom prst="rect">
            <a:avLst/>
          </a:prstGeom>
          <a:solidFill>
            <a:schemeClr val="bg1">
              <a:alpha val="51999"/>
            </a:schemeClr>
          </a:solidFill>
          <a:ln w="12700">
            <a:noFill/>
          </a:ln>
        </p:spPr>
        <p:txBody>
          <a:bodyPr anchor="t"/>
          <a:p>
            <a:pPr indent="0" defTabSz="91440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sz="2800" b="1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宋体" panose="02010600030101010101" pitchFamily="2" charset="-122"/>
              </a:rPr>
              <a:t>    </a:t>
            </a:r>
            <a:r>
              <a:rPr lang="zh-CN" altLang="en-US" sz="2800" b="1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宋体" panose="02010600030101010101" pitchFamily="2" charset="-122"/>
              </a:rPr>
              <a:t>西沙群岛一带海水五光十色，瑰丽无比：有深蓝的，淡青的，淡绿的，杏黄的。一块块，一条条，相互交错着。</a:t>
            </a:r>
            <a:r>
              <a:rPr lang="zh-CN" altLang="en-US" sz="2800" b="1">
                <a:solidFill>
                  <a:schemeClr val="accent3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宋体" panose="02010600030101010101" pitchFamily="2" charset="-122"/>
              </a:rPr>
              <a:t>因为海底高低不平，有山崖，有峡谷，海水有深有浅，从海面看，色彩就不同了。</a:t>
            </a:r>
            <a:endParaRPr lang="zh-CN" altLang="en-US" sz="2800" b="1">
              <a:solidFill>
                <a:srgbClr val="0070C0"/>
              </a:solidFill>
              <a:latin typeface="楷体" panose="02010609060101010101" pitchFamily="49" charset="-122"/>
              <a:ea typeface="楷体" panose="02010609060101010101" pitchFamily="49" charset="-122"/>
              <a:sym typeface="宋体" panose="02010600030101010101" pitchFamily="2" charset="-122"/>
            </a:endParaRPr>
          </a:p>
          <a:p>
            <a:pPr indent="0" defTabSz="914400">
              <a:lnSpc>
                <a:spcPct val="150000"/>
              </a:lnSpc>
              <a:buFont typeface="Arial" panose="020B0604020202020204" pitchFamily="34" charset="0"/>
              <a:buNone/>
            </a:pPr>
            <a:endParaRPr lang="zh-CN" altLang="en-US" sz="2800" b="1">
              <a:solidFill>
                <a:srgbClr val="0070C0"/>
              </a:solidFill>
              <a:latin typeface="楷体" panose="02010609060101010101" pitchFamily="49" charset="-122"/>
              <a:ea typeface="楷体" panose="02010609060101010101" pitchFamily="49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434" name="文本框 46"/>
          <p:cNvSpPr txBox="1"/>
          <p:nvPr/>
        </p:nvSpPr>
        <p:spPr>
          <a:xfrm rot="-170103">
            <a:off x="423863" y="162115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7FBFE"/>
                </a:solidFill>
                <a:latin typeface="Arial" panose="020B0604020202020204" pitchFamily="34" charset="0"/>
              </a:rPr>
              <a:t>新世纪英才</a:t>
            </a:r>
            <a:endParaRPr lang="zh-CN" altLang="zh-CN" sz="500" dirty="0">
              <a:solidFill>
                <a:srgbClr val="F7FBFE"/>
              </a:solidFill>
              <a:latin typeface="Arial" panose="020B0604020202020204" pitchFamily="34" charset="0"/>
            </a:endParaRPr>
          </a:p>
        </p:txBody>
      </p:sp>
      <p:sp>
        <p:nvSpPr>
          <p:cNvPr id="18435" name="文本框 46"/>
          <p:cNvSpPr txBox="1"/>
          <p:nvPr/>
        </p:nvSpPr>
        <p:spPr>
          <a:xfrm rot="-170103">
            <a:off x="955675" y="2449831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7FBFE"/>
                </a:solidFill>
                <a:latin typeface="Arial" panose="020B0604020202020204" pitchFamily="34" charset="0"/>
              </a:rPr>
              <a:t>新世纪英才</a:t>
            </a:r>
            <a:endParaRPr lang="zh-CN" altLang="zh-CN" sz="500" dirty="0">
              <a:solidFill>
                <a:srgbClr val="F7FBFE"/>
              </a:solidFill>
              <a:latin typeface="Arial" panose="020B0604020202020204" pitchFamily="34" charset="0"/>
            </a:endParaRPr>
          </a:p>
        </p:txBody>
      </p:sp>
      <p:sp>
        <p:nvSpPr>
          <p:cNvPr id="18436" name="文本框 46"/>
          <p:cNvSpPr txBox="1"/>
          <p:nvPr/>
        </p:nvSpPr>
        <p:spPr>
          <a:xfrm rot="-170103">
            <a:off x="1463675" y="194183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7FBFE"/>
                </a:solidFill>
                <a:latin typeface="Arial" panose="020B0604020202020204" pitchFamily="34" charset="0"/>
              </a:rPr>
              <a:t>新世纪英才</a:t>
            </a:r>
            <a:endParaRPr lang="zh-CN" altLang="zh-CN" sz="500" dirty="0">
              <a:solidFill>
                <a:srgbClr val="F7FBFE"/>
              </a:solidFill>
              <a:latin typeface="Arial" panose="020B0604020202020204" pitchFamily="34" charset="0"/>
            </a:endParaRPr>
          </a:p>
        </p:txBody>
      </p:sp>
      <p:sp>
        <p:nvSpPr>
          <p:cNvPr id="18437" name="文本框 46"/>
          <p:cNvSpPr txBox="1"/>
          <p:nvPr/>
        </p:nvSpPr>
        <p:spPr>
          <a:xfrm rot="-170103">
            <a:off x="2994025" y="3464243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7FBFE"/>
                </a:solidFill>
                <a:latin typeface="Arial" panose="020B0604020202020204" pitchFamily="34" charset="0"/>
              </a:rPr>
              <a:t>新世纪英才</a:t>
            </a:r>
            <a:endParaRPr lang="zh-CN" altLang="zh-CN" sz="500" dirty="0">
              <a:solidFill>
                <a:srgbClr val="F7FBFE"/>
              </a:solidFill>
              <a:latin typeface="Arial" panose="020B0604020202020204" pitchFamily="34" charset="0"/>
            </a:endParaRPr>
          </a:p>
        </p:txBody>
      </p:sp>
      <p:sp>
        <p:nvSpPr>
          <p:cNvPr id="18438" name="文本框 46"/>
          <p:cNvSpPr txBox="1"/>
          <p:nvPr/>
        </p:nvSpPr>
        <p:spPr>
          <a:xfrm rot="-170103">
            <a:off x="2128838" y="142906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7FBFE"/>
                </a:solidFill>
                <a:latin typeface="Arial" panose="020B0604020202020204" pitchFamily="34" charset="0"/>
              </a:rPr>
              <a:t>新世纪英才</a:t>
            </a:r>
            <a:endParaRPr lang="zh-CN" altLang="zh-CN" sz="500" dirty="0">
              <a:solidFill>
                <a:srgbClr val="F7FBFE"/>
              </a:solidFill>
              <a:latin typeface="Arial" panose="020B0604020202020204" pitchFamily="34" charset="0"/>
            </a:endParaRPr>
          </a:p>
        </p:txBody>
      </p:sp>
      <p:sp>
        <p:nvSpPr>
          <p:cNvPr id="18439" name="文本框 46"/>
          <p:cNvSpPr txBox="1"/>
          <p:nvPr/>
        </p:nvSpPr>
        <p:spPr>
          <a:xfrm rot="-170103">
            <a:off x="2128838" y="2256156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7FBFE"/>
                </a:solidFill>
                <a:latin typeface="Arial" panose="020B0604020202020204" pitchFamily="34" charset="0"/>
              </a:rPr>
              <a:t>新世纪英才</a:t>
            </a:r>
            <a:endParaRPr lang="zh-CN" altLang="zh-CN" sz="500" dirty="0">
              <a:solidFill>
                <a:srgbClr val="F7FBFE"/>
              </a:solidFill>
              <a:latin typeface="Arial" panose="020B0604020202020204" pitchFamily="34" charset="0"/>
            </a:endParaRPr>
          </a:p>
        </p:txBody>
      </p:sp>
      <p:sp>
        <p:nvSpPr>
          <p:cNvPr id="18440" name="文本框 46"/>
          <p:cNvSpPr txBox="1"/>
          <p:nvPr/>
        </p:nvSpPr>
        <p:spPr>
          <a:xfrm rot="-170103">
            <a:off x="3870325" y="331501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7FBFE"/>
                </a:solidFill>
                <a:latin typeface="Arial" panose="020B0604020202020204" pitchFamily="34" charset="0"/>
              </a:rPr>
              <a:t>新世纪英才</a:t>
            </a:r>
            <a:endParaRPr lang="zh-CN" altLang="zh-CN" sz="500" dirty="0">
              <a:solidFill>
                <a:srgbClr val="F7FBFE"/>
              </a:solidFill>
              <a:latin typeface="Arial" panose="020B0604020202020204" pitchFamily="34" charset="0"/>
            </a:endParaRPr>
          </a:p>
        </p:txBody>
      </p:sp>
      <p:sp>
        <p:nvSpPr>
          <p:cNvPr id="18441" name="文本框 46"/>
          <p:cNvSpPr txBox="1"/>
          <p:nvPr/>
        </p:nvSpPr>
        <p:spPr>
          <a:xfrm rot="-170103">
            <a:off x="3271838" y="250221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7FBFE"/>
                </a:solidFill>
                <a:latin typeface="Arial" panose="020B0604020202020204" pitchFamily="34" charset="0"/>
              </a:rPr>
              <a:t>新世纪英才</a:t>
            </a:r>
            <a:endParaRPr lang="zh-CN" altLang="zh-CN" sz="500" dirty="0">
              <a:solidFill>
                <a:srgbClr val="F7FBFE"/>
              </a:solidFill>
              <a:latin typeface="Arial" panose="020B0604020202020204" pitchFamily="34" charset="0"/>
            </a:endParaRPr>
          </a:p>
        </p:txBody>
      </p:sp>
      <p:sp>
        <p:nvSpPr>
          <p:cNvPr id="18442" name="文本框 46"/>
          <p:cNvSpPr txBox="1"/>
          <p:nvPr/>
        </p:nvSpPr>
        <p:spPr>
          <a:xfrm rot="-170103">
            <a:off x="2763838" y="187515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7FBFE"/>
                </a:solidFill>
                <a:latin typeface="Arial" panose="020B0604020202020204" pitchFamily="34" charset="0"/>
              </a:rPr>
              <a:t>新世纪英才</a:t>
            </a:r>
            <a:endParaRPr lang="zh-CN" altLang="zh-CN" sz="500" dirty="0">
              <a:solidFill>
                <a:srgbClr val="F7FBFE"/>
              </a:solidFill>
              <a:latin typeface="Arial" panose="020B0604020202020204" pitchFamily="34" charset="0"/>
            </a:endParaRPr>
          </a:p>
        </p:txBody>
      </p:sp>
      <p:sp>
        <p:nvSpPr>
          <p:cNvPr id="18443" name="文本框 46"/>
          <p:cNvSpPr txBox="1"/>
          <p:nvPr/>
        </p:nvSpPr>
        <p:spPr>
          <a:xfrm rot="-170103">
            <a:off x="3041650" y="2129156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7FBFE"/>
                </a:solidFill>
                <a:latin typeface="Arial" panose="020B0604020202020204" pitchFamily="34" charset="0"/>
              </a:rPr>
              <a:t>新世纪英才</a:t>
            </a:r>
            <a:endParaRPr lang="zh-CN" altLang="zh-CN" sz="500" dirty="0">
              <a:solidFill>
                <a:srgbClr val="F7FBFE"/>
              </a:solidFill>
              <a:latin typeface="Arial" panose="020B0604020202020204" pitchFamily="34" charset="0"/>
            </a:endParaRPr>
          </a:p>
        </p:txBody>
      </p:sp>
      <p:sp>
        <p:nvSpPr>
          <p:cNvPr id="18444" name="文本框 46"/>
          <p:cNvSpPr txBox="1"/>
          <p:nvPr/>
        </p:nvSpPr>
        <p:spPr>
          <a:xfrm rot="-170103">
            <a:off x="3549650" y="168306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7FBFE"/>
                </a:solidFill>
                <a:latin typeface="Arial" panose="020B0604020202020204" pitchFamily="34" charset="0"/>
              </a:rPr>
              <a:t>新世纪英才</a:t>
            </a:r>
            <a:endParaRPr lang="zh-CN" altLang="zh-CN" sz="500" dirty="0">
              <a:solidFill>
                <a:srgbClr val="F7FBFE"/>
              </a:solidFill>
              <a:latin typeface="Arial" panose="020B0604020202020204" pitchFamily="34" charset="0"/>
            </a:endParaRPr>
          </a:p>
        </p:txBody>
      </p:sp>
      <p:sp>
        <p:nvSpPr>
          <p:cNvPr id="18445" name="文本框 46"/>
          <p:cNvSpPr txBox="1"/>
          <p:nvPr/>
        </p:nvSpPr>
        <p:spPr>
          <a:xfrm rot="-170103">
            <a:off x="1820863" y="3018156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7FBFE"/>
                </a:solidFill>
                <a:latin typeface="Arial" panose="020B0604020202020204" pitchFamily="34" charset="0"/>
              </a:rPr>
              <a:t>新世纪英才</a:t>
            </a:r>
            <a:endParaRPr lang="zh-CN" altLang="zh-CN" sz="500" dirty="0">
              <a:solidFill>
                <a:srgbClr val="F7FBFE"/>
              </a:solidFill>
              <a:latin typeface="Arial" panose="020B0604020202020204" pitchFamily="34" charset="0"/>
            </a:endParaRPr>
          </a:p>
        </p:txBody>
      </p:sp>
      <p:sp>
        <p:nvSpPr>
          <p:cNvPr id="18446" name="文本框 46"/>
          <p:cNvSpPr txBox="1"/>
          <p:nvPr/>
        </p:nvSpPr>
        <p:spPr>
          <a:xfrm rot="-170103">
            <a:off x="4275138" y="2256156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7FBFE"/>
                </a:solidFill>
                <a:latin typeface="Arial" panose="020B0604020202020204" pitchFamily="34" charset="0"/>
              </a:rPr>
              <a:t>新世纪英才</a:t>
            </a:r>
            <a:endParaRPr lang="zh-CN" altLang="zh-CN" sz="500" dirty="0">
              <a:solidFill>
                <a:srgbClr val="F7FBFE"/>
              </a:solidFill>
              <a:latin typeface="Arial" panose="020B0604020202020204" pitchFamily="34" charset="0"/>
            </a:endParaRPr>
          </a:p>
        </p:txBody>
      </p:sp>
      <p:sp>
        <p:nvSpPr>
          <p:cNvPr id="18447" name="文本框 46"/>
          <p:cNvSpPr txBox="1"/>
          <p:nvPr/>
        </p:nvSpPr>
        <p:spPr>
          <a:xfrm rot="-170103">
            <a:off x="5443538" y="174815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7FBFE"/>
                </a:solidFill>
                <a:latin typeface="Arial" panose="020B0604020202020204" pitchFamily="34" charset="0"/>
              </a:rPr>
              <a:t>新世纪英才</a:t>
            </a:r>
            <a:endParaRPr lang="zh-CN" altLang="zh-CN" sz="500" dirty="0">
              <a:solidFill>
                <a:srgbClr val="F7FBFE"/>
              </a:solidFill>
              <a:latin typeface="Arial" panose="020B0604020202020204" pitchFamily="34" charset="0"/>
            </a:endParaRPr>
          </a:p>
        </p:txBody>
      </p:sp>
      <p:sp>
        <p:nvSpPr>
          <p:cNvPr id="18448" name="文本框 46"/>
          <p:cNvSpPr txBox="1"/>
          <p:nvPr/>
        </p:nvSpPr>
        <p:spPr>
          <a:xfrm rot="-170103">
            <a:off x="5032375" y="2764156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7FBFE"/>
                </a:solidFill>
                <a:latin typeface="Arial" panose="020B0604020202020204" pitchFamily="34" charset="0"/>
              </a:rPr>
              <a:t>新世纪英才</a:t>
            </a:r>
            <a:endParaRPr lang="zh-CN" altLang="zh-CN" sz="500" dirty="0">
              <a:solidFill>
                <a:srgbClr val="F7FBFE"/>
              </a:solidFill>
              <a:latin typeface="Arial" panose="020B0604020202020204" pitchFamily="34" charset="0"/>
            </a:endParaRPr>
          </a:p>
        </p:txBody>
      </p:sp>
      <p:sp>
        <p:nvSpPr>
          <p:cNvPr id="18449" name="文本框 46"/>
          <p:cNvSpPr txBox="1"/>
          <p:nvPr/>
        </p:nvSpPr>
        <p:spPr>
          <a:xfrm rot="-170103">
            <a:off x="6199188" y="2383156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7FBFE"/>
                </a:solidFill>
                <a:latin typeface="Arial" panose="020B0604020202020204" pitchFamily="34" charset="0"/>
              </a:rPr>
              <a:t>新世纪英才</a:t>
            </a:r>
            <a:endParaRPr lang="zh-CN" altLang="zh-CN" sz="500" dirty="0">
              <a:solidFill>
                <a:srgbClr val="F7FBFE"/>
              </a:solidFill>
              <a:latin typeface="Arial" panose="020B0604020202020204" pitchFamily="34" charset="0"/>
            </a:endParaRPr>
          </a:p>
        </p:txBody>
      </p:sp>
      <p:sp>
        <p:nvSpPr>
          <p:cNvPr id="18450" name="文本框 46"/>
          <p:cNvSpPr txBox="1"/>
          <p:nvPr/>
        </p:nvSpPr>
        <p:spPr>
          <a:xfrm rot="-170103">
            <a:off x="1109663" y="174815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7FBFE"/>
                </a:solidFill>
                <a:latin typeface="Arial" panose="020B0604020202020204" pitchFamily="34" charset="0"/>
              </a:rPr>
              <a:t>新世纪英才</a:t>
            </a:r>
            <a:endParaRPr lang="zh-CN" altLang="zh-CN" sz="500" dirty="0">
              <a:solidFill>
                <a:srgbClr val="F7FBFE"/>
              </a:solidFill>
              <a:latin typeface="Arial" panose="020B0604020202020204" pitchFamily="34" charset="0"/>
            </a:endParaRPr>
          </a:p>
        </p:txBody>
      </p:sp>
      <p:sp>
        <p:nvSpPr>
          <p:cNvPr id="18451" name="文本框 46"/>
          <p:cNvSpPr txBox="1"/>
          <p:nvPr/>
        </p:nvSpPr>
        <p:spPr>
          <a:xfrm rot="-170103">
            <a:off x="1641475" y="2576831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7FBFE"/>
                </a:solidFill>
                <a:latin typeface="Arial" panose="020B0604020202020204" pitchFamily="34" charset="0"/>
              </a:rPr>
              <a:t>新世纪英才</a:t>
            </a:r>
            <a:endParaRPr lang="zh-CN" altLang="zh-CN" sz="500" dirty="0">
              <a:solidFill>
                <a:srgbClr val="F7FBFE"/>
              </a:solidFill>
              <a:latin typeface="Arial" panose="020B0604020202020204" pitchFamily="34" charset="0"/>
            </a:endParaRPr>
          </a:p>
        </p:txBody>
      </p:sp>
      <p:sp>
        <p:nvSpPr>
          <p:cNvPr id="18452" name="文本框 46"/>
          <p:cNvSpPr txBox="1"/>
          <p:nvPr/>
        </p:nvSpPr>
        <p:spPr>
          <a:xfrm rot="-170103">
            <a:off x="2149475" y="206883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7FBFE"/>
                </a:solidFill>
                <a:latin typeface="Arial" panose="020B0604020202020204" pitchFamily="34" charset="0"/>
              </a:rPr>
              <a:t>新世纪英才</a:t>
            </a:r>
            <a:endParaRPr lang="zh-CN" altLang="zh-CN" sz="500" dirty="0">
              <a:solidFill>
                <a:srgbClr val="F7FBFE"/>
              </a:solidFill>
              <a:latin typeface="Arial" panose="020B0604020202020204" pitchFamily="34" charset="0"/>
            </a:endParaRPr>
          </a:p>
        </p:txBody>
      </p:sp>
      <p:sp>
        <p:nvSpPr>
          <p:cNvPr id="18453" name="文本框 46"/>
          <p:cNvSpPr txBox="1"/>
          <p:nvPr/>
        </p:nvSpPr>
        <p:spPr>
          <a:xfrm rot="-170103">
            <a:off x="3679825" y="3591243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7FBFE"/>
                </a:solidFill>
                <a:latin typeface="Arial" panose="020B0604020202020204" pitchFamily="34" charset="0"/>
              </a:rPr>
              <a:t>新世纪英才</a:t>
            </a:r>
            <a:endParaRPr lang="zh-CN" altLang="zh-CN" sz="500" dirty="0">
              <a:solidFill>
                <a:srgbClr val="F7FBFE"/>
              </a:solidFill>
              <a:latin typeface="Arial" panose="020B0604020202020204" pitchFamily="34" charset="0"/>
            </a:endParaRPr>
          </a:p>
        </p:txBody>
      </p:sp>
      <p:sp>
        <p:nvSpPr>
          <p:cNvPr id="18454" name="文本框 46"/>
          <p:cNvSpPr txBox="1"/>
          <p:nvPr/>
        </p:nvSpPr>
        <p:spPr>
          <a:xfrm rot="-170103">
            <a:off x="2814638" y="155606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7FBFE"/>
                </a:solidFill>
                <a:latin typeface="Arial" panose="020B0604020202020204" pitchFamily="34" charset="0"/>
              </a:rPr>
              <a:t>新世纪英才</a:t>
            </a:r>
            <a:endParaRPr lang="zh-CN" altLang="zh-CN" sz="500" dirty="0">
              <a:solidFill>
                <a:srgbClr val="F7FBFE"/>
              </a:solidFill>
              <a:latin typeface="Arial" panose="020B0604020202020204" pitchFamily="34" charset="0"/>
            </a:endParaRPr>
          </a:p>
        </p:txBody>
      </p:sp>
      <p:sp>
        <p:nvSpPr>
          <p:cNvPr id="18455" name="文本框 46"/>
          <p:cNvSpPr txBox="1"/>
          <p:nvPr/>
        </p:nvSpPr>
        <p:spPr>
          <a:xfrm rot="-170103">
            <a:off x="2814638" y="2383156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7FBFE"/>
                </a:solidFill>
                <a:latin typeface="Arial" panose="020B0604020202020204" pitchFamily="34" charset="0"/>
              </a:rPr>
              <a:t>新世纪英才</a:t>
            </a:r>
            <a:endParaRPr lang="zh-CN" altLang="zh-CN" sz="500" dirty="0">
              <a:solidFill>
                <a:srgbClr val="F7FBFE"/>
              </a:solidFill>
              <a:latin typeface="Arial" panose="020B0604020202020204" pitchFamily="34" charset="0"/>
            </a:endParaRPr>
          </a:p>
        </p:txBody>
      </p:sp>
      <p:sp>
        <p:nvSpPr>
          <p:cNvPr id="18456" name="文本框 46"/>
          <p:cNvSpPr txBox="1"/>
          <p:nvPr/>
        </p:nvSpPr>
        <p:spPr>
          <a:xfrm rot="-170103">
            <a:off x="4556125" y="344201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7FBFE"/>
                </a:solidFill>
                <a:latin typeface="Arial" panose="020B0604020202020204" pitchFamily="34" charset="0"/>
              </a:rPr>
              <a:t>新世纪英才</a:t>
            </a:r>
            <a:endParaRPr lang="zh-CN" altLang="zh-CN" sz="500" dirty="0">
              <a:solidFill>
                <a:srgbClr val="F7FBFE"/>
              </a:solidFill>
              <a:latin typeface="Arial" panose="020B0604020202020204" pitchFamily="34" charset="0"/>
            </a:endParaRPr>
          </a:p>
        </p:txBody>
      </p:sp>
      <p:sp>
        <p:nvSpPr>
          <p:cNvPr id="18457" name="文本框 46"/>
          <p:cNvSpPr txBox="1"/>
          <p:nvPr/>
        </p:nvSpPr>
        <p:spPr>
          <a:xfrm rot="-170103">
            <a:off x="3957638" y="262921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7FBFE"/>
                </a:solidFill>
                <a:latin typeface="Arial" panose="020B0604020202020204" pitchFamily="34" charset="0"/>
              </a:rPr>
              <a:t>新世纪英才</a:t>
            </a:r>
            <a:endParaRPr lang="zh-CN" altLang="zh-CN" sz="500" dirty="0">
              <a:solidFill>
                <a:srgbClr val="F7FBFE"/>
              </a:solidFill>
              <a:latin typeface="Arial" panose="020B0604020202020204" pitchFamily="34" charset="0"/>
            </a:endParaRPr>
          </a:p>
        </p:txBody>
      </p:sp>
      <p:sp>
        <p:nvSpPr>
          <p:cNvPr id="18458" name="文本框 46"/>
          <p:cNvSpPr txBox="1"/>
          <p:nvPr/>
        </p:nvSpPr>
        <p:spPr>
          <a:xfrm rot="-170103">
            <a:off x="3449638" y="200215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7FBFE"/>
                </a:solidFill>
                <a:latin typeface="Arial" panose="020B0604020202020204" pitchFamily="34" charset="0"/>
              </a:rPr>
              <a:t>新世纪英才</a:t>
            </a:r>
            <a:endParaRPr lang="zh-CN" altLang="zh-CN" sz="500" dirty="0">
              <a:solidFill>
                <a:srgbClr val="F7FBFE"/>
              </a:solidFill>
              <a:latin typeface="Arial" panose="020B0604020202020204" pitchFamily="34" charset="0"/>
            </a:endParaRPr>
          </a:p>
        </p:txBody>
      </p:sp>
      <p:sp>
        <p:nvSpPr>
          <p:cNvPr id="18459" name="文本框 46"/>
          <p:cNvSpPr txBox="1"/>
          <p:nvPr/>
        </p:nvSpPr>
        <p:spPr>
          <a:xfrm rot="-170103">
            <a:off x="3727450" y="2256156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7FBFE"/>
                </a:solidFill>
                <a:latin typeface="Arial" panose="020B0604020202020204" pitchFamily="34" charset="0"/>
              </a:rPr>
              <a:t>新世纪英才</a:t>
            </a:r>
            <a:endParaRPr lang="zh-CN" altLang="zh-CN" sz="500" dirty="0">
              <a:solidFill>
                <a:srgbClr val="F7FBFE"/>
              </a:solidFill>
              <a:latin typeface="Arial" panose="020B0604020202020204" pitchFamily="34" charset="0"/>
            </a:endParaRPr>
          </a:p>
        </p:txBody>
      </p:sp>
      <p:sp>
        <p:nvSpPr>
          <p:cNvPr id="18460" name="文本框 46"/>
          <p:cNvSpPr txBox="1"/>
          <p:nvPr/>
        </p:nvSpPr>
        <p:spPr>
          <a:xfrm rot="-170103">
            <a:off x="4235450" y="181006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7FBFE"/>
                </a:solidFill>
                <a:latin typeface="Arial" panose="020B0604020202020204" pitchFamily="34" charset="0"/>
              </a:rPr>
              <a:t>新世纪英才</a:t>
            </a:r>
            <a:endParaRPr lang="zh-CN" altLang="zh-CN" sz="500" dirty="0">
              <a:solidFill>
                <a:srgbClr val="F7FBFE"/>
              </a:solidFill>
              <a:latin typeface="Arial" panose="020B0604020202020204" pitchFamily="34" charset="0"/>
            </a:endParaRPr>
          </a:p>
        </p:txBody>
      </p:sp>
      <p:sp>
        <p:nvSpPr>
          <p:cNvPr id="18461" name="文本框 46"/>
          <p:cNvSpPr txBox="1"/>
          <p:nvPr/>
        </p:nvSpPr>
        <p:spPr>
          <a:xfrm rot="-170103">
            <a:off x="2506663" y="3145156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7FBFE"/>
                </a:solidFill>
                <a:latin typeface="Arial" panose="020B0604020202020204" pitchFamily="34" charset="0"/>
              </a:rPr>
              <a:t>新世纪英才</a:t>
            </a:r>
            <a:endParaRPr lang="zh-CN" altLang="zh-CN" sz="500" dirty="0">
              <a:solidFill>
                <a:srgbClr val="F7FBFE"/>
              </a:solidFill>
              <a:latin typeface="Arial" panose="020B0604020202020204" pitchFamily="34" charset="0"/>
            </a:endParaRPr>
          </a:p>
        </p:txBody>
      </p:sp>
      <p:sp>
        <p:nvSpPr>
          <p:cNvPr id="18462" name="文本框 46"/>
          <p:cNvSpPr txBox="1"/>
          <p:nvPr/>
        </p:nvSpPr>
        <p:spPr>
          <a:xfrm rot="-170103">
            <a:off x="4960938" y="2383156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7FBFE"/>
                </a:solidFill>
                <a:latin typeface="Arial" panose="020B0604020202020204" pitchFamily="34" charset="0"/>
              </a:rPr>
              <a:t>新世纪英才</a:t>
            </a:r>
            <a:endParaRPr lang="zh-CN" altLang="zh-CN" sz="500" dirty="0">
              <a:solidFill>
                <a:srgbClr val="F7FBFE"/>
              </a:solidFill>
              <a:latin typeface="Arial" panose="020B0604020202020204" pitchFamily="34" charset="0"/>
            </a:endParaRPr>
          </a:p>
        </p:txBody>
      </p:sp>
      <p:sp>
        <p:nvSpPr>
          <p:cNvPr id="18463" name="文本框 46"/>
          <p:cNvSpPr txBox="1"/>
          <p:nvPr/>
        </p:nvSpPr>
        <p:spPr>
          <a:xfrm rot="-170103">
            <a:off x="6129338" y="187515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7FBFE"/>
                </a:solidFill>
                <a:latin typeface="Arial" panose="020B0604020202020204" pitchFamily="34" charset="0"/>
              </a:rPr>
              <a:t>新世纪英才</a:t>
            </a:r>
            <a:endParaRPr lang="zh-CN" altLang="zh-CN" sz="500" dirty="0">
              <a:solidFill>
                <a:srgbClr val="F7FBFE"/>
              </a:solidFill>
              <a:latin typeface="Arial" panose="020B0604020202020204" pitchFamily="34" charset="0"/>
            </a:endParaRPr>
          </a:p>
        </p:txBody>
      </p:sp>
      <p:sp>
        <p:nvSpPr>
          <p:cNvPr id="18464" name="文本框 46"/>
          <p:cNvSpPr txBox="1"/>
          <p:nvPr/>
        </p:nvSpPr>
        <p:spPr>
          <a:xfrm rot="-170103">
            <a:off x="5718175" y="2891156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7FBFE"/>
                </a:solidFill>
                <a:latin typeface="Arial" panose="020B0604020202020204" pitchFamily="34" charset="0"/>
              </a:rPr>
              <a:t>新世纪英才</a:t>
            </a:r>
            <a:endParaRPr lang="zh-CN" altLang="zh-CN" sz="500" dirty="0">
              <a:solidFill>
                <a:srgbClr val="F7FBFE"/>
              </a:solidFill>
              <a:latin typeface="Arial" panose="020B0604020202020204" pitchFamily="34" charset="0"/>
            </a:endParaRPr>
          </a:p>
        </p:txBody>
      </p:sp>
      <p:sp>
        <p:nvSpPr>
          <p:cNvPr id="18465" name="文本框 46"/>
          <p:cNvSpPr txBox="1"/>
          <p:nvPr/>
        </p:nvSpPr>
        <p:spPr>
          <a:xfrm rot="-170103">
            <a:off x="6884988" y="2510156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7FBFE"/>
                </a:solidFill>
                <a:latin typeface="Arial" panose="020B0604020202020204" pitchFamily="34" charset="0"/>
              </a:rPr>
              <a:t>新世纪英才</a:t>
            </a:r>
            <a:endParaRPr lang="zh-CN" altLang="zh-CN" sz="500" dirty="0">
              <a:solidFill>
                <a:srgbClr val="F7FBFE"/>
              </a:solidFill>
              <a:latin typeface="Arial" panose="020B0604020202020204" pitchFamily="34" charset="0"/>
            </a:endParaRPr>
          </a:p>
        </p:txBody>
      </p:sp>
      <p:sp>
        <p:nvSpPr>
          <p:cNvPr id="18466" name="文本框 46"/>
          <p:cNvSpPr txBox="1"/>
          <p:nvPr/>
        </p:nvSpPr>
        <p:spPr>
          <a:xfrm rot="-170103">
            <a:off x="992188" y="237521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7FBFE"/>
                </a:solidFill>
                <a:latin typeface="Arial" panose="020B0604020202020204" pitchFamily="34" charset="0"/>
              </a:rPr>
              <a:t>新世纪英才</a:t>
            </a:r>
            <a:endParaRPr lang="zh-CN" altLang="zh-CN" sz="500" dirty="0">
              <a:solidFill>
                <a:srgbClr val="F7FBFE"/>
              </a:solidFill>
              <a:latin typeface="Arial" panose="020B0604020202020204" pitchFamily="34" charset="0"/>
            </a:endParaRPr>
          </a:p>
        </p:txBody>
      </p:sp>
      <p:sp>
        <p:nvSpPr>
          <p:cNvPr id="18467" name="文本框 46"/>
          <p:cNvSpPr txBox="1"/>
          <p:nvPr/>
        </p:nvSpPr>
        <p:spPr>
          <a:xfrm rot="-170103">
            <a:off x="1524000" y="3203893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7FBFE"/>
                </a:solidFill>
                <a:latin typeface="Arial" panose="020B0604020202020204" pitchFamily="34" charset="0"/>
              </a:rPr>
              <a:t>新世纪英才</a:t>
            </a:r>
            <a:endParaRPr lang="zh-CN" altLang="zh-CN" sz="500" dirty="0">
              <a:solidFill>
                <a:srgbClr val="F7FBFE"/>
              </a:solidFill>
              <a:latin typeface="Arial" panose="020B0604020202020204" pitchFamily="34" charset="0"/>
            </a:endParaRPr>
          </a:p>
        </p:txBody>
      </p:sp>
      <p:sp>
        <p:nvSpPr>
          <p:cNvPr id="18468" name="文本框 46"/>
          <p:cNvSpPr txBox="1"/>
          <p:nvPr/>
        </p:nvSpPr>
        <p:spPr>
          <a:xfrm rot="-170103">
            <a:off x="2032000" y="2695893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7FBFE"/>
                </a:solidFill>
                <a:latin typeface="Arial" panose="020B0604020202020204" pitchFamily="34" charset="0"/>
              </a:rPr>
              <a:t>新世纪英才</a:t>
            </a:r>
            <a:endParaRPr lang="zh-CN" altLang="zh-CN" sz="500" dirty="0">
              <a:solidFill>
                <a:srgbClr val="F7FBFE"/>
              </a:solidFill>
              <a:latin typeface="Arial" panose="020B0604020202020204" pitchFamily="34" charset="0"/>
            </a:endParaRPr>
          </a:p>
        </p:txBody>
      </p:sp>
      <p:sp>
        <p:nvSpPr>
          <p:cNvPr id="18469" name="文本框 46"/>
          <p:cNvSpPr txBox="1"/>
          <p:nvPr/>
        </p:nvSpPr>
        <p:spPr>
          <a:xfrm rot="-170103">
            <a:off x="3562350" y="4218306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7FBFE"/>
                </a:solidFill>
                <a:latin typeface="Arial" panose="020B0604020202020204" pitchFamily="34" charset="0"/>
              </a:rPr>
              <a:t>新世纪英才</a:t>
            </a:r>
            <a:endParaRPr lang="zh-CN" altLang="zh-CN" sz="500" dirty="0">
              <a:solidFill>
                <a:srgbClr val="F7FBFE"/>
              </a:solidFill>
              <a:latin typeface="Arial" panose="020B0604020202020204" pitchFamily="34" charset="0"/>
            </a:endParaRPr>
          </a:p>
        </p:txBody>
      </p:sp>
      <p:sp>
        <p:nvSpPr>
          <p:cNvPr id="18470" name="文本框 46"/>
          <p:cNvSpPr txBox="1"/>
          <p:nvPr/>
        </p:nvSpPr>
        <p:spPr>
          <a:xfrm rot="-170103">
            <a:off x="2695575" y="2183131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7FBFE"/>
                </a:solidFill>
                <a:latin typeface="Arial" panose="020B0604020202020204" pitchFamily="34" charset="0"/>
              </a:rPr>
              <a:t>新世纪英才</a:t>
            </a:r>
            <a:endParaRPr lang="zh-CN" altLang="zh-CN" sz="500" dirty="0">
              <a:solidFill>
                <a:srgbClr val="F7FBFE"/>
              </a:solidFill>
              <a:latin typeface="Arial" panose="020B0604020202020204" pitchFamily="34" charset="0"/>
            </a:endParaRPr>
          </a:p>
        </p:txBody>
      </p:sp>
      <p:sp>
        <p:nvSpPr>
          <p:cNvPr id="18471" name="文本框 46"/>
          <p:cNvSpPr txBox="1"/>
          <p:nvPr/>
        </p:nvSpPr>
        <p:spPr>
          <a:xfrm rot="-170103">
            <a:off x="2695575" y="301021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7FBFE"/>
                </a:solidFill>
                <a:latin typeface="Arial" panose="020B0604020202020204" pitchFamily="34" charset="0"/>
              </a:rPr>
              <a:t>新世纪英才</a:t>
            </a:r>
            <a:endParaRPr lang="zh-CN" altLang="zh-CN" sz="500" dirty="0">
              <a:solidFill>
                <a:srgbClr val="F7FBFE"/>
              </a:solidFill>
              <a:latin typeface="Arial" panose="020B0604020202020204" pitchFamily="34" charset="0"/>
            </a:endParaRPr>
          </a:p>
        </p:txBody>
      </p:sp>
      <p:sp>
        <p:nvSpPr>
          <p:cNvPr id="18472" name="文本框 46"/>
          <p:cNvSpPr txBox="1"/>
          <p:nvPr/>
        </p:nvSpPr>
        <p:spPr>
          <a:xfrm rot="-170103">
            <a:off x="4438650" y="4069081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7FBFE"/>
                </a:solidFill>
                <a:latin typeface="Arial" panose="020B0604020202020204" pitchFamily="34" charset="0"/>
              </a:rPr>
              <a:t>新世纪英才</a:t>
            </a:r>
            <a:endParaRPr lang="zh-CN" altLang="zh-CN" sz="500" dirty="0">
              <a:solidFill>
                <a:srgbClr val="F7FBFE"/>
              </a:solidFill>
              <a:latin typeface="Arial" panose="020B0604020202020204" pitchFamily="34" charset="0"/>
            </a:endParaRPr>
          </a:p>
        </p:txBody>
      </p:sp>
      <p:sp>
        <p:nvSpPr>
          <p:cNvPr id="18473" name="文本框 46"/>
          <p:cNvSpPr txBox="1"/>
          <p:nvPr/>
        </p:nvSpPr>
        <p:spPr>
          <a:xfrm rot="-170103">
            <a:off x="4048125" y="3018156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7FBFE"/>
                </a:solidFill>
                <a:latin typeface="Arial" panose="020B0604020202020204" pitchFamily="34" charset="0"/>
              </a:rPr>
              <a:t>新世纪英才</a:t>
            </a:r>
            <a:endParaRPr lang="zh-CN" altLang="zh-CN" sz="500" dirty="0">
              <a:solidFill>
                <a:srgbClr val="F7FBFE"/>
              </a:solidFill>
              <a:latin typeface="Arial" panose="020B0604020202020204" pitchFamily="34" charset="0"/>
            </a:endParaRPr>
          </a:p>
        </p:txBody>
      </p:sp>
      <p:sp>
        <p:nvSpPr>
          <p:cNvPr id="18474" name="文本框 46"/>
          <p:cNvSpPr txBox="1"/>
          <p:nvPr/>
        </p:nvSpPr>
        <p:spPr>
          <a:xfrm rot="-170103">
            <a:off x="3332163" y="262921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7FBFE"/>
                </a:solidFill>
                <a:latin typeface="Arial" panose="020B0604020202020204" pitchFamily="34" charset="0"/>
              </a:rPr>
              <a:t>新世纪英才</a:t>
            </a:r>
            <a:endParaRPr lang="zh-CN" altLang="zh-CN" sz="500" dirty="0">
              <a:solidFill>
                <a:srgbClr val="F7FBFE"/>
              </a:solidFill>
              <a:latin typeface="Arial" panose="020B0604020202020204" pitchFamily="34" charset="0"/>
            </a:endParaRPr>
          </a:p>
        </p:txBody>
      </p:sp>
      <p:sp>
        <p:nvSpPr>
          <p:cNvPr id="18475" name="文本框 46"/>
          <p:cNvSpPr txBox="1"/>
          <p:nvPr/>
        </p:nvSpPr>
        <p:spPr>
          <a:xfrm rot="-170103">
            <a:off x="3608388" y="288321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7FBFE"/>
                </a:solidFill>
                <a:latin typeface="Arial" panose="020B0604020202020204" pitchFamily="34" charset="0"/>
              </a:rPr>
              <a:t>新世纪英才</a:t>
            </a:r>
            <a:endParaRPr lang="zh-CN" altLang="zh-CN" sz="500" dirty="0">
              <a:solidFill>
                <a:srgbClr val="F7FBFE"/>
              </a:solidFill>
              <a:latin typeface="Arial" panose="020B0604020202020204" pitchFamily="34" charset="0"/>
            </a:endParaRPr>
          </a:p>
        </p:txBody>
      </p:sp>
      <p:sp>
        <p:nvSpPr>
          <p:cNvPr id="18476" name="文本框 46"/>
          <p:cNvSpPr txBox="1"/>
          <p:nvPr/>
        </p:nvSpPr>
        <p:spPr>
          <a:xfrm rot="-170103">
            <a:off x="4116388" y="2437131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7FBFE"/>
                </a:solidFill>
                <a:latin typeface="Arial" panose="020B0604020202020204" pitchFamily="34" charset="0"/>
              </a:rPr>
              <a:t>新世纪英才</a:t>
            </a:r>
            <a:endParaRPr lang="zh-CN" altLang="zh-CN" sz="500" dirty="0">
              <a:solidFill>
                <a:srgbClr val="F7FBFE"/>
              </a:solidFill>
              <a:latin typeface="Arial" panose="020B0604020202020204" pitchFamily="34" charset="0"/>
            </a:endParaRPr>
          </a:p>
        </p:txBody>
      </p:sp>
      <p:sp>
        <p:nvSpPr>
          <p:cNvPr id="18477" name="文本框 46"/>
          <p:cNvSpPr txBox="1"/>
          <p:nvPr/>
        </p:nvSpPr>
        <p:spPr>
          <a:xfrm rot="-170103">
            <a:off x="2389188" y="377221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7FBFE"/>
                </a:solidFill>
                <a:latin typeface="Arial" panose="020B0604020202020204" pitchFamily="34" charset="0"/>
              </a:rPr>
              <a:t>新世纪英才</a:t>
            </a:r>
            <a:endParaRPr lang="zh-CN" altLang="zh-CN" sz="500" dirty="0">
              <a:solidFill>
                <a:srgbClr val="F7FBFE"/>
              </a:solidFill>
              <a:latin typeface="Arial" panose="020B0604020202020204" pitchFamily="34" charset="0"/>
            </a:endParaRPr>
          </a:p>
        </p:txBody>
      </p:sp>
      <p:sp>
        <p:nvSpPr>
          <p:cNvPr id="18478" name="文本框 46"/>
          <p:cNvSpPr txBox="1"/>
          <p:nvPr/>
        </p:nvSpPr>
        <p:spPr>
          <a:xfrm rot="-170103">
            <a:off x="4843463" y="301021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7FBFE"/>
                </a:solidFill>
                <a:latin typeface="Arial" panose="020B0604020202020204" pitchFamily="34" charset="0"/>
              </a:rPr>
              <a:t>新世纪英才</a:t>
            </a:r>
            <a:endParaRPr lang="zh-CN" altLang="zh-CN" sz="500" dirty="0">
              <a:solidFill>
                <a:srgbClr val="F7FBFE"/>
              </a:solidFill>
              <a:latin typeface="Arial" panose="020B0604020202020204" pitchFamily="34" charset="0"/>
            </a:endParaRPr>
          </a:p>
        </p:txBody>
      </p:sp>
      <p:sp>
        <p:nvSpPr>
          <p:cNvPr id="18479" name="文本框 46"/>
          <p:cNvSpPr txBox="1"/>
          <p:nvPr/>
        </p:nvSpPr>
        <p:spPr>
          <a:xfrm rot="-170103">
            <a:off x="6010275" y="250221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7FBFE"/>
                </a:solidFill>
                <a:latin typeface="Arial" panose="020B0604020202020204" pitchFamily="34" charset="0"/>
              </a:rPr>
              <a:t>新世纪英才</a:t>
            </a:r>
            <a:endParaRPr lang="zh-CN" altLang="zh-CN" sz="500" dirty="0">
              <a:solidFill>
                <a:srgbClr val="F7FBFE"/>
              </a:solidFill>
              <a:latin typeface="Arial" panose="020B0604020202020204" pitchFamily="34" charset="0"/>
            </a:endParaRPr>
          </a:p>
        </p:txBody>
      </p:sp>
      <p:sp>
        <p:nvSpPr>
          <p:cNvPr id="18480" name="文本框 46"/>
          <p:cNvSpPr txBox="1"/>
          <p:nvPr/>
        </p:nvSpPr>
        <p:spPr>
          <a:xfrm rot="-170103">
            <a:off x="5599113" y="351821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7FBFE"/>
                </a:solidFill>
                <a:latin typeface="Arial" panose="020B0604020202020204" pitchFamily="34" charset="0"/>
              </a:rPr>
              <a:t>新世纪英才</a:t>
            </a:r>
            <a:endParaRPr lang="zh-CN" altLang="zh-CN" sz="500" dirty="0">
              <a:solidFill>
                <a:srgbClr val="F7FBFE"/>
              </a:solidFill>
              <a:latin typeface="Arial" panose="020B0604020202020204" pitchFamily="34" charset="0"/>
            </a:endParaRPr>
          </a:p>
        </p:txBody>
      </p:sp>
      <p:sp>
        <p:nvSpPr>
          <p:cNvPr id="18481" name="文本框 46"/>
          <p:cNvSpPr txBox="1"/>
          <p:nvPr/>
        </p:nvSpPr>
        <p:spPr>
          <a:xfrm rot="-170103">
            <a:off x="6765925" y="313721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7FBFE"/>
                </a:solidFill>
                <a:latin typeface="Arial" panose="020B0604020202020204" pitchFamily="34" charset="0"/>
              </a:rPr>
              <a:t>新世纪英才</a:t>
            </a:r>
            <a:endParaRPr lang="zh-CN" altLang="zh-CN" sz="500" dirty="0">
              <a:solidFill>
                <a:srgbClr val="F7FBFE"/>
              </a:solidFill>
              <a:latin typeface="Arial" panose="020B0604020202020204" pitchFamily="34" charset="0"/>
            </a:endParaRPr>
          </a:p>
        </p:txBody>
      </p:sp>
      <p:sp>
        <p:nvSpPr>
          <p:cNvPr id="18482" name="文本框 46"/>
          <p:cNvSpPr txBox="1"/>
          <p:nvPr/>
        </p:nvSpPr>
        <p:spPr>
          <a:xfrm rot="-170103">
            <a:off x="1768475" y="92106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7FBFE"/>
                </a:solidFill>
                <a:latin typeface="Arial" panose="020B0604020202020204" pitchFamily="34" charset="0"/>
              </a:rPr>
              <a:t>新世纪英才</a:t>
            </a:r>
            <a:endParaRPr lang="zh-CN" altLang="zh-CN" sz="500" dirty="0">
              <a:solidFill>
                <a:srgbClr val="F7FBFE"/>
              </a:solidFill>
              <a:latin typeface="Arial" panose="020B0604020202020204" pitchFamily="34" charset="0"/>
            </a:endParaRPr>
          </a:p>
        </p:txBody>
      </p:sp>
      <p:sp>
        <p:nvSpPr>
          <p:cNvPr id="18483" name="文本框 46"/>
          <p:cNvSpPr txBox="1"/>
          <p:nvPr/>
        </p:nvSpPr>
        <p:spPr>
          <a:xfrm rot="-170103">
            <a:off x="2300288" y="174815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7FBFE"/>
                </a:solidFill>
                <a:latin typeface="Arial" panose="020B0604020202020204" pitchFamily="34" charset="0"/>
              </a:rPr>
              <a:t>新世纪英才</a:t>
            </a:r>
            <a:endParaRPr lang="zh-CN" altLang="zh-CN" sz="500" dirty="0">
              <a:solidFill>
                <a:srgbClr val="F7FBFE"/>
              </a:solidFill>
              <a:latin typeface="Arial" panose="020B0604020202020204" pitchFamily="34" charset="0"/>
            </a:endParaRPr>
          </a:p>
        </p:txBody>
      </p:sp>
      <p:sp>
        <p:nvSpPr>
          <p:cNvPr id="18484" name="文本框 46"/>
          <p:cNvSpPr txBox="1"/>
          <p:nvPr/>
        </p:nvSpPr>
        <p:spPr>
          <a:xfrm rot="-170103">
            <a:off x="2808288" y="1240155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7FBFE"/>
                </a:solidFill>
                <a:latin typeface="Arial" panose="020B0604020202020204" pitchFamily="34" charset="0"/>
              </a:rPr>
              <a:t>新世纪英才</a:t>
            </a:r>
            <a:endParaRPr lang="zh-CN" altLang="zh-CN" sz="500" dirty="0">
              <a:solidFill>
                <a:srgbClr val="F7FBFE"/>
              </a:solidFill>
              <a:latin typeface="Arial" panose="020B0604020202020204" pitchFamily="34" charset="0"/>
            </a:endParaRPr>
          </a:p>
        </p:txBody>
      </p:sp>
      <p:sp>
        <p:nvSpPr>
          <p:cNvPr id="18485" name="文本框 46"/>
          <p:cNvSpPr txBox="1"/>
          <p:nvPr/>
        </p:nvSpPr>
        <p:spPr>
          <a:xfrm rot="-170103">
            <a:off x="4340225" y="276256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7FBFE"/>
                </a:solidFill>
                <a:latin typeface="Arial" panose="020B0604020202020204" pitchFamily="34" charset="0"/>
              </a:rPr>
              <a:t>新世纪英才</a:t>
            </a:r>
            <a:endParaRPr lang="zh-CN" altLang="zh-CN" sz="500" dirty="0">
              <a:solidFill>
                <a:srgbClr val="F7FBFE"/>
              </a:solidFill>
              <a:latin typeface="Arial" panose="020B0604020202020204" pitchFamily="34" charset="0"/>
            </a:endParaRPr>
          </a:p>
        </p:txBody>
      </p:sp>
      <p:sp>
        <p:nvSpPr>
          <p:cNvPr id="18486" name="文本框 46"/>
          <p:cNvSpPr txBox="1"/>
          <p:nvPr/>
        </p:nvSpPr>
        <p:spPr>
          <a:xfrm rot="-170103">
            <a:off x="3473450" y="155606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7FBFE"/>
                </a:solidFill>
                <a:latin typeface="Arial" panose="020B0604020202020204" pitchFamily="34" charset="0"/>
              </a:rPr>
              <a:t>新世纪英才</a:t>
            </a:r>
            <a:endParaRPr lang="zh-CN" altLang="zh-CN" sz="500" dirty="0">
              <a:solidFill>
                <a:srgbClr val="F7FBFE"/>
              </a:solidFill>
              <a:latin typeface="Arial" panose="020B0604020202020204" pitchFamily="34" charset="0"/>
            </a:endParaRPr>
          </a:p>
        </p:txBody>
      </p:sp>
      <p:sp>
        <p:nvSpPr>
          <p:cNvPr id="18487" name="文本框 46"/>
          <p:cNvSpPr txBox="1"/>
          <p:nvPr/>
        </p:nvSpPr>
        <p:spPr>
          <a:xfrm rot="-170103">
            <a:off x="5214938" y="2613343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7FBFE"/>
                </a:solidFill>
                <a:latin typeface="Arial" panose="020B0604020202020204" pitchFamily="34" charset="0"/>
              </a:rPr>
              <a:t>新世纪英才</a:t>
            </a:r>
            <a:endParaRPr lang="zh-CN" altLang="zh-CN" sz="500" dirty="0">
              <a:solidFill>
                <a:srgbClr val="F7FBFE"/>
              </a:solidFill>
              <a:latin typeface="Arial" panose="020B0604020202020204" pitchFamily="34" charset="0"/>
            </a:endParaRPr>
          </a:p>
        </p:txBody>
      </p:sp>
      <p:sp>
        <p:nvSpPr>
          <p:cNvPr id="18488" name="文本框 46"/>
          <p:cNvSpPr txBox="1"/>
          <p:nvPr/>
        </p:nvSpPr>
        <p:spPr>
          <a:xfrm rot="-170103">
            <a:off x="4616450" y="1802130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7FBFE"/>
                </a:solidFill>
                <a:latin typeface="Arial" panose="020B0604020202020204" pitchFamily="34" charset="0"/>
              </a:rPr>
              <a:t>新世纪英才</a:t>
            </a:r>
            <a:endParaRPr lang="zh-CN" altLang="zh-CN" sz="500" dirty="0">
              <a:solidFill>
                <a:srgbClr val="F7FBFE"/>
              </a:solidFill>
              <a:latin typeface="Arial" panose="020B0604020202020204" pitchFamily="34" charset="0"/>
            </a:endParaRPr>
          </a:p>
        </p:txBody>
      </p:sp>
      <p:sp>
        <p:nvSpPr>
          <p:cNvPr id="18489" name="文本框 46"/>
          <p:cNvSpPr txBox="1"/>
          <p:nvPr/>
        </p:nvSpPr>
        <p:spPr>
          <a:xfrm rot="-170103">
            <a:off x="4108450" y="117506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7FBFE"/>
                </a:solidFill>
                <a:latin typeface="Arial" panose="020B0604020202020204" pitchFamily="34" charset="0"/>
              </a:rPr>
              <a:t>新世纪英才</a:t>
            </a:r>
            <a:endParaRPr lang="zh-CN" altLang="zh-CN" sz="500" dirty="0">
              <a:solidFill>
                <a:srgbClr val="F7FBFE"/>
              </a:solidFill>
              <a:latin typeface="Arial" panose="020B0604020202020204" pitchFamily="34" charset="0"/>
            </a:endParaRPr>
          </a:p>
        </p:txBody>
      </p:sp>
      <p:sp>
        <p:nvSpPr>
          <p:cNvPr id="18490" name="文本框 46"/>
          <p:cNvSpPr txBox="1"/>
          <p:nvPr/>
        </p:nvSpPr>
        <p:spPr>
          <a:xfrm rot="-170103">
            <a:off x="4386263" y="142906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7FBFE"/>
                </a:solidFill>
                <a:latin typeface="Arial" panose="020B0604020202020204" pitchFamily="34" charset="0"/>
              </a:rPr>
              <a:t>新世纪英才</a:t>
            </a:r>
            <a:endParaRPr lang="zh-CN" altLang="zh-CN" sz="500" dirty="0">
              <a:solidFill>
                <a:srgbClr val="F7FBFE"/>
              </a:solidFill>
              <a:latin typeface="Arial" panose="020B0604020202020204" pitchFamily="34" charset="0"/>
            </a:endParaRPr>
          </a:p>
        </p:txBody>
      </p:sp>
      <p:sp>
        <p:nvSpPr>
          <p:cNvPr id="18491" name="文本框 46"/>
          <p:cNvSpPr txBox="1"/>
          <p:nvPr/>
        </p:nvSpPr>
        <p:spPr>
          <a:xfrm rot="-170103">
            <a:off x="4894263" y="981393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7FBFE"/>
                </a:solidFill>
                <a:latin typeface="Arial" panose="020B0604020202020204" pitchFamily="34" charset="0"/>
              </a:rPr>
              <a:t>新世纪英才</a:t>
            </a:r>
            <a:endParaRPr lang="zh-CN" altLang="zh-CN" sz="500" dirty="0">
              <a:solidFill>
                <a:srgbClr val="F7FBFE"/>
              </a:solidFill>
              <a:latin typeface="Arial" panose="020B0604020202020204" pitchFamily="34" charset="0"/>
            </a:endParaRPr>
          </a:p>
        </p:txBody>
      </p:sp>
      <p:sp>
        <p:nvSpPr>
          <p:cNvPr id="18492" name="文本框 46"/>
          <p:cNvSpPr txBox="1"/>
          <p:nvPr/>
        </p:nvSpPr>
        <p:spPr>
          <a:xfrm rot="-170103">
            <a:off x="3165475" y="231806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7FBFE"/>
                </a:solidFill>
                <a:latin typeface="Arial" panose="020B0604020202020204" pitchFamily="34" charset="0"/>
              </a:rPr>
              <a:t>新世纪英才</a:t>
            </a:r>
            <a:endParaRPr lang="zh-CN" altLang="zh-CN" sz="500" dirty="0">
              <a:solidFill>
                <a:srgbClr val="F7FBFE"/>
              </a:solidFill>
              <a:latin typeface="Arial" panose="020B0604020202020204" pitchFamily="34" charset="0"/>
            </a:endParaRPr>
          </a:p>
        </p:txBody>
      </p:sp>
      <p:sp>
        <p:nvSpPr>
          <p:cNvPr id="18493" name="文本框 46"/>
          <p:cNvSpPr txBox="1"/>
          <p:nvPr/>
        </p:nvSpPr>
        <p:spPr>
          <a:xfrm rot="-170103">
            <a:off x="5619750" y="155606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7FBFE"/>
                </a:solidFill>
                <a:latin typeface="Arial" panose="020B0604020202020204" pitchFamily="34" charset="0"/>
              </a:rPr>
              <a:t>新世纪英才</a:t>
            </a:r>
            <a:endParaRPr lang="zh-CN" altLang="zh-CN" sz="500" dirty="0">
              <a:solidFill>
                <a:srgbClr val="F7FBFE"/>
              </a:solidFill>
              <a:latin typeface="Arial" panose="020B0604020202020204" pitchFamily="34" charset="0"/>
            </a:endParaRPr>
          </a:p>
        </p:txBody>
      </p:sp>
      <p:sp>
        <p:nvSpPr>
          <p:cNvPr id="18494" name="文本框 46"/>
          <p:cNvSpPr txBox="1"/>
          <p:nvPr/>
        </p:nvSpPr>
        <p:spPr>
          <a:xfrm rot="-170103">
            <a:off x="6788150" y="104806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7FBFE"/>
                </a:solidFill>
                <a:latin typeface="Arial" panose="020B0604020202020204" pitchFamily="34" charset="0"/>
              </a:rPr>
              <a:t>新世纪英才</a:t>
            </a:r>
            <a:endParaRPr lang="zh-CN" altLang="zh-CN" sz="500" dirty="0">
              <a:solidFill>
                <a:srgbClr val="F7FBFE"/>
              </a:solidFill>
              <a:latin typeface="Arial" panose="020B0604020202020204" pitchFamily="34" charset="0"/>
            </a:endParaRPr>
          </a:p>
        </p:txBody>
      </p:sp>
      <p:sp>
        <p:nvSpPr>
          <p:cNvPr id="18495" name="文本框 46"/>
          <p:cNvSpPr txBox="1"/>
          <p:nvPr/>
        </p:nvSpPr>
        <p:spPr>
          <a:xfrm rot="-170103">
            <a:off x="6376988" y="206406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7FBFE"/>
                </a:solidFill>
                <a:latin typeface="Arial" panose="020B0604020202020204" pitchFamily="34" charset="0"/>
              </a:rPr>
              <a:t>新世纪英才</a:t>
            </a:r>
            <a:endParaRPr lang="zh-CN" altLang="zh-CN" sz="500" dirty="0">
              <a:solidFill>
                <a:srgbClr val="F7FBFE"/>
              </a:solidFill>
              <a:latin typeface="Arial" panose="020B0604020202020204" pitchFamily="34" charset="0"/>
            </a:endParaRPr>
          </a:p>
        </p:txBody>
      </p:sp>
      <p:sp>
        <p:nvSpPr>
          <p:cNvPr id="18496" name="文本框 46"/>
          <p:cNvSpPr txBox="1"/>
          <p:nvPr/>
        </p:nvSpPr>
        <p:spPr>
          <a:xfrm rot="-170103">
            <a:off x="7543800" y="168306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7FBFE"/>
                </a:solidFill>
                <a:latin typeface="Arial" panose="020B0604020202020204" pitchFamily="34" charset="0"/>
              </a:rPr>
              <a:t>新世纪英才</a:t>
            </a:r>
            <a:endParaRPr lang="zh-CN" altLang="zh-CN" sz="500" dirty="0">
              <a:solidFill>
                <a:srgbClr val="F7FBFE"/>
              </a:solidFill>
              <a:latin typeface="Arial" panose="020B0604020202020204" pitchFamily="34" charset="0"/>
            </a:endParaRPr>
          </a:p>
        </p:txBody>
      </p:sp>
      <p:sp>
        <p:nvSpPr>
          <p:cNvPr id="18497" name="文本框 46"/>
          <p:cNvSpPr txBox="1"/>
          <p:nvPr/>
        </p:nvSpPr>
        <p:spPr>
          <a:xfrm rot="-170103">
            <a:off x="6416675" y="2733993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7FBFE"/>
                </a:solidFill>
                <a:latin typeface="Arial" panose="020B0604020202020204" pitchFamily="34" charset="0"/>
              </a:rPr>
              <a:t>新世纪英才</a:t>
            </a:r>
            <a:endParaRPr lang="zh-CN" altLang="zh-CN" sz="500" dirty="0">
              <a:solidFill>
                <a:srgbClr val="F7FBFE"/>
              </a:solidFill>
              <a:latin typeface="Arial" panose="020B0604020202020204" pitchFamily="34" charset="0"/>
            </a:endParaRPr>
          </a:p>
        </p:txBody>
      </p:sp>
      <p:sp>
        <p:nvSpPr>
          <p:cNvPr id="18498" name="文本框 46"/>
          <p:cNvSpPr txBox="1"/>
          <p:nvPr/>
        </p:nvSpPr>
        <p:spPr>
          <a:xfrm rot="-170103">
            <a:off x="6346825" y="2225993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7FBFE"/>
                </a:solidFill>
                <a:latin typeface="Arial" panose="020B0604020202020204" pitchFamily="34" charset="0"/>
              </a:rPr>
              <a:t>新世纪英才</a:t>
            </a:r>
            <a:endParaRPr lang="zh-CN" altLang="zh-CN" sz="500" dirty="0">
              <a:solidFill>
                <a:srgbClr val="F7FBFE"/>
              </a:solidFill>
              <a:latin typeface="Arial" panose="020B0604020202020204" pitchFamily="34" charset="0"/>
            </a:endParaRPr>
          </a:p>
        </p:txBody>
      </p:sp>
      <p:sp>
        <p:nvSpPr>
          <p:cNvPr id="18499" name="文本框 46"/>
          <p:cNvSpPr txBox="1"/>
          <p:nvPr/>
        </p:nvSpPr>
        <p:spPr>
          <a:xfrm rot="-170103">
            <a:off x="5935663" y="3241993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7FBFE"/>
                </a:solidFill>
                <a:latin typeface="Arial" panose="020B0604020202020204" pitchFamily="34" charset="0"/>
              </a:rPr>
              <a:t>新世纪英才</a:t>
            </a:r>
            <a:endParaRPr lang="zh-CN" altLang="zh-CN" sz="500" dirty="0">
              <a:solidFill>
                <a:srgbClr val="F7FBFE"/>
              </a:solidFill>
              <a:latin typeface="Arial" panose="020B0604020202020204" pitchFamily="34" charset="0"/>
            </a:endParaRPr>
          </a:p>
        </p:txBody>
      </p:sp>
      <p:sp>
        <p:nvSpPr>
          <p:cNvPr id="18500" name="文本框 46"/>
          <p:cNvSpPr txBox="1"/>
          <p:nvPr/>
        </p:nvSpPr>
        <p:spPr>
          <a:xfrm rot="-170103">
            <a:off x="7102475" y="2860992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7FBFE"/>
                </a:solidFill>
                <a:latin typeface="Arial" panose="020B0604020202020204" pitchFamily="34" charset="0"/>
              </a:rPr>
              <a:t>新世纪英才</a:t>
            </a:r>
            <a:endParaRPr lang="zh-CN" altLang="zh-CN" sz="500" dirty="0">
              <a:solidFill>
                <a:srgbClr val="F7FBFE"/>
              </a:solidFill>
              <a:latin typeface="Arial" panose="020B0604020202020204" pitchFamily="34" charset="0"/>
            </a:endParaRPr>
          </a:p>
        </p:txBody>
      </p:sp>
      <p:sp>
        <p:nvSpPr>
          <p:cNvPr id="18501" name="文本框 46"/>
          <p:cNvSpPr txBox="1"/>
          <p:nvPr/>
        </p:nvSpPr>
        <p:spPr>
          <a:xfrm rot="-170103">
            <a:off x="6229350" y="2853056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7FBFE"/>
                </a:solidFill>
                <a:latin typeface="Arial" panose="020B0604020202020204" pitchFamily="34" charset="0"/>
              </a:rPr>
              <a:t>新世纪英才</a:t>
            </a:r>
            <a:endParaRPr lang="zh-CN" altLang="zh-CN" sz="500" dirty="0">
              <a:solidFill>
                <a:srgbClr val="F7FBFE"/>
              </a:solidFill>
              <a:latin typeface="Arial" panose="020B0604020202020204" pitchFamily="34" charset="0"/>
            </a:endParaRPr>
          </a:p>
        </p:txBody>
      </p:sp>
      <p:sp>
        <p:nvSpPr>
          <p:cNvPr id="18502" name="文本框 46"/>
          <p:cNvSpPr txBox="1"/>
          <p:nvPr/>
        </p:nvSpPr>
        <p:spPr>
          <a:xfrm rot="-170103">
            <a:off x="5816600" y="3869056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7FBFE"/>
                </a:solidFill>
                <a:latin typeface="Arial" panose="020B0604020202020204" pitchFamily="34" charset="0"/>
              </a:rPr>
              <a:t>新世纪英才</a:t>
            </a:r>
            <a:endParaRPr lang="zh-CN" altLang="zh-CN" sz="500" dirty="0">
              <a:solidFill>
                <a:srgbClr val="F7FBFE"/>
              </a:solidFill>
              <a:latin typeface="Arial" panose="020B0604020202020204" pitchFamily="34" charset="0"/>
            </a:endParaRPr>
          </a:p>
        </p:txBody>
      </p:sp>
      <p:sp>
        <p:nvSpPr>
          <p:cNvPr id="18503" name="文本框 46"/>
          <p:cNvSpPr txBox="1"/>
          <p:nvPr/>
        </p:nvSpPr>
        <p:spPr>
          <a:xfrm rot="-170103">
            <a:off x="6985000" y="3488056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7FBFE"/>
                </a:solidFill>
                <a:latin typeface="Arial" panose="020B0604020202020204" pitchFamily="34" charset="0"/>
              </a:rPr>
              <a:t>新世纪英才</a:t>
            </a:r>
            <a:endParaRPr lang="zh-CN" altLang="zh-CN" sz="500" dirty="0">
              <a:solidFill>
                <a:srgbClr val="F7FBFE"/>
              </a:solidFill>
              <a:latin typeface="Arial" panose="020B0604020202020204" pitchFamily="34" charset="0"/>
            </a:endParaRPr>
          </a:p>
        </p:txBody>
      </p:sp>
      <p:sp>
        <p:nvSpPr>
          <p:cNvPr id="18504" name="文本框 46"/>
          <p:cNvSpPr txBox="1"/>
          <p:nvPr/>
        </p:nvSpPr>
        <p:spPr>
          <a:xfrm rot="-170103">
            <a:off x="7005638" y="139731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7FBFE"/>
                </a:solidFill>
                <a:latin typeface="Arial" panose="020B0604020202020204" pitchFamily="34" charset="0"/>
              </a:rPr>
              <a:t>新世纪英才</a:t>
            </a:r>
            <a:endParaRPr lang="zh-CN" altLang="zh-CN" sz="500" dirty="0">
              <a:solidFill>
                <a:srgbClr val="F7FBFE"/>
              </a:solidFill>
              <a:latin typeface="Arial" panose="020B0604020202020204" pitchFamily="34" charset="0"/>
            </a:endParaRPr>
          </a:p>
        </p:txBody>
      </p:sp>
      <p:sp>
        <p:nvSpPr>
          <p:cNvPr id="18505" name="文本框 46"/>
          <p:cNvSpPr txBox="1"/>
          <p:nvPr/>
        </p:nvSpPr>
        <p:spPr>
          <a:xfrm rot="-170103">
            <a:off x="6594475" y="241331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7FBFE"/>
                </a:solidFill>
                <a:latin typeface="Arial" panose="020B0604020202020204" pitchFamily="34" charset="0"/>
              </a:rPr>
              <a:t>新世纪英才</a:t>
            </a:r>
            <a:endParaRPr lang="zh-CN" altLang="zh-CN" sz="500" dirty="0">
              <a:solidFill>
                <a:srgbClr val="F7FBFE"/>
              </a:solidFill>
              <a:latin typeface="Arial" panose="020B0604020202020204" pitchFamily="34" charset="0"/>
            </a:endParaRPr>
          </a:p>
        </p:txBody>
      </p:sp>
      <p:sp>
        <p:nvSpPr>
          <p:cNvPr id="18506" name="文本框 46"/>
          <p:cNvSpPr txBox="1"/>
          <p:nvPr/>
        </p:nvSpPr>
        <p:spPr>
          <a:xfrm rot="-170103">
            <a:off x="7761288" y="203231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7FBFE"/>
                </a:solidFill>
                <a:latin typeface="Arial" panose="020B0604020202020204" pitchFamily="34" charset="0"/>
              </a:rPr>
              <a:t>新世纪英才</a:t>
            </a:r>
            <a:endParaRPr lang="zh-CN" altLang="zh-CN" sz="500" dirty="0">
              <a:solidFill>
                <a:srgbClr val="F7FBFE"/>
              </a:solidFill>
              <a:latin typeface="Arial" panose="020B0604020202020204" pitchFamily="34" charset="0"/>
            </a:endParaRPr>
          </a:p>
        </p:txBody>
      </p:sp>
      <p:sp>
        <p:nvSpPr>
          <p:cNvPr id="18507" name="文本框 46"/>
          <p:cNvSpPr txBox="1"/>
          <p:nvPr/>
        </p:nvSpPr>
        <p:spPr>
          <a:xfrm rot="-170103">
            <a:off x="5619750" y="3875406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7FBFE"/>
                </a:solidFill>
                <a:latin typeface="Arial" panose="020B0604020202020204" pitchFamily="34" charset="0"/>
              </a:rPr>
              <a:t>新世纪英才</a:t>
            </a:r>
            <a:endParaRPr lang="zh-CN" altLang="zh-CN" sz="500" dirty="0">
              <a:solidFill>
                <a:srgbClr val="F7FBFE"/>
              </a:solidFill>
              <a:latin typeface="Arial" panose="020B0604020202020204" pitchFamily="34" charset="0"/>
            </a:endParaRPr>
          </a:p>
        </p:txBody>
      </p:sp>
      <p:sp>
        <p:nvSpPr>
          <p:cNvPr id="18508" name="文本框 46"/>
          <p:cNvSpPr txBox="1"/>
          <p:nvPr/>
        </p:nvSpPr>
        <p:spPr>
          <a:xfrm rot="-170103">
            <a:off x="5072063" y="3875406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7FBFE"/>
                </a:solidFill>
                <a:latin typeface="Arial" panose="020B0604020202020204" pitchFamily="34" charset="0"/>
              </a:rPr>
              <a:t>新世纪英才</a:t>
            </a:r>
            <a:endParaRPr lang="zh-CN" altLang="zh-CN" sz="500" dirty="0">
              <a:solidFill>
                <a:srgbClr val="F7FBFE"/>
              </a:solidFill>
              <a:latin typeface="Arial" panose="020B0604020202020204" pitchFamily="34" charset="0"/>
            </a:endParaRPr>
          </a:p>
        </p:txBody>
      </p:sp>
      <p:sp>
        <p:nvSpPr>
          <p:cNvPr id="18509" name="文本框 46"/>
          <p:cNvSpPr txBox="1"/>
          <p:nvPr/>
        </p:nvSpPr>
        <p:spPr>
          <a:xfrm rot="-170103">
            <a:off x="6127750" y="4338956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7FBFE"/>
                </a:solidFill>
                <a:latin typeface="Arial" panose="020B0604020202020204" pitchFamily="34" charset="0"/>
              </a:rPr>
              <a:t>新世纪英才</a:t>
            </a:r>
            <a:endParaRPr lang="zh-CN" altLang="zh-CN" sz="500" dirty="0">
              <a:solidFill>
                <a:srgbClr val="F7FBFE"/>
              </a:solidFill>
              <a:latin typeface="Arial" panose="020B0604020202020204" pitchFamily="34" charset="0"/>
            </a:endParaRPr>
          </a:p>
        </p:txBody>
      </p:sp>
      <p:sp>
        <p:nvSpPr>
          <p:cNvPr id="18510" name="文本框 46"/>
          <p:cNvSpPr txBox="1"/>
          <p:nvPr/>
        </p:nvSpPr>
        <p:spPr>
          <a:xfrm rot="-170103">
            <a:off x="5580063" y="4338956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7FBFE"/>
                </a:solidFill>
                <a:latin typeface="Arial" panose="020B0604020202020204" pitchFamily="34" charset="0"/>
              </a:rPr>
              <a:t>新世纪英才</a:t>
            </a:r>
            <a:endParaRPr lang="zh-CN" altLang="zh-CN" sz="500" dirty="0">
              <a:solidFill>
                <a:srgbClr val="F7FBFE"/>
              </a:solidFill>
              <a:latin typeface="Arial" panose="020B0604020202020204" pitchFamily="34" charset="0"/>
            </a:endParaRPr>
          </a:p>
        </p:txBody>
      </p:sp>
      <p:sp>
        <p:nvSpPr>
          <p:cNvPr id="18511" name="文本框 46"/>
          <p:cNvSpPr txBox="1"/>
          <p:nvPr/>
        </p:nvSpPr>
        <p:spPr>
          <a:xfrm rot="-170103">
            <a:off x="6662738" y="3465831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7FBFE"/>
                </a:solidFill>
                <a:latin typeface="Arial" panose="020B0604020202020204" pitchFamily="34" charset="0"/>
              </a:rPr>
              <a:t>新世纪英才</a:t>
            </a:r>
            <a:endParaRPr lang="zh-CN" altLang="zh-CN" sz="500" dirty="0">
              <a:solidFill>
                <a:srgbClr val="F7FBFE"/>
              </a:solidFill>
              <a:latin typeface="Arial" panose="020B0604020202020204" pitchFamily="34" charset="0"/>
            </a:endParaRPr>
          </a:p>
        </p:txBody>
      </p:sp>
      <p:sp>
        <p:nvSpPr>
          <p:cNvPr id="18512" name="文本框 46"/>
          <p:cNvSpPr txBox="1"/>
          <p:nvPr/>
        </p:nvSpPr>
        <p:spPr>
          <a:xfrm rot="-170103">
            <a:off x="6954838" y="3076893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7FBFE"/>
                </a:solidFill>
                <a:latin typeface="Arial" panose="020B0604020202020204" pitchFamily="34" charset="0"/>
              </a:rPr>
              <a:t>新世纪英才</a:t>
            </a:r>
            <a:endParaRPr lang="zh-CN" altLang="zh-CN" sz="500" dirty="0">
              <a:solidFill>
                <a:srgbClr val="F7FBFE"/>
              </a:solidFill>
              <a:latin typeface="Arial" panose="020B0604020202020204" pitchFamily="34" charset="0"/>
            </a:endParaRPr>
          </a:p>
        </p:txBody>
      </p:sp>
      <p:sp>
        <p:nvSpPr>
          <p:cNvPr id="18513" name="文本框 46"/>
          <p:cNvSpPr txBox="1"/>
          <p:nvPr/>
        </p:nvSpPr>
        <p:spPr>
          <a:xfrm rot="-170103">
            <a:off x="6543675" y="4092893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7FBFE"/>
                </a:solidFill>
                <a:latin typeface="Arial" panose="020B0604020202020204" pitchFamily="34" charset="0"/>
              </a:rPr>
              <a:t>新世纪英才</a:t>
            </a:r>
            <a:endParaRPr lang="zh-CN" altLang="zh-CN" sz="500" dirty="0">
              <a:solidFill>
                <a:srgbClr val="F7FBFE"/>
              </a:solidFill>
              <a:latin typeface="Arial" panose="020B0604020202020204" pitchFamily="34" charset="0"/>
            </a:endParaRPr>
          </a:p>
        </p:txBody>
      </p:sp>
      <p:sp>
        <p:nvSpPr>
          <p:cNvPr id="18514" name="文本框 46"/>
          <p:cNvSpPr txBox="1"/>
          <p:nvPr/>
        </p:nvSpPr>
        <p:spPr>
          <a:xfrm rot="-170103">
            <a:off x="7173913" y="3427731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7FBFE"/>
                </a:solidFill>
                <a:latin typeface="Arial" panose="020B0604020202020204" pitchFamily="34" charset="0"/>
              </a:rPr>
              <a:t>新世纪英才</a:t>
            </a:r>
            <a:endParaRPr lang="zh-CN" altLang="zh-CN" sz="500" dirty="0">
              <a:solidFill>
                <a:srgbClr val="F7FBFE"/>
              </a:solidFill>
              <a:latin typeface="Arial" panose="020B0604020202020204" pitchFamily="34" charset="0"/>
            </a:endParaRPr>
          </a:p>
        </p:txBody>
      </p:sp>
      <p:sp>
        <p:nvSpPr>
          <p:cNvPr id="18515" name="文本框 46"/>
          <p:cNvSpPr txBox="1"/>
          <p:nvPr/>
        </p:nvSpPr>
        <p:spPr>
          <a:xfrm rot="-170103">
            <a:off x="6564313" y="4450081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7FBFE"/>
                </a:solidFill>
                <a:latin typeface="Arial" panose="020B0604020202020204" pitchFamily="34" charset="0"/>
              </a:rPr>
              <a:t>新世纪英才</a:t>
            </a:r>
            <a:endParaRPr lang="zh-CN" altLang="zh-CN" sz="500" dirty="0">
              <a:solidFill>
                <a:srgbClr val="F7FBFE"/>
              </a:solidFill>
              <a:latin typeface="Arial" panose="020B0604020202020204" pitchFamily="34" charset="0"/>
            </a:endParaRPr>
          </a:p>
        </p:txBody>
      </p:sp>
      <p:sp>
        <p:nvSpPr>
          <p:cNvPr id="18516" name="文本框 46"/>
          <p:cNvSpPr txBox="1"/>
          <p:nvPr/>
        </p:nvSpPr>
        <p:spPr>
          <a:xfrm rot="-170103">
            <a:off x="3100388" y="855981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7FBFE"/>
                </a:solidFill>
                <a:latin typeface="Arial" panose="020B0604020202020204" pitchFamily="34" charset="0"/>
              </a:rPr>
              <a:t>新世纪英才</a:t>
            </a:r>
            <a:endParaRPr lang="zh-CN" altLang="zh-CN" sz="500" dirty="0">
              <a:solidFill>
                <a:srgbClr val="F7FBFE"/>
              </a:solidFill>
              <a:latin typeface="Arial" panose="020B0604020202020204" pitchFamily="34" charset="0"/>
            </a:endParaRPr>
          </a:p>
        </p:txBody>
      </p:sp>
      <p:sp>
        <p:nvSpPr>
          <p:cNvPr id="18517" name="文本框 46"/>
          <p:cNvSpPr txBox="1"/>
          <p:nvPr/>
        </p:nvSpPr>
        <p:spPr>
          <a:xfrm rot="-170103">
            <a:off x="1162050" y="364521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7FBFE"/>
                </a:solidFill>
                <a:latin typeface="Arial" panose="020B0604020202020204" pitchFamily="34" charset="0"/>
              </a:rPr>
              <a:t>新世纪英才</a:t>
            </a:r>
            <a:endParaRPr lang="zh-CN" altLang="zh-CN" sz="500" dirty="0">
              <a:solidFill>
                <a:srgbClr val="F7FBFE"/>
              </a:solidFill>
              <a:latin typeface="Arial" panose="020B0604020202020204" pitchFamily="34" charset="0"/>
            </a:endParaRPr>
          </a:p>
        </p:txBody>
      </p:sp>
      <p:sp>
        <p:nvSpPr>
          <p:cNvPr id="18518" name="文本框 46"/>
          <p:cNvSpPr txBox="1"/>
          <p:nvPr/>
        </p:nvSpPr>
        <p:spPr>
          <a:xfrm rot="-170103">
            <a:off x="1182688" y="4284981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7FBFE"/>
                </a:solidFill>
                <a:latin typeface="Arial" panose="020B0604020202020204" pitchFamily="34" charset="0"/>
              </a:rPr>
              <a:t>新世纪英才</a:t>
            </a:r>
            <a:endParaRPr lang="zh-CN" altLang="zh-CN" sz="500" dirty="0">
              <a:solidFill>
                <a:srgbClr val="F7FBFE"/>
              </a:solidFill>
              <a:latin typeface="Arial" panose="020B0604020202020204" pitchFamily="34" charset="0"/>
            </a:endParaRPr>
          </a:p>
        </p:txBody>
      </p:sp>
      <p:sp>
        <p:nvSpPr>
          <p:cNvPr id="18519" name="文本框 46"/>
          <p:cNvSpPr txBox="1"/>
          <p:nvPr/>
        </p:nvSpPr>
        <p:spPr>
          <a:xfrm rot="-170103">
            <a:off x="1847850" y="377221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7FBFE"/>
                </a:solidFill>
                <a:latin typeface="Arial" panose="020B0604020202020204" pitchFamily="34" charset="0"/>
              </a:rPr>
              <a:t>新世纪英才</a:t>
            </a:r>
            <a:endParaRPr lang="zh-CN" altLang="zh-CN" sz="500" dirty="0">
              <a:solidFill>
                <a:srgbClr val="F7FBFE"/>
              </a:solidFill>
              <a:latin typeface="Arial" panose="020B0604020202020204" pitchFamily="34" charset="0"/>
            </a:endParaRPr>
          </a:p>
        </p:txBody>
      </p:sp>
      <p:sp>
        <p:nvSpPr>
          <p:cNvPr id="18520" name="文本框 46"/>
          <p:cNvSpPr txBox="1"/>
          <p:nvPr/>
        </p:nvSpPr>
        <p:spPr>
          <a:xfrm rot="-170103">
            <a:off x="1728788" y="4399281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7FBFE"/>
                </a:solidFill>
                <a:latin typeface="Arial" panose="020B0604020202020204" pitchFamily="34" charset="0"/>
              </a:rPr>
              <a:t>新世纪英才</a:t>
            </a:r>
            <a:endParaRPr lang="zh-CN" altLang="zh-CN" sz="500" dirty="0">
              <a:solidFill>
                <a:srgbClr val="F7FBFE"/>
              </a:solidFill>
              <a:latin typeface="Arial" panose="020B0604020202020204" pitchFamily="34" charset="0"/>
            </a:endParaRPr>
          </a:p>
        </p:txBody>
      </p:sp>
      <p:sp>
        <p:nvSpPr>
          <p:cNvPr id="18521" name="文本框 46"/>
          <p:cNvSpPr txBox="1"/>
          <p:nvPr/>
        </p:nvSpPr>
        <p:spPr>
          <a:xfrm rot="-170103">
            <a:off x="2506663" y="3772218"/>
            <a:ext cx="50038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>
              <a:buFont typeface="Arial" panose="020B0604020202020204" pitchFamily="34" charset="0"/>
              <a:buNone/>
            </a:pPr>
            <a:r>
              <a:rPr lang="zh-CN" altLang="zh-CN" sz="500" dirty="0">
                <a:solidFill>
                  <a:srgbClr val="F7FBFE"/>
                </a:solidFill>
                <a:latin typeface="Arial" panose="020B0604020202020204" pitchFamily="34" charset="0"/>
              </a:rPr>
              <a:t>新世纪英才</a:t>
            </a:r>
            <a:endParaRPr lang="zh-CN" altLang="zh-CN" sz="500" dirty="0">
              <a:solidFill>
                <a:srgbClr val="F7FBFE"/>
              </a:solidFill>
              <a:latin typeface="Arial" panose="020B0604020202020204" pitchFamily="34" charset="0"/>
            </a:endParaRPr>
          </a:p>
        </p:txBody>
      </p:sp>
      <p:pic>
        <p:nvPicPr>
          <p:cNvPr id="18522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18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47" name="Line 7"/>
          <p:cNvSpPr/>
          <p:nvPr/>
        </p:nvSpPr>
        <p:spPr>
          <a:xfrm rot="180000">
            <a:off x="1438275" y="92393"/>
            <a:ext cx="19050" cy="509588"/>
          </a:xfrm>
          <a:prstGeom prst="line">
            <a:avLst/>
          </a:prstGeom>
          <a:ln w="76200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18524" name="WordArt 6"/>
          <p:cNvSpPr>
            <a:spLocks noTextEdit="1"/>
          </p:cNvSpPr>
          <p:nvPr/>
        </p:nvSpPr>
        <p:spPr>
          <a:xfrm>
            <a:off x="1782763" y="163831"/>
            <a:ext cx="1258887" cy="4492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50000"/>
          </a:bodyPr>
          <a:p>
            <a:pPr algn="ctr"/>
            <a:r>
              <a:rPr lang="zh-CN" altLang="en-US" sz="4400" b="1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颜色浅</a:t>
            </a:r>
            <a:endParaRPr lang="zh-CN" altLang="en-US" sz="4400" b="1">
              <a:solidFill>
                <a:srgbClr val="FFFF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0245" name="Line 5"/>
          <p:cNvSpPr/>
          <p:nvPr/>
        </p:nvSpPr>
        <p:spPr>
          <a:xfrm>
            <a:off x="5151438" y="57468"/>
            <a:ext cx="0" cy="4019550"/>
          </a:xfrm>
          <a:prstGeom prst="line">
            <a:avLst/>
          </a:prstGeom>
          <a:ln w="76200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18526" name="WordArt 8"/>
          <p:cNvSpPr>
            <a:spLocks noTextEdit="1"/>
          </p:cNvSpPr>
          <p:nvPr/>
        </p:nvSpPr>
        <p:spPr>
          <a:xfrm>
            <a:off x="5329238" y="2354581"/>
            <a:ext cx="1446212" cy="4905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60000"/>
          </a:bodyPr>
          <a:p>
            <a:pPr algn="ctr"/>
            <a:r>
              <a:rPr lang="zh-CN" altLang="en-US" sz="4400" b="1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颜色深</a:t>
            </a:r>
            <a:endParaRPr lang="zh-CN" altLang="en-US" sz="4400" b="1">
              <a:solidFill>
                <a:srgbClr val="FFFF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8527" name="WordArt 3"/>
          <p:cNvSpPr>
            <a:spLocks noTextEdit="1"/>
          </p:cNvSpPr>
          <p:nvPr/>
        </p:nvSpPr>
        <p:spPr>
          <a:xfrm>
            <a:off x="1144588" y="3538856"/>
            <a:ext cx="947737" cy="5381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90000" lnSpcReduction="10000"/>
          </a:bodyPr>
          <a:p>
            <a:pPr algn="ctr"/>
            <a:r>
              <a:rPr lang="zh-CN" altLang="en-US" sz="3600" b="1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山崖</a:t>
            </a:r>
            <a:endParaRPr lang="zh-CN" altLang="en-US" sz="3600" b="1">
              <a:solidFill>
                <a:srgbClr val="FFFF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8528" name="WordArt 4"/>
          <p:cNvSpPr>
            <a:spLocks noTextEdit="1"/>
          </p:cNvSpPr>
          <p:nvPr/>
        </p:nvSpPr>
        <p:spPr>
          <a:xfrm>
            <a:off x="4583113" y="4073843"/>
            <a:ext cx="1092200" cy="5127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60000"/>
          </a:bodyPr>
          <a:p>
            <a:pPr algn="ctr"/>
            <a:r>
              <a:rPr lang="zh-CN" altLang="en-US" sz="4400" b="1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峡谷</a:t>
            </a:r>
            <a:endParaRPr lang="zh-CN" altLang="en-US" sz="4400" b="1">
              <a:solidFill>
                <a:srgbClr val="FFFF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8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8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8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5361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450"/>
            <a:ext cx="9147175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362" name="标题 1"/>
          <p:cNvSpPr txBox="1"/>
          <p:nvPr/>
        </p:nvSpPr>
        <p:spPr>
          <a:xfrm>
            <a:off x="436563" y="767213"/>
            <a:ext cx="8118475" cy="3173412"/>
          </a:xfrm>
          <a:prstGeom prst="rect">
            <a:avLst/>
          </a:prstGeom>
          <a:solidFill>
            <a:schemeClr val="bg1">
              <a:alpha val="51999"/>
            </a:schemeClr>
          </a:solidFill>
          <a:ln w="12700">
            <a:noFill/>
          </a:ln>
        </p:spPr>
        <p:txBody>
          <a:bodyPr anchor="t"/>
          <a:p>
            <a:pPr indent="0" defTabSz="91440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sz="2800" b="1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宋体" panose="02010600030101010101" pitchFamily="2" charset="-122"/>
              </a:rPr>
              <a:t>    </a:t>
            </a:r>
            <a:r>
              <a:rPr lang="zh-CN" altLang="en-US" sz="2800" b="1">
                <a:solidFill>
                  <a:schemeClr val="accent3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宋体" panose="02010600030101010101" pitchFamily="2" charset="-122"/>
              </a:rPr>
              <a:t>西沙群岛一带海水五光十色，瑰丽无比：有深蓝的，淡青的，淡绿的，杏黄的。一块块，一条条，相互交错着。</a:t>
            </a:r>
            <a:r>
              <a:rPr lang="zh-CN" altLang="en-US" sz="2800" b="1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宋体" panose="02010600030101010101" pitchFamily="2" charset="-122"/>
              </a:rPr>
              <a:t>因为海底高低不平，有山崖，有峡谷，海水有深有浅，从海面看，色彩就不同了。</a:t>
            </a:r>
            <a:endParaRPr lang="zh-CN" altLang="en-US" sz="2800" b="1">
              <a:solidFill>
                <a:srgbClr val="0070C0"/>
              </a:solidFill>
              <a:latin typeface="楷体" panose="02010609060101010101" pitchFamily="49" charset="-122"/>
              <a:ea typeface="楷体" panose="02010609060101010101" pitchFamily="49" charset="-122"/>
              <a:sym typeface="宋体" panose="02010600030101010101" pitchFamily="2" charset="-122"/>
            </a:endParaRPr>
          </a:p>
          <a:p>
            <a:pPr indent="0" defTabSz="914400">
              <a:lnSpc>
                <a:spcPct val="150000"/>
              </a:lnSpc>
              <a:buFont typeface="Arial" panose="020B0604020202020204" pitchFamily="34" charset="0"/>
              <a:buNone/>
            </a:pPr>
            <a:endParaRPr lang="zh-CN" altLang="en-US" sz="2800" b="1">
              <a:solidFill>
                <a:srgbClr val="0070C0"/>
              </a:solidFill>
              <a:latin typeface="楷体" panose="02010609060101010101" pitchFamily="49" charset="-122"/>
              <a:ea typeface="楷体" panose="02010609060101010101" pitchFamily="49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5361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450"/>
            <a:ext cx="9147175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362" name="标题 1"/>
          <p:cNvSpPr txBox="1"/>
          <p:nvPr/>
        </p:nvSpPr>
        <p:spPr>
          <a:xfrm>
            <a:off x="436880" y="767080"/>
            <a:ext cx="8118475" cy="2774950"/>
          </a:xfrm>
          <a:prstGeom prst="rect">
            <a:avLst/>
          </a:prstGeom>
          <a:solidFill>
            <a:schemeClr val="bg1">
              <a:alpha val="51999"/>
            </a:schemeClr>
          </a:solidFill>
          <a:ln w="12700">
            <a:noFill/>
          </a:ln>
        </p:spPr>
        <p:txBody>
          <a:bodyPr anchor="t"/>
          <a:p>
            <a:pPr indent="0" defTabSz="91440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sz="2800" b="1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宋体" panose="02010600030101010101" pitchFamily="2" charset="-122"/>
              </a:rPr>
              <a:t>    </a:t>
            </a:r>
            <a:r>
              <a:rPr lang="zh-CN" altLang="en-US" sz="2800" b="1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宋体" panose="02010600030101010101" pitchFamily="2" charset="-122"/>
              </a:rPr>
              <a:t>西沙群岛一带海水五光十色，瑰丽无比：有深蓝的，淡青的，淡绿的，杏黄的。一块块，一条条，相互交错着。因为海底高低不平，有山崖，有峡谷，海水有深有浅，从海面看，色彩就不同了。</a:t>
            </a:r>
            <a:endParaRPr lang="zh-CN" altLang="en-US" sz="2800" b="1">
              <a:solidFill>
                <a:srgbClr val="0070C0"/>
              </a:solidFill>
              <a:latin typeface="楷体" panose="02010609060101010101" pitchFamily="49" charset="-122"/>
              <a:ea typeface="楷体" panose="02010609060101010101" pitchFamily="49" charset="-122"/>
              <a:sym typeface="宋体" panose="02010600030101010101" pitchFamily="2" charset="-122"/>
            </a:endParaRPr>
          </a:p>
          <a:p>
            <a:pPr indent="0" defTabSz="914400">
              <a:lnSpc>
                <a:spcPct val="150000"/>
              </a:lnSpc>
              <a:buFont typeface="Arial" panose="020B0604020202020204" pitchFamily="34" charset="0"/>
              <a:buNone/>
            </a:pPr>
            <a:endParaRPr lang="zh-CN" altLang="en-US" sz="2800" b="1">
              <a:solidFill>
                <a:srgbClr val="0070C0"/>
              </a:solidFill>
              <a:latin typeface="楷体" panose="02010609060101010101" pitchFamily="49" charset="-122"/>
              <a:ea typeface="楷体" panose="02010609060101010101" pitchFamily="49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1680" y="612775"/>
            <a:ext cx="3599180" cy="2402840"/>
          </a:xfrm>
          <a:prstGeom prst="round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61290" y="3317240"/>
            <a:ext cx="8839200" cy="1753235"/>
          </a:xfrm>
          <a:prstGeom prst="rect">
            <a:avLst/>
          </a:prstGeom>
          <a:solidFill>
            <a:schemeClr val="bg1">
              <a:alpha val="51999"/>
            </a:schemeClr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p>
            <a:pPr algn="l">
              <a:lnSpc>
                <a:spcPct val="150000"/>
              </a:lnSpc>
            </a:pPr>
            <a:r>
              <a:rPr lang="en-US" altLang="zh-CN" sz="2400" b="1">
                <a:solidFill>
                  <a:srgbClr val="0070C0"/>
                </a:solidFill>
                <a:latin typeface="华文楷体" panose="02010600040101010101" charset="-122"/>
                <a:ea typeface="华文楷体" panose="02010600040101010101" charset="-122"/>
              </a:rPr>
              <a:t>          </a:t>
            </a:r>
            <a:r>
              <a:rPr lang="zh-CN" altLang="en-US" sz="2400" b="1">
                <a:solidFill>
                  <a:srgbClr val="0070C0"/>
                </a:solidFill>
                <a:latin typeface="华文楷体" panose="02010600040101010101" charset="-122"/>
                <a:ea typeface="华文楷体" panose="02010600040101010101" charset="-122"/>
              </a:rPr>
              <a:t>学校小花园里的花朵</a:t>
            </a:r>
            <a:r>
              <a:rPr lang="zh-CN" altLang="en-US" sz="2400" b="1" u="sng">
                <a:solidFill>
                  <a:srgbClr val="0070C0"/>
                </a:solidFill>
                <a:latin typeface="华文楷体" panose="02010600040101010101" charset="-122"/>
                <a:ea typeface="华文楷体" panose="02010600040101010101" charset="-122"/>
              </a:rPr>
              <a:t>                  </a:t>
            </a:r>
            <a:r>
              <a:rPr lang="zh-CN" altLang="en-US" sz="2400" b="1">
                <a:solidFill>
                  <a:srgbClr val="0070C0"/>
                </a:solidFill>
                <a:latin typeface="华文楷体" panose="02010600040101010101" charset="-122"/>
                <a:ea typeface="华文楷体" panose="02010600040101010101" charset="-122"/>
              </a:rPr>
              <a:t>，</a:t>
            </a:r>
            <a:r>
              <a:rPr lang="zh-CN" altLang="en-US" sz="2400" b="1" u="sng">
                <a:solidFill>
                  <a:srgbClr val="0070C0"/>
                </a:solidFill>
                <a:latin typeface="华文楷体" panose="02010600040101010101" charset="-122"/>
                <a:ea typeface="华文楷体" panose="02010600040101010101" charset="-122"/>
              </a:rPr>
              <a:t>                 </a:t>
            </a:r>
            <a:r>
              <a:rPr lang="zh-CN" altLang="en-US" sz="2400" b="1">
                <a:solidFill>
                  <a:srgbClr val="0070C0"/>
                </a:solidFill>
                <a:latin typeface="华文楷体" panose="02010600040101010101" charset="-122"/>
                <a:ea typeface="华文楷体" panose="02010600040101010101" charset="-122"/>
              </a:rPr>
              <a:t>：有</a:t>
            </a:r>
            <a:r>
              <a:rPr lang="zh-CN" altLang="en-US" sz="2400" b="1" u="sng">
                <a:solidFill>
                  <a:srgbClr val="0070C0"/>
                </a:solidFill>
                <a:latin typeface="华文楷体" panose="02010600040101010101" charset="-122"/>
                <a:ea typeface="华文楷体" panose="02010600040101010101" charset="-122"/>
              </a:rPr>
              <a:t>            </a:t>
            </a:r>
            <a:r>
              <a:rPr lang="zh-CN" altLang="en-US" sz="2400" b="1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宋体" panose="02010600030101010101" pitchFamily="2" charset="-122"/>
              </a:rPr>
              <a:t>的</a:t>
            </a:r>
            <a:r>
              <a:rPr lang="zh-CN" altLang="en-US" sz="2400" b="1">
                <a:solidFill>
                  <a:srgbClr val="0070C0"/>
                </a:solidFill>
                <a:latin typeface="华文楷体" panose="02010600040101010101" charset="-122"/>
                <a:ea typeface="华文楷体" panose="02010600040101010101" charset="-122"/>
              </a:rPr>
              <a:t>，</a:t>
            </a:r>
            <a:endParaRPr lang="zh-CN" altLang="en-US" sz="2400" b="1">
              <a:solidFill>
                <a:srgbClr val="0070C0"/>
              </a:solidFill>
              <a:latin typeface="华文楷体" panose="02010600040101010101" charset="-122"/>
              <a:ea typeface="华文楷体" panose="02010600040101010101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2400" b="1" u="sng">
                <a:solidFill>
                  <a:srgbClr val="0070C0"/>
                </a:solidFill>
                <a:latin typeface="华文楷体" panose="02010600040101010101" charset="-122"/>
                <a:ea typeface="华文楷体" panose="02010600040101010101" charset="-122"/>
              </a:rPr>
              <a:t>                </a:t>
            </a:r>
            <a:r>
              <a:rPr lang="zh-CN" altLang="en-US" sz="2400" b="1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宋体" panose="02010600030101010101" pitchFamily="2" charset="-122"/>
              </a:rPr>
              <a:t>的</a:t>
            </a:r>
            <a:r>
              <a:rPr lang="zh-CN" altLang="en-US" sz="2400" b="1">
                <a:solidFill>
                  <a:srgbClr val="0070C0"/>
                </a:solidFill>
                <a:latin typeface="华文楷体" panose="02010600040101010101" charset="-122"/>
                <a:ea typeface="华文楷体" panose="02010600040101010101" charset="-122"/>
              </a:rPr>
              <a:t>，</a:t>
            </a:r>
            <a:r>
              <a:rPr lang="zh-CN" altLang="en-US" sz="2400" b="1" u="sng">
                <a:solidFill>
                  <a:srgbClr val="0070C0"/>
                </a:solidFill>
                <a:latin typeface="华文楷体" panose="02010600040101010101" charset="-122"/>
                <a:ea typeface="华文楷体" panose="02010600040101010101" charset="-122"/>
              </a:rPr>
              <a:t>               </a:t>
            </a:r>
            <a:r>
              <a:rPr lang="zh-CN" altLang="en-US" sz="2400" b="1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宋体" panose="02010600030101010101" pitchFamily="2" charset="-122"/>
              </a:rPr>
              <a:t>的</a:t>
            </a:r>
            <a:r>
              <a:rPr lang="zh-CN" altLang="en-US" sz="2400" b="1">
                <a:solidFill>
                  <a:srgbClr val="0070C0"/>
                </a:solidFill>
                <a:latin typeface="华文楷体" panose="02010600040101010101" charset="-122"/>
                <a:ea typeface="华文楷体" panose="02010600040101010101" charset="-122"/>
              </a:rPr>
              <a:t>，</a:t>
            </a:r>
            <a:r>
              <a:rPr lang="zh-CN" altLang="en-US" sz="2400" b="1" u="sng">
                <a:solidFill>
                  <a:srgbClr val="0070C0"/>
                </a:solidFill>
                <a:latin typeface="华文楷体" panose="02010600040101010101" charset="-122"/>
                <a:ea typeface="华文楷体" panose="02010600040101010101" charset="-122"/>
              </a:rPr>
              <a:t>                </a:t>
            </a:r>
            <a:r>
              <a:rPr lang="zh-CN" altLang="en-US" sz="2400" b="1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宋体" panose="02010600030101010101" pitchFamily="2" charset="-122"/>
              </a:rPr>
              <a:t>的</a:t>
            </a:r>
            <a:r>
              <a:rPr lang="zh-CN" altLang="en-US" sz="2400" b="1">
                <a:solidFill>
                  <a:srgbClr val="0070C0"/>
                </a:solidFill>
                <a:latin typeface="华文楷体" panose="02010600040101010101" charset="-122"/>
                <a:ea typeface="华文楷体" panose="02010600040101010101" charset="-122"/>
              </a:rPr>
              <a:t>。</a:t>
            </a:r>
            <a:r>
              <a:rPr lang="zh-CN" altLang="en-US" sz="2400" b="1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宋体" panose="02010600030101010101" pitchFamily="2" charset="-122"/>
              </a:rPr>
              <a:t>一</a:t>
            </a:r>
            <a:r>
              <a:rPr lang="zh-CN" altLang="en-US" sz="2400" b="1" u="sng">
                <a:solidFill>
                  <a:srgbClr val="0070C0"/>
                </a:solidFill>
                <a:latin typeface="华文楷体" panose="02010600040101010101" charset="-122"/>
                <a:ea typeface="华文楷体" panose="02010600040101010101" charset="-122"/>
              </a:rPr>
              <a:t>             </a:t>
            </a:r>
            <a:r>
              <a:rPr lang="zh-CN" altLang="en-US" sz="2400" b="1">
                <a:solidFill>
                  <a:srgbClr val="0070C0"/>
                </a:solidFill>
                <a:latin typeface="华文楷体" panose="02010600040101010101" charset="-122"/>
                <a:ea typeface="华文楷体" panose="02010600040101010101" charset="-122"/>
              </a:rPr>
              <a:t>，</a:t>
            </a:r>
            <a:r>
              <a:rPr lang="zh-CN" altLang="en-US" sz="2400" b="1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宋体" panose="02010600030101010101" pitchFamily="2" charset="-122"/>
              </a:rPr>
              <a:t>一</a:t>
            </a:r>
            <a:r>
              <a:rPr lang="zh-CN" altLang="en-US" sz="2400" b="1" u="sng">
                <a:solidFill>
                  <a:srgbClr val="0070C0"/>
                </a:solidFill>
                <a:latin typeface="华文楷体" panose="02010600040101010101" charset="-122"/>
                <a:ea typeface="华文楷体" panose="02010600040101010101" charset="-122"/>
              </a:rPr>
              <a:t>            </a:t>
            </a:r>
            <a:r>
              <a:rPr lang="zh-CN" altLang="en-US" sz="2400" b="1">
                <a:solidFill>
                  <a:srgbClr val="0070C0"/>
                </a:solidFill>
                <a:latin typeface="华文楷体" panose="02010600040101010101" charset="-122"/>
                <a:ea typeface="华文楷体" panose="02010600040101010101" charset="-122"/>
              </a:rPr>
              <a:t>，</a:t>
            </a:r>
            <a:endParaRPr lang="zh-CN" altLang="en-US" sz="2400" b="1">
              <a:solidFill>
                <a:srgbClr val="0070C0"/>
              </a:solidFill>
              <a:latin typeface="华文楷体" panose="02010600040101010101" charset="-122"/>
              <a:ea typeface="华文楷体" panose="02010600040101010101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2400" b="1" u="sng">
                <a:solidFill>
                  <a:srgbClr val="0070C0"/>
                </a:solidFill>
                <a:latin typeface="华文楷体" panose="02010600040101010101" charset="-122"/>
                <a:ea typeface="华文楷体" panose="02010600040101010101" charset="-122"/>
              </a:rPr>
              <a:t>                       </a:t>
            </a:r>
            <a:r>
              <a:rPr lang="zh-CN" altLang="en-US" sz="2400" b="1">
                <a:solidFill>
                  <a:srgbClr val="0070C0"/>
                </a:solidFill>
                <a:latin typeface="华文楷体" panose="02010600040101010101" charset="-122"/>
                <a:ea typeface="华文楷体" panose="02010600040101010101" charset="-122"/>
              </a:rPr>
              <a:t>。</a:t>
            </a:r>
            <a:endParaRPr lang="zh-CN" altLang="en-US" sz="2400" b="1">
              <a:solidFill>
                <a:srgbClr val="0070C0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8885" y="623570"/>
            <a:ext cx="3444875" cy="2402840"/>
          </a:xfrm>
          <a:prstGeom prst="roundRect">
            <a:avLst/>
          </a:prstGeom>
        </p:spPr>
      </p:pic>
      <p:pic>
        <p:nvPicPr>
          <p:cNvPr id="4" name="选岗位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98485" y="4606290"/>
            <a:ext cx="464185" cy="4641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956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0481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45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82" name="标题 1"/>
          <p:cNvSpPr txBox="1"/>
          <p:nvPr/>
        </p:nvSpPr>
        <p:spPr>
          <a:xfrm>
            <a:off x="511175" y="448310"/>
            <a:ext cx="8118475" cy="2750185"/>
          </a:xfrm>
          <a:prstGeom prst="rect">
            <a:avLst/>
          </a:prstGeom>
          <a:solidFill>
            <a:schemeClr val="bg1">
              <a:alpha val="51999"/>
            </a:schemeClr>
          </a:solidFill>
          <a:ln w="12700">
            <a:noFill/>
          </a:ln>
        </p:spPr>
        <p:txBody>
          <a:bodyPr anchor="t"/>
          <a:p>
            <a:pPr indent="0" defTabSz="91440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4400" b="1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宋体" panose="02010600030101010101" pitchFamily="2" charset="-122"/>
              </a:rPr>
              <a:t>西沙群岛游览作业单：</a:t>
            </a:r>
            <a:endParaRPr lang="zh-CN" altLang="en-US" sz="2800" b="1">
              <a:solidFill>
                <a:srgbClr val="0070C0"/>
              </a:solidFill>
              <a:latin typeface="楷体" panose="02010609060101010101" pitchFamily="49" charset="-122"/>
              <a:ea typeface="楷体" panose="02010609060101010101" pitchFamily="49" charset="-122"/>
              <a:sym typeface="宋体" panose="02010600030101010101" pitchFamily="2" charset="-122"/>
            </a:endParaRPr>
          </a:p>
          <a:p>
            <a:pPr indent="0" defTabSz="91440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sz="2800" b="1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宋体" panose="02010600030101010101" pitchFamily="2" charset="-122"/>
              </a:rPr>
              <a:t>1.</a:t>
            </a:r>
            <a:r>
              <a:rPr lang="zh-CN" altLang="en-US" sz="2800" b="1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宋体" panose="02010600030101010101" pitchFamily="2" charset="-122"/>
              </a:rPr>
              <a:t>摘抄积累自己喜欢的句子。</a:t>
            </a:r>
            <a:endParaRPr lang="zh-CN" altLang="en-US" sz="2800" b="1">
              <a:solidFill>
                <a:srgbClr val="0070C0"/>
              </a:solidFill>
              <a:latin typeface="楷体" panose="02010609060101010101" pitchFamily="49" charset="-122"/>
              <a:ea typeface="楷体" panose="02010609060101010101" pitchFamily="49" charset="-122"/>
              <a:sym typeface="宋体" panose="02010600030101010101" pitchFamily="2" charset="-122"/>
            </a:endParaRPr>
          </a:p>
          <a:p>
            <a:pPr indent="0" defTabSz="91440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sz="2800" b="1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宋体" panose="02010600030101010101" pitchFamily="2" charset="-122"/>
              </a:rPr>
              <a:t>2.</a:t>
            </a:r>
            <a:r>
              <a:rPr lang="zh-CN" altLang="en-US" sz="2800" b="1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宋体" panose="02010600030101010101" pitchFamily="2" charset="-122"/>
              </a:rPr>
              <a:t>向周围的人介绍一下西沙群岛的海水。</a:t>
            </a:r>
            <a:endParaRPr lang="zh-CN" altLang="en-US" sz="2800" b="1">
              <a:solidFill>
                <a:srgbClr val="0070C0"/>
              </a:solidFill>
              <a:latin typeface="楷体" panose="02010609060101010101" pitchFamily="49" charset="-122"/>
              <a:ea typeface="楷体" panose="02010609060101010101" pitchFamily="49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6385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587" y="45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386" name="标题 1"/>
          <p:cNvSpPr txBox="1"/>
          <p:nvPr/>
        </p:nvSpPr>
        <p:spPr>
          <a:xfrm>
            <a:off x="511175" y="448125"/>
            <a:ext cx="8118475" cy="2762250"/>
          </a:xfrm>
          <a:prstGeom prst="rect">
            <a:avLst/>
          </a:prstGeom>
          <a:solidFill>
            <a:schemeClr val="bg1">
              <a:alpha val="51999"/>
            </a:schemeClr>
          </a:solidFill>
          <a:ln w="12700">
            <a:noFill/>
          </a:ln>
        </p:spPr>
        <p:txBody>
          <a:bodyPr anchor="t"/>
          <a:p>
            <a:pPr indent="0" defTabSz="91440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sz="2800" b="1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宋体" panose="02010600030101010101" pitchFamily="2" charset="-122"/>
              </a:rPr>
              <a:t>    </a:t>
            </a:r>
            <a:r>
              <a:rPr lang="zh-CN" altLang="en-US" sz="2800" b="1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宋体" panose="02010600030101010101" pitchFamily="2" charset="-122"/>
              </a:rPr>
              <a:t>海底的岩石上长着各种各样的珊瑚，有的像绽开的花朵，有的像分枝的鹿角。海参到处都是，在海底懒洋洋地蠕动。大龙全身披甲，划过来，划过去，样子挺威武。</a:t>
            </a:r>
            <a:endParaRPr lang="zh-CN" altLang="en-US" sz="2800" b="1">
              <a:solidFill>
                <a:srgbClr val="0070C0"/>
              </a:solidFill>
              <a:latin typeface="楷体" panose="02010609060101010101" pitchFamily="49" charset="-122"/>
              <a:ea typeface="楷体" panose="02010609060101010101" pitchFamily="49" charset="-122"/>
              <a:sym typeface="宋体" panose="02010600030101010101" pitchFamily="2" charset="-122"/>
            </a:endParaRPr>
          </a:p>
        </p:txBody>
      </p:sp>
      <p:pic>
        <p:nvPicPr>
          <p:cNvPr id="16387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6663" y="4139063"/>
            <a:ext cx="949325" cy="949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88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0413" y="4513713"/>
            <a:ext cx="574675" cy="5746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7409" name="图片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45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410" name="标题 1"/>
          <p:cNvSpPr txBox="1"/>
          <p:nvPr/>
        </p:nvSpPr>
        <p:spPr>
          <a:xfrm>
            <a:off x="427038" y="448125"/>
            <a:ext cx="8289925" cy="3582988"/>
          </a:xfrm>
          <a:prstGeom prst="rect">
            <a:avLst/>
          </a:prstGeom>
          <a:solidFill>
            <a:schemeClr val="bg1">
              <a:alpha val="51999"/>
            </a:schemeClr>
          </a:solidFill>
          <a:ln w="12700">
            <a:noFill/>
          </a:ln>
        </p:spPr>
        <p:txBody>
          <a:bodyPr anchor="t"/>
          <a:p>
            <a:pPr indent="0" defTabSz="91440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sz="2800" b="1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宋体" panose="02010600030101010101" pitchFamily="2" charset="-122"/>
              </a:rPr>
              <a:t>    </a:t>
            </a:r>
            <a:r>
              <a:rPr lang="zh-CN" altLang="en-US" sz="2400" b="1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宋体" panose="02010600030101010101" pitchFamily="2" charset="-122"/>
              </a:rPr>
              <a:t>鱼成群结队地在珊瑚丛中穿来穿去，好看极了。有的全身部布满彩色的条纹；有的头上长着一簇红缨；有的周身像插着好些扇子，游动的时候飘飘摇摇；有的眼睛圆溜溜的，身上长满了刺，鼓起气来像皮球一样圆。各种各样的鱼多得数不清。正像人们说的那样，西沙群岛的海里一半是水，一半是鱼。</a:t>
            </a:r>
            <a:endParaRPr lang="zh-CN" altLang="en-US" sz="2400" b="1">
              <a:solidFill>
                <a:srgbClr val="0070C0"/>
              </a:solidFill>
              <a:latin typeface="楷体" panose="02010609060101010101" pitchFamily="49" charset="-122"/>
              <a:ea typeface="楷体" panose="02010609060101010101" pitchFamily="49" charset="-122"/>
              <a:sym typeface="宋体" panose="02010600030101010101" pitchFamily="2" charset="-122"/>
            </a:endParaRPr>
          </a:p>
          <a:p>
            <a:pPr indent="0" defTabSz="914400">
              <a:lnSpc>
                <a:spcPct val="150000"/>
              </a:lnSpc>
              <a:buFont typeface="Arial" panose="020B0604020202020204" pitchFamily="34" charset="0"/>
              <a:buNone/>
            </a:pPr>
            <a:endParaRPr lang="zh-CN" altLang="en-US" sz="2800" b="1">
              <a:solidFill>
                <a:srgbClr val="0070C0"/>
              </a:solidFill>
              <a:latin typeface="楷体" panose="02010609060101010101" pitchFamily="49" charset="-122"/>
              <a:ea typeface="楷体" panose="02010609060101010101" pitchFamily="49" charset="-122"/>
              <a:sym typeface="宋体" panose="02010600030101010101" pitchFamily="2" charset="-122"/>
            </a:endParaRPr>
          </a:p>
          <a:p>
            <a:pPr indent="0" defTabSz="914400">
              <a:lnSpc>
                <a:spcPct val="150000"/>
              </a:lnSpc>
              <a:buFont typeface="Arial" panose="020B0604020202020204" pitchFamily="34" charset="0"/>
              <a:buNone/>
            </a:pPr>
            <a:endParaRPr lang="zh-CN" altLang="en-US" sz="2800" b="1">
              <a:solidFill>
                <a:srgbClr val="0070C0"/>
              </a:solidFill>
              <a:latin typeface="楷体" panose="02010609060101010101" pitchFamily="49" charset="-122"/>
              <a:ea typeface="楷体" panose="02010609060101010101" pitchFamily="49" charset="-122"/>
              <a:sym typeface="宋体" panose="02010600030101010101" pitchFamily="2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1231900" y="1145038"/>
            <a:ext cx="616585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组合 5"/>
          <p:cNvGrpSpPr/>
          <p:nvPr/>
        </p:nvGrpSpPr>
        <p:grpSpPr>
          <a:xfrm>
            <a:off x="427038" y="2810325"/>
            <a:ext cx="8075612" cy="515938"/>
            <a:chOff x="673" y="4426"/>
            <a:chExt cx="12718" cy="811"/>
          </a:xfrm>
        </p:grpSpPr>
        <p:cxnSp>
          <p:nvCxnSpPr>
            <p:cNvPr id="4" name="直接连接符 3"/>
            <p:cNvCxnSpPr/>
            <p:nvPr/>
          </p:nvCxnSpPr>
          <p:spPr>
            <a:xfrm>
              <a:off x="9545" y="4426"/>
              <a:ext cx="3847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/>
            <p:cNvCxnSpPr/>
            <p:nvPr/>
          </p:nvCxnSpPr>
          <p:spPr>
            <a:xfrm>
              <a:off x="673" y="5237"/>
              <a:ext cx="1771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组合 8"/>
          <p:cNvGrpSpPr/>
          <p:nvPr/>
        </p:nvGrpSpPr>
        <p:grpSpPr>
          <a:xfrm>
            <a:off x="463550" y="3319913"/>
            <a:ext cx="8016875" cy="604837"/>
            <a:chOff x="729" y="5228"/>
            <a:chExt cx="12627" cy="953"/>
          </a:xfrm>
        </p:grpSpPr>
        <p:cxnSp>
          <p:nvCxnSpPr>
            <p:cNvPr id="7" name="直接连接符 6"/>
            <p:cNvCxnSpPr/>
            <p:nvPr/>
          </p:nvCxnSpPr>
          <p:spPr>
            <a:xfrm>
              <a:off x="2768" y="5228"/>
              <a:ext cx="10588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/>
          </p:nvCxnSpPr>
          <p:spPr>
            <a:xfrm>
              <a:off x="729" y="6181"/>
              <a:ext cx="1733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8433" name="组合 15"/>
          <p:cNvGrpSpPr/>
          <p:nvPr/>
        </p:nvGrpSpPr>
        <p:grpSpPr>
          <a:xfrm>
            <a:off x="379413" y="1119638"/>
            <a:ext cx="8143875" cy="2930525"/>
            <a:chOff x="537282" y="1392238"/>
            <a:chExt cx="8143168" cy="2930525"/>
          </a:xfrm>
        </p:grpSpPr>
        <p:sp>
          <p:nvSpPr>
            <p:cNvPr id="18434" name="Text Box 4"/>
            <p:cNvSpPr txBox="1"/>
            <p:nvPr/>
          </p:nvSpPr>
          <p:spPr>
            <a:xfrm>
              <a:off x="537282" y="1392238"/>
              <a:ext cx="5808181" cy="2930525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 indent="0">
                <a:lnSpc>
                  <a:spcPct val="130000"/>
                </a:lnSpc>
                <a:buFont typeface="Arial" panose="020B0604020202020204" pitchFamily="34" charset="0"/>
                <a:buNone/>
              </a:pPr>
              <a:r>
                <a:rPr lang="en-US" altLang="zh-CN" sz="30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    </a:t>
              </a:r>
              <a:r>
                <a:rPr lang="zh-CN" altLang="en-US" sz="2800" b="1" dirty="0">
                  <a:solidFill>
                    <a:srgbClr val="0070C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西沙群岛也是鸟的天下。</a:t>
              </a:r>
              <a:r>
                <a:rPr lang="zh-CN" altLang="zh-CN" sz="2800" b="1" dirty="0">
                  <a:solidFill>
                    <a:srgbClr val="0070C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岛上有一片片茂密的树林，树林里栖息着各种海鸟。遍地都是鸟蛋。树下堆积着一层厚厚的鸟粪，这是非常宝贵的肥料。</a:t>
              </a:r>
              <a:endParaRPr lang="zh-CN" altLang="zh-CN" sz="2800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1"/>
            <a:srcRect l="9900" r="7519"/>
            <a:stretch>
              <a:fillRect/>
            </a:stretch>
          </p:blipFill>
          <p:spPr>
            <a:xfrm>
              <a:off x="6133075" y="1454875"/>
              <a:ext cx="2547375" cy="2059498"/>
            </a:xfrm>
            <a:prstGeom prst="ellipse">
              <a:avLst/>
            </a:prstGeom>
            <a:ln>
              <a:noFill/>
            </a:ln>
            <a:effectLst>
              <a:reflection blurRad="6350" stA="50000" endA="300" endPos="55500" dist="50800" dir="5400000" sy="-100000" algn="bl" rotWithShape="0"/>
              <a:softEdge rad="112500"/>
            </a:effectLst>
          </p:spPr>
        </p:pic>
      </p:grpSp>
      <p:cxnSp>
        <p:nvCxnSpPr>
          <p:cNvPr id="2" name="直接连接符 1"/>
          <p:cNvCxnSpPr/>
          <p:nvPr/>
        </p:nvCxnSpPr>
        <p:spPr>
          <a:xfrm>
            <a:off x="1220788" y="1741938"/>
            <a:ext cx="364172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4819015" y="2035175"/>
            <a:ext cx="4123690" cy="230695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txBody>
          <a:bodyPr wrap="square" rtlCol="0">
            <a:spAutoFit/>
          </a:bodyPr>
          <a:p>
            <a:pPr marR="0" algn="l" defTabSz="914400" eaLnBrk="0" hangingPunct="0">
              <a:buNone/>
            </a:pPr>
            <a:r>
              <a:rPr kumimoji="0" lang="en-US" altLang="zh-CN" sz="2100" b="1" kern="1200" cap="none" spc="0" normalizeH="0" baseline="0" noProof="1">
                <a:solidFill>
                  <a:schemeClr val="accent6">
                    <a:lumMod val="50000"/>
                  </a:schemeClr>
                </a:solidFill>
                <a:latin typeface="Kaiti SC Bold" panose="02010600040101010101" charset="-122"/>
                <a:ea typeface="Kaiti SC Bold" panose="02010600040101010101" charset="-122"/>
                <a:cs typeface="+mn-cs"/>
                <a:sym typeface="+mn-ea"/>
              </a:rPr>
              <a:t>         </a:t>
            </a:r>
            <a:r>
              <a:rPr kumimoji="0" lang="zh-CN" altLang="en-US" sz="2400" b="1" kern="1200" cap="none" spc="0" normalizeH="0" baseline="0" noProof="1">
                <a:solidFill>
                  <a:schemeClr val="accent6">
                    <a:lumMod val="50000"/>
                  </a:schemeClr>
                </a:solidFill>
                <a:latin typeface="Kaiti SC Bold" panose="02010600040101010101" charset="-122"/>
                <a:ea typeface="Kaiti SC Bold" panose="02010600040101010101" charset="-122"/>
                <a:cs typeface="+mn-cs"/>
                <a:sym typeface="+mn-ea"/>
              </a:rPr>
              <a:t>日月潭日月潭很深，湖水碧绿。湖中央有个美丽的小岛，叫光华岛。小岛把湖水分成两半，北边像圆圆的太阳，叫日潭；南边像弯弯的月亮，叫月潭。</a:t>
            </a:r>
            <a:endParaRPr kumimoji="0" lang="zh-CN" altLang="en-US" sz="2400" b="1" kern="1200" cap="none" spc="0" normalizeH="0" baseline="0" noProof="1">
              <a:solidFill>
                <a:schemeClr val="accent6">
                  <a:lumMod val="50000"/>
                </a:schemeClr>
              </a:solidFill>
              <a:latin typeface="Kaiti SC Bold" panose="02010600040101010101" charset="-122"/>
              <a:ea typeface="Kaiti SC Bold" panose="02010600040101010101" charset="-122"/>
              <a:cs typeface="+mn-cs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4015" y="459740"/>
            <a:ext cx="4203700" cy="2809240"/>
          </a:xfrm>
          <a:prstGeom prst="round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9457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587" y="45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458" name="标题 1"/>
          <p:cNvSpPr txBox="1"/>
          <p:nvPr/>
        </p:nvSpPr>
        <p:spPr>
          <a:xfrm>
            <a:off x="511175" y="448125"/>
            <a:ext cx="8118475" cy="2762250"/>
          </a:xfrm>
          <a:prstGeom prst="rect">
            <a:avLst/>
          </a:prstGeom>
          <a:solidFill>
            <a:schemeClr val="bg1">
              <a:alpha val="51999"/>
            </a:schemeClr>
          </a:solidFill>
          <a:ln w="12700">
            <a:noFill/>
          </a:ln>
        </p:spPr>
        <p:txBody>
          <a:bodyPr anchor="t"/>
          <a:p>
            <a:pPr indent="0" defTabSz="91440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sz="2800" b="1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宋体" panose="02010600030101010101" pitchFamily="2" charset="-122"/>
              </a:rPr>
              <a:t>    </a:t>
            </a:r>
            <a:r>
              <a:rPr lang="zh-CN" altLang="en-US" sz="2800" b="1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宋体" panose="02010600030101010101" pitchFamily="2" charset="-122"/>
              </a:rPr>
              <a:t>海底的岩石上长着各种各样的珊瑚，有的像绽开的花朵，有的像分枝的鹿角。海参到处都是，在海底懒洋洋地蠕动。大龙全身披甲，划过来，划过去，样子挺威武。</a:t>
            </a:r>
            <a:endParaRPr lang="zh-CN" altLang="en-US" sz="2800" b="1">
              <a:solidFill>
                <a:srgbClr val="0070C0"/>
              </a:solidFill>
              <a:latin typeface="楷体" panose="02010609060101010101" pitchFamily="49" charset="-122"/>
              <a:ea typeface="楷体" panose="02010609060101010101" pitchFamily="49" charset="-122"/>
              <a:sym typeface="宋体" panose="02010600030101010101" pitchFamily="2" charset="-122"/>
            </a:endParaRPr>
          </a:p>
        </p:txBody>
      </p:sp>
      <p:pic>
        <p:nvPicPr>
          <p:cNvPr id="19459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6663" y="4139063"/>
            <a:ext cx="949325" cy="949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0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0413" y="4513713"/>
            <a:ext cx="574675" cy="5746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0481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45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82" name="标题 1"/>
          <p:cNvSpPr txBox="1"/>
          <p:nvPr/>
        </p:nvSpPr>
        <p:spPr>
          <a:xfrm>
            <a:off x="511175" y="448125"/>
            <a:ext cx="8118475" cy="2008188"/>
          </a:xfrm>
          <a:prstGeom prst="rect">
            <a:avLst/>
          </a:prstGeom>
          <a:solidFill>
            <a:schemeClr val="bg1">
              <a:alpha val="51999"/>
            </a:schemeClr>
          </a:solidFill>
          <a:ln w="12700">
            <a:noFill/>
          </a:ln>
        </p:spPr>
        <p:txBody>
          <a:bodyPr anchor="t"/>
          <a:p>
            <a:pPr indent="0" defTabSz="91440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sz="2800" b="1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宋体" panose="02010600030101010101" pitchFamily="2" charset="-122"/>
              </a:rPr>
              <a:t>    </a:t>
            </a:r>
            <a:r>
              <a:rPr lang="zh-CN" altLang="en-US" sz="2800" b="1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宋体" panose="02010600030101010101" pitchFamily="2" charset="-122"/>
              </a:rPr>
              <a:t>西沙群岛位于南海的西北部，是我国海南省三沙市的一部分。那里风景优美，物产丰富，是个可爱的地方。</a:t>
            </a:r>
            <a:endParaRPr lang="zh-CN" altLang="en-US" sz="2800" b="1">
              <a:solidFill>
                <a:srgbClr val="0070C0"/>
              </a:solidFill>
              <a:latin typeface="楷体" panose="02010609060101010101" pitchFamily="49" charset="-122"/>
              <a:ea typeface="楷体" panose="02010609060101010101" pitchFamily="49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229235" y="1478915"/>
            <a:ext cx="4144010" cy="193802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txBody>
          <a:bodyPr wrap="square" rtlCol="0">
            <a:spAutoFit/>
          </a:bodyPr>
          <a:p>
            <a:pPr marR="0" algn="l" defTabSz="914400" eaLnBrk="0" hangingPunct="0">
              <a:buNone/>
            </a:pPr>
            <a:r>
              <a:rPr kumimoji="0" lang="en-US" altLang="zh-CN" sz="2100" b="1" kern="1200" cap="none" spc="0" normalizeH="0" baseline="0" noProof="1">
                <a:solidFill>
                  <a:schemeClr val="accent6">
                    <a:lumMod val="50000"/>
                  </a:schemeClr>
                </a:solidFill>
                <a:latin typeface="Kaiti SC Bold" panose="02010600040101010101" charset="-122"/>
                <a:ea typeface="Kaiti SC Bold" panose="02010600040101010101" charset="-122"/>
                <a:cs typeface="+mn-cs"/>
                <a:sym typeface="+mn-ea"/>
              </a:rPr>
              <a:t>           </a:t>
            </a:r>
            <a:r>
              <a:rPr kumimoji="0" sz="2400" b="1" kern="1200" cap="none" spc="0" normalizeH="0" baseline="0" noProof="1">
                <a:solidFill>
                  <a:schemeClr val="accent2">
                    <a:lumMod val="50000"/>
                  </a:schemeClr>
                </a:solidFill>
                <a:latin typeface="Kaiti SC Bold" panose="02010600040101010101" charset="-122"/>
                <a:ea typeface="Kaiti SC Bold" panose="02010600040101010101" charset="-122"/>
                <a:cs typeface="+mn-cs"/>
                <a:sym typeface="+mn-ea"/>
              </a:rPr>
              <a:t>到了秋季，葡萄一大串一大串挂在绿叶底下，有红的、白的、紫的、暗红的、淡绿的，五光十色，美丽极了。</a:t>
            </a:r>
            <a:endParaRPr kumimoji="0" sz="2400" b="1" kern="1200" cap="none" spc="0" normalizeH="0" baseline="0" noProof="1">
              <a:solidFill>
                <a:schemeClr val="accent2">
                  <a:lumMod val="50000"/>
                </a:schemeClr>
              </a:solidFill>
              <a:latin typeface="Kaiti SC Bold" panose="02010600040101010101" charset="-122"/>
              <a:ea typeface="Kaiti SC Bold" panose="02010600040101010101" charset="-122"/>
              <a:cs typeface="+mn-cs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22800" y="1033145"/>
            <a:ext cx="4258310" cy="3078480"/>
          </a:xfrm>
          <a:prstGeom prst="round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193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45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矩形 3"/>
          <p:cNvSpPr/>
          <p:nvPr/>
        </p:nvSpPr>
        <p:spPr>
          <a:xfrm>
            <a:off x="0" y="79825"/>
            <a:ext cx="9144000" cy="5143500"/>
          </a:xfrm>
          <a:prstGeom prst="rect">
            <a:avLst/>
          </a:prstGeom>
          <a:solidFill>
            <a:srgbClr val="A7BDE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文本框 1"/>
          <p:cNvSpPr txBox="1"/>
          <p:nvPr/>
        </p:nvSpPr>
        <p:spPr>
          <a:xfrm>
            <a:off x="6689725" y="657675"/>
            <a:ext cx="1665288" cy="645160"/>
          </a:xfrm>
          <a:prstGeom prst="rect">
            <a:avLst/>
          </a:prstGeom>
          <a:solidFill>
            <a:schemeClr val="bg1">
              <a:alpha val="53999"/>
            </a:schemeClr>
          </a:solidFill>
          <a:ln w="9525">
            <a:noFill/>
          </a:ln>
        </p:spPr>
        <p:txBody>
          <a:bodyPr wrap="square" anchor="t">
            <a:spAutoFit/>
          </a:bodyPr>
          <a:p>
            <a:pPr indent="0" algn="ctr" eaLnBrk="0" hangingPunct="0"/>
            <a:r>
              <a:rPr lang="zh-CN" altLang="en-US" sz="3600" b="1" dirty="0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一座岛</a:t>
            </a:r>
            <a:endParaRPr lang="zh-CN" altLang="en-US" sz="3600" b="1" dirty="0">
              <a:solidFill>
                <a:schemeClr val="tx2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217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75588" y="135388"/>
            <a:ext cx="1152525" cy="390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18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58375"/>
            <a:ext cx="9144000" cy="64547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矩形 2"/>
          <p:cNvSpPr/>
          <p:nvPr/>
        </p:nvSpPr>
        <p:spPr>
          <a:xfrm>
            <a:off x="12700" y="135388"/>
            <a:ext cx="9144000" cy="5143500"/>
          </a:xfrm>
          <a:prstGeom prst="rect">
            <a:avLst/>
          </a:prstGeom>
          <a:solidFill>
            <a:srgbClr val="A7BDE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文本框 1"/>
          <p:cNvSpPr txBox="1"/>
          <p:nvPr/>
        </p:nvSpPr>
        <p:spPr>
          <a:xfrm>
            <a:off x="6977063" y="525913"/>
            <a:ext cx="1231900" cy="645160"/>
          </a:xfrm>
          <a:prstGeom prst="rect">
            <a:avLst/>
          </a:prstGeom>
          <a:solidFill>
            <a:schemeClr val="bg1">
              <a:alpha val="41000"/>
            </a:schemeClr>
          </a:solidFill>
        </p:spPr>
        <p:txBody>
          <a:bodyPr wrap="square" rtlCol="0" anchor="t">
            <a:spAutoFit/>
          </a:bodyPr>
          <a:p>
            <a:pPr marR="0" algn="ctr" defTabSz="914400" eaLnBrk="0" fontAlgn="auto" hangingPunct="0">
              <a:buNone/>
            </a:pPr>
            <a:r>
              <a:rPr kumimoji="0" lang="zh-CN" altLang="en-US" sz="3600" b="1" kern="1200" cap="none" spc="0" normalizeH="0" baseline="0" noProof="1" dirty="0" smtClean="0">
                <a:solidFill>
                  <a:schemeClr val="accent6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群岛</a:t>
            </a:r>
            <a:endParaRPr kumimoji="0" lang="zh-CN" altLang="en-US" sz="3600" b="1" kern="1200" cap="none" spc="0" normalizeH="0" baseline="0" noProof="1" dirty="0" smtClean="0">
              <a:solidFill>
                <a:schemeClr val="accent6">
                  <a:lumMod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10242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0"/>
            <a:ext cx="9058275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20" name="标题 1"/>
          <p:cNvSpPr txBox="1"/>
          <p:nvPr/>
        </p:nvSpPr>
        <p:spPr>
          <a:xfrm>
            <a:off x="1997075" y="511625"/>
            <a:ext cx="5149850" cy="776288"/>
          </a:xfrm>
          <a:prstGeom prst="rect">
            <a:avLst/>
          </a:prstGeom>
          <a:solidFill>
            <a:schemeClr val="bg1">
              <a:alpha val="59000"/>
            </a:schemeClr>
          </a:solidFill>
          <a:ln w="12700">
            <a:noFill/>
          </a:ln>
        </p:spPr>
        <p:txBody>
          <a:bodyPr/>
          <a:lstStyle/>
          <a:p>
            <a:pPr marR="0" defTabSz="914400"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4400" b="1" kern="1200" cap="none" spc="0" normalizeH="0" baseline="0" noProof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18.</a:t>
            </a:r>
            <a:r>
              <a:rPr kumimoji="0" sz="4400" b="1" kern="1200" cap="none" spc="0" normalizeH="0" baseline="0" noProof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富饶的西沙群岛</a:t>
            </a:r>
            <a:endParaRPr kumimoji="0" sz="4400" b="1" kern="1200" cap="none" spc="0" normalizeH="0" baseline="0" noProof="1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220" name="标题 1"/>
          <p:cNvSpPr txBox="1"/>
          <p:nvPr/>
        </p:nvSpPr>
        <p:spPr>
          <a:xfrm>
            <a:off x="93980" y="653415"/>
            <a:ext cx="8632825" cy="3081655"/>
          </a:xfrm>
          <a:prstGeom prst="rect">
            <a:avLst/>
          </a:prstGeom>
          <a:solidFill>
            <a:schemeClr val="bg1">
              <a:alpha val="40000"/>
            </a:schemeClr>
          </a:solidFill>
          <a:ln w="12700">
            <a:noFill/>
          </a:ln>
        </p:spPr>
        <p:txBody>
          <a:bodyPr/>
          <a:p>
            <a:pPr marR="0" defTabSz="914400">
              <a:lnSpc>
                <a:spcPct val="150000"/>
              </a:lnSpc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4000" b="1" kern="1200" cap="none" spc="0" normalizeH="0" baseline="0" noProof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自读要求：</a:t>
            </a:r>
            <a:endParaRPr kumimoji="0" lang="zh-CN" altLang="en-US" sz="4400" b="1" kern="1200" cap="none" spc="0" normalizeH="0" baseline="0" noProof="1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  <a:p>
            <a:pPr marR="0" defTabSz="914400">
              <a:lnSpc>
                <a:spcPct val="150000"/>
              </a:lnSpc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b="1" kern="1200" cap="none" spc="0" normalizeH="0" baseline="0" noProof="1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    1.</a:t>
            </a:r>
            <a:r>
              <a:rPr kumimoji="0" sz="2800" b="1" kern="1200" cap="none" spc="0" normalizeH="0" baseline="0" noProof="1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读准字音，读通句子，读错的地方可</a:t>
            </a:r>
            <a:r>
              <a:rPr kumimoji="0" lang="zh-CN" sz="2800" b="1" kern="1200" cap="none" spc="0" normalizeH="0" baseline="0" noProof="1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再</a:t>
            </a:r>
            <a:r>
              <a:rPr kumimoji="0" sz="2800" b="1" kern="1200" cap="none" spc="0" normalizeH="0" baseline="0" noProof="1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读一遍。</a:t>
            </a:r>
            <a:endParaRPr kumimoji="0" sz="2800" b="1" kern="1200" cap="none" spc="0" normalizeH="0" baseline="0" noProof="1">
              <a:solidFill>
                <a:srgbClr val="0070C0"/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  <a:p>
            <a:pPr marR="0" defTabSz="914400">
              <a:lnSpc>
                <a:spcPct val="150000"/>
              </a:lnSpc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sz="2800" b="1" kern="1200" cap="none" spc="0" normalizeH="0" baseline="0" noProof="1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    </a:t>
            </a:r>
            <a:r>
              <a:rPr kumimoji="0" lang="en-US" sz="2800" b="1" kern="1200" cap="none" spc="0" normalizeH="0" baseline="0" noProof="1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2.</a:t>
            </a:r>
            <a:r>
              <a:rPr kumimoji="0" sz="2800" b="1" kern="1200" cap="none" spc="0" normalizeH="0" baseline="0" noProof="1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试着找出两个问题的答案。</a:t>
            </a:r>
            <a:endParaRPr kumimoji="0" sz="2800" b="1" kern="1200" cap="none" spc="0" normalizeH="0" baseline="0" noProof="1">
              <a:solidFill>
                <a:srgbClr val="0070C0"/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0481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45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82" name="标题 1"/>
          <p:cNvSpPr txBox="1"/>
          <p:nvPr/>
        </p:nvSpPr>
        <p:spPr>
          <a:xfrm>
            <a:off x="511175" y="448125"/>
            <a:ext cx="8118475" cy="2008188"/>
          </a:xfrm>
          <a:prstGeom prst="rect">
            <a:avLst/>
          </a:prstGeom>
          <a:solidFill>
            <a:schemeClr val="bg1">
              <a:alpha val="51999"/>
            </a:schemeClr>
          </a:solidFill>
          <a:ln w="12700">
            <a:noFill/>
          </a:ln>
        </p:spPr>
        <p:txBody>
          <a:bodyPr anchor="t"/>
          <a:p>
            <a:pPr indent="0" defTabSz="91440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sz="2800" b="1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宋体" panose="02010600030101010101" pitchFamily="2" charset="-122"/>
              </a:rPr>
              <a:t>    </a:t>
            </a:r>
            <a:r>
              <a:rPr lang="zh-CN" altLang="en-US" sz="2800" b="1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宋体" panose="02010600030101010101" pitchFamily="2" charset="-122"/>
              </a:rPr>
              <a:t>西沙群岛位于南海的西北部，是我国海南省三沙市的一部分。那里风景优美，物产丰富，是个可爱的地方。</a:t>
            </a:r>
            <a:endParaRPr lang="zh-CN" altLang="en-US" sz="2800" b="1">
              <a:solidFill>
                <a:srgbClr val="0070C0"/>
              </a:solidFill>
              <a:latin typeface="楷体" panose="02010609060101010101" pitchFamily="49" charset="-122"/>
              <a:ea typeface="楷体" panose="02010609060101010101" pitchFamily="49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PP_MARK_KEY" val="7492816b-27bc-4c58-a8a0-300f73f77ee7"/>
  <p:tag name="COMMONDATA" val="eyJoZGlkIjoiNmE2MjRiOGNhODU3M2NlM2NkNzJiM2YyZGZiMjk2MWYifQ=="/>
</p:tagLst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2195</Words>
  <Application>WPS 演示</Application>
  <PresentationFormat>全屏显示(16:9)</PresentationFormat>
  <Paragraphs>297</Paragraphs>
  <Slides>31</Slides>
  <Notes>0</Notes>
  <HiddenSlides>4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31</vt:i4>
      </vt:variant>
    </vt:vector>
  </HeadingPairs>
  <TitlesOfParts>
    <vt:vector size="44" baseType="lpstr">
      <vt:lpstr>Arial</vt:lpstr>
      <vt:lpstr>宋体</vt:lpstr>
      <vt:lpstr>Wingdings</vt:lpstr>
      <vt:lpstr>Calibri</vt:lpstr>
      <vt:lpstr>Kaiti SC Bold</vt:lpstr>
      <vt:lpstr>楷体</vt:lpstr>
      <vt:lpstr>黑体</vt:lpstr>
      <vt:lpstr>微软雅黑</vt:lpstr>
      <vt:lpstr>Arial Unicode MS</vt:lpstr>
      <vt:lpstr>华文楷体</vt:lpstr>
      <vt:lpstr>Songti SC Bold</vt:lpstr>
      <vt:lpstr>1_Office 主题</vt:lpstr>
      <vt:lpstr>2_Office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WPS_1500794757</cp:lastModifiedBy>
  <cp:revision>219</cp:revision>
  <dcterms:created xsi:type="dcterms:W3CDTF">2021-10-26T00:51:00Z</dcterms:created>
  <dcterms:modified xsi:type="dcterms:W3CDTF">2022-12-13T01:05:58Z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2052-11.1.0.12763</vt:lpwstr>
  </property>
  <property fmtid="{D5CDD505-2E9C-101B-9397-08002B2CF9AE}" pid="3" name="ICV">
    <vt:lpwstr>C09A6E75214C441C9C0F14D52269E5D2</vt:lpwstr>
  </property>
</Properties>
</file>