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6.svg" ContentType="image/svg+xml"/>
  <Override PartName="/ppt/media/image7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37"/>
  </p:notesMasterIdLst>
  <p:sldIdLst>
    <p:sldId id="256" r:id="rId5"/>
    <p:sldId id="257" r:id="rId6"/>
    <p:sldId id="275" r:id="rId7"/>
    <p:sldId id="442" r:id="rId8"/>
    <p:sldId id="278" r:id="rId9"/>
    <p:sldId id="557" r:id="rId10"/>
    <p:sldId id="444" r:id="rId11"/>
    <p:sldId id="528" r:id="rId12"/>
    <p:sldId id="558" r:id="rId13"/>
    <p:sldId id="559" r:id="rId14"/>
    <p:sldId id="527" r:id="rId15"/>
    <p:sldId id="277" r:id="rId16"/>
    <p:sldId id="443" r:id="rId17"/>
    <p:sldId id="388" r:id="rId18"/>
    <p:sldId id="602" r:id="rId19"/>
    <p:sldId id="603" r:id="rId20"/>
    <p:sldId id="604" r:id="rId21"/>
    <p:sldId id="478" r:id="rId22"/>
    <p:sldId id="479" r:id="rId23"/>
    <p:sldId id="480" r:id="rId24"/>
    <p:sldId id="531" r:id="rId25"/>
    <p:sldId id="259" r:id="rId26"/>
    <p:sldId id="589" r:id="rId27"/>
    <p:sldId id="351" r:id="rId28"/>
    <p:sldId id="260" r:id="rId29"/>
    <p:sldId id="385" r:id="rId30"/>
    <p:sldId id="331" r:id="rId31"/>
    <p:sldId id="354" r:id="rId32"/>
    <p:sldId id="482" r:id="rId33"/>
    <p:sldId id="332" r:id="rId34"/>
    <p:sldId id="265" r:id="rId35"/>
    <p:sldId id="623" r:id="rId36"/>
    <p:sldId id="562" r:id="rId38"/>
    <p:sldId id="561" r:id="rId39"/>
    <p:sldId id="269" r:id="rId40"/>
  </p:sldIdLst>
  <p:sldSz cx="9144000" cy="5143500" type="screen16x9"/>
  <p:notesSz cx="6858000" cy="9144000"/>
  <p:custDataLst>
    <p:tags r:id="rId4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EF"/>
    <a:srgbClr val="CDFF96"/>
    <a:srgbClr val="D27139"/>
    <a:srgbClr val="DB8744"/>
    <a:srgbClr val="DA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/>
    <p:restoredTop sz="94660"/>
  </p:normalViewPr>
  <p:slideViewPr>
    <p:cSldViewPr showGuides="1">
      <p:cViewPr varScale="1">
        <p:scale>
          <a:sx n="103" d="100"/>
          <a:sy n="103" d="100"/>
        </p:scale>
        <p:origin x="907" y="77"/>
      </p:cViewPr>
      <p:guideLst>
        <p:guide orient="horz" pos="1457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4" Type="http://schemas.openxmlformats.org/officeDocument/2006/relationships/tags" Target="tags/tag1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270"/>
            <a:ext cx="7772400" cy="110283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473"/>
            <a:ext cx="6400800" cy="1314821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8035" indent="0" algn="ctr">
              <a:buNone/>
              <a:defRPr/>
            </a:lvl7pPr>
            <a:lvl8pPr marL="2401570" indent="0" algn="ctr">
              <a:buNone/>
              <a:defRPr/>
            </a:lvl8pPr>
            <a:lvl9pPr marL="2743835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37"/>
            <a:ext cx="2057400" cy="438988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37"/>
            <a:ext cx="6019800" cy="438988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270"/>
            <a:ext cx="7772400" cy="110283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473"/>
            <a:ext cx="6400800" cy="1314821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8035" indent="0" algn="ctr">
              <a:buNone/>
              <a:defRPr/>
            </a:lvl7pPr>
            <a:lvl8pPr marL="2401570" indent="0" algn="ctr">
              <a:buNone/>
              <a:defRPr/>
            </a:lvl8pPr>
            <a:lvl9pPr marL="2743835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08"/>
            <a:ext cx="7772400" cy="102184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650"/>
            <a:ext cx="7772400" cy="112545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1570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89"/>
            <a:ext cx="4038600" cy="33954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489"/>
            <a:ext cx="4038600" cy="33954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60"/>
            <a:ext cx="4040188" cy="4799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17"/>
            <a:ext cx="4040188" cy="29643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660"/>
            <a:ext cx="4041775" cy="4799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617"/>
            <a:ext cx="4041775" cy="29643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45"/>
            <a:ext cx="3008313" cy="87178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45"/>
            <a:ext cx="5111750" cy="43910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629"/>
            <a:ext cx="3008313" cy="35192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1570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467"/>
            <a:ext cx="5486400" cy="42517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11"/>
            <a:ext cx="5486400" cy="3086971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1570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40"/>
            <a:ext cx="5486400" cy="60381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1570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37"/>
            <a:ext cx="2057400" cy="438988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37"/>
            <a:ext cx="6019800" cy="438988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270"/>
            <a:ext cx="7772400" cy="110283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473"/>
            <a:ext cx="6400800" cy="1314821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8035" indent="0" algn="ctr">
              <a:buNone/>
              <a:defRPr/>
            </a:lvl7pPr>
            <a:lvl8pPr marL="2401570" indent="0" algn="ctr">
              <a:buNone/>
              <a:defRPr/>
            </a:lvl8pPr>
            <a:lvl9pPr marL="2743835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08"/>
            <a:ext cx="7772400" cy="102184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650"/>
            <a:ext cx="7772400" cy="112545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1570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89"/>
            <a:ext cx="4038600" cy="33954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489"/>
            <a:ext cx="4038600" cy="33954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60"/>
            <a:ext cx="4040188" cy="4799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17"/>
            <a:ext cx="4040188" cy="29643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660"/>
            <a:ext cx="4041775" cy="4799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617"/>
            <a:ext cx="4041775" cy="29643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08"/>
            <a:ext cx="7772400" cy="102184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650"/>
            <a:ext cx="7772400" cy="112545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1570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45"/>
            <a:ext cx="3008313" cy="87178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45"/>
            <a:ext cx="5111750" cy="43910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629"/>
            <a:ext cx="3008313" cy="35192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1570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467"/>
            <a:ext cx="5486400" cy="42517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11"/>
            <a:ext cx="5486400" cy="3086971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1570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40"/>
            <a:ext cx="5486400" cy="60381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1570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37"/>
            <a:ext cx="2057400" cy="438988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37"/>
            <a:ext cx="6019800" cy="438988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89"/>
            <a:ext cx="4038600" cy="33954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489"/>
            <a:ext cx="4038600" cy="339543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60"/>
            <a:ext cx="4040188" cy="4799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17"/>
            <a:ext cx="4040188" cy="29643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660"/>
            <a:ext cx="4041775" cy="4799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617"/>
            <a:ext cx="4041775" cy="29643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45"/>
            <a:ext cx="3008313" cy="87178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45"/>
            <a:ext cx="5111750" cy="43910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629"/>
            <a:ext cx="3008313" cy="35192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1570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467"/>
            <a:ext cx="5486400" cy="42517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11"/>
            <a:ext cx="5486400" cy="3086971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1570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40"/>
            <a:ext cx="5486400" cy="60381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1570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65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94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302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52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15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65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94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302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52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15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65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94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302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52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15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tags" Target="../tags/tag10.xml"/><Relationship Id="rId4" Type="http://schemas.openxmlformats.org/officeDocument/2006/relationships/image" Target="../media/image37.png"/><Relationship Id="rId3" Type="http://schemas.openxmlformats.org/officeDocument/2006/relationships/tags" Target="../tags/tag9.xml"/><Relationship Id="rId2" Type="http://schemas.openxmlformats.org/officeDocument/2006/relationships/image" Target="../media/image18.png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1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4.pn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2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microsoft.com/office/2007/relationships/media" Target="../media/media3.mp4"/><Relationship Id="rId3" Type="http://schemas.openxmlformats.org/officeDocument/2006/relationships/video" Target="../media/media3.mp4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svg"/><Relationship Id="rId8" Type="http://schemas.openxmlformats.org/officeDocument/2006/relationships/image" Target="../media/image75.png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9.png"/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6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0" Type="http://schemas.openxmlformats.org/officeDocument/2006/relationships/tags" Target="../tags/tag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/>
          </p:cNvPicPr>
          <p:nvPr/>
        </p:nvPicPr>
        <p:blipFill>
          <a:blip r:embed="rId1"/>
          <a:srcRect t="10681" r="6923"/>
          <a:stretch>
            <a:fillRect/>
          </a:stretch>
        </p:blipFill>
        <p:spPr>
          <a:xfrm>
            <a:off x="1187450" y="2211705"/>
            <a:ext cx="1189355" cy="1247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114" t="13341" r="2605" b="3308"/>
          <a:stretch>
            <a:fillRect/>
          </a:stretch>
        </p:blipFill>
        <p:spPr>
          <a:xfrm>
            <a:off x="6588125" y="1635760"/>
            <a:ext cx="2455545" cy="3458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6216" t="9030" r="10109" b="9694"/>
          <a:stretch>
            <a:fillRect/>
          </a:stretch>
        </p:blipFill>
        <p:spPr>
          <a:xfrm>
            <a:off x="34925" y="3292475"/>
            <a:ext cx="1362075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0210" r="8253"/>
          <a:stretch>
            <a:fillRect/>
          </a:stretch>
        </p:blipFill>
        <p:spPr>
          <a:xfrm>
            <a:off x="4787900" y="483870"/>
            <a:ext cx="1911350" cy="2015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934085"/>
            <a:ext cx="2019300" cy="1539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55" y="915035"/>
            <a:ext cx="3040380" cy="1577340"/>
          </a:xfrm>
          <a:prstGeom prst="rect">
            <a:avLst/>
          </a:prstGeom>
        </p:spPr>
      </p:pic>
      <p:pic>
        <p:nvPicPr>
          <p:cNvPr id="26634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04025" y="2643505"/>
            <a:ext cx="2343785" cy="2492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3528060"/>
            <a:ext cx="1345565" cy="1615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05040" y="-92710"/>
            <a:ext cx="1784985" cy="1898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99" r="14448" b="84564"/>
          <a:stretch>
            <a:fillRect/>
          </a:stretch>
        </p:blipFill>
        <p:spPr>
          <a:xfrm>
            <a:off x="611505" y="699770"/>
            <a:ext cx="7188200" cy="951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25" t="49956" r="14422" b="34608"/>
          <a:stretch>
            <a:fillRect/>
          </a:stretch>
        </p:blipFill>
        <p:spPr>
          <a:xfrm>
            <a:off x="611505" y="2141220"/>
            <a:ext cx="7188200" cy="951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771525"/>
            <a:ext cx="1076960" cy="803275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2211705"/>
            <a:ext cx="1076960" cy="80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1"/>
          <a:srcRect t="17043" b="14662"/>
          <a:stretch>
            <a:fillRect/>
          </a:stretch>
        </p:blipFill>
        <p:spPr>
          <a:xfrm>
            <a:off x="972185" y="208280"/>
            <a:ext cx="3497580" cy="996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68590"/>
          <a:stretch>
            <a:fillRect/>
          </a:stretch>
        </p:blipFill>
        <p:spPr>
          <a:xfrm>
            <a:off x="4137025" y="810260"/>
            <a:ext cx="4131945" cy="147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2284095"/>
            <a:ext cx="2833370" cy="1651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10874"/>
          <a:stretch>
            <a:fillRect/>
          </a:stretch>
        </p:blipFill>
        <p:spPr>
          <a:xfrm>
            <a:off x="1043940" y="1204595"/>
            <a:ext cx="3184525" cy="344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b="32842"/>
          <a:stretch>
            <a:fillRect/>
          </a:stretch>
        </p:blipFill>
        <p:spPr>
          <a:xfrm>
            <a:off x="0" y="-20320"/>
            <a:ext cx="4549775" cy="4013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885" y="1203325"/>
            <a:ext cx="927100" cy="448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850" y="1635125"/>
            <a:ext cx="793750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850" y="2557145"/>
            <a:ext cx="95313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850" y="3001645"/>
            <a:ext cx="95313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403985" y="1635760"/>
            <a:ext cx="791845" cy="426085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175760" y="1647825"/>
            <a:ext cx="373380" cy="414020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-36195" y="2112645"/>
            <a:ext cx="618490" cy="373380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892175" y="3002280"/>
            <a:ext cx="1339850" cy="427990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23850" y="3505835"/>
            <a:ext cx="782955" cy="372745"/>
          </a:xfrm>
          <a:prstGeom prst="round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15695" y="2915285"/>
            <a:ext cx="575945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99185" y="3401060"/>
            <a:ext cx="575945" cy="8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30" y="768985"/>
            <a:ext cx="4718685" cy="51638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75810" y="2898140"/>
            <a:ext cx="4392295" cy="30245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859020" y="1057910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59020" y="1574165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435" y="-20320"/>
            <a:ext cx="1784985" cy="1898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50066" b="56645"/>
          <a:stretch>
            <a:fillRect/>
          </a:stretch>
        </p:blipFill>
        <p:spPr>
          <a:xfrm>
            <a:off x="2339340" y="1059815"/>
            <a:ext cx="4106545" cy="174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img"/>
          <p:cNvPicPr>
            <a:picLocks noChangeAspect="1"/>
          </p:cNvPicPr>
          <p:nvPr/>
        </p:nvPicPr>
        <p:blipFill>
          <a:blip r:embed="rId1">
            <a:biLevel thresh="50000"/>
            <a:grayscl/>
          </a:blip>
          <a:srcRect l="44089" t="49477"/>
          <a:stretch>
            <a:fillRect/>
          </a:stretch>
        </p:blipFill>
        <p:spPr>
          <a:xfrm rot="946636">
            <a:off x="7369175" y="3811588"/>
            <a:ext cx="1389063" cy="116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6"/>
          <p:cNvPicPr>
            <a:picLocks noChangeAspect="1"/>
          </p:cNvPicPr>
          <p:nvPr/>
        </p:nvPicPr>
        <p:blipFill>
          <a:blip r:embed="rId2">
            <a:biLevel thresh="50000"/>
            <a:grayscl/>
          </a:blip>
          <a:stretch>
            <a:fillRect/>
          </a:stretch>
        </p:blipFill>
        <p:spPr>
          <a:xfrm rot="-1015187">
            <a:off x="593725" y="207963"/>
            <a:ext cx="1230313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295" y="987425"/>
            <a:ext cx="1684020" cy="2049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7335"/>
            <a:ext cx="1602740" cy="435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5295" y="555625"/>
            <a:ext cx="4168775" cy="4178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5" name="Line 11"/>
          <p:cNvSpPr/>
          <p:nvPr/>
        </p:nvSpPr>
        <p:spPr>
          <a:xfrm>
            <a:off x="2454910" y="1276350"/>
            <a:ext cx="1455420" cy="993775"/>
          </a:xfrm>
          <a:prstGeom prst="line">
            <a:avLst/>
          </a:pr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6636" name="Line 12"/>
          <p:cNvSpPr/>
          <p:nvPr/>
        </p:nvSpPr>
        <p:spPr>
          <a:xfrm flipH="1" flipV="1">
            <a:off x="4932045" y="2102485"/>
            <a:ext cx="1557655" cy="452755"/>
          </a:xfrm>
          <a:prstGeom prst="line">
            <a:avLst/>
          </a:pr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6637" name="Line 13"/>
          <p:cNvSpPr/>
          <p:nvPr/>
        </p:nvSpPr>
        <p:spPr>
          <a:xfrm flipV="1">
            <a:off x="2454910" y="2667635"/>
            <a:ext cx="1737995" cy="835660"/>
          </a:xfrm>
          <a:prstGeom prst="line">
            <a:avLst/>
          </a:pr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6639" name="Oval 15"/>
          <p:cNvSpPr/>
          <p:nvPr/>
        </p:nvSpPr>
        <p:spPr>
          <a:xfrm>
            <a:off x="3742055" y="2280285"/>
            <a:ext cx="949960" cy="623570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 anchorCtr="0"/>
          <a:lstStyle/>
          <a:p>
            <a:pPr eaLnBrk="1" hangingPunct="1"/>
            <a:endParaRPr lang="zh-CN" altLang="en-US" sz="100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19925" y="255905"/>
            <a:ext cx="1507490" cy="1835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05" y="483870"/>
            <a:ext cx="1783080" cy="1379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080" y="1963420"/>
            <a:ext cx="1973580" cy="1363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3147695"/>
            <a:ext cx="1638935" cy="119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435" y="-20320"/>
            <a:ext cx="1784985" cy="1898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50066" b="56645"/>
          <a:stretch>
            <a:fillRect/>
          </a:stretch>
        </p:blipFill>
        <p:spPr>
          <a:xfrm>
            <a:off x="2267585" y="1059815"/>
            <a:ext cx="4106545" cy="174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8a1ef5978b2a857eaece066370e98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696" y="308318"/>
            <a:ext cx="1941830" cy="259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 descr="b4415490a528995735a1d984c4d5c6a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07330" y="567690"/>
            <a:ext cx="2576830" cy="203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3053080"/>
            <a:ext cx="3483610" cy="12941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45" y="3005455"/>
            <a:ext cx="2778760" cy="129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f37227223b48f17cb00b0ad7332ac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822960"/>
            <a:ext cx="3445510" cy="349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55" y="1635760"/>
            <a:ext cx="3983355" cy="14928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843280"/>
            <a:ext cx="4950460" cy="1544955"/>
          </a:xfrm>
          <a:prstGeom prst="rect">
            <a:avLst/>
          </a:prstGeom>
        </p:spPr>
      </p:pic>
      <p:pic>
        <p:nvPicPr>
          <p:cNvPr id="2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114" t="13341" r="2605" b="3308"/>
          <a:stretch>
            <a:fillRect/>
          </a:stretch>
        </p:blipFill>
        <p:spPr>
          <a:xfrm>
            <a:off x="6229350" y="987108"/>
            <a:ext cx="2914650" cy="410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6216" t="9030" r="10109" b="9694"/>
          <a:stretch>
            <a:fillRect/>
          </a:stretch>
        </p:blipFill>
        <p:spPr>
          <a:xfrm>
            <a:off x="34925" y="3292475"/>
            <a:ext cx="1362075" cy="185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53677" t="-22" r="1772" b="56667"/>
          <a:stretch>
            <a:fillRect/>
          </a:stretch>
        </p:blipFill>
        <p:spPr>
          <a:xfrm>
            <a:off x="2267585" y="2614930"/>
            <a:ext cx="3203575" cy="152590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/>
          <a:srcRect l="22826" t="14742" r="52757" b="36139"/>
          <a:stretch>
            <a:fillRect/>
          </a:stretch>
        </p:blipFill>
        <p:spPr>
          <a:xfrm>
            <a:off x="394970" y="267335"/>
            <a:ext cx="2232660" cy="2160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2"/>
          <a:srcRect l="70084" t="28402" r="6291" b="25104"/>
          <a:stretch>
            <a:fillRect/>
          </a:stretch>
        </p:blipFill>
        <p:spPr>
          <a:xfrm>
            <a:off x="3346450" y="287655"/>
            <a:ext cx="2160270" cy="2120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2"/>
          <a:srcRect l="43917" t="56223" r="30367" b="6167"/>
          <a:stretch>
            <a:fillRect/>
          </a:stretch>
        </p:blipFill>
        <p:spPr>
          <a:xfrm>
            <a:off x="6226175" y="339725"/>
            <a:ext cx="2181860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2211705"/>
            <a:ext cx="625475" cy="13258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015" y="1995805"/>
            <a:ext cx="709295" cy="619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139950"/>
            <a:ext cx="1015365" cy="685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820" y="-92710"/>
            <a:ext cx="1015365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285" y="-236220"/>
            <a:ext cx="595630" cy="10375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52115"/>
            <a:ext cx="1784985" cy="1898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555625"/>
            <a:ext cx="8805545" cy="19088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30" y="3219450"/>
            <a:ext cx="6385560" cy="886460"/>
          </a:xfrm>
          <a:prstGeom prst="rect">
            <a:avLst/>
          </a:prstGeom>
        </p:spPr>
      </p:pic>
      <p:sp>
        <p:nvSpPr>
          <p:cNvPr id="3" name="Line 5"/>
          <p:cNvSpPr/>
          <p:nvPr/>
        </p:nvSpPr>
        <p:spPr>
          <a:xfrm flipH="1">
            <a:off x="8532495" y="843915"/>
            <a:ext cx="120650" cy="52832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Line 5"/>
          <p:cNvSpPr/>
          <p:nvPr/>
        </p:nvSpPr>
        <p:spPr>
          <a:xfrm flipH="1">
            <a:off x="2987675" y="843915"/>
            <a:ext cx="120650" cy="52832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/>
          </p:cNvPicPr>
          <p:nvPr/>
        </p:nvPicPr>
        <p:blipFill>
          <a:blip r:embed="rId1"/>
          <a:srcRect r="4580"/>
          <a:stretch>
            <a:fillRect/>
          </a:stretch>
        </p:blipFill>
        <p:spPr>
          <a:xfrm>
            <a:off x="395605" y="1059180"/>
            <a:ext cx="2857500" cy="3594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202" t="56105" r="55053" b="540"/>
          <a:stretch>
            <a:fillRect/>
          </a:stretch>
        </p:blipFill>
        <p:spPr>
          <a:xfrm>
            <a:off x="3780155" y="699770"/>
            <a:ext cx="3554730" cy="1765300"/>
          </a:xfrm>
          <a:prstGeom prst="rect">
            <a:avLst/>
          </a:prstGeom>
        </p:spPr>
      </p:pic>
      <p:pic>
        <p:nvPicPr>
          <p:cNvPr id="2" name="儿童歌曲 - 竹兜欢乐跳 (消音版伴奏1)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125" y="3435985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4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/>
          </p:cNvPicPr>
          <p:nvPr/>
        </p:nvPicPr>
        <p:blipFill>
          <a:blip r:embed="rId1"/>
          <a:srcRect r="4580"/>
          <a:stretch>
            <a:fillRect/>
          </a:stretch>
        </p:blipFill>
        <p:spPr>
          <a:xfrm>
            <a:off x="395605" y="1059180"/>
            <a:ext cx="2857500" cy="3594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202" t="56105" r="55053" b="540"/>
          <a:stretch>
            <a:fillRect/>
          </a:stretch>
        </p:blipFill>
        <p:spPr>
          <a:xfrm>
            <a:off x="4211955" y="987425"/>
            <a:ext cx="355473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/>
          <p:cNvPicPr>
            <a:picLocks noChangeAspect="1"/>
          </p:cNvPicPr>
          <p:nvPr/>
        </p:nvPicPr>
        <p:blipFill>
          <a:blip r:embed="rId1"/>
          <a:srcRect l="53426" t="58466" r="2052" b="5705"/>
          <a:stretch>
            <a:fillRect/>
          </a:stretch>
        </p:blipFill>
        <p:spPr>
          <a:xfrm>
            <a:off x="2555875" y="915035"/>
            <a:ext cx="4575810" cy="217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雷声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1815" y="3075940"/>
            <a:ext cx="495300" cy="4953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179070" y="195580"/>
            <a:ext cx="204089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6444297" y="2715260"/>
            <a:ext cx="2431415" cy="2081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2700" y="1312545"/>
            <a:ext cx="6080125" cy="1293495"/>
          </a:xfrm>
          <a:prstGeom prst="rect">
            <a:avLst/>
          </a:prstGeom>
        </p:spPr>
      </p:pic>
      <p:sp>
        <p:nvSpPr>
          <p:cNvPr id="6149" name="Line 5"/>
          <p:cNvSpPr/>
          <p:nvPr/>
        </p:nvSpPr>
        <p:spPr>
          <a:xfrm flipH="1">
            <a:off x="6012180" y="1899285"/>
            <a:ext cx="120650" cy="52832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79070" y="195580"/>
            <a:ext cx="2040890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259205" y="4474845"/>
            <a:ext cx="1814195" cy="1498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6444297" y="2860040"/>
            <a:ext cx="2431415" cy="2081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3132137" y="472567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8215" y="3075305"/>
            <a:ext cx="1632585" cy="1960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987425"/>
            <a:ext cx="8388985" cy="17151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" y="3435350"/>
            <a:ext cx="6385560" cy="886460"/>
          </a:xfrm>
          <a:prstGeom prst="rect">
            <a:avLst/>
          </a:prstGeom>
        </p:spPr>
      </p:pic>
      <p:sp>
        <p:nvSpPr>
          <p:cNvPr id="6149" name="Line 5"/>
          <p:cNvSpPr/>
          <p:nvPr/>
        </p:nvSpPr>
        <p:spPr>
          <a:xfrm flipH="1">
            <a:off x="2123440" y="1203325"/>
            <a:ext cx="120650" cy="52832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Line 5"/>
          <p:cNvSpPr/>
          <p:nvPr/>
        </p:nvSpPr>
        <p:spPr>
          <a:xfrm flipH="1">
            <a:off x="1043305" y="2174240"/>
            <a:ext cx="120650" cy="52832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79495"/>
            <a:ext cx="1345565" cy="1615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46"/>
          <a:stretch>
            <a:fillRect/>
          </a:stretch>
        </p:blipFill>
        <p:spPr>
          <a:xfrm>
            <a:off x="1043940" y="123825"/>
            <a:ext cx="7093585" cy="4367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4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15239" r="14347" b="85241"/>
          <a:stretch>
            <a:fillRect/>
          </a:stretch>
        </p:blipFill>
        <p:spPr bwMode="auto">
          <a:xfrm>
            <a:off x="2095500" y="114300"/>
            <a:ext cx="5190490" cy="67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4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92D050">
                <a:tint val="45000"/>
                <a:satMod val="400000"/>
              </a:srgbClr>
            </a:duotone>
          </a:blip>
          <a:srcRect l="14900" t="49080" r="13712" b="36161"/>
          <a:stretch>
            <a:fillRect/>
          </a:stretch>
        </p:blipFill>
        <p:spPr bwMode="auto">
          <a:xfrm>
            <a:off x="2095500" y="2355850"/>
            <a:ext cx="5262245" cy="67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34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322" b="7595"/>
          <a:stretch>
            <a:fillRect/>
          </a:stretch>
        </p:blipFill>
        <p:spPr>
          <a:xfrm flipH="1">
            <a:off x="7867015" y="0"/>
            <a:ext cx="1297940" cy="200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7668260" y="1419225"/>
            <a:ext cx="431800" cy="72009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63395" y="267970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63395" y="988060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63395" y="2499995"/>
            <a:ext cx="568325" cy="720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63395" y="3148330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771525"/>
            <a:ext cx="2294255" cy="927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7871" r="19568"/>
          <a:stretch>
            <a:fillRect/>
          </a:stretch>
        </p:blipFill>
        <p:spPr>
          <a:xfrm>
            <a:off x="323215" y="2067560"/>
            <a:ext cx="2721062" cy="206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190" y="123190"/>
            <a:ext cx="6087110" cy="45815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91865" y="339725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1865" y="1059815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91865" y="2715260"/>
            <a:ext cx="568325" cy="720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1865" y="3361690"/>
            <a:ext cx="568325" cy="768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28060"/>
            <a:ext cx="1345565" cy="1615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46"/>
          <a:stretch>
            <a:fillRect/>
          </a:stretch>
        </p:blipFill>
        <p:spPr>
          <a:xfrm>
            <a:off x="1043940" y="123825"/>
            <a:ext cx="7093585" cy="4367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322" b="7595"/>
          <a:stretch>
            <a:fillRect/>
          </a:stretch>
        </p:blipFill>
        <p:spPr>
          <a:xfrm flipH="1">
            <a:off x="7867015" y="0"/>
            <a:ext cx="1297940" cy="200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7668260" y="1419225"/>
            <a:ext cx="431800" cy="72009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63395" y="267970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3395" y="988060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63395" y="2428240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63395" y="3148330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1"/>
          <a:srcRect t="17043" b="14662"/>
          <a:stretch>
            <a:fillRect/>
          </a:stretch>
        </p:blipFill>
        <p:spPr>
          <a:xfrm>
            <a:off x="179070" y="202565"/>
            <a:ext cx="3279775" cy="878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2301240"/>
            <a:ext cx="1457960" cy="1178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204"/>
          <a:stretch>
            <a:fillRect/>
          </a:stretch>
        </p:blipFill>
        <p:spPr>
          <a:xfrm>
            <a:off x="1403985" y="3573145"/>
            <a:ext cx="2156460" cy="1148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290" y="1059815"/>
            <a:ext cx="3195320" cy="366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045" y="1174750"/>
            <a:ext cx="1259840" cy="10331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2715895"/>
            <a:ext cx="1619885" cy="2369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70" y="267970"/>
            <a:ext cx="2150745" cy="1757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995805"/>
            <a:ext cx="7508875" cy="10020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/>
          </p:cNvPicPr>
          <p:nvPr/>
        </p:nvPicPr>
        <p:blipFill>
          <a:blip r:embed="rId1"/>
          <a:srcRect t="3135" r="7118"/>
          <a:stretch>
            <a:fillRect/>
          </a:stretch>
        </p:blipFill>
        <p:spPr>
          <a:xfrm>
            <a:off x="179070" y="2715260"/>
            <a:ext cx="2055495" cy="2433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771525"/>
            <a:ext cx="5835650" cy="83312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566285" y="749300"/>
            <a:ext cx="559435" cy="9017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竖心旁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rcRect t="3433" r="2952"/>
          <a:stretch>
            <a:fillRect/>
          </a:stretch>
        </p:blipFill>
        <p:spPr>
          <a:xfrm>
            <a:off x="4283710" y="1924050"/>
            <a:ext cx="893445" cy="2176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211955" y="2715895"/>
            <a:ext cx="296545" cy="34163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644390" y="2860040"/>
            <a:ext cx="137160" cy="145415"/>
          </a:xfrm>
          <a:prstGeom prst="triangle">
            <a:avLst>
              <a:gd name="adj" fmla="val 15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5004435" y="2860040"/>
            <a:ext cx="337185" cy="145415"/>
          </a:xfrm>
          <a:prstGeom prst="triangle">
            <a:avLst>
              <a:gd name="adj" fmla="val 15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680" y="2931795"/>
            <a:ext cx="480695" cy="1085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rgbClr val="FDBE29"/>
            </a:gs>
            <a:gs pos="0">
              <a:srgbClr val="FFDC9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755" y="2261235"/>
            <a:ext cx="664210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80" y="2301875"/>
            <a:ext cx="747395" cy="814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2261235"/>
            <a:ext cx="835025" cy="974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825" y="2208530"/>
            <a:ext cx="768350" cy="967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060" y="2211705"/>
            <a:ext cx="1066165" cy="995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420" y="2261235"/>
            <a:ext cx="398780" cy="475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rcRect l="26281" t="11407" r="5698" b="6918"/>
          <a:stretch>
            <a:fillRect/>
          </a:stretch>
        </p:blipFill>
        <p:spPr>
          <a:xfrm>
            <a:off x="-36830" y="669290"/>
            <a:ext cx="3743325" cy="3658870"/>
          </a:xfrm>
          <a:prstGeom prst="rect">
            <a:avLst/>
          </a:prstGeom>
        </p:spPr>
      </p:pic>
      <p:pic>
        <p:nvPicPr>
          <p:cNvPr id="4" name="图片 3" descr="templates\docerresourceshop\icons\\32313537363137323b32313537363135323bc8fdbdc7d0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15735" y="3364230"/>
            <a:ext cx="49911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26281" t="11407" r="5698" b="6918"/>
          <a:stretch>
            <a:fillRect/>
          </a:stretch>
        </p:blipFill>
        <p:spPr>
          <a:xfrm>
            <a:off x="251460" y="483870"/>
            <a:ext cx="3743325" cy="3658870"/>
          </a:xfrm>
          <a:prstGeom prst="rect">
            <a:avLst/>
          </a:prstGeom>
        </p:spPr>
      </p:pic>
      <p:pic>
        <p:nvPicPr>
          <p:cNvPr id="6" name="图片 5" descr="templates\docerresourceshop\icons\\32303235303833383b32303235323131313bcee5bdc7d0c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5960" y="1698625"/>
            <a:ext cx="477520" cy="477520"/>
          </a:xfrm>
          <a:prstGeom prst="rect">
            <a:avLst/>
          </a:prstGeom>
        </p:spPr>
      </p:pic>
      <p:pic>
        <p:nvPicPr>
          <p:cNvPr id="7" name="图片 6" descr="templates\docerresourceshop\icons\\32303235303833383b32303235323131313bcee5bdc7d0c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5965" y="2609215"/>
            <a:ext cx="440055" cy="4667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b="51671"/>
          <a:stretch>
            <a:fillRect/>
          </a:stretch>
        </p:blipFill>
        <p:spPr>
          <a:xfrm>
            <a:off x="4350385" y="1405255"/>
            <a:ext cx="3756025" cy="897890"/>
          </a:xfrm>
          <a:prstGeom prst="rect">
            <a:avLst/>
          </a:prstGeom>
        </p:spPr>
      </p:pic>
      <p:sp>
        <p:nvSpPr>
          <p:cNvPr id="15368" name="Line 8"/>
          <p:cNvSpPr/>
          <p:nvPr/>
        </p:nvSpPr>
        <p:spPr>
          <a:xfrm rot="5400000">
            <a:off x="2262188" y="1424940"/>
            <a:ext cx="0" cy="3302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369" name="Oval 9"/>
          <p:cNvSpPr/>
          <p:nvPr/>
        </p:nvSpPr>
        <p:spPr>
          <a:xfrm>
            <a:off x="2013585" y="1419860"/>
            <a:ext cx="377825" cy="27876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endParaRPr lang="zh-CN" altLang="en-US" sz="100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-1160" t="55206" r="1160" b="1510"/>
          <a:stretch>
            <a:fillRect/>
          </a:stretch>
        </p:blipFill>
        <p:spPr>
          <a:xfrm>
            <a:off x="4302125" y="2303145"/>
            <a:ext cx="3761740" cy="80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7427" r="6743" b="5326"/>
          <a:stretch>
            <a:fillRect/>
          </a:stretch>
        </p:blipFill>
        <p:spPr>
          <a:xfrm>
            <a:off x="539115" y="628015"/>
            <a:ext cx="3816350" cy="3744595"/>
          </a:xfrm>
          <a:prstGeom prst="rect">
            <a:avLst/>
          </a:prstGeom>
        </p:spPr>
      </p:pic>
      <p:sp>
        <p:nvSpPr>
          <p:cNvPr id="15368" name="Line 8"/>
          <p:cNvSpPr/>
          <p:nvPr/>
        </p:nvSpPr>
        <p:spPr>
          <a:xfrm>
            <a:off x="2627313" y="849630"/>
            <a:ext cx="0" cy="3302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5369" name="Oval 9"/>
          <p:cNvSpPr/>
          <p:nvPr/>
        </p:nvSpPr>
        <p:spPr>
          <a:xfrm>
            <a:off x="1410970" y="2199005"/>
            <a:ext cx="567690" cy="57086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00" dirty="0"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330" y="1570990"/>
            <a:ext cx="3893185" cy="887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470" y="2580640"/>
            <a:ext cx="3923030" cy="840740"/>
          </a:xfrm>
          <a:prstGeom prst="rect">
            <a:avLst/>
          </a:prstGeom>
        </p:spPr>
      </p:pic>
      <p:pic>
        <p:nvPicPr>
          <p:cNvPr id="6" name="图片 5" descr="templates\docerresourceshop\icons\\32303235303833383b32303235323131313bcee5bdc7d0c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8350" y="1737995"/>
            <a:ext cx="547370" cy="552450"/>
          </a:xfrm>
          <a:prstGeom prst="rect">
            <a:avLst/>
          </a:prstGeom>
        </p:spPr>
      </p:pic>
      <p:pic>
        <p:nvPicPr>
          <p:cNvPr id="7" name="图片 6" descr="templates\docerresourceshop\icons\\32303235303833383b32303235323131313bcee5bdc7d0c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8350" y="2818130"/>
            <a:ext cx="547370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5101"/>
          <a:stretch>
            <a:fillRect/>
          </a:stretch>
        </p:blipFill>
        <p:spPr>
          <a:xfrm>
            <a:off x="-36195" y="113665"/>
            <a:ext cx="4791075" cy="4384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8985"/>
            <a:ext cx="4543425" cy="51638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7360" y="989965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360" y="1577975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360" y="2715260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360" y="3303270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30775" y="1057910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30775" y="1574165"/>
            <a:ext cx="568325" cy="372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1134110"/>
            <a:ext cx="575310" cy="3403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880" y="2286000"/>
            <a:ext cx="575310" cy="3403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75" y="2861945"/>
            <a:ext cx="575945" cy="3067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65" y="4013835"/>
            <a:ext cx="575945" cy="3067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060" y="1102995"/>
            <a:ext cx="515620" cy="3276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145" y="2280920"/>
            <a:ext cx="515620" cy="32766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647565" y="2898140"/>
            <a:ext cx="4392295" cy="30245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" y="51435"/>
            <a:ext cx="2402840" cy="729615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4114" t="13341" r="2605" b="3308"/>
          <a:stretch>
            <a:fillRect/>
          </a:stretch>
        </p:blipFill>
        <p:spPr>
          <a:xfrm>
            <a:off x="7019925" y="2715895"/>
            <a:ext cx="1508760" cy="2126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6216" t="9030" r="10109" b="9694"/>
          <a:stretch>
            <a:fillRect/>
          </a:stretch>
        </p:blipFill>
        <p:spPr>
          <a:xfrm>
            <a:off x="5231765" y="3291840"/>
            <a:ext cx="1124585" cy="1528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8260" y="3435985"/>
            <a:ext cx="1345565" cy="1615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92710"/>
            <a:ext cx="1728470" cy="183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267335"/>
            <a:ext cx="3081020" cy="24491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80" y="2860040"/>
            <a:ext cx="1649095" cy="1280795"/>
          </a:xfrm>
          <a:prstGeom prst="rect">
            <a:avLst/>
          </a:prstGeom>
        </p:spPr>
      </p:pic>
      <p:pic>
        <p:nvPicPr>
          <p:cNvPr id="6" name="图片 -2147482613"/>
          <p:cNvPicPr>
            <a:picLocks noChangeAspect="1"/>
          </p:cNvPicPr>
          <p:nvPr/>
        </p:nvPicPr>
        <p:blipFill>
          <a:blip r:embed="rId5"/>
          <a:srcRect l="84674" t="33" r="1959" b="69409"/>
          <a:stretch>
            <a:fillRect/>
          </a:stretch>
        </p:blipFill>
        <p:spPr>
          <a:xfrm>
            <a:off x="3402330" y="483235"/>
            <a:ext cx="1029335" cy="683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613"/>
          <p:cNvPicPr>
            <a:picLocks noChangeAspect="1"/>
          </p:cNvPicPr>
          <p:nvPr/>
        </p:nvPicPr>
        <p:blipFill>
          <a:blip r:embed="rId5"/>
          <a:srcRect l="84674" t="33" r="1959" b="69409"/>
          <a:stretch>
            <a:fillRect/>
          </a:stretch>
        </p:blipFill>
        <p:spPr>
          <a:xfrm>
            <a:off x="6804660" y="2643505"/>
            <a:ext cx="1029335" cy="683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grayscl/>
          </a:blip>
          <a:srcRect r="43096"/>
          <a:stretch>
            <a:fillRect/>
          </a:stretch>
        </p:blipFill>
        <p:spPr>
          <a:xfrm>
            <a:off x="1691640" y="267335"/>
            <a:ext cx="1753235" cy="24491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43530" y="1131570"/>
            <a:ext cx="57823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sz="9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05040" y="-92710"/>
            <a:ext cx="1784985" cy="1898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99" r="14448" b="84564"/>
          <a:stretch>
            <a:fillRect/>
          </a:stretch>
        </p:blipFill>
        <p:spPr>
          <a:xfrm>
            <a:off x="611505" y="699770"/>
            <a:ext cx="7188200" cy="951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t="7572" r="45096"/>
          <a:stretch>
            <a:fillRect/>
          </a:stretch>
        </p:blipFill>
        <p:spPr>
          <a:xfrm>
            <a:off x="6012180" y="1059815"/>
            <a:ext cx="521970" cy="492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605" y="1059815"/>
            <a:ext cx="462280" cy="48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613"/>
          <p:cNvPicPr>
            <a:picLocks noChangeAspect="1"/>
          </p:cNvPicPr>
          <p:nvPr/>
        </p:nvPicPr>
        <p:blipFill>
          <a:blip r:embed="rId1"/>
          <a:srcRect r="42610" b="-215"/>
          <a:stretch>
            <a:fillRect/>
          </a:stretch>
        </p:blipFill>
        <p:spPr>
          <a:xfrm>
            <a:off x="251460" y="0"/>
            <a:ext cx="1524000" cy="1945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15"/>
          <p:cNvPicPr>
            <a:picLocks noChangeAspect="1"/>
          </p:cNvPicPr>
          <p:nvPr/>
        </p:nvPicPr>
        <p:blipFill>
          <a:blip r:embed="rId2"/>
          <a:srcRect r="-337"/>
          <a:stretch>
            <a:fillRect/>
          </a:stretch>
        </p:blipFill>
        <p:spPr>
          <a:xfrm>
            <a:off x="1763395" y="2666365"/>
            <a:ext cx="6616065" cy="1272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37488"/>
          <a:stretch>
            <a:fillRect/>
          </a:stretch>
        </p:blipFill>
        <p:spPr>
          <a:xfrm>
            <a:off x="7019925" y="2619375"/>
            <a:ext cx="1534795" cy="1280160"/>
          </a:xfrm>
          <a:prstGeom prst="rect">
            <a:avLst/>
          </a:prstGeom>
        </p:spPr>
      </p:pic>
      <p:pic>
        <p:nvPicPr>
          <p:cNvPr id="5" name="图片 -2147482613"/>
          <p:cNvPicPr>
            <a:picLocks noChangeAspect="1"/>
          </p:cNvPicPr>
          <p:nvPr/>
        </p:nvPicPr>
        <p:blipFill>
          <a:blip r:embed="rId1"/>
          <a:srcRect l="59638" t="33" r="1959" b="22099"/>
          <a:stretch>
            <a:fillRect/>
          </a:stretch>
        </p:blipFill>
        <p:spPr>
          <a:xfrm>
            <a:off x="683260" y="2427605"/>
            <a:ext cx="101981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613"/>
          <p:cNvPicPr>
            <a:picLocks noChangeAspect="1"/>
          </p:cNvPicPr>
          <p:nvPr/>
        </p:nvPicPr>
        <p:blipFill>
          <a:blip r:embed="rId1"/>
          <a:srcRect l="84674" t="33" r="1959" b="69409"/>
          <a:stretch>
            <a:fillRect/>
          </a:stretch>
        </p:blipFill>
        <p:spPr>
          <a:xfrm>
            <a:off x="1475740" y="483235"/>
            <a:ext cx="628650" cy="593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-2147482613"/>
          <p:cNvPicPr>
            <a:picLocks noChangeAspect="1"/>
          </p:cNvPicPr>
          <p:nvPr/>
        </p:nvPicPr>
        <p:blipFill>
          <a:blip r:embed="rId1"/>
          <a:srcRect l="44549" t="24735" r="42610" b="45557"/>
          <a:stretch>
            <a:fillRect/>
          </a:stretch>
        </p:blipFill>
        <p:spPr>
          <a:xfrm rot="5400000">
            <a:off x="693420" y="1913255"/>
            <a:ext cx="700405" cy="576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585" y="411480"/>
            <a:ext cx="2171700" cy="1539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l="30556" r="35486" b="64185"/>
          <a:stretch>
            <a:fillRect/>
          </a:stretch>
        </p:blipFill>
        <p:spPr>
          <a:xfrm>
            <a:off x="7019925" y="1831340"/>
            <a:ext cx="1440180" cy="78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9795" y="1851660"/>
            <a:ext cx="57823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en-US" sz="9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zh-CN" altLang="en-US" sz="9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30556"/>
          <a:stretch>
            <a:fillRect/>
          </a:stretch>
        </p:blipFill>
        <p:spPr>
          <a:xfrm>
            <a:off x="4572000" y="1063625"/>
            <a:ext cx="2945130" cy="22002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465,&quot;width&quot;:4590}"/>
</p:tagLst>
</file>

<file path=ppt/tags/tag10.xml><?xml version="1.0" encoding="utf-8"?>
<p:tagLst xmlns:p="http://schemas.openxmlformats.org/presentationml/2006/main">
  <p:tag name="KSO_WM_UNIT_PLACING_PICTURE_USER_VIEWPORT" val="{&quot;height&quot;:2172,&quot;width&quot;:2808}"/>
</p:tagLst>
</file>

<file path=ppt/tags/tag1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p="http://schemas.openxmlformats.org/presentationml/2006/main">
  <p:tag name="COMMONDATA" val="eyJoZGlkIjoiN2ZlM2Q2OWI1YzVmYWQwNmM0ZDM4OGI1ZTBiYjliMGYifQ=="/>
  <p:tag name="KSO_WPP_MARK_KEY" val="9c3c9124-c115-4a7a-a1da-4928bfa78c18"/>
</p:tagLst>
</file>

<file path=ppt/tags/tag2.xml><?xml version="1.0" encoding="utf-8"?>
<p:tagLst xmlns:p="http://schemas.openxmlformats.org/presentationml/2006/main">
  <p:tag name="KSO_WM_UNIT_PLACING_PICTURE_USER_VIEWPORT" val="{&quot;height&quot;:2915,&quot;width&quot;:2145}"/>
</p:tagLst>
</file>

<file path=ppt/tags/tag3.xml><?xml version="1.0" encoding="utf-8"?>
<p:tagLst xmlns:p="http://schemas.openxmlformats.org/presentationml/2006/main">
  <p:tag name="KSO_WM_UNIT_PLACING_PICTURE_USER_VIEWPORT" val="{&quot;height&quot;:6465,&quot;width&quot;:4590}"/>
</p:tagLst>
</file>

<file path=ppt/tags/tag4.xml><?xml version="1.0" encoding="utf-8"?>
<p:tagLst xmlns:p="http://schemas.openxmlformats.org/presentationml/2006/main">
  <p:tag name="KSO_WM_UNIT_PLACING_PICTURE_USER_VIEWPORT" val="{&quot;height&quot;:2915,&quot;width&quot;:2145}"/>
</p:tagLst>
</file>

<file path=ppt/tags/tag5.xml><?xml version="1.0" encoding="utf-8"?>
<p:tagLst xmlns:p="http://schemas.openxmlformats.org/presentationml/2006/main">
  <p:tag name="KSO_WM_UNIT_PLACING_PICTURE_USER_VIEWPORT" val="{&quot;height&quot;:6720,&quot;width&quot;:8244}"/>
</p:tagLst>
</file>

<file path=ppt/tags/tag6.xml><?xml version="1.0" encoding="utf-8"?>
<p:tagLst xmlns:p="http://schemas.openxmlformats.org/presentationml/2006/main">
  <p:tag name="KSO_WM_UNIT_PLACING_PICTURE_USER_VIEWPORT" val="{&quot;height&quot;:6465,&quot;width&quot;:4590}"/>
</p:tagLst>
</file>

<file path=ppt/tags/tag7.xml><?xml version="1.0" encoding="utf-8"?>
<p:tagLst xmlns:p="http://schemas.openxmlformats.org/presentationml/2006/main">
  <p:tag name="KSO_WM_UNIT_PLACING_PICTURE_USER_VIEWPORT" val="{&quot;height&quot;:2915,&quot;width&quot;:2145}"/>
</p:tagLst>
</file>

<file path=ppt/tags/tag8.xml><?xml version="1.0" encoding="utf-8"?>
<p:tagLst xmlns:p="http://schemas.openxmlformats.org/presentationml/2006/main">
  <p:tag name="KSO_WM_UNIT_PLACING_PICTURE_USER_VIEWPORT" val="{&quot;height&quot;:5410,&quot;width&quot;:5397}"/>
</p:tagLst>
</file>

<file path=ppt/tags/tag9.xml><?xml version="1.0" encoding="utf-8"?>
<p:tagLst xmlns:p="http://schemas.openxmlformats.org/presentationml/2006/main">
  <p:tag name="KSO_WM_UNIT_PLACING_PICTURE_USER_VIEWPORT" val="{&quot;height&quot;:2890,&quot;width&quot;:2374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演示</Application>
  <PresentationFormat>全屏显示(16:9)</PresentationFormat>
  <Paragraphs>56</Paragraphs>
  <Slides>35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Arial Unicode MS</vt:lpstr>
      <vt:lpstr>Calibri</vt:lpstr>
      <vt:lpstr>Aa楷书拼音</vt:lpstr>
      <vt:lpstr>默认设计模板</vt:lpstr>
      <vt:lpstr>2_默认设计模板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信念技术论坛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qzuser</cp:lastModifiedBy>
  <cp:revision>85</cp:revision>
  <dcterms:created xsi:type="dcterms:W3CDTF">2017-11-01T09:55:00Z</dcterms:created>
  <dcterms:modified xsi:type="dcterms:W3CDTF">2022-12-06T07:22:59Z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3B2235B0D7EA47BBA155BA4985873FF3</vt:lpwstr>
  </property>
</Properties>
</file>