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15.fntdata" ContentType="application/x-fontdata"/>
  <Override PartName="/ppt/fonts/font16.fntdata" ContentType="application/x-fontdata"/>
  <Override PartName="/ppt/fonts/font17.fntdata" ContentType="application/x-fontdata"/>
  <Override PartName="/ppt/fonts/font18.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 id="2147483662" r:id="rId3"/>
  </p:sldMasterIdLst>
  <p:notesMasterIdLst>
    <p:notesMasterId r:id="rId8"/>
  </p:notesMasterIdLst>
  <p:handoutMasterIdLst>
    <p:handoutMasterId r:id="rId60"/>
  </p:handoutMasterIdLst>
  <p:sldIdLst>
    <p:sldId id="334" r:id="rId4"/>
    <p:sldId id="333" r:id="rId5"/>
    <p:sldId id="306" r:id="rId6"/>
    <p:sldId id="307" r:id="rId7"/>
    <p:sldId id="308" r:id="rId9"/>
    <p:sldId id="309" r:id="rId10"/>
    <p:sldId id="310" r:id="rId11"/>
    <p:sldId id="311" r:id="rId12"/>
    <p:sldId id="312" r:id="rId13"/>
    <p:sldId id="313" r:id="rId14"/>
    <p:sldId id="314" r:id="rId15"/>
    <p:sldId id="315" r:id="rId16"/>
    <p:sldId id="316" r:id="rId17"/>
    <p:sldId id="317" r:id="rId18"/>
    <p:sldId id="318" r:id="rId19"/>
    <p:sldId id="319" r:id="rId20"/>
    <p:sldId id="397" r:id="rId21"/>
    <p:sldId id="398" r:id="rId22"/>
    <p:sldId id="399" r:id="rId23"/>
    <p:sldId id="400" r:id="rId24"/>
    <p:sldId id="401" r:id="rId25"/>
    <p:sldId id="402" r:id="rId26"/>
    <p:sldId id="403" r:id="rId27"/>
    <p:sldId id="404" r:id="rId28"/>
    <p:sldId id="405" r:id="rId29"/>
    <p:sldId id="406" r:id="rId30"/>
    <p:sldId id="407" r:id="rId31"/>
    <p:sldId id="408" r:id="rId32"/>
    <p:sldId id="409" r:id="rId33"/>
    <p:sldId id="410" r:id="rId34"/>
    <p:sldId id="411" r:id="rId35"/>
    <p:sldId id="412" r:id="rId36"/>
    <p:sldId id="413" r:id="rId37"/>
    <p:sldId id="414" r:id="rId38"/>
    <p:sldId id="335" r:id="rId39"/>
    <p:sldId id="336" r:id="rId40"/>
    <p:sldId id="374" r:id="rId41"/>
    <p:sldId id="322" r:id="rId42"/>
    <p:sldId id="270" r:id="rId43"/>
    <p:sldId id="275" r:id="rId44"/>
    <p:sldId id="285" r:id="rId45"/>
    <p:sldId id="286" r:id="rId46"/>
    <p:sldId id="268" r:id="rId47"/>
    <p:sldId id="288" r:id="rId48"/>
    <p:sldId id="274" r:id="rId49"/>
    <p:sldId id="287" r:id="rId50"/>
    <p:sldId id="299" r:id="rId51"/>
    <p:sldId id="300" r:id="rId52"/>
    <p:sldId id="301" r:id="rId53"/>
    <p:sldId id="302" r:id="rId54"/>
    <p:sldId id="371" r:id="rId55"/>
    <p:sldId id="303" r:id="rId56"/>
    <p:sldId id="337" r:id="rId57"/>
    <p:sldId id="434" r:id="rId58"/>
    <p:sldId id="435" r:id="rId59"/>
  </p:sldIdLst>
  <p:sldSz cx="12192000" cy="6858000"/>
  <p:notesSz cx="6858000" cy="9144000"/>
  <p:embeddedFontLst>
    <p:embeddedFont>
      <p:font typeface="Microsoft YaHei UI" panose="020B0503020204020204" pitchFamily="34" charset="-122"/>
      <p:regular r:id="rId64"/>
    </p:embeddedFont>
    <p:embeddedFont>
      <p:font typeface="微软雅黑" panose="020B0503020204020204" charset="-122"/>
      <p:regular r:id="rId65"/>
    </p:embeddedFont>
    <p:embeddedFont>
      <p:font typeface="黑体" panose="02010609060101010101" charset="-122"/>
      <p:regular r:id="rId66"/>
    </p:embeddedFont>
    <p:embeddedFont>
      <p:font typeface="汉仪黑荔枝体简" panose="00020600040101010101" pitchFamily="18" charset="-122"/>
      <p:regular r:id="rId67"/>
    </p:embeddedFont>
    <p:embeddedFont>
      <p:font typeface="汉仪菱心体简" panose="02010400000101010101" charset="-122"/>
      <p:regular r:id="rId68"/>
    </p:embeddedFont>
    <p:embeddedFont>
      <p:font typeface="方正公文小标宋" panose="02000500000000000000" charset="-122"/>
      <p:regular r:id="rId69"/>
    </p:embeddedFont>
    <p:embeddedFont>
      <p:font typeface="方正小标宋_GBK" panose="02000000000000000000" charset="-122"/>
      <p:regular r:id="rId70"/>
    </p:embeddedFont>
    <p:embeddedFont>
      <p:font typeface="楷体" panose="02010609060101010101" charset="-122"/>
      <p:regular r:id="rId71"/>
    </p:embeddedFont>
    <p:embeddedFont>
      <p:font typeface="幼圆" panose="02010509060101010101" pitchFamily="49" charset="-122"/>
      <p:regular r:id="rId72"/>
    </p:embeddedFont>
    <p:embeddedFont>
      <p:font typeface="Malgun Gothic" panose="020B0503020000020004" pitchFamily="34" charset="-127"/>
      <p:regular r:id="rId73"/>
    </p:embeddedFont>
    <p:embeddedFont>
      <p:font typeface="Calibri" panose="020F0502020204030204" charset="0"/>
      <p:regular r:id="rId74"/>
      <p:bold r:id="rId75"/>
      <p:italic r:id="rId76"/>
      <p:boldItalic r:id="rId77"/>
    </p:embeddedFont>
    <p:embeddedFont>
      <p:font typeface="Impact" panose="020B0806030902050204" pitchFamily="34" charset="0"/>
      <p:regular r:id="rId78"/>
    </p:embeddedFont>
    <p:embeddedFont>
      <p:font typeface="迷你简汉真广标" panose="02010600030101010101" pitchFamily="49" charset="-122"/>
      <p:regular r:id="rId79"/>
    </p:embeddedFont>
    <p:embeddedFont>
      <p:font typeface="Bahnschrift SemiBold" panose="020B0502040204020203" pitchFamily="34" charset="0"/>
      <p:bold r:id="rId80"/>
    </p:embeddedFont>
    <p:embeddedFont>
      <p:font typeface="Meiryo UI" panose="020B0604030504040204" charset="-128"/>
      <p:regular r:id="rId81"/>
    </p:embeddedFont>
  </p:embeddedFontLst>
  <p:custDataLst>
    <p:tags r:id="rId82"/>
  </p:custDataLst>
  <p:defaultTextStyle>
    <a:defPPr rtl="0">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C08E0"/>
    <a:srgbClr val="DDE2E6"/>
    <a:srgbClr val="000000"/>
    <a:srgbClr val="A2D88A"/>
    <a:srgbClr val="292C48"/>
    <a:srgbClr val="2C2D39"/>
    <a:srgbClr val="242630"/>
    <a:srgbClr val="2A1F43"/>
    <a:srgbClr val="0C1B43"/>
    <a:srgbClr val="1D22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7197" autoAdjust="0"/>
    <p:restoredTop sz="94488" autoAdjust="0"/>
  </p:normalViewPr>
  <p:slideViewPr>
    <p:cSldViewPr snapToGrid="0" snapToObjects="1">
      <p:cViewPr varScale="1">
        <p:scale>
          <a:sx n="78" d="100"/>
          <a:sy n="78" d="100"/>
        </p:scale>
        <p:origin x="120" y="384"/>
      </p:cViewPr>
      <p:guideLst/>
    </p:cSldViewPr>
  </p:slideViewPr>
  <p:notesTextViewPr>
    <p:cViewPr>
      <p:scale>
        <a:sx n="1" d="1"/>
        <a:sy n="1" d="1"/>
      </p:scale>
      <p:origin x="0" y="0"/>
    </p:cViewPr>
  </p:notesTextViewPr>
  <p:notesViewPr>
    <p:cSldViewPr snapToGrid="0" snapToObjects="1">
      <p:cViewPr varScale="1">
        <p:scale>
          <a:sx n="72" d="100"/>
          <a:sy n="72" d="100"/>
        </p:scale>
        <p:origin x="2724" y="76"/>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2" Type="http://schemas.openxmlformats.org/officeDocument/2006/relationships/tags" Target="tags/tag215.xml"/><Relationship Id="rId81" Type="http://schemas.openxmlformats.org/officeDocument/2006/relationships/font" Target="fonts/font18.fntdata"/><Relationship Id="rId80" Type="http://schemas.openxmlformats.org/officeDocument/2006/relationships/font" Target="fonts/font17.fntdata"/><Relationship Id="rId8" Type="http://schemas.openxmlformats.org/officeDocument/2006/relationships/notesMaster" Target="notesMasters/notesMaster1.xml"/><Relationship Id="rId79" Type="http://schemas.openxmlformats.org/officeDocument/2006/relationships/font" Target="fonts/font16.fntdata"/><Relationship Id="rId78" Type="http://schemas.openxmlformats.org/officeDocument/2006/relationships/font" Target="fonts/font15.fntdata"/><Relationship Id="rId77" Type="http://schemas.openxmlformats.org/officeDocument/2006/relationships/font" Target="fonts/font14.fntdata"/><Relationship Id="rId76" Type="http://schemas.openxmlformats.org/officeDocument/2006/relationships/font" Target="fonts/font13.fntdata"/><Relationship Id="rId75" Type="http://schemas.openxmlformats.org/officeDocument/2006/relationships/font" Target="fonts/font12.fntdata"/><Relationship Id="rId74" Type="http://schemas.openxmlformats.org/officeDocument/2006/relationships/font" Target="fonts/font11.fntdata"/><Relationship Id="rId73" Type="http://schemas.openxmlformats.org/officeDocument/2006/relationships/font" Target="fonts/font10.fntdata"/><Relationship Id="rId72" Type="http://schemas.openxmlformats.org/officeDocument/2006/relationships/font" Target="fonts/font9.fntdata"/><Relationship Id="rId71" Type="http://schemas.openxmlformats.org/officeDocument/2006/relationships/font" Target="fonts/font8.fntdata"/><Relationship Id="rId70" Type="http://schemas.openxmlformats.org/officeDocument/2006/relationships/font" Target="fonts/font7.fntdata"/><Relationship Id="rId7" Type="http://schemas.openxmlformats.org/officeDocument/2006/relationships/slide" Target="slides/slide4.xml"/><Relationship Id="rId69" Type="http://schemas.openxmlformats.org/officeDocument/2006/relationships/font" Target="fonts/font6.fntdata"/><Relationship Id="rId68" Type="http://schemas.openxmlformats.org/officeDocument/2006/relationships/font" Target="fonts/font5.fntdata"/><Relationship Id="rId67" Type="http://schemas.openxmlformats.org/officeDocument/2006/relationships/font" Target="fonts/font4.fntdata"/><Relationship Id="rId66" Type="http://schemas.openxmlformats.org/officeDocument/2006/relationships/font" Target="fonts/font3.fntdata"/><Relationship Id="rId65" Type="http://schemas.openxmlformats.org/officeDocument/2006/relationships/font" Target="fonts/font2.fntdata"/><Relationship Id="rId64" Type="http://schemas.openxmlformats.org/officeDocument/2006/relationships/font" Target="fonts/font1.fntdata"/><Relationship Id="rId63" Type="http://schemas.openxmlformats.org/officeDocument/2006/relationships/tableStyles" Target="tableStyles.xml"/><Relationship Id="rId62" Type="http://schemas.openxmlformats.org/officeDocument/2006/relationships/viewProps" Target="viewProps.xml"/><Relationship Id="rId61" Type="http://schemas.openxmlformats.org/officeDocument/2006/relationships/presProps" Target="presProps.xml"/><Relationship Id="rId60" Type="http://schemas.openxmlformats.org/officeDocument/2006/relationships/handoutMaster" Target="handoutMasters/handoutMaster1.xml"/><Relationship Id="rId6" Type="http://schemas.openxmlformats.org/officeDocument/2006/relationships/slide" Target="slides/slide3.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dirty="0">
              <a:latin typeface="Microsoft YaHei UI" panose="020B0503020204020204" pitchFamily="34" charset="-122"/>
              <a:ea typeface="Microsoft YaHei UI"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524FD3F4-0FD3-4FDD-93B1-6E37022C4D3C}" type="datetime1">
              <a:rPr lang="zh-CN" altLang="en-US" smtClean="0">
                <a:latin typeface="Microsoft YaHei UI" panose="020B0503020204020204" pitchFamily="34" charset="-122"/>
                <a:ea typeface="Microsoft YaHei UI" panose="020B0503020204020204" pitchFamily="34" charset="-122"/>
              </a:rPr>
            </a:fld>
            <a:endParaRPr lang="en-US" dirty="0">
              <a:latin typeface="Microsoft YaHei UI" panose="020B0503020204020204" pitchFamily="34" charset="-122"/>
              <a:ea typeface="Microsoft YaHei UI"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dirty="0">
              <a:latin typeface="Microsoft YaHei UI" panose="020B0503020204020204" pitchFamily="34" charset="-122"/>
              <a:ea typeface="Microsoft YaHei UI"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8F57D167-9BB5-2048-9DDA-7DF8E5D94DC9}" type="slidenum">
              <a:rPr lang="en-US" smtClean="0">
                <a:latin typeface="Microsoft YaHei UI" panose="020B0503020204020204" pitchFamily="34" charset="-122"/>
                <a:ea typeface="Microsoft YaHei UI" panose="020B0503020204020204" pitchFamily="34" charset="-122"/>
              </a:rPr>
            </a:fld>
            <a:endParaRPr lang="en-US" dirty="0">
              <a:latin typeface="Microsoft YaHei UI" panose="020B0503020204020204" pitchFamily="34" charset="-122"/>
              <a:ea typeface="Microsoft YaHei UI" panose="020B0503020204020204" pitchFamily="34" charset="-122"/>
            </a:endParaRPr>
          </a:p>
        </p:txBody>
      </p:sp>
    </p:spTree>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crosoft YaHei UI" panose="020B0503020204020204" pitchFamily="34" charset="-122"/>
                <a:ea typeface="Microsoft YaHei UI" panose="020B0503020204020204" pitchFamily="34" charset="-122"/>
              </a:defRPr>
            </a:lvl1pPr>
          </a:lstStyle>
          <a:p>
            <a:endParaRPr 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crosoft YaHei UI" panose="020B0503020204020204" pitchFamily="34" charset="-122"/>
                <a:ea typeface="Microsoft YaHei UI" panose="020B0503020204020204" pitchFamily="34" charset="-122"/>
              </a:defRPr>
            </a:lvl1pPr>
          </a:lstStyle>
          <a:p>
            <a:fld id="{B855F6AB-8B2D-4C8E-B1E3-DA8942A7744B}" type="datetime1">
              <a:rPr lang="zh-CN" altLang="en-US" smtClean="0"/>
            </a:fld>
            <a:endParaRPr 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n-US" noProof="0"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en-US" noProof="0" dirty="0"/>
              <a:t>单击此处编辑母版文本样式</a:t>
            </a:r>
            <a:endParaRPr lang="en-US" noProof="0" dirty="0"/>
          </a:p>
          <a:p>
            <a:pPr lvl="1" rtl="0"/>
            <a:r>
              <a:rPr lang="en-US" noProof="0" dirty="0"/>
              <a:t>第二级</a:t>
            </a:r>
            <a:endParaRPr lang="en-US" noProof="0" dirty="0"/>
          </a:p>
          <a:p>
            <a:pPr lvl="2" rtl="0"/>
            <a:r>
              <a:rPr lang="en-US" noProof="0" dirty="0"/>
              <a:t>第三级</a:t>
            </a:r>
            <a:endParaRPr lang="en-US" noProof="0" dirty="0"/>
          </a:p>
          <a:p>
            <a:pPr lvl="3" rtl="0"/>
            <a:r>
              <a:rPr lang="en-US" noProof="0" dirty="0"/>
              <a:t>第四级</a:t>
            </a:r>
            <a:endParaRPr lang="en-US" noProof="0" dirty="0"/>
          </a:p>
          <a:p>
            <a:pPr lvl="4" rtl="0"/>
            <a:r>
              <a:rPr lang="en-US" noProof="0" dirty="0"/>
              <a:t>第五级</a:t>
            </a:r>
            <a:endParaRPr lang="en-US" noProof="0"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crosoft YaHei UI" panose="020B0503020204020204" pitchFamily="34" charset="-122"/>
                <a:ea typeface="Microsoft YaHei UI" panose="020B0503020204020204" pitchFamily="34" charset="-122"/>
              </a:defRPr>
            </a:lvl1pPr>
          </a:lstStyle>
          <a:p>
            <a:endParaRPr 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crosoft YaHei UI" panose="020B0503020204020204" pitchFamily="34" charset="-122"/>
                <a:ea typeface="Microsoft YaHei UI" panose="020B0503020204020204" pitchFamily="34" charset="-122"/>
              </a:defRPr>
            </a:lvl1pPr>
          </a:lstStyle>
          <a:p>
            <a:fld id="{DB303FA8-A3F3-7640-B13D-36C73B3E5587}" type="slidenum">
              <a:rPr lang="en-US" smtClean="0"/>
            </a:fld>
            <a:endParaRPr lang="en-US" dirty="0"/>
          </a:p>
        </p:txBody>
      </p:sp>
    </p:spTree>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B7D3607-80C4-4EBA-AAC5-9EEB49AF0E88}"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8B67DCA-BA71-4029-B7D9-183571FBC42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fld>
            <a:endParaRPr lang="en-US" dirty="0"/>
          </a:p>
        </p:txBody>
      </p:sp>
      <p:sp>
        <p:nvSpPr>
          <p:cNvPr id="5" name="日期占位符 4"/>
          <p:cNvSpPr>
            <a:spLocks noGrp="1"/>
          </p:cNvSpPr>
          <p:nvPr>
            <p:ph type="dt" idx="1"/>
          </p:nvPr>
        </p:nvSpPr>
        <p:spPr/>
        <p:txBody>
          <a:bodyPr/>
          <a:lstStyle/>
          <a:p>
            <a:fld id="{EE3D6AE6-F73B-41E4-A43A-9BEB7FCD4A9C}" type="datetime1">
              <a:rPr lang="zh-CN" altLang="en-US" smtClean="0"/>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en-US" dirty="0"/>
              <a:t>习近平总书记在党的二十大报告中指出，我们要推进美丽中国建设，坚持山水林田湖草沙一体化保护和系统治理，统筹产业结构调整、污染治理、生态保护、应对气候变化，协同推进降碳、减污、扩绿、增长，推进生态优先、节约集约、绿色低碳发展。</a:t>
            </a:r>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fld>
            <a:endParaRPr lang="en-US" dirty="0"/>
          </a:p>
        </p:txBody>
      </p:sp>
      <p:sp>
        <p:nvSpPr>
          <p:cNvPr id="5" name="日期占位符 4"/>
          <p:cNvSpPr>
            <a:spLocks noGrp="1"/>
          </p:cNvSpPr>
          <p:nvPr>
            <p:ph type="dt" idx="1"/>
          </p:nvPr>
        </p:nvSpPr>
        <p:spPr/>
        <p:txBody>
          <a:bodyPr/>
          <a:lstStyle/>
          <a:p>
            <a:fld id="{B0ED8DF9-4541-41CA-912C-03E157EA6FDB}" type="datetime1">
              <a:rPr lang="zh-CN" altLang="en-US" smtClean="0"/>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fld>
            <a:endParaRPr lang="en-US" dirty="0"/>
          </a:p>
        </p:txBody>
      </p:sp>
      <p:sp>
        <p:nvSpPr>
          <p:cNvPr id="5" name="日期占位符 4"/>
          <p:cNvSpPr>
            <a:spLocks noGrp="1"/>
          </p:cNvSpPr>
          <p:nvPr>
            <p:ph type="dt" idx="1"/>
          </p:nvPr>
        </p:nvSpPr>
        <p:spPr/>
        <p:txBody>
          <a:bodyPr/>
          <a:lstStyle/>
          <a:p>
            <a:fld id="{8A0F8645-D784-45D3-8C15-6FB0D810AB49}" type="datetime1">
              <a:rPr lang="zh-CN" altLang="en-US" smtClean="0"/>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fld>
            <a:endParaRPr lang="en-US" dirty="0"/>
          </a:p>
        </p:txBody>
      </p:sp>
      <p:sp>
        <p:nvSpPr>
          <p:cNvPr id="5" name="日期占位符 4"/>
          <p:cNvSpPr>
            <a:spLocks noGrp="1"/>
          </p:cNvSpPr>
          <p:nvPr>
            <p:ph type="dt" idx="1"/>
          </p:nvPr>
        </p:nvSpPr>
        <p:spPr/>
        <p:txBody>
          <a:bodyPr/>
          <a:lstStyle/>
          <a:p>
            <a:fld id="{692880BD-994F-4405-B190-251B440E64E7}" type="datetime1">
              <a:rPr lang="zh-CN" altLang="en-US" smtClean="0"/>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fld>
            <a:endParaRPr lang="en-US" dirty="0"/>
          </a:p>
        </p:txBody>
      </p:sp>
      <p:sp>
        <p:nvSpPr>
          <p:cNvPr id="5" name="日期占位符 4"/>
          <p:cNvSpPr>
            <a:spLocks noGrp="1"/>
          </p:cNvSpPr>
          <p:nvPr>
            <p:ph type="dt" idx="1"/>
          </p:nvPr>
        </p:nvSpPr>
        <p:spPr/>
        <p:txBody>
          <a:bodyPr/>
          <a:lstStyle/>
          <a:p>
            <a:fld id="{94D3E5AB-FD99-40EC-9502-17319D0398BD}" type="datetime1">
              <a:rPr lang="zh-CN" altLang="en-US" smtClean="0"/>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fld>
            <a:endParaRPr lang="en-US" dirty="0"/>
          </a:p>
        </p:txBody>
      </p:sp>
      <p:sp>
        <p:nvSpPr>
          <p:cNvPr id="5" name="日期占位符 4"/>
          <p:cNvSpPr>
            <a:spLocks noGrp="1"/>
          </p:cNvSpPr>
          <p:nvPr>
            <p:ph type="dt" idx="1"/>
          </p:nvPr>
        </p:nvSpPr>
        <p:spPr/>
        <p:txBody>
          <a:bodyPr/>
          <a:lstStyle/>
          <a:p>
            <a:fld id="{43048044-98C3-4BF6-88F4-F3A19352CC6B}" type="datetime1">
              <a:rPr lang="zh-CN" altLang="en-US" smtClean="0"/>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8B67DCA-BA71-4029-B7D9-183571FBC42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a:t>5</a:t>
            </a:r>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a:t>5</a:t>
            </a:r>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tags" Target="../tags/tag37.xml"/><Relationship Id="rId7" Type="http://schemas.openxmlformats.org/officeDocument/2006/relationships/image" Target="../media/image9.png"/><Relationship Id="rId6" Type="http://schemas.openxmlformats.org/officeDocument/2006/relationships/tags" Target="../tags/tag36.xml"/><Relationship Id="rId5" Type="http://schemas.openxmlformats.org/officeDocument/2006/relationships/image" Target="../media/image8.png"/><Relationship Id="rId4" Type="http://schemas.openxmlformats.org/officeDocument/2006/relationships/tags" Target="../tags/tag35.xml"/><Relationship Id="rId3" Type="http://schemas.openxmlformats.org/officeDocument/2006/relationships/image" Target="../media/image7.png"/><Relationship Id="rId24" Type="http://schemas.openxmlformats.org/officeDocument/2006/relationships/tags" Target="../tags/tag48.xml"/><Relationship Id="rId23" Type="http://schemas.openxmlformats.org/officeDocument/2006/relationships/tags" Target="../tags/tag47.xml"/><Relationship Id="rId22" Type="http://schemas.openxmlformats.org/officeDocument/2006/relationships/tags" Target="../tags/tag46.xml"/><Relationship Id="rId21" Type="http://schemas.openxmlformats.org/officeDocument/2006/relationships/tags" Target="../tags/tag45.xml"/><Relationship Id="rId20" Type="http://schemas.openxmlformats.org/officeDocument/2006/relationships/tags" Target="../tags/tag44.xml"/><Relationship Id="rId2" Type="http://schemas.openxmlformats.org/officeDocument/2006/relationships/tags" Target="../tags/tag34.xml"/><Relationship Id="rId19" Type="http://schemas.openxmlformats.org/officeDocument/2006/relationships/tags" Target="../tags/tag43.xml"/><Relationship Id="rId18" Type="http://schemas.openxmlformats.org/officeDocument/2006/relationships/tags" Target="../tags/tag42.xml"/><Relationship Id="rId17" Type="http://schemas.openxmlformats.org/officeDocument/2006/relationships/image" Target="../media/image14.png"/><Relationship Id="rId16" Type="http://schemas.openxmlformats.org/officeDocument/2006/relationships/tags" Target="../tags/tag41.xml"/><Relationship Id="rId15" Type="http://schemas.openxmlformats.org/officeDocument/2006/relationships/image" Target="../media/image13.png"/><Relationship Id="rId14" Type="http://schemas.openxmlformats.org/officeDocument/2006/relationships/tags" Target="../tags/tag40.xml"/><Relationship Id="rId13" Type="http://schemas.openxmlformats.org/officeDocument/2006/relationships/image" Target="../media/image12.png"/><Relationship Id="rId12" Type="http://schemas.openxmlformats.org/officeDocument/2006/relationships/tags" Target="../tags/tag39.xml"/><Relationship Id="rId11" Type="http://schemas.openxmlformats.org/officeDocument/2006/relationships/image" Target="../media/image11.png"/><Relationship Id="rId10" Type="http://schemas.openxmlformats.org/officeDocument/2006/relationships/tags" Target="../tags/tag38.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image" Target="../media/image17.png"/><Relationship Id="rId8" Type="http://schemas.openxmlformats.org/officeDocument/2006/relationships/tags" Target="../tags/tag53.xml"/><Relationship Id="rId7" Type="http://schemas.openxmlformats.org/officeDocument/2006/relationships/image" Target="../media/image16.png"/><Relationship Id="rId6" Type="http://schemas.openxmlformats.org/officeDocument/2006/relationships/tags" Target="../tags/tag52.xml"/><Relationship Id="rId5" Type="http://schemas.openxmlformats.org/officeDocument/2006/relationships/image" Target="../media/image15.png"/><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tags" Target="../tags/tag55.xml"/><Relationship Id="rId10" Type="http://schemas.openxmlformats.org/officeDocument/2006/relationships/tags" Target="../tags/tag54.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tags" Target="../tags/tag61.xml"/><Relationship Id="rId7" Type="http://schemas.openxmlformats.org/officeDocument/2006/relationships/image" Target="../media/image9.png"/><Relationship Id="rId6" Type="http://schemas.openxmlformats.org/officeDocument/2006/relationships/tags" Target="../tags/tag60.xml"/><Relationship Id="rId5" Type="http://schemas.openxmlformats.org/officeDocument/2006/relationships/image" Target="../media/image8.png"/><Relationship Id="rId4" Type="http://schemas.openxmlformats.org/officeDocument/2006/relationships/tags" Target="../tags/tag59.xml"/><Relationship Id="rId3" Type="http://schemas.openxmlformats.org/officeDocument/2006/relationships/image" Target="../media/image18.png"/><Relationship Id="rId22" Type="http://schemas.openxmlformats.org/officeDocument/2006/relationships/tags" Target="../tags/tag70.xml"/><Relationship Id="rId21" Type="http://schemas.openxmlformats.org/officeDocument/2006/relationships/tags" Target="../tags/tag69.xml"/><Relationship Id="rId20" Type="http://schemas.openxmlformats.org/officeDocument/2006/relationships/tags" Target="../tags/tag68.xml"/><Relationship Id="rId2" Type="http://schemas.openxmlformats.org/officeDocument/2006/relationships/tags" Target="../tags/tag58.xml"/><Relationship Id="rId19" Type="http://schemas.openxmlformats.org/officeDocument/2006/relationships/tags" Target="../tags/tag67.xml"/><Relationship Id="rId18" Type="http://schemas.openxmlformats.org/officeDocument/2006/relationships/tags" Target="../tags/tag66.xml"/><Relationship Id="rId17" Type="http://schemas.openxmlformats.org/officeDocument/2006/relationships/image" Target="../media/image14.png"/><Relationship Id="rId16" Type="http://schemas.openxmlformats.org/officeDocument/2006/relationships/tags" Target="../tags/tag65.xml"/><Relationship Id="rId15" Type="http://schemas.openxmlformats.org/officeDocument/2006/relationships/image" Target="../media/image13.png"/><Relationship Id="rId14" Type="http://schemas.openxmlformats.org/officeDocument/2006/relationships/tags" Target="../tags/tag64.xml"/><Relationship Id="rId13" Type="http://schemas.openxmlformats.org/officeDocument/2006/relationships/image" Target="../media/image12.png"/><Relationship Id="rId12" Type="http://schemas.openxmlformats.org/officeDocument/2006/relationships/tags" Target="../tags/tag63.xml"/><Relationship Id="rId11" Type="http://schemas.openxmlformats.org/officeDocument/2006/relationships/image" Target="../media/image11.png"/><Relationship Id="rId10" Type="http://schemas.openxmlformats.org/officeDocument/2006/relationships/tags" Target="../tags/tag62.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6" Type="http://schemas.openxmlformats.org/officeDocument/2006/relationships/tags" Target="../tags/tag75.xml"/><Relationship Id="rId5" Type="http://schemas.openxmlformats.org/officeDocument/2006/relationships/tags" Target="../tags/tag74.xml"/><Relationship Id="rId4" Type="http://schemas.openxmlformats.org/officeDocument/2006/relationships/tags" Target="../tags/tag73.xml"/><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6" Type="http://schemas.openxmlformats.org/officeDocument/2006/relationships/tags" Target="../tags/tag85.xml"/><Relationship Id="rId5" Type="http://schemas.openxmlformats.org/officeDocument/2006/relationships/tags" Target="../tags/tag84.xml"/><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7" Type="http://schemas.openxmlformats.org/officeDocument/2006/relationships/tags" Target="../tags/tag91.xml"/><Relationship Id="rId6" Type="http://schemas.openxmlformats.org/officeDocument/2006/relationships/tags" Target="../tags/tag90.xml"/><Relationship Id="rId5" Type="http://schemas.openxmlformats.org/officeDocument/2006/relationships/tags" Target="../tags/tag89.xml"/><Relationship Id="rId4" Type="http://schemas.openxmlformats.org/officeDocument/2006/relationships/tags" Target="../tags/tag88.xml"/><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99.xml"/><Relationship Id="rId8" Type="http://schemas.openxmlformats.org/officeDocument/2006/relationships/tags" Target="../tags/tag98.xml"/><Relationship Id="rId7" Type="http://schemas.openxmlformats.org/officeDocument/2006/relationships/tags" Target="../tags/tag97.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5" Type="http://schemas.openxmlformats.org/officeDocument/2006/relationships/tags" Target="../tags/tag103.xml"/><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4" Type="http://schemas.openxmlformats.org/officeDocument/2006/relationships/tags" Target="../tags/tag106.xml"/><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7" Type="http://schemas.openxmlformats.org/officeDocument/2006/relationships/tags" Target="../tags/tag112.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 Id="rId3" Type="http://schemas.openxmlformats.org/officeDocument/2006/relationships/tags" Target="../tags/tag108.xml"/><Relationship Id="rId2" Type="http://schemas.openxmlformats.org/officeDocument/2006/relationships/tags" Target="../tags/tag107.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6" Type="http://schemas.openxmlformats.org/officeDocument/2006/relationships/tags" Target="../tags/tag117.xml"/><Relationship Id="rId5" Type="http://schemas.openxmlformats.org/officeDocument/2006/relationships/tags" Target="../tags/tag116.xml"/><Relationship Id="rId4" Type="http://schemas.openxmlformats.org/officeDocument/2006/relationships/tags" Target="../tags/tag115.xml"/><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5" Type="http://schemas.openxmlformats.org/officeDocument/2006/relationships/tags" Target="../tags/tag121.xml"/><Relationship Id="rId4" Type="http://schemas.openxmlformats.org/officeDocument/2006/relationships/tags" Target="../tags/tag120.xml"/><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6" Type="http://schemas.openxmlformats.org/officeDocument/2006/relationships/tags" Target="../tags/tag126.xml"/><Relationship Id="rId5" Type="http://schemas.openxmlformats.org/officeDocument/2006/relationships/tags" Target="../tags/tag125.xml"/><Relationship Id="rId4" Type="http://schemas.openxmlformats.org/officeDocument/2006/relationships/tags" Target="../tags/tag124.xml"/><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tags" Target="../tags/tag4.xml"/><Relationship Id="rId7" Type="http://schemas.openxmlformats.org/officeDocument/2006/relationships/image" Target="../media/image3.png"/><Relationship Id="rId6" Type="http://schemas.openxmlformats.org/officeDocument/2006/relationships/tags" Target="../tags/tag3.xml"/><Relationship Id="rId5" Type="http://schemas.openxmlformats.org/officeDocument/2006/relationships/image" Target="../media/image2.png"/><Relationship Id="rId4" Type="http://schemas.openxmlformats.org/officeDocument/2006/relationships/tags" Target="../tags/tag2.xml"/><Relationship Id="rId3" Type="http://schemas.openxmlformats.org/officeDocument/2006/relationships/image" Target="../media/image1.jpeg"/><Relationship Id="rId2" Type="http://schemas.openxmlformats.org/officeDocument/2006/relationships/tags" Target="../tags/tag1.xml"/><Relationship Id="rId13" Type="http://schemas.openxmlformats.org/officeDocument/2006/relationships/tags" Target="../tags/tag9.xml"/><Relationship Id="rId12" Type="http://schemas.openxmlformats.org/officeDocument/2006/relationships/tags" Target="../tags/tag8.xml"/><Relationship Id="rId11" Type="http://schemas.openxmlformats.org/officeDocument/2006/relationships/tags" Target="../tags/tag7.xml"/><Relationship Id="rId10" Type="http://schemas.openxmlformats.org/officeDocument/2006/relationships/tags" Target="../tags/tag6.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9" Type="http://schemas.openxmlformats.org/officeDocument/2006/relationships/tags" Target="../tags/tag15.xml"/><Relationship Id="rId8" Type="http://schemas.openxmlformats.org/officeDocument/2006/relationships/tags" Target="../tags/tag14.xml"/><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image" Target="../media/image4.png"/><Relationship Id="rId4" Type="http://schemas.openxmlformats.org/officeDocument/2006/relationships/tags" Target="../tags/tag11.xml"/><Relationship Id="rId3" Type="http://schemas.openxmlformats.org/officeDocument/2006/relationships/image" Target="../media/image1.jpeg"/><Relationship Id="rId2" Type="http://schemas.openxmlformats.org/officeDocument/2006/relationships/tags" Target="../tags/tag10.xml"/><Relationship Id="rId14" Type="http://schemas.openxmlformats.org/officeDocument/2006/relationships/tags" Target="../tags/tag20.xml"/><Relationship Id="rId13" Type="http://schemas.openxmlformats.org/officeDocument/2006/relationships/tags" Target="../tags/tag19.xml"/><Relationship Id="rId12" Type="http://schemas.openxmlformats.org/officeDocument/2006/relationships/tags" Target="../tags/tag18.xml"/><Relationship Id="rId11" Type="http://schemas.openxmlformats.org/officeDocument/2006/relationships/tags" Target="../tags/tag17.xml"/><Relationship Id="rId10" Type="http://schemas.openxmlformats.org/officeDocument/2006/relationships/tags" Target="../tags/tag16.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9" Type="http://schemas.openxmlformats.org/officeDocument/2006/relationships/tags" Target="../tags/tag25.xml"/><Relationship Id="rId8" Type="http://schemas.openxmlformats.org/officeDocument/2006/relationships/tags" Target="../tags/tag24.xml"/><Relationship Id="rId7" Type="http://schemas.openxmlformats.org/officeDocument/2006/relationships/image" Target="../media/image6.png"/><Relationship Id="rId6" Type="http://schemas.openxmlformats.org/officeDocument/2006/relationships/tags" Target="../tags/tag23.xml"/><Relationship Id="rId5" Type="http://schemas.openxmlformats.org/officeDocument/2006/relationships/image" Target="../media/image3.png"/><Relationship Id="rId4" Type="http://schemas.openxmlformats.org/officeDocument/2006/relationships/tags" Target="../tags/tag22.xml"/><Relationship Id="rId3" Type="http://schemas.openxmlformats.org/officeDocument/2006/relationships/image" Target="../media/image5.jpeg"/><Relationship Id="rId2" Type="http://schemas.openxmlformats.org/officeDocument/2006/relationships/tags" Target="../tags/tag21.xml"/><Relationship Id="rId12" Type="http://schemas.openxmlformats.org/officeDocument/2006/relationships/tags" Target="../tags/tag28.xml"/><Relationship Id="rId11" Type="http://schemas.openxmlformats.org/officeDocument/2006/relationships/tags" Target="../tags/tag27.xml"/><Relationship Id="rId10" Type="http://schemas.openxmlformats.org/officeDocument/2006/relationships/tags" Target="../tags/tag26.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accent6">
            <a:alpha val="30000"/>
          </a:schemeClr>
        </a:solidFill>
        <a:effectLst/>
      </p:bgPr>
    </p:bg>
    <p:spTree>
      <p:nvGrpSpPr>
        <p:cNvPr id="1" name=""/>
        <p:cNvGrpSpPr/>
        <p:nvPr/>
      </p:nvGrpSpPr>
      <p:grpSpPr>
        <a:xfrm>
          <a:off x="0" y="0"/>
          <a:ext cx="0" cy="0"/>
          <a:chOff x="0" y="0"/>
          <a:chExt cx="0" cy="0"/>
        </a:xfrm>
      </p:grpSpPr>
      <p:sp>
        <p:nvSpPr>
          <p:cNvPr id="13" name="任意多边形：形状 20"/>
          <p:cNvSpPr/>
          <p:nvPr userDrawn="1"/>
        </p:nvSpPr>
        <p:spPr>
          <a:xfrm rot="10800000">
            <a:off x="4516427" y="1"/>
            <a:ext cx="7675573" cy="2322894"/>
          </a:xfrm>
          <a:custGeom>
            <a:avLst/>
            <a:gdLst>
              <a:gd name="connsiteX0" fmla="*/ 3447958 w 5216859"/>
              <a:gd name="connsiteY0" fmla="*/ 463 h 1478847"/>
              <a:gd name="connsiteX1" fmla="*/ 3570648 w 5216859"/>
              <a:gd name="connsiteY1" fmla="*/ 11997 h 1478847"/>
              <a:gd name="connsiteX2" fmla="*/ 4142148 w 5216859"/>
              <a:gd name="connsiteY2" fmla="*/ 850197 h 1478847"/>
              <a:gd name="connsiteX3" fmla="*/ 4942248 w 5216859"/>
              <a:gd name="connsiteY3" fmla="*/ 1174047 h 1478847"/>
              <a:gd name="connsiteX4" fmla="*/ 5164151 w 5216859"/>
              <a:gd name="connsiteY4" fmla="*/ 1405605 h 1478847"/>
              <a:gd name="connsiteX5" fmla="*/ 5216859 w 5216859"/>
              <a:gd name="connsiteY5" fmla="*/ 1478847 h 1478847"/>
              <a:gd name="connsiteX6" fmla="*/ 0 w 5216859"/>
              <a:gd name="connsiteY6" fmla="*/ 1478847 h 1478847"/>
              <a:gd name="connsiteX7" fmla="*/ 28985 w 5216859"/>
              <a:gd name="connsiteY7" fmla="*/ 1403243 h 1478847"/>
              <a:gd name="connsiteX8" fmla="*/ 560748 w 5216859"/>
              <a:gd name="connsiteY8" fmla="*/ 640647 h 1478847"/>
              <a:gd name="connsiteX9" fmla="*/ 2294298 w 5216859"/>
              <a:gd name="connsiteY9" fmla="*/ 373947 h 1478847"/>
              <a:gd name="connsiteX10" fmla="*/ 3447958 w 5216859"/>
              <a:gd name="connsiteY10" fmla="*/ 463 h 1478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16859" h="1478847">
                <a:moveTo>
                  <a:pt x="3447958" y="463"/>
                </a:moveTo>
                <a:cubicBezTo>
                  <a:pt x="3491174" y="-1348"/>
                  <a:pt x="3532151" y="2075"/>
                  <a:pt x="3570648" y="11997"/>
                </a:cubicBezTo>
                <a:cubicBezTo>
                  <a:pt x="3878623" y="91372"/>
                  <a:pt x="3913548" y="656522"/>
                  <a:pt x="4142148" y="850197"/>
                </a:cubicBezTo>
                <a:cubicBezTo>
                  <a:pt x="4370748" y="1043872"/>
                  <a:pt x="4739048" y="1031172"/>
                  <a:pt x="4942248" y="1174047"/>
                </a:cubicBezTo>
                <a:cubicBezTo>
                  <a:pt x="5018448" y="1227625"/>
                  <a:pt x="5096434" y="1316029"/>
                  <a:pt x="5164151" y="1405605"/>
                </a:cubicBezTo>
                <a:lnTo>
                  <a:pt x="5216859" y="1478847"/>
                </a:lnTo>
                <a:lnTo>
                  <a:pt x="0" y="1478847"/>
                </a:lnTo>
                <a:lnTo>
                  <a:pt x="28985" y="1403243"/>
                </a:lnTo>
                <a:cubicBezTo>
                  <a:pt x="121408" y="1159760"/>
                  <a:pt x="267854" y="793047"/>
                  <a:pt x="560748" y="640647"/>
                </a:cubicBezTo>
                <a:cubicBezTo>
                  <a:pt x="951273" y="437447"/>
                  <a:pt x="1792648" y="478722"/>
                  <a:pt x="2294298" y="373947"/>
                </a:cubicBezTo>
                <a:cubicBezTo>
                  <a:pt x="2733242" y="282269"/>
                  <a:pt x="3145446" y="13138"/>
                  <a:pt x="3447958" y="463"/>
                </a:cubicBezTo>
                <a:close/>
              </a:path>
            </a:pathLst>
          </a:custGeom>
          <a:gradFill>
            <a:gsLst>
              <a:gs pos="0">
                <a:schemeClr val="accent1"/>
              </a:gs>
              <a:gs pos="100000">
                <a:schemeClr val="accent5">
                  <a:lumMod val="60000"/>
                  <a:lumOff val="40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14" name="任意多边形：形状 19"/>
          <p:cNvSpPr/>
          <p:nvPr userDrawn="1"/>
        </p:nvSpPr>
        <p:spPr>
          <a:xfrm>
            <a:off x="0" y="3232602"/>
            <a:ext cx="7674963" cy="3625398"/>
          </a:xfrm>
          <a:custGeom>
            <a:avLst/>
            <a:gdLst>
              <a:gd name="connsiteX0" fmla="*/ 333366 w 2058995"/>
              <a:gd name="connsiteY0" fmla="*/ 940 h 972601"/>
              <a:gd name="connsiteX1" fmla="*/ 400050 w 2058995"/>
              <a:gd name="connsiteY1" fmla="*/ 1051 h 972601"/>
              <a:gd name="connsiteX2" fmla="*/ 952500 w 2058995"/>
              <a:gd name="connsiteY2" fmla="*/ 534451 h 972601"/>
              <a:gd name="connsiteX3" fmla="*/ 1924050 w 2058995"/>
              <a:gd name="connsiteY3" fmla="*/ 686851 h 972601"/>
              <a:gd name="connsiteX4" fmla="*/ 2054591 w 2058995"/>
              <a:gd name="connsiteY4" fmla="*/ 942966 h 972601"/>
              <a:gd name="connsiteX5" fmla="*/ 2058995 w 2058995"/>
              <a:gd name="connsiteY5" fmla="*/ 972601 h 972601"/>
              <a:gd name="connsiteX6" fmla="*/ 0 w 2058995"/>
              <a:gd name="connsiteY6" fmla="*/ 972601 h 972601"/>
              <a:gd name="connsiteX7" fmla="*/ 0 w 2058995"/>
              <a:gd name="connsiteY7" fmla="*/ 61952 h 972601"/>
              <a:gd name="connsiteX8" fmla="*/ 75605 w 2058995"/>
              <a:gd name="connsiteY8" fmla="*/ 42128 h 972601"/>
              <a:gd name="connsiteX9" fmla="*/ 333366 w 2058995"/>
              <a:gd name="connsiteY9" fmla="*/ 940 h 972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58995" h="972601">
                <a:moveTo>
                  <a:pt x="333366" y="940"/>
                </a:moveTo>
                <a:cubicBezTo>
                  <a:pt x="357485" y="-326"/>
                  <a:pt x="379809" y="-338"/>
                  <a:pt x="400050" y="1051"/>
                </a:cubicBezTo>
                <a:cubicBezTo>
                  <a:pt x="723900" y="23276"/>
                  <a:pt x="698500" y="420151"/>
                  <a:pt x="952500" y="534451"/>
                </a:cubicBezTo>
                <a:cubicBezTo>
                  <a:pt x="1206500" y="648751"/>
                  <a:pt x="1736725" y="556676"/>
                  <a:pt x="1924050" y="686851"/>
                </a:cubicBezTo>
                <a:cubicBezTo>
                  <a:pt x="1994297" y="735667"/>
                  <a:pt x="2033290" y="836275"/>
                  <a:pt x="2054591" y="942966"/>
                </a:cubicBezTo>
                <a:lnTo>
                  <a:pt x="2058995" y="972601"/>
                </a:lnTo>
                <a:lnTo>
                  <a:pt x="0" y="972601"/>
                </a:lnTo>
                <a:lnTo>
                  <a:pt x="0" y="61952"/>
                </a:lnTo>
                <a:lnTo>
                  <a:pt x="75605" y="42128"/>
                </a:lnTo>
                <a:cubicBezTo>
                  <a:pt x="172492" y="19804"/>
                  <a:pt x="261007" y="4735"/>
                  <a:pt x="333366" y="940"/>
                </a:cubicBezTo>
                <a:close/>
              </a:path>
            </a:pathLst>
          </a:custGeom>
          <a:gradFill>
            <a:gsLst>
              <a:gs pos="0">
                <a:schemeClr val="accent1"/>
              </a:gs>
              <a:gs pos="100000">
                <a:schemeClr val="accent5">
                  <a:lumMod val="60000"/>
                  <a:lumOff val="40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16" name="图片占位符 7"/>
          <p:cNvSpPr>
            <a:spLocks noGrp="1"/>
          </p:cNvSpPr>
          <p:nvPr>
            <p:ph type="pic" sz="quarter" idx="14"/>
          </p:nvPr>
        </p:nvSpPr>
        <p:spPr>
          <a:xfrm>
            <a:off x="414338" y="481013"/>
            <a:ext cx="11368087" cy="5875337"/>
          </a:xfrm>
          <a:solidFill>
            <a:schemeClr val="bg1">
              <a:lumMod val="95000"/>
            </a:schemeClr>
          </a:solidFill>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endParaRPr lang="en-US" noProof="0"/>
          </a:p>
        </p:txBody>
      </p:sp>
      <p:sp>
        <p:nvSpPr>
          <p:cNvPr id="6" name="标题 1"/>
          <p:cNvSpPr>
            <a:spLocks noGrp="1"/>
          </p:cNvSpPr>
          <p:nvPr>
            <p:ph type="ctrTitle" hasCustomPrompt="1"/>
          </p:nvPr>
        </p:nvSpPr>
        <p:spPr>
          <a:xfrm>
            <a:off x="1701383" y="2552298"/>
            <a:ext cx="8789234" cy="1220477"/>
          </a:xfrm>
        </p:spPr>
        <p:txBody>
          <a:bodyPr rtlCol="0" anchor="b">
            <a:normAutofit/>
          </a:bodyPr>
          <a:lstStyle>
            <a:lvl1pPr marL="0" marR="0" indent="0" algn="ctr" defTabSz="914400" rtl="0" eaLnBrk="1" fontAlgn="auto" latinLnBrk="0" hangingPunct="1">
              <a:lnSpc>
                <a:spcPct val="90000"/>
              </a:lnSpc>
              <a:spcBef>
                <a:spcPct val="0"/>
              </a:spcBef>
              <a:spcAft>
                <a:spcPts val="0"/>
              </a:spcAft>
              <a:buClrTx/>
              <a:buSzTx/>
              <a:buFontTx/>
              <a:buNone/>
              <a:defRPr sz="7200" b="1" i="0">
                <a:solidFill>
                  <a:schemeClr val="bg1"/>
                </a:solidFill>
                <a:latin typeface="Microsoft YaHei UI" panose="020B0503020204020204" pitchFamily="34" charset="-122"/>
                <a:ea typeface="Microsoft YaHei UI" panose="020B0503020204020204" pitchFamily="34" charset="-122"/>
              </a:defRPr>
            </a:lvl1pPr>
          </a:lstStyle>
          <a:p>
            <a:pPr rtl="0"/>
            <a:r>
              <a:rPr lang="en-US" noProof="0"/>
              <a:t>标题</a:t>
            </a:r>
            <a:endParaRPr lang="en-US" noProof="0"/>
          </a:p>
        </p:txBody>
      </p:sp>
      <p:sp>
        <p:nvSpPr>
          <p:cNvPr id="7" name="副标题 2"/>
          <p:cNvSpPr>
            <a:spLocks noGrp="1"/>
          </p:cNvSpPr>
          <p:nvPr>
            <p:ph type="subTitle" idx="1" hasCustomPrompt="1"/>
          </p:nvPr>
        </p:nvSpPr>
        <p:spPr>
          <a:xfrm>
            <a:off x="1701383" y="3919840"/>
            <a:ext cx="8789234" cy="846381"/>
          </a:xfrm>
        </p:spPr>
        <p:txBody>
          <a:bodyPr rtlCol="0" anchor="t">
            <a:norm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sz="2000" b="1" i="0">
                <a:solidFill>
                  <a:schemeClr val="bg1"/>
                </a:solidFill>
                <a:latin typeface="Microsoft YaHei UI" panose="020B0503020204020204" pitchFamily="34" charset="-122"/>
                <a:ea typeface="Microsoft YaHei UI"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en-US" noProof="0"/>
              <a:t>副标题</a:t>
            </a:r>
            <a:endParaRPr lang="en-US" noProof="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3_标题幻灯片">
    <p:bg>
      <p:bgPr>
        <a:solidFill>
          <a:schemeClr val="bg2"/>
        </a:solidFill>
        <a:effectLst/>
      </p:bgPr>
    </p:bg>
    <p:spTree>
      <p:nvGrpSpPr>
        <p:cNvPr id="1" name=""/>
        <p:cNvGrpSpPr/>
        <p:nvPr/>
      </p:nvGrpSpPr>
      <p:grpSpPr>
        <a:xfrm>
          <a:off x="0" y="0"/>
          <a:ext cx="0" cy="0"/>
          <a:chOff x="0" y="0"/>
          <a:chExt cx="0" cy="0"/>
        </a:xfrm>
      </p:grpSpPr>
      <p:pic>
        <p:nvPicPr>
          <p:cNvPr id="7" name="图片 6"/>
          <p:cNvPicPr>
            <a:picLocks noChangeAspect="1"/>
          </p:cNvPicPr>
          <p:nvPr>
            <p:custDataLst>
              <p:tags r:id="rId2"/>
            </p:custDataLst>
          </p:nvPr>
        </p:nvPicPr>
        <p:blipFill>
          <a:blip r:embed="rId3"/>
          <a:stretch>
            <a:fillRect/>
          </a:stretch>
        </p:blipFill>
        <p:spPr>
          <a:xfrm rot="12880075">
            <a:off x="10647409" y="-194926"/>
            <a:ext cx="1912045" cy="2498679"/>
          </a:xfrm>
          <a:prstGeom prst="rect">
            <a:avLst/>
          </a:prstGeom>
        </p:spPr>
      </p:pic>
      <p:pic>
        <p:nvPicPr>
          <p:cNvPr id="8" name="图片 7"/>
          <p:cNvPicPr>
            <a:picLocks noChangeAspect="1"/>
          </p:cNvPicPr>
          <p:nvPr>
            <p:custDataLst>
              <p:tags r:id="rId4"/>
            </p:custDataLst>
          </p:nvPr>
        </p:nvPicPr>
        <p:blipFill rotWithShape="1">
          <a:blip r:embed="rId5"/>
          <a:srcRect/>
          <a:stretch>
            <a:fillRect/>
          </a:stretch>
        </p:blipFill>
        <p:spPr>
          <a:xfrm>
            <a:off x="-932154" y="2711868"/>
            <a:ext cx="3666810" cy="4153389"/>
          </a:xfrm>
          <a:prstGeom prst="rect">
            <a:avLst/>
          </a:prstGeom>
        </p:spPr>
      </p:pic>
      <p:pic>
        <p:nvPicPr>
          <p:cNvPr id="9" name="图片 8"/>
          <p:cNvPicPr>
            <a:picLocks noChangeAspect="1"/>
          </p:cNvPicPr>
          <p:nvPr>
            <p:custDataLst>
              <p:tags r:id="rId6"/>
            </p:custDataLst>
          </p:nvPr>
        </p:nvPicPr>
        <p:blipFill rotWithShape="1">
          <a:blip r:embed="rId7"/>
          <a:srcRect/>
          <a:stretch>
            <a:fillRect/>
          </a:stretch>
        </p:blipFill>
        <p:spPr>
          <a:xfrm>
            <a:off x="1248607" y="4907811"/>
            <a:ext cx="2758453" cy="1942932"/>
          </a:xfrm>
          <a:prstGeom prst="rect">
            <a:avLst/>
          </a:prstGeom>
        </p:spPr>
      </p:pic>
      <p:pic>
        <p:nvPicPr>
          <p:cNvPr id="10" name="图片 9"/>
          <p:cNvPicPr>
            <a:picLocks noChangeAspect="1"/>
          </p:cNvPicPr>
          <p:nvPr>
            <p:custDataLst>
              <p:tags r:id="rId8"/>
            </p:custDataLst>
          </p:nvPr>
        </p:nvPicPr>
        <p:blipFill rotWithShape="1">
          <a:blip r:embed="rId9"/>
          <a:srcRect/>
          <a:stretch>
            <a:fillRect/>
          </a:stretch>
        </p:blipFill>
        <p:spPr>
          <a:xfrm flipH="1">
            <a:off x="9121798" y="5133783"/>
            <a:ext cx="2112707" cy="1730568"/>
          </a:xfrm>
          <a:prstGeom prst="rect">
            <a:avLst/>
          </a:prstGeom>
        </p:spPr>
      </p:pic>
      <p:pic>
        <p:nvPicPr>
          <p:cNvPr id="11" name="图片 10"/>
          <p:cNvPicPr>
            <a:picLocks noChangeAspect="1"/>
          </p:cNvPicPr>
          <p:nvPr>
            <p:custDataLst>
              <p:tags r:id="rId10"/>
            </p:custDataLst>
          </p:nvPr>
        </p:nvPicPr>
        <p:blipFill rotWithShape="1">
          <a:blip r:embed="rId11"/>
          <a:srcRect/>
          <a:stretch>
            <a:fillRect/>
          </a:stretch>
        </p:blipFill>
        <p:spPr>
          <a:xfrm flipH="1">
            <a:off x="7014856" y="4977108"/>
            <a:ext cx="2218491" cy="1888150"/>
          </a:xfrm>
          <a:prstGeom prst="rect">
            <a:avLst/>
          </a:prstGeom>
        </p:spPr>
      </p:pic>
      <p:pic>
        <p:nvPicPr>
          <p:cNvPr id="12" name="图片 11"/>
          <p:cNvPicPr>
            <a:picLocks noChangeAspect="1"/>
          </p:cNvPicPr>
          <p:nvPr>
            <p:custDataLst>
              <p:tags r:id="rId12"/>
            </p:custDataLst>
          </p:nvPr>
        </p:nvPicPr>
        <p:blipFill rotWithShape="1">
          <a:blip r:embed="rId13"/>
          <a:srcRect/>
          <a:stretch>
            <a:fillRect/>
          </a:stretch>
        </p:blipFill>
        <p:spPr>
          <a:xfrm>
            <a:off x="3457131" y="4330731"/>
            <a:ext cx="1485156" cy="2527270"/>
          </a:xfrm>
          <a:prstGeom prst="rect">
            <a:avLst/>
          </a:prstGeom>
        </p:spPr>
      </p:pic>
      <p:pic>
        <p:nvPicPr>
          <p:cNvPr id="13" name="图片 12"/>
          <p:cNvPicPr>
            <a:picLocks noChangeAspect="1"/>
          </p:cNvPicPr>
          <p:nvPr>
            <p:custDataLst>
              <p:tags r:id="rId14"/>
            </p:custDataLst>
          </p:nvPr>
        </p:nvPicPr>
        <p:blipFill rotWithShape="1">
          <a:blip r:embed="rId15"/>
          <a:srcRect/>
          <a:stretch>
            <a:fillRect/>
          </a:stretch>
        </p:blipFill>
        <p:spPr>
          <a:xfrm>
            <a:off x="10957880" y="4442773"/>
            <a:ext cx="1038995" cy="2415228"/>
          </a:xfrm>
          <a:prstGeom prst="rect">
            <a:avLst/>
          </a:prstGeom>
        </p:spPr>
      </p:pic>
      <p:pic>
        <p:nvPicPr>
          <p:cNvPr id="14" name="图片 13"/>
          <p:cNvPicPr>
            <a:picLocks noChangeAspect="1"/>
          </p:cNvPicPr>
          <p:nvPr>
            <p:custDataLst>
              <p:tags r:id="rId16"/>
            </p:custDataLst>
          </p:nvPr>
        </p:nvPicPr>
        <p:blipFill rotWithShape="1">
          <a:blip r:embed="rId17"/>
          <a:srcRect/>
          <a:stretch>
            <a:fillRect/>
          </a:stretch>
        </p:blipFill>
        <p:spPr>
          <a:xfrm rot="21018953">
            <a:off x="5494341" y="5533781"/>
            <a:ext cx="1303004" cy="1351408"/>
          </a:xfrm>
          <a:prstGeom prst="rect">
            <a:avLst/>
          </a:prstGeom>
        </p:spPr>
      </p:pic>
      <p:sp>
        <p:nvSpPr>
          <p:cNvPr id="2" name="标题 1"/>
          <p:cNvSpPr>
            <a:spLocks noGrp="1"/>
          </p:cNvSpPr>
          <p:nvPr>
            <p:ph type="ctrTitle" hasCustomPrompt="1"/>
            <p:custDataLst>
              <p:tags r:id="rId18"/>
            </p:custDataLst>
          </p:nvPr>
        </p:nvSpPr>
        <p:spPr>
          <a:xfrm>
            <a:off x="1515348" y="1874443"/>
            <a:ext cx="9115200" cy="1090800"/>
          </a:xfrm>
        </p:spPr>
        <p:txBody>
          <a:bodyPr lIns="90000" tIns="46800" rIns="90000" bIns="0" anchor="b" anchorCtr="0">
            <a:normAutofit/>
          </a:bodyPr>
          <a:lstStyle>
            <a:lvl1pPr algn="ctr">
              <a:defRPr sz="6100" u="none" strike="noStrike" kern="1200" cap="none" spc="600" normalizeH="0" baseline="0">
                <a:solidFill>
                  <a:schemeClr val="accent1"/>
                </a:solidFill>
                <a:uFillTx/>
                <a:latin typeface="Arial" panose="020B0604020202020204" pitchFamily="34" charset="0"/>
                <a:ea typeface="汉仪旗黑-85S" panose="00020600040101010101" pitchFamily="18" charset="-122"/>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19"/>
            </p:custDataLst>
          </p:nvPr>
        </p:nvSpPr>
        <p:spPr>
          <a:xfrm>
            <a:off x="3162348" y="3187347"/>
            <a:ext cx="5821200" cy="414000"/>
          </a:xfrm>
        </p:spPr>
        <p:txBody>
          <a:bodyPr lIns="90000" tIns="0" rIns="90000" bIns="46800">
            <a:normAutofit/>
          </a:bodyPr>
          <a:lstStyle>
            <a:lvl1pPr marL="0" indent="0" algn="ctr" eaLnBrk="1" fontAlgn="auto" latinLnBrk="0" hangingPunct="1">
              <a:lnSpc>
                <a:spcPct val="100000"/>
              </a:lnSpc>
              <a:buNone/>
              <a:defRPr sz="2300" u="none" strike="noStrike" kern="1200" cap="none" spc="200" normalizeH="0" baseline="0">
                <a:solidFill>
                  <a:schemeClr val="tx1">
                    <a:lumMod val="85000"/>
                    <a:lumOff val="15000"/>
                  </a:schemeClr>
                </a:solidFill>
                <a:uFillTx/>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20"/>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21"/>
            </p:custDataLst>
          </p:nvPr>
        </p:nvSpPr>
        <p:spPr/>
        <p:txBody>
          <a:bodyPr/>
          <a:lstStyle/>
          <a:p>
            <a:endParaRPr lang="zh-CN" altLang="en-US" dirty="0"/>
          </a:p>
        </p:txBody>
      </p:sp>
      <p:sp>
        <p:nvSpPr>
          <p:cNvPr id="18" name="灯片编号占位符 17"/>
          <p:cNvSpPr>
            <a:spLocks noGrp="1"/>
          </p:cNvSpPr>
          <p:nvPr>
            <p:ph type="sldNum" sz="quarter" idx="12"/>
            <p:custDataLst>
              <p:tags r:id="rId22"/>
            </p:custDataLst>
          </p:nvPr>
        </p:nvSpPr>
        <p:spPr/>
        <p:txBody>
          <a:bodyPr/>
          <a:lstStyle/>
          <a:p>
            <a:fld id="{49AE70B2-8BF9-45C0-BB95-33D1B9D3A854}" type="slidenum">
              <a:rPr lang="zh-CN" altLang="en-US" smtClean="0"/>
            </a:fld>
            <a:endParaRPr lang="zh-CN" altLang="en-US" dirty="0"/>
          </a:p>
        </p:txBody>
      </p:sp>
      <p:sp>
        <p:nvSpPr>
          <p:cNvPr id="5" name="文本占位符 4"/>
          <p:cNvSpPr>
            <a:spLocks noGrp="1"/>
          </p:cNvSpPr>
          <p:nvPr>
            <p:ph type="body" sz="quarter" idx="13" hasCustomPrompt="1"/>
            <p:custDataLst>
              <p:tags r:id="rId23"/>
            </p:custDataLst>
          </p:nvPr>
        </p:nvSpPr>
        <p:spPr>
          <a:xfrm>
            <a:off x="3162348" y="3949629"/>
            <a:ext cx="2655570" cy="353060"/>
          </a:xfrm>
        </p:spPr>
        <p:txBody>
          <a:bodyPr/>
          <a:lstStyle>
            <a:lvl1pPr marL="0" indent="0" algn="r" eaLnBrk="1" fontAlgn="auto" latinLnBrk="0" hangingPunct="1">
              <a:lnSpc>
                <a:spcPct val="10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zh-CN" altLang="en-US" dirty="0"/>
          </a:p>
        </p:txBody>
      </p:sp>
      <p:sp>
        <p:nvSpPr>
          <p:cNvPr id="22" name="文本占位符 21"/>
          <p:cNvSpPr>
            <a:spLocks noGrp="1"/>
          </p:cNvSpPr>
          <p:nvPr>
            <p:ph type="body" sz="quarter" idx="14" hasCustomPrompt="1"/>
            <p:custDataLst>
              <p:tags r:id="rId24"/>
            </p:custDataLst>
          </p:nvPr>
        </p:nvSpPr>
        <p:spPr>
          <a:xfrm>
            <a:off x="6377353" y="3949629"/>
            <a:ext cx="2606040" cy="353060"/>
          </a:xfrm>
        </p:spPr>
        <p:txBody>
          <a:bodyPr/>
          <a:lstStyle>
            <a:lvl1pPr marL="0" indent="0" eaLnBrk="1" fontAlgn="auto" latinLnBrk="0" hangingPunct="1">
              <a:lnSpc>
                <a:spcPct val="10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cSld name="仅标题">
    <p:bg>
      <p:bgPr>
        <a:solidFill>
          <a:schemeClr val="lt2"/>
        </a:solidFill>
        <a:effectLst/>
      </p:bgPr>
    </p:bg>
    <p:spTree>
      <p:nvGrpSpPr>
        <p:cNvPr id="1" name=""/>
        <p:cNvGrpSpPr/>
        <p:nvPr/>
      </p:nvGrpSpPr>
      <p:grpSpPr>
        <a:xfrm>
          <a:off x="0" y="0"/>
          <a:ext cx="0" cy="0"/>
          <a:chOff x="0" y="0"/>
          <a:chExt cx="0" cy="0"/>
        </a:xfrm>
      </p:grpSpPr>
      <p:grpSp>
        <p:nvGrpSpPr>
          <p:cNvPr id="6" name="组合 5"/>
          <p:cNvGrpSpPr/>
          <p:nvPr userDrawn="1">
            <p:custDataLst>
              <p:tags r:id="rId2"/>
            </p:custDataLst>
          </p:nvPr>
        </p:nvGrpSpPr>
        <p:grpSpPr>
          <a:xfrm>
            <a:off x="45584" y="0"/>
            <a:ext cx="12146416" cy="6858001"/>
            <a:chOff x="45584" y="0"/>
            <a:chExt cx="12146416" cy="6858001"/>
          </a:xfrm>
        </p:grpSpPr>
        <p:grpSp>
          <p:nvGrpSpPr>
            <p:cNvPr id="9" name="组合 8"/>
            <p:cNvGrpSpPr/>
            <p:nvPr userDrawn="1">
              <p:custDataLst>
                <p:tags r:id="rId3"/>
              </p:custDataLst>
            </p:nvPr>
          </p:nvGrpSpPr>
          <p:grpSpPr>
            <a:xfrm>
              <a:off x="45584" y="4391343"/>
              <a:ext cx="893743" cy="2466658"/>
              <a:chOff x="-2041" y="4391343"/>
              <a:chExt cx="893743" cy="2466658"/>
            </a:xfrm>
          </p:grpSpPr>
          <p:pic>
            <p:nvPicPr>
              <p:cNvPr id="10" name="图片 9"/>
              <p:cNvPicPr>
                <a:picLocks noChangeAspect="1"/>
              </p:cNvPicPr>
              <p:nvPr>
                <p:custDataLst>
                  <p:tags r:id="rId4"/>
                </p:custDataLst>
              </p:nvPr>
            </p:nvPicPr>
            <p:blipFill rotWithShape="1">
              <a:blip r:embed="rId5"/>
              <a:srcRect/>
              <a:stretch>
                <a:fillRect/>
              </a:stretch>
            </p:blipFill>
            <p:spPr>
              <a:xfrm>
                <a:off x="0" y="5917327"/>
                <a:ext cx="891702" cy="940674"/>
              </a:xfrm>
              <a:prstGeom prst="rect">
                <a:avLst/>
              </a:prstGeom>
            </p:spPr>
          </p:pic>
          <p:pic>
            <p:nvPicPr>
              <p:cNvPr id="11" name="图片 10"/>
              <p:cNvPicPr>
                <a:picLocks noChangeAspect="1"/>
              </p:cNvPicPr>
              <p:nvPr>
                <p:custDataLst>
                  <p:tags r:id="rId6"/>
                </p:custDataLst>
              </p:nvPr>
            </p:nvPicPr>
            <p:blipFill>
              <a:blip r:embed="rId7"/>
              <a:stretch>
                <a:fillRect/>
              </a:stretch>
            </p:blipFill>
            <p:spPr>
              <a:xfrm rot="1953062" flipH="1">
                <a:off x="-2041" y="4391343"/>
                <a:ext cx="757605" cy="2455724"/>
              </a:xfrm>
              <a:prstGeom prst="rect">
                <a:avLst/>
              </a:prstGeom>
            </p:spPr>
          </p:pic>
        </p:grpSp>
        <p:pic>
          <p:nvPicPr>
            <p:cNvPr id="12" name="图片 11"/>
            <p:cNvPicPr>
              <a:picLocks noChangeAspect="1"/>
            </p:cNvPicPr>
            <p:nvPr userDrawn="1">
              <p:custDataLst>
                <p:tags r:id="rId8"/>
              </p:custDataLst>
            </p:nvPr>
          </p:nvPicPr>
          <p:blipFill rotWithShape="1">
            <a:blip r:embed="rId9"/>
            <a:srcRect/>
            <a:stretch>
              <a:fillRect/>
            </a:stretch>
          </p:blipFill>
          <p:spPr>
            <a:xfrm flipH="1" flipV="1">
              <a:off x="11261476" y="0"/>
              <a:ext cx="930524" cy="1238250"/>
            </a:xfrm>
            <a:prstGeom prst="rect">
              <a:avLst/>
            </a:prstGeom>
          </p:spPr>
        </p:pic>
      </p:grpSp>
      <p:sp>
        <p:nvSpPr>
          <p:cNvPr id="2" name="标题 1"/>
          <p:cNvSpPr>
            <a:spLocks noGrp="1"/>
          </p:cNvSpPr>
          <p:nvPr>
            <p:ph type="title"/>
            <p:custDataLst>
              <p:tags r:id="rId10"/>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1"/>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p>
            <a:endParaRPr lang="zh-CN" altLang="en-US"/>
          </a:p>
        </p:txBody>
      </p:sp>
      <p:sp>
        <p:nvSpPr>
          <p:cNvPr id="5" name="灯片编号占位符 4"/>
          <p:cNvSpPr>
            <a:spLocks noGrp="1"/>
          </p:cNvSpPr>
          <p:nvPr>
            <p:ph type="sldNum" sz="quarter" idx="12"/>
            <p:custDataLst>
              <p:tags r:id="rId13"/>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末尾幻灯片">
    <p:spTree>
      <p:nvGrpSpPr>
        <p:cNvPr id="1" name=""/>
        <p:cNvGrpSpPr/>
        <p:nvPr/>
      </p:nvGrpSpPr>
      <p:grpSpPr>
        <a:xfrm>
          <a:off x="0" y="0"/>
          <a:ext cx="0" cy="0"/>
          <a:chOff x="0" y="0"/>
          <a:chExt cx="0" cy="0"/>
        </a:xfrm>
      </p:grpSpPr>
      <p:pic>
        <p:nvPicPr>
          <p:cNvPr id="6" name="图片 5"/>
          <p:cNvPicPr>
            <a:picLocks noChangeAspect="1"/>
          </p:cNvPicPr>
          <p:nvPr>
            <p:custDataLst>
              <p:tags r:id="rId2"/>
            </p:custDataLst>
          </p:nvPr>
        </p:nvPicPr>
        <p:blipFill>
          <a:blip r:embed="rId3"/>
          <a:stretch>
            <a:fillRect/>
          </a:stretch>
        </p:blipFill>
        <p:spPr>
          <a:xfrm rot="12021009">
            <a:off x="9598540" y="-71780"/>
            <a:ext cx="2432128" cy="3178328"/>
          </a:xfrm>
          <a:prstGeom prst="rect">
            <a:avLst/>
          </a:prstGeom>
        </p:spPr>
      </p:pic>
      <p:pic>
        <p:nvPicPr>
          <p:cNvPr id="7" name="图片 6"/>
          <p:cNvPicPr>
            <a:picLocks noChangeAspect="1"/>
          </p:cNvPicPr>
          <p:nvPr>
            <p:custDataLst>
              <p:tags r:id="rId4"/>
            </p:custDataLst>
          </p:nvPr>
        </p:nvPicPr>
        <p:blipFill rotWithShape="1">
          <a:blip r:embed="rId5"/>
          <a:srcRect/>
          <a:stretch>
            <a:fillRect/>
          </a:stretch>
        </p:blipFill>
        <p:spPr>
          <a:xfrm>
            <a:off x="-932154" y="2711868"/>
            <a:ext cx="3666810" cy="4153389"/>
          </a:xfrm>
          <a:prstGeom prst="rect">
            <a:avLst/>
          </a:prstGeom>
        </p:spPr>
      </p:pic>
      <p:pic>
        <p:nvPicPr>
          <p:cNvPr id="8" name="图片 7"/>
          <p:cNvPicPr>
            <a:picLocks noChangeAspect="1"/>
          </p:cNvPicPr>
          <p:nvPr>
            <p:custDataLst>
              <p:tags r:id="rId6"/>
            </p:custDataLst>
          </p:nvPr>
        </p:nvPicPr>
        <p:blipFill rotWithShape="1">
          <a:blip r:embed="rId7"/>
          <a:srcRect/>
          <a:stretch>
            <a:fillRect/>
          </a:stretch>
        </p:blipFill>
        <p:spPr>
          <a:xfrm>
            <a:off x="1248607" y="4907811"/>
            <a:ext cx="2758453" cy="1942932"/>
          </a:xfrm>
          <a:prstGeom prst="rect">
            <a:avLst/>
          </a:prstGeom>
        </p:spPr>
      </p:pic>
      <p:pic>
        <p:nvPicPr>
          <p:cNvPr id="9" name="图片 8"/>
          <p:cNvPicPr>
            <a:picLocks noChangeAspect="1"/>
          </p:cNvPicPr>
          <p:nvPr>
            <p:custDataLst>
              <p:tags r:id="rId8"/>
            </p:custDataLst>
          </p:nvPr>
        </p:nvPicPr>
        <p:blipFill rotWithShape="1">
          <a:blip r:embed="rId9"/>
          <a:srcRect/>
          <a:stretch>
            <a:fillRect/>
          </a:stretch>
        </p:blipFill>
        <p:spPr>
          <a:xfrm flipH="1">
            <a:off x="9121798" y="5133783"/>
            <a:ext cx="2112707" cy="1730568"/>
          </a:xfrm>
          <a:prstGeom prst="rect">
            <a:avLst/>
          </a:prstGeom>
        </p:spPr>
      </p:pic>
      <p:pic>
        <p:nvPicPr>
          <p:cNvPr id="10" name="图片 9"/>
          <p:cNvPicPr>
            <a:picLocks noChangeAspect="1"/>
          </p:cNvPicPr>
          <p:nvPr>
            <p:custDataLst>
              <p:tags r:id="rId10"/>
            </p:custDataLst>
          </p:nvPr>
        </p:nvPicPr>
        <p:blipFill rotWithShape="1">
          <a:blip r:embed="rId11"/>
          <a:srcRect/>
          <a:stretch>
            <a:fillRect/>
          </a:stretch>
        </p:blipFill>
        <p:spPr>
          <a:xfrm flipH="1">
            <a:off x="7014856" y="4977108"/>
            <a:ext cx="2218491" cy="1888150"/>
          </a:xfrm>
          <a:prstGeom prst="rect">
            <a:avLst/>
          </a:prstGeom>
        </p:spPr>
      </p:pic>
      <p:pic>
        <p:nvPicPr>
          <p:cNvPr id="11" name="图片 10"/>
          <p:cNvPicPr>
            <a:picLocks noChangeAspect="1"/>
          </p:cNvPicPr>
          <p:nvPr>
            <p:custDataLst>
              <p:tags r:id="rId12"/>
            </p:custDataLst>
          </p:nvPr>
        </p:nvPicPr>
        <p:blipFill rotWithShape="1">
          <a:blip r:embed="rId13"/>
          <a:srcRect/>
          <a:stretch>
            <a:fillRect/>
          </a:stretch>
        </p:blipFill>
        <p:spPr>
          <a:xfrm>
            <a:off x="3457131" y="4330731"/>
            <a:ext cx="1485156" cy="2527270"/>
          </a:xfrm>
          <a:prstGeom prst="rect">
            <a:avLst/>
          </a:prstGeom>
        </p:spPr>
      </p:pic>
      <p:pic>
        <p:nvPicPr>
          <p:cNvPr id="12" name="图片 11"/>
          <p:cNvPicPr>
            <a:picLocks noChangeAspect="1"/>
          </p:cNvPicPr>
          <p:nvPr>
            <p:custDataLst>
              <p:tags r:id="rId14"/>
            </p:custDataLst>
          </p:nvPr>
        </p:nvPicPr>
        <p:blipFill rotWithShape="1">
          <a:blip r:embed="rId15"/>
          <a:srcRect/>
          <a:stretch>
            <a:fillRect/>
          </a:stretch>
        </p:blipFill>
        <p:spPr>
          <a:xfrm>
            <a:off x="10957880" y="4442773"/>
            <a:ext cx="1038995" cy="2415228"/>
          </a:xfrm>
          <a:prstGeom prst="rect">
            <a:avLst/>
          </a:prstGeom>
        </p:spPr>
      </p:pic>
      <p:pic>
        <p:nvPicPr>
          <p:cNvPr id="13" name="图片 12"/>
          <p:cNvPicPr>
            <a:picLocks noChangeAspect="1"/>
          </p:cNvPicPr>
          <p:nvPr>
            <p:custDataLst>
              <p:tags r:id="rId16"/>
            </p:custDataLst>
          </p:nvPr>
        </p:nvPicPr>
        <p:blipFill rotWithShape="1">
          <a:blip r:embed="rId17"/>
          <a:srcRect/>
          <a:stretch>
            <a:fillRect/>
          </a:stretch>
        </p:blipFill>
        <p:spPr>
          <a:xfrm rot="21018953">
            <a:off x="5494341" y="5533781"/>
            <a:ext cx="1303004" cy="1351408"/>
          </a:xfrm>
          <a:prstGeom prst="rect">
            <a:avLst/>
          </a:prstGeom>
        </p:spPr>
      </p:pic>
      <p:sp>
        <p:nvSpPr>
          <p:cNvPr id="2" name="标题 1"/>
          <p:cNvSpPr>
            <a:spLocks noGrp="1"/>
          </p:cNvSpPr>
          <p:nvPr>
            <p:ph type="title" hasCustomPrompt="1"/>
            <p:custDataLst>
              <p:tags r:id="rId18"/>
            </p:custDataLst>
          </p:nvPr>
        </p:nvSpPr>
        <p:spPr>
          <a:xfrm>
            <a:off x="4007060" y="1942269"/>
            <a:ext cx="4046400" cy="1170000"/>
          </a:xfrm>
        </p:spPr>
        <p:txBody>
          <a:bodyPr vert="horz" lIns="90000" tIns="46800" rIns="90000" bIns="46800" rtlCol="0" anchor="b" anchorCtr="0">
            <a:normAutofit/>
          </a:bodyPr>
          <a:lstStyle>
            <a:lvl1pPr marL="0" marR="0" algn="ctr" defTabSz="914400" rtl="0" eaLnBrk="1" fontAlgn="auto" latinLnBrk="0" hangingPunct="1">
              <a:lnSpc>
                <a:spcPct val="100000"/>
              </a:lnSpc>
              <a:buNone/>
              <a:defRPr kumimoji="0" lang="zh-CN" altLang="en-US" sz="6300" b="1" i="0" u="none" strike="noStrike" kern="1200" cap="none" spc="600" normalizeH="0" baseline="0" noProof="1" dirty="0">
                <a:solidFill>
                  <a:schemeClr val="accent1"/>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endParaRPr dirty="0">
              <a:sym typeface="+mn-ea"/>
            </a:endParaRPr>
          </a:p>
        </p:txBody>
      </p:sp>
      <p:sp>
        <p:nvSpPr>
          <p:cNvPr id="3" name="日期占位符 2"/>
          <p:cNvSpPr>
            <a:spLocks noGrp="1"/>
          </p:cNvSpPr>
          <p:nvPr>
            <p:ph type="dt" sz="half" idx="10"/>
            <p:custDataLst>
              <p:tags r:id="rId19"/>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20"/>
            </p:custDataLst>
          </p:nvPr>
        </p:nvSpPr>
        <p:spPr/>
        <p:txBody>
          <a:bodyPr/>
          <a:lstStyle/>
          <a:p>
            <a:endParaRPr lang="zh-CN" altLang="en-US"/>
          </a:p>
        </p:txBody>
      </p:sp>
      <p:sp>
        <p:nvSpPr>
          <p:cNvPr id="5" name="灯片编号占位符 4"/>
          <p:cNvSpPr>
            <a:spLocks noGrp="1"/>
          </p:cNvSpPr>
          <p:nvPr>
            <p:ph type="sldNum" sz="quarter" idx="12"/>
            <p:custDataLst>
              <p:tags r:id="rId21"/>
            </p:custDataLst>
          </p:nvPr>
        </p:nvSpPr>
        <p:spPr/>
        <p:txBody>
          <a:bodyPr/>
          <a:lstStyle/>
          <a:p>
            <a:fld id="{49AE70B2-8BF9-45C0-BB95-33D1B9D3A854}" type="slidenum">
              <a:rPr lang="zh-CN" altLang="en-US" smtClean="0"/>
            </a:fld>
            <a:endParaRPr lang="zh-CN" altLang="en-US"/>
          </a:p>
        </p:txBody>
      </p:sp>
      <p:sp>
        <p:nvSpPr>
          <p:cNvPr id="15" name="文本占位符 14"/>
          <p:cNvSpPr>
            <a:spLocks noGrp="1"/>
          </p:cNvSpPr>
          <p:nvPr>
            <p:ph type="body" sz="quarter" idx="13" hasCustomPrompt="1"/>
            <p:custDataLst>
              <p:tags r:id="rId22"/>
            </p:custDataLst>
          </p:nvPr>
        </p:nvSpPr>
        <p:spPr>
          <a:xfrm>
            <a:off x="3997319" y="3320783"/>
            <a:ext cx="4046400" cy="436406"/>
          </a:xfrm>
        </p:spPr>
        <p:txBody>
          <a:bodyPr/>
          <a:lstStyle>
            <a:lvl1pPr marL="0" indent="0" algn="dist">
              <a:buNone/>
              <a:defRPr/>
            </a:lvl1pPr>
          </a:lstStyle>
          <a:p>
            <a:pPr lvl="0"/>
            <a:r>
              <a:rPr lang="zh-CN" altLang="en-US" dirty="0"/>
              <a:t>编辑标题</a:t>
            </a:r>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760FBDFE-C587-4B4C-A407-44438C67B59E}" type="datetimeFigureOut">
              <a:rPr kumimoji="0" lang="zh-CN" altLang="en-US" sz="1000" b="0" i="0" u="none" strike="noStrike" kern="1200" cap="none" spc="0" normalizeH="0" baseline="0" noProof="0" smtClean="0">
                <a:ln>
                  <a:noFill/>
                </a:ln>
                <a:solidFill>
                  <a:prstClr val="black">
                    <a:tint val="75000"/>
                  </a:prstClr>
                </a:solidFill>
                <a:effectLst/>
                <a:uLnTx/>
                <a:uFillTx/>
                <a:latin typeface="Arial" panose="020B0604020202020204"/>
                <a:ea typeface="微软雅黑" panose="020B0503020204020204" charset="-122"/>
                <a:cs typeface="+mn-cs"/>
              </a:rPr>
            </a:fld>
            <a:endParaRPr kumimoji="0" lang="zh-CN" altLang="en-US" sz="1000" b="0" i="0" u="none" strike="noStrike" kern="1200" cap="none" spc="0" normalizeH="0" baseline="0" noProof="0">
              <a:ln>
                <a:noFill/>
              </a:ln>
              <a:solidFill>
                <a:prstClr val="black">
                  <a:tint val="75000"/>
                </a:prstClr>
              </a:solidFill>
              <a:effectLst/>
              <a:uLnTx/>
              <a:uFillTx/>
              <a:latin typeface="Arial" panose="020B0604020202020204"/>
              <a:ea typeface="微软雅黑" panose="020B0503020204020204" charset="-122"/>
              <a:cs typeface="+mn-cs"/>
            </a:endParaRPr>
          </a:p>
        </p:txBody>
      </p:sp>
      <p:sp>
        <p:nvSpPr>
          <p:cNvPr id="17" name="页脚占位符 16"/>
          <p:cNvSpPr>
            <a:spLocks noGrp="1"/>
          </p:cNvSpPr>
          <p:nvPr>
            <p:ph type="ftr" sz="quarter" idx="11"/>
            <p:custDataLst>
              <p:tags r:id="rId5"/>
            </p:custDataLst>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1200" cap="none" spc="0" normalizeH="0" baseline="0" noProof="0" dirty="0">
              <a:ln>
                <a:noFill/>
              </a:ln>
              <a:solidFill>
                <a:prstClr val="black">
                  <a:tint val="75000"/>
                </a:prstClr>
              </a:solidFill>
              <a:effectLst/>
              <a:uLnTx/>
              <a:uFillTx/>
              <a:latin typeface="Arial" panose="020B0604020202020204"/>
              <a:ea typeface="微软雅黑" panose="020B0503020204020204" charset="-122"/>
              <a:cs typeface="+mn-cs"/>
            </a:endParaRPr>
          </a:p>
        </p:txBody>
      </p:sp>
      <p:sp>
        <p:nvSpPr>
          <p:cNvPr id="18" name="灯片编号占位符 17"/>
          <p:cNvSpPr>
            <a:spLocks noGrp="1"/>
          </p:cNvSpPr>
          <p:nvPr>
            <p:ph type="sldNum" sz="quarter" idx="12"/>
            <p:custDataLst>
              <p:tags r:id="rId6"/>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9AE70B2-8BF9-45C0-BB95-33D1B9D3A854}" type="slidenum">
              <a:rPr kumimoji="0" lang="zh-CN" altLang="en-US" sz="1000" b="0" i="0" u="none" strike="noStrike" kern="1200" cap="none" spc="0" normalizeH="0" baseline="0" noProof="0" smtClean="0">
                <a:ln>
                  <a:noFill/>
                </a:ln>
                <a:solidFill>
                  <a:prstClr val="black">
                    <a:tint val="75000"/>
                  </a:prstClr>
                </a:solidFill>
                <a:effectLst/>
                <a:uLnTx/>
                <a:uFillTx/>
                <a:latin typeface="Arial" panose="020B0604020202020204"/>
                <a:ea typeface="微软雅黑" panose="020B0503020204020204" charset="-122"/>
                <a:cs typeface="+mn-cs"/>
              </a:rPr>
            </a:fld>
            <a:endParaRPr kumimoji="0" lang="zh-CN" altLang="en-US" sz="1000" b="0" i="0" u="none" strike="noStrike" kern="1200" cap="none" spc="0" normalizeH="0" baseline="0" noProof="0" dirty="0">
              <a:ln>
                <a:noFill/>
              </a:ln>
              <a:solidFill>
                <a:prstClr val="black">
                  <a:tint val="75000"/>
                </a:prstClr>
              </a:solidFill>
              <a:effectLst/>
              <a:uLnTx/>
              <a:uFillTx/>
              <a:latin typeface="Arial" panose="020B0604020202020204"/>
              <a:ea typeface="微软雅黑" panose="020B0503020204020204" charset="-122"/>
              <a:cs typeface="+mn-cs"/>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760FBDFE-C587-4B4C-A407-44438C67B59E}" type="datetimeFigureOut">
              <a:rPr kumimoji="0" lang="zh-CN" altLang="en-US" sz="1000" b="0" i="0" u="none" strike="noStrike" kern="1200" cap="none" spc="0" normalizeH="0" baseline="0" noProof="0" smtClean="0">
                <a:ln>
                  <a:noFill/>
                </a:ln>
                <a:solidFill>
                  <a:prstClr val="black">
                    <a:tint val="75000"/>
                  </a:prstClr>
                </a:solidFill>
                <a:effectLst/>
                <a:uLnTx/>
                <a:uFillTx/>
                <a:latin typeface="Arial" panose="020B0604020202020204"/>
                <a:ea typeface="微软雅黑" panose="020B0503020204020204" charset="-122"/>
                <a:cs typeface="+mn-cs"/>
              </a:rPr>
            </a:fld>
            <a:endParaRPr kumimoji="0" lang="zh-CN" altLang="en-US" sz="1000" b="0" i="0" u="none" strike="noStrike" kern="1200" cap="none" spc="0" normalizeH="0" baseline="0" noProof="0">
              <a:ln>
                <a:noFill/>
              </a:ln>
              <a:solidFill>
                <a:prstClr val="black">
                  <a:tint val="75000"/>
                </a:prstClr>
              </a:solidFill>
              <a:effectLst/>
              <a:uLnTx/>
              <a:uFillTx/>
              <a:latin typeface="Arial" panose="020B0604020202020204"/>
              <a:ea typeface="微软雅黑" panose="020B0503020204020204"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1200" cap="none" spc="0" normalizeH="0" baseline="0" noProof="0">
              <a:ln>
                <a:noFill/>
              </a:ln>
              <a:solidFill>
                <a:prstClr val="black">
                  <a:tint val="75000"/>
                </a:prstClr>
              </a:solidFill>
              <a:effectLst/>
              <a:uLnTx/>
              <a:uFillTx/>
              <a:latin typeface="Arial" panose="020B0604020202020204"/>
              <a:ea typeface="微软雅黑" panose="020B0503020204020204" charset="-122"/>
              <a:cs typeface="+mn-cs"/>
            </a:endParaRPr>
          </a:p>
        </p:txBody>
      </p:sp>
      <p:sp>
        <p:nvSpPr>
          <p:cNvPr id="6" name="灯片编号占位符 5"/>
          <p:cNvSpPr>
            <a:spLocks noGrp="1"/>
          </p:cNvSpPr>
          <p:nvPr>
            <p:ph type="sldNum" sz="quarter" idx="12"/>
            <p:custDataLst>
              <p:tags r:id="rId6"/>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9AE70B2-8BF9-45C0-BB95-33D1B9D3A854}" type="slidenum">
              <a:rPr kumimoji="0" lang="zh-CN" altLang="en-US" sz="1000" b="0" i="0" u="none" strike="noStrike" kern="1200" cap="none" spc="0" normalizeH="0" baseline="0" noProof="0" smtClean="0">
                <a:ln>
                  <a:noFill/>
                </a:ln>
                <a:solidFill>
                  <a:prstClr val="black">
                    <a:tint val="75000"/>
                  </a:prstClr>
                </a:solidFill>
                <a:effectLst/>
                <a:uLnTx/>
                <a:uFillTx/>
                <a:latin typeface="Arial" panose="020B0604020202020204"/>
                <a:ea typeface="微软雅黑" panose="020B0503020204020204" charset="-122"/>
                <a:cs typeface="+mn-cs"/>
              </a:rPr>
            </a:fld>
            <a:endParaRPr kumimoji="0" lang="zh-CN" altLang="en-US" sz="1000" b="0" i="0" u="none" strike="noStrike" kern="1200" cap="none" spc="0" normalizeH="0" baseline="0" noProof="0">
              <a:ln>
                <a:noFill/>
              </a:ln>
              <a:solidFill>
                <a:prstClr val="black">
                  <a:tint val="75000"/>
                </a:prstClr>
              </a:solidFill>
              <a:effectLst/>
              <a:uLnTx/>
              <a:uFillTx/>
              <a:latin typeface="Arial" panose="020B0604020202020204"/>
              <a:ea typeface="微软雅黑" panose="020B0503020204020204" charset="-122"/>
              <a:cs typeface="+mn-c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760FBDFE-C587-4B4C-A407-44438C67B59E}" type="datetimeFigureOut">
              <a:rPr kumimoji="0" lang="zh-CN" altLang="en-US" sz="1000" b="0" i="0" u="none" strike="noStrike" kern="1200" cap="none" spc="0" normalizeH="0" baseline="0" noProof="0" smtClean="0">
                <a:ln>
                  <a:noFill/>
                </a:ln>
                <a:solidFill>
                  <a:prstClr val="black">
                    <a:tint val="75000"/>
                  </a:prstClr>
                </a:solidFill>
                <a:effectLst/>
                <a:uLnTx/>
                <a:uFillTx/>
                <a:latin typeface="Arial" panose="020B0604020202020204"/>
                <a:ea typeface="微软雅黑" panose="020B0503020204020204" charset="-122"/>
                <a:cs typeface="+mn-cs"/>
              </a:rPr>
            </a:fld>
            <a:endParaRPr kumimoji="0" lang="zh-CN" altLang="en-US" sz="1000" b="0" i="0" u="none" strike="noStrike" kern="1200" cap="none" spc="0" normalizeH="0" baseline="0" noProof="0">
              <a:ln>
                <a:noFill/>
              </a:ln>
              <a:solidFill>
                <a:prstClr val="black">
                  <a:tint val="75000"/>
                </a:prstClr>
              </a:solidFill>
              <a:effectLst/>
              <a:uLnTx/>
              <a:uFillTx/>
              <a:latin typeface="Arial" panose="020B0604020202020204"/>
              <a:ea typeface="微软雅黑" panose="020B0503020204020204"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1200" cap="none" spc="0" normalizeH="0" baseline="0" noProof="0">
              <a:ln>
                <a:noFill/>
              </a:ln>
              <a:solidFill>
                <a:prstClr val="black">
                  <a:tint val="75000"/>
                </a:prstClr>
              </a:solidFill>
              <a:effectLst/>
              <a:uLnTx/>
              <a:uFillTx/>
              <a:latin typeface="Arial" panose="020B0604020202020204"/>
              <a:ea typeface="微软雅黑" panose="020B0503020204020204" charset="-122"/>
              <a:cs typeface="+mn-cs"/>
            </a:endParaRPr>
          </a:p>
        </p:txBody>
      </p:sp>
      <p:sp>
        <p:nvSpPr>
          <p:cNvPr id="6" name="灯片编号占位符 5"/>
          <p:cNvSpPr>
            <a:spLocks noGrp="1"/>
          </p:cNvSpPr>
          <p:nvPr>
            <p:ph type="sldNum" sz="quarter" idx="12"/>
            <p:custDataLst>
              <p:tags r:id="rId6"/>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9AE70B2-8BF9-45C0-BB95-33D1B9D3A854}" type="slidenum">
              <a:rPr kumimoji="0" lang="zh-CN" altLang="en-US" sz="1000" b="0" i="0" u="none" strike="noStrike" kern="1200" cap="none" spc="0" normalizeH="0" baseline="0" noProof="0" smtClean="0">
                <a:ln>
                  <a:noFill/>
                </a:ln>
                <a:solidFill>
                  <a:prstClr val="black">
                    <a:tint val="75000"/>
                  </a:prstClr>
                </a:solidFill>
                <a:effectLst/>
                <a:uLnTx/>
                <a:uFillTx/>
                <a:latin typeface="Arial" panose="020B0604020202020204"/>
                <a:ea typeface="微软雅黑" panose="020B0503020204020204" charset="-122"/>
                <a:cs typeface="+mn-cs"/>
              </a:rPr>
            </a:fld>
            <a:endParaRPr kumimoji="0" lang="zh-CN" altLang="en-US" sz="1000" b="0" i="0" u="none" strike="noStrike" kern="1200" cap="none" spc="0" normalizeH="0" baseline="0" noProof="0">
              <a:ln>
                <a:noFill/>
              </a:ln>
              <a:solidFill>
                <a:prstClr val="black">
                  <a:tint val="75000"/>
                </a:prstClr>
              </a:solidFill>
              <a:effectLst/>
              <a:uLnTx/>
              <a:uFillTx/>
              <a:latin typeface="Arial" panose="020B0604020202020204"/>
              <a:ea typeface="微软雅黑" panose="020B0503020204020204" charset="-122"/>
              <a:cs typeface="+mn-cs"/>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760FBDFE-C587-4B4C-A407-44438C67B59E}" type="datetimeFigureOut">
              <a:rPr kumimoji="0" lang="zh-CN" altLang="en-US" sz="1000" b="0" i="0" u="none" strike="noStrike" kern="1200" cap="none" spc="0" normalizeH="0" baseline="0" noProof="0" smtClean="0">
                <a:ln>
                  <a:noFill/>
                </a:ln>
                <a:solidFill>
                  <a:prstClr val="black">
                    <a:tint val="75000"/>
                  </a:prstClr>
                </a:solidFill>
                <a:effectLst/>
                <a:uLnTx/>
                <a:uFillTx/>
                <a:latin typeface="Arial" panose="020B0604020202020204"/>
                <a:ea typeface="微软雅黑" panose="020B0503020204020204" charset="-122"/>
                <a:cs typeface="+mn-cs"/>
              </a:rPr>
            </a:fld>
            <a:endParaRPr kumimoji="0" lang="zh-CN" altLang="en-US" sz="1000" b="0" i="0" u="none" strike="noStrike" kern="1200" cap="none" spc="0" normalizeH="0" baseline="0" noProof="0">
              <a:ln>
                <a:noFill/>
              </a:ln>
              <a:solidFill>
                <a:prstClr val="black">
                  <a:tint val="75000"/>
                </a:prstClr>
              </a:solidFill>
              <a:effectLst/>
              <a:uLnTx/>
              <a:uFillTx/>
              <a:latin typeface="Arial" panose="020B0604020202020204"/>
              <a:ea typeface="微软雅黑" panose="020B0503020204020204" charset="-122"/>
              <a:cs typeface="+mn-cs"/>
            </a:endParaRPr>
          </a:p>
        </p:txBody>
      </p:sp>
      <p:sp>
        <p:nvSpPr>
          <p:cNvPr id="6" name="页脚占位符 5"/>
          <p:cNvSpPr>
            <a:spLocks noGrp="1"/>
          </p:cNvSpPr>
          <p:nvPr>
            <p:ph type="ftr" sz="quarter" idx="11"/>
            <p:custDataLst>
              <p:tags r:id="rId6"/>
            </p:custDataLst>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1200" cap="none" spc="0" normalizeH="0" baseline="0" noProof="0">
              <a:ln>
                <a:noFill/>
              </a:ln>
              <a:solidFill>
                <a:prstClr val="black">
                  <a:tint val="75000"/>
                </a:prstClr>
              </a:solidFill>
              <a:effectLst/>
              <a:uLnTx/>
              <a:uFillTx/>
              <a:latin typeface="Arial" panose="020B0604020202020204"/>
              <a:ea typeface="微软雅黑" panose="020B0503020204020204" charset="-122"/>
              <a:cs typeface="+mn-cs"/>
            </a:endParaRPr>
          </a:p>
        </p:txBody>
      </p:sp>
      <p:sp>
        <p:nvSpPr>
          <p:cNvPr id="7" name="灯片编号占位符 6"/>
          <p:cNvSpPr>
            <a:spLocks noGrp="1"/>
          </p:cNvSpPr>
          <p:nvPr>
            <p:ph type="sldNum" sz="quarter" idx="12"/>
            <p:custDataLst>
              <p:tags r:id="rId7"/>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9AE70B2-8BF9-45C0-BB95-33D1B9D3A854}" type="slidenum">
              <a:rPr kumimoji="0" lang="zh-CN" altLang="en-US" sz="1000" b="0" i="0" u="none" strike="noStrike" kern="1200" cap="none" spc="0" normalizeH="0" baseline="0" noProof="0" smtClean="0">
                <a:ln>
                  <a:noFill/>
                </a:ln>
                <a:solidFill>
                  <a:prstClr val="black">
                    <a:tint val="75000"/>
                  </a:prstClr>
                </a:solidFill>
                <a:effectLst/>
                <a:uLnTx/>
                <a:uFillTx/>
                <a:latin typeface="Arial" panose="020B0604020202020204"/>
                <a:ea typeface="微软雅黑" panose="020B0503020204020204" charset="-122"/>
                <a:cs typeface="+mn-cs"/>
              </a:rPr>
            </a:fld>
            <a:endParaRPr kumimoji="0" lang="zh-CN" altLang="en-US" sz="1000" b="0" i="0" u="none" strike="noStrike" kern="1200" cap="none" spc="0" normalizeH="0" baseline="0" noProof="0">
              <a:ln>
                <a:noFill/>
              </a:ln>
              <a:solidFill>
                <a:prstClr val="black">
                  <a:tint val="75000"/>
                </a:prstClr>
              </a:solidFill>
              <a:effectLst/>
              <a:uLnTx/>
              <a:uFillTx/>
              <a:latin typeface="Arial" panose="020B0604020202020204"/>
              <a:ea typeface="微软雅黑" panose="020B0503020204020204" charset="-122"/>
              <a:cs typeface="+mn-cs"/>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760FBDFE-C587-4B4C-A407-44438C67B59E}" type="datetimeFigureOut">
              <a:rPr kumimoji="0" lang="zh-CN" altLang="en-US" sz="1000" b="0" i="0" u="none" strike="noStrike" kern="1200" cap="none" spc="0" normalizeH="0" baseline="0" noProof="0" smtClean="0">
                <a:ln>
                  <a:noFill/>
                </a:ln>
                <a:solidFill>
                  <a:prstClr val="black">
                    <a:tint val="75000"/>
                  </a:prstClr>
                </a:solidFill>
                <a:effectLst/>
                <a:uLnTx/>
                <a:uFillTx/>
                <a:latin typeface="Arial" panose="020B0604020202020204"/>
                <a:ea typeface="微软雅黑" panose="020B0503020204020204" charset="-122"/>
                <a:cs typeface="+mn-cs"/>
              </a:rPr>
            </a:fld>
            <a:endParaRPr kumimoji="0" lang="zh-CN" altLang="en-US" sz="1000" b="0" i="0" u="none" strike="noStrike" kern="1200" cap="none" spc="0" normalizeH="0" baseline="0" noProof="0">
              <a:ln>
                <a:noFill/>
              </a:ln>
              <a:solidFill>
                <a:prstClr val="black">
                  <a:tint val="75000"/>
                </a:prstClr>
              </a:solidFill>
              <a:effectLst/>
              <a:uLnTx/>
              <a:uFillTx/>
              <a:latin typeface="Arial" panose="020B0604020202020204"/>
              <a:ea typeface="微软雅黑" panose="020B0503020204020204" charset="-122"/>
              <a:cs typeface="+mn-cs"/>
            </a:endParaRPr>
          </a:p>
        </p:txBody>
      </p:sp>
      <p:sp>
        <p:nvSpPr>
          <p:cNvPr id="8" name="页脚占位符 7"/>
          <p:cNvSpPr>
            <a:spLocks noGrp="1"/>
          </p:cNvSpPr>
          <p:nvPr>
            <p:ph type="ftr" sz="quarter" idx="11"/>
            <p:custDataLst>
              <p:tags r:id="rId8"/>
            </p:custDataLst>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1200" cap="none" spc="0" normalizeH="0" baseline="0" noProof="0">
              <a:ln>
                <a:noFill/>
              </a:ln>
              <a:solidFill>
                <a:prstClr val="black">
                  <a:tint val="75000"/>
                </a:prstClr>
              </a:solidFill>
              <a:effectLst/>
              <a:uLnTx/>
              <a:uFillTx/>
              <a:latin typeface="Arial" panose="020B0604020202020204"/>
              <a:ea typeface="微软雅黑" panose="020B0503020204020204" charset="-122"/>
              <a:cs typeface="+mn-cs"/>
            </a:endParaRPr>
          </a:p>
        </p:txBody>
      </p:sp>
      <p:sp>
        <p:nvSpPr>
          <p:cNvPr id="9" name="灯片编号占位符 8"/>
          <p:cNvSpPr>
            <a:spLocks noGrp="1"/>
          </p:cNvSpPr>
          <p:nvPr>
            <p:ph type="sldNum" sz="quarter" idx="12"/>
            <p:custDataLst>
              <p:tags r:id="rId9"/>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9AE70B2-8BF9-45C0-BB95-33D1B9D3A854}" type="slidenum">
              <a:rPr kumimoji="0" lang="zh-CN" altLang="en-US" sz="1000" b="0" i="0" u="none" strike="noStrike" kern="1200" cap="none" spc="0" normalizeH="0" baseline="0" noProof="0" smtClean="0">
                <a:ln>
                  <a:noFill/>
                </a:ln>
                <a:solidFill>
                  <a:prstClr val="black">
                    <a:tint val="75000"/>
                  </a:prstClr>
                </a:solidFill>
                <a:effectLst/>
                <a:uLnTx/>
                <a:uFillTx/>
                <a:latin typeface="Arial" panose="020B0604020202020204"/>
                <a:ea typeface="微软雅黑" panose="020B0503020204020204" charset="-122"/>
                <a:cs typeface="+mn-cs"/>
              </a:rPr>
            </a:fld>
            <a:endParaRPr kumimoji="0" lang="zh-CN" altLang="en-US" sz="1000" b="0" i="0" u="none" strike="noStrike" kern="1200" cap="none" spc="0" normalizeH="0" baseline="0" noProof="0">
              <a:ln>
                <a:noFill/>
              </a:ln>
              <a:solidFill>
                <a:prstClr val="black">
                  <a:tint val="75000"/>
                </a:prstClr>
              </a:solidFill>
              <a:effectLst/>
              <a:uLnTx/>
              <a:uFillTx/>
              <a:latin typeface="Arial" panose="020B0604020202020204"/>
              <a:ea typeface="微软雅黑" panose="020B0503020204020204" charset="-122"/>
              <a:cs typeface="+mn-cs"/>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760FBDFE-C587-4B4C-A407-44438C67B59E}" type="datetimeFigureOut">
              <a:rPr kumimoji="0" lang="zh-CN" altLang="en-US" sz="1000" b="0" i="0" u="none" strike="noStrike" kern="1200" cap="none" spc="0" normalizeH="0" baseline="0" noProof="0" smtClean="0">
                <a:ln>
                  <a:noFill/>
                </a:ln>
                <a:solidFill>
                  <a:prstClr val="black">
                    <a:tint val="75000"/>
                  </a:prstClr>
                </a:solidFill>
                <a:effectLst/>
                <a:uLnTx/>
                <a:uFillTx/>
                <a:latin typeface="Arial" panose="020B0604020202020204"/>
                <a:ea typeface="微软雅黑" panose="020B0503020204020204" charset="-122"/>
                <a:cs typeface="+mn-cs"/>
              </a:rPr>
            </a:fld>
            <a:endParaRPr kumimoji="0" lang="zh-CN" altLang="en-US" sz="1000" b="0" i="0" u="none" strike="noStrike" kern="1200" cap="none" spc="0" normalizeH="0" baseline="0" noProof="0">
              <a:ln>
                <a:noFill/>
              </a:ln>
              <a:solidFill>
                <a:prstClr val="black">
                  <a:tint val="75000"/>
                </a:prstClr>
              </a:solidFill>
              <a:effectLst/>
              <a:uLnTx/>
              <a:uFillTx/>
              <a:latin typeface="Arial" panose="020B0604020202020204"/>
              <a:ea typeface="微软雅黑" panose="020B0503020204020204" charset="-122"/>
              <a:cs typeface="+mn-cs"/>
            </a:endParaRPr>
          </a:p>
        </p:txBody>
      </p:sp>
      <p:sp>
        <p:nvSpPr>
          <p:cNvPr id="4" name="页脚占位符 3"/>
          <p:cNvSpPr>
            <a:spLocks noGrp="1"/>
          </p:cNvSpPr>
          <p:nvPr>
            <p:ph type="ftr" sz="quarter" idx="11"/>
            <p:custDataLst>
              <p:tags r:id="rId4"/>
            </p:custDataLst>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1200" cap="none" spc="0" normalizeH="0" baseline="0" noProof="0">
              <a:ln>
                <a:noFill/>
              </a:ln>
              <a:solidFill>
                <a:prstClr val="black">
                  <a:tint val="75000"/>
                </a:prstClr>
              </a:solidFill>
              <a:effectLst/>
              <a:uLnTx/>
              <a:uFillTx/>
              <a:latin typeface="Arial" panose="020B0604020202020204"/>
              <a:ea typeface="微软雅黑" panose="020B0503020204020204" charset="-122"/>
              <a:cs typeface="+mn-cs"/>
            </a:endParaRPr>
          </a:p>
        </p:txBody>
      </p:sp>
      <p:sp>
        <p:nvSpPr>
          <p:cNvPr id="5" name="灯片编号占位符 4"/>
          <p:cNvSpPr>
            <a:spLocks noGrp="1"/>
          </p:cNvSpPr>
          <p:nvPr>
            <p:ph type="sldNum" sz="quarter" idx="12"/>
            <p:custDataLst>
              <p:tags r:id="rId5"/>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9AE70B2-8BF9-45C0-BB95-33D1B9D3A854}" type="slidenum">
              <a:rPr kumimoji="0" lang="zh-CN" altLang="en-US" sz="1000" b="0" i="0" u="none" strike="noStrike" kern="1200" cap="none" spc="0" normalizeH="0" baseline="0" noProof="0" smtClean="0">
                <a:ln>
                  <a:noFill/>
                </a:ln>
                <a:solidFill>
                  <a:prstClr val="black">
                    <a:tint val="75000"/>
                  </a:prstClr>
                </a:solidFill>
                <a:effectLst/>
                <a:uLnTx/>
                <a:uFillTx/>
                <a:latin typeface="Arial" panose="020B0604020202020204"/>
                <a:ea typeface="微软雅黑" panose="020B0503020204020204" charset="-122"/>
                <a:cs typeface="+mn-cs"/>
              </a:rPr>
            </a:fld>
            <a:endParaRPr kumimoji="0" lang="zh-CN" altLang="en-US" sz="1000" b="0" i="0" u="none" strike="noStrike" kern="1200" cap="none" spc="0" normalizeH="0" baseline="0" noProof="0">
              <a:ln>
                <a:noFill/>
              </a:ln>
              <a:solidFill>
                <a:prstClr val="black">
                  <a:tint val="75000"/>
                </a:prstClr>
              </a:solidFill>
              <a:effectLst/>
              <a:uLnTx/>
              <a:uFillTx/>
              <a:latin typeface="Arial" panose="020B0604020202020204"/>
              <a:ea typeface="微软雅黑" panose="020B0503020204020204" charset="-122"/>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
    <p:bg>
      <p:bgPr>
        <a:solidFill>
          <a:schemeClr val="accent6">
            <a:alpha val="30000"/>
          </a:schemeClr>
        </a:solidFill>
        <a:effectLst/>
      </p:bgPr>
    </p:bg>
    <p:spTree>
      <p:nvGrpSpPr>
        <p:cNvPr id="1" name=""/>
        <p:cNvGrpSpPr/>
        <p:nvPr/>
      </p:nvGrpSpPr>
      <p:grpSpPr>
        <a:xfrm>
          <a:off x="0" y="0"/>
          <a:ext cx="0" cy="0"/>
          <a:chOff x="0" y="0"/>
          <a:chExt cx="0" cy="0"/>
        </a:xfrm>
      </p:grpSpPr>
      <p:sp>
        <p:nvSpPr>
          <p:cNvPr id="9" name="任意多边形(F) 5"/>
          <p:cNvSpPr/>
          <p:nvPr userDrawn="1"/>
        </p:nvSpPr>
        <p:spPr bwMode="auto">
          <a:xfrm>
            <a:off x="-1587" y="0"/>
            <a:ext cx="12193587" cy="2840682"/>
          </a:xfrm>
          <a:custGeom>
            <a:avLst/>
            <a:gdLst>
              <a:gd name="T0" fmla="*/ 0 w 3296"/>
              <a:gd name="T1" fmla="*/ 0 h 934"/>
              <a:gd name="T2" fmla="*/ 0 w 3296"/>
              <a:gd name="T3" fmla="*/ 775 h 934"/>
              <a:gd name="T4" fmla="*/ 973 w 3296"/>
              <a:gd name="T5" fmla="*/ 825 h 934"/>
              <a:gd name="T6" fmla="*/ 1957 w 3296"/>
              <a:gd name="T7" fmla="*/ 408 h 934"/>
              <a:gd name="T8" fmla="*/ 3032 w 3296"/>
              <a:gd name="T9" fmla="*/ 426 h 934"/>
              <a:gd name="T10" fmla="*/ 3296 w 3296"/>
              <a:gd name="T11" fmla="*/ 257 h 934"/>
              <a:gd name="T12" fmla="*/ 3296 w 3296"/>
              <a:gd name="T13" fmla="*/ 0 h 934"/>
              <a:gd name="T14" fmla="*/ 0 w 3296"/>
              <a:gd name="T15" fmla="*/ 0 h 9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96" h="934">
                <a:moveTo>
                  <a:pt x="0" y="0"/>
                </a:moveTo>
                <a:cubicBezTo>
                  <a:pt x="0" y="775"/>
                  <a:pt x="0" y="775"/>
                  <a:pt x="0" y="775"/>
                </a:cubicBezTo>
                <a:cubicBezTo>
                  <a:pt x="302" y="913"/>
                  <a:pt x="658" y="934"/>
                  <a:pt x="973" y="825"/>
                </a:cubicBezTo>
                <a:cubicBezTo>
                  <a:pt x="1311" y="708"/>
                  <a:pt x="1602" y="453"/>
                  <a:pt x="1957" y="408"/>
                </a:cubicBezTo>
                <a:cubicBezTo>
                  <a:pt x="2315" y="363"/>
                  <a:pt x="2690" y="541"/>
                  <a:pt x="3032" y="426"/>
                </a:cubicBezTo>
                <a:cubicBezTo>
                  <a:pt x="3132" y="393"/>
                  <a:pt x="3223" y="334"/>
                  <a:pt x="3296" y="257"/>
                </a:cubicBezTo>
                <a:cubicBezTo>
                  <a:pt x="3296" y="0"/>
                  <a:pt x="3296" y="0"/>
                  <a:pt x="3296" y="0"/>
                </a:cubicBezTo>
                <a:lnTo>
                  <a:pt x="0" y="0"/>
                </a:lnTo>
                <a:close/>
              </a:path>
            </a:pathLst>
          </a:custGeom>
          <a:gradFill>
            <a:gsLst>
              <a:gs pos="0">
                <a:schemeClr val="accent1"/>
              </a:gs>
              <a:gs pos="100000">
                <a:schemeClr val="accent5">
                  <a:lumMod val="60000"/>
                  <a:lumOff val="40000"/>
                  <a:alpha val="90000"/>
                </a:schemeClr>
              </a:gs>
            </a:gsLst>
            <a:lin ang="3000000" scaled="0"/>
          </a:gradFill>
          <a:ln>
            <a:noFill/>
          </a:ln>
        </p:spPr>
        <p:txBody>
          <a:bodyPr vert="horz" wrap="square" lIns="91440" tIns="45720" rIns="91440" bIns="45720" numCol="1" rtlCol="0" anchor="t" anchorCtr="0" compatLnSpc="1"/>
          <a:lstStyle/>
          <a:p>
            <a:pPr rtl="0"/>
            <a:endParaRPr lang="en-US" noProof="0" dirty="0">
              <a:latin typeface="Microsoft YaHei UI" panose="020B0503020204020204" pitchFamily="34" charset="-122"/>
              <a:ea typeface="Microsoft YaHei UI" panose="020B0503020204020204" pitchFamily="34" charset="-122"/>
            </a:endParaRPr>
          </a:p>
        </p:txBody>
      </p:sp>
      <p:sp>
        <p:nvSpPr>
          <p:cNvPr id="5" name="长方形 4"/>
          <p:cNvSpPr/>
          <p:nvPr userDrawn="1"/>
        </p:nvSpPr>
        <p:spPr>
          <a:xfrm>
            <a:off x="413825" y="483781"/>
            <a:ext cx="11364350" cy="5890438"/>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11" name="标题 1"/>
          <p:cNvSpPr>
            <a:spLocks noGrp="1"/>
          </p:cNvSpPr>
          <p:nvPr>
            <p:ph type="title"/>
          </p:nvPr>
        </p:nvSpPr>
        <p:spPr>
          <a:xfrm>
            <a:off x="838200" y="681037"/>
            <a:ext cx="10515600" cy="583800"/>
          </a:xfrm>
        </p:spPr>
        <p:txBody>
          <a:bodyPr lIns="91440" rIns="91440" rtlCol="0">
            <a:noAutofit/>
          </a:bodyPr>
          <a:lstStyle>
            <a:lvl1pPr>
              <a:defRPr sz="2400" b="1" i="0" spc="150" baseline="0">
                <a:solidFill>
                  <a:schemeClr val="accent1"/>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en-US" noProof="0"/>
          </a:p>
        </p:txBody>
      </p:sp>
      <p:cxnSp>
        <p:nvCxnSpPr>
          <p:cNvPr id="3" name="直接连接符​​(S) 2"/>
          <p:cNvCxnSpPr/>
          <p:nvPr userDrawn="1"/>
        </p:nvCxnSpPr>
        <p:spPr>
          <a:xfrm>
            <a:off x="838200" y="1264837"/>
            <a:ext cx="10524344" cy="0"/>
          </a:xfrm>
          <a:prstGeom prst="line">
            <a:avLst/>
          </a:prstGeom>
          <a:ln>
            <a:solidFill>
              <a:schemeClr val="bg2">
                <a:lumMod val="90000"/>
              </a:schemeClr>
            </a:solidFill>
            <a:prstDash val="dash"/>
          </a:ln>
        </p:spPr>
        <p:style>
          <a:lnRef idx="1">
            <a:schemeClr val="accent1"/>
          </a:lnRef>
          <a:fillRef idx="0">
            <a:schemeClr val="accent1"/>
          </a:fillRef>
          <a:effectRef idx="0">
            <a:schemeClr val="accent1"/>
          </a:effectRef>
          <a:fontRef idx="minor">
            <a:schemeClr val="tx1"/>
          </a:fontRef>
        </p:style>
      </p:cxnSp>
      <p:sp>
        <p:nvSpPr>
          <p:cNvPr id="4" name="内容占位符 3"/>
          <p:cNvSpPr>
            <a:spLocks noGrp="1"/>
          </p:cNvSpPr>
          <p:nvPr>
            <p:ph sz="quarter" idx="10"/>
          </p:nvPr>
        </p:nvSpPr>
        <p:spPr>
          <a:xfrm>
            <a:off x="838200" y="1265238"/>
            <a:ext cx="10524344" cy="4911725"/>
          </a:xfrm>
        </p:spPr>
        <p:txBody>
          <a:bodyPr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en-US" noProof="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760FBDFE-C587-4B4C-A407-44438C67B59E}" type="datetimeFigureOut">
              <a:rPr kumimoji="0" lang="zh-CN" altLang="en-US" sz="1000" b="0" i="0" u="none" strike="noStrike" kern="1200" cap="none" spc="0" normalizeH="0" baseline="0" noProof="0" smtClean="0">
                <a:ln>
                  <a:noFill/>
                </a:ln>
                <a:solidFill>
                  <a:prstClr val="black">
                    <a:tint val="75000"/>
                  </a:prstClr>
                </a:solidFill>
                <a:effectLst/>
                <a:uLnTx/>
                <a:uFillTx/>
                <a:latin typeface="Arial" panose="020B0604020202020204"/>
                <a:ea typeface="微软雅黑" panose="020B0503020204020204" charset="-122"/>
                <a:cs typeface="+mn-cs"/>
              </a:rPr>
            </a:fld>
            <a:endParaRPr kumimoji="0" lang="zh-CN" altLang="en-US" sz="1000" b="0" i="0" u="none" strike="noStrike" kern="1200" cap="none" spc="0" normalizeH="0" baseline="0" noProof="0">
              <a:ln>
                <a:noFill/>
              </a:ln>
              <a:solidFill>
                <a:prstClr val="black">
                  <a:tint val="75000"/>
                </a:prstClr>
              </a:solidFill>
              <a:effectLst/>
              <a:uLnTx/>
              <a:uFillTx/>
              <a:latin typeface="Arial" panose="020B0604020202020204"/>
              <a:ea typeface="微软雅黑" panose="020B0503020204020204" charset="-122"/>
              <a:cs typeface="+mn-cs"/>
            </a:endParaRPr>
          </a:p>
        </p:txBody>
      </p:sp>
      <p:sp>
        <p:nvSpPr>
          <p:cNvPr id="3" name="页脚占位符 2"/>
          <p:cNvSpPr>
            <a:spLocks noGrp="1"/>
          </p:cNvSpPr>
          <p:nvPr>
            <p:ph type="ftr" sz="quarter" idx="11"/>
            <p:custDataLst>
              <p:tags r:id="rId3"/>
            </p:custDataLst>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1200" cap="none" spc="0" normalizeH="0" baseline="0" noProof="0">
              <a:ln>
                <a:noFill/>
              </a:ln>
              <a:solidFill>
                <a:prstClr val="black">
                  <a:tint val="75000"/>
                </a:prstClr>
              </a:solidFill>
              <a:effectLst/>
              <a:uLnTx/>
              <a:uFillTx/>
              <a:latin typeface="Arial" panose="020B0604020202020204"/>
              <a:ea typeface="微软雅黑" panose="020B0503020204020204" charset="-122"/>
              <a:cs typeface="+mn-cs"/>
            </a:endParaRPr>
          </a:p>
        </p:txBody>
      </p:sp>
      <p:sp>
        <p:nvSpPr>
          <p:cNvPr id="4" name="灯片编号占位符 3"/>
          <p:cNvSpPr>
            <a:spLocks noGrp="1"/>
          </p:cNvSpPr>
          <p:nvPr>
            <p:ph type="sldNum" sz="quarter" idx="12"/>
            <p:custDataLst>
              <p:tags r:id="rId4"/>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9AE70B2-8BF9-45C0-BB95-33D1B9D3A854}" type="slidenum">
              <a:rPr kumimoji="0" lang="zh-CN" altLang="en-US" sz="1000" b="0" i="0" u="none" strike="noStrike" kern="1200" cap="none" spc="0" normalizeH="0" baseline="0" noProof="0" smtClean="0">
                <a:ln>
                  <a:noFill/>
                </a:ln>
                <a:solidFill>
                  <a:prstClr val="black">
                    <a:tint val="75000"/>
                  </a:prstClr>
                </a:solidFill>
                <a:effectLst/>
                <a:uLnTx/>
                <a:uFillTx/>
                <a:latin typeface="Arial" panose="020B0604020202020204"/>
                <a:ea typeface="微软雅黑" panose="020B0503020204020204" charset="-122"/>
                <a:cs typeface="+mn-cs"/>
              </a:rPr>
            </a:fld>
            <a:endParaRPr kumimoji="0" lang="zh-CN" altLang="en-US" sz="1000" b="0" i="0" u="none" strike="noStrike" kern="1200" cap="none" spc="0" normalizeH="0" baseline="0" noProof="0">
              <a:ln>
                <a:noFill/>
              </a:ln>
              <a:solidFill>
                <a:prstClr val="black">
                  <a:tint val="75000"/>
                </a:prstClr>
              </a:solidFill>
              <a:effectLst/>
              <a:uLnTx/>
              <a:uFillTx/>
              <a:latin typeface="Arial" panose="020B0604020202020204"/>
              <a:ea typeface="微软雅黑" panose="020B0503020204020204" charset="-122"/>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9EFD9D74-47D9-4702-A33C-335B63B48DBF}" type="datetimeFigureOut">
              <a:rPr kumimoji="0" lang="zh-CN" altLang="en-US" sz="1000" b="0" i="0" u="none" strike="noStrike" kern="1200" cap="none" spc="0" normalizeH="0" baseline="0" noProof="0" smtClean="0">
                <a:ln>
                  <a:noFill/>
                </a:ln>
                <a:solidFill>
                  <a:prstClr val="black">
                    <a:tint val="75000"/>
                  </a:prstClr>
                </a:solidFill>
                <a:effectLst/>
                <a:uLnTx/>
                <a:uFillTx/>
                <a:latin typeface="Arial" panose="020B0604020202020204"/>
                <a:ea typeface="微软雅黑" panose="020B0503020204020204" charset="-122"/>
                <a:cs typeface="+mn-cs"/>
              </a:rPr>
            </a:fld>
            <a:endParaRPr kumimoji="0" lang="zh-CN" altLang="en-US" sz="1000" b="0" i="0" u="none" strike="noStrike" kern="1200" cap="none" spc="0" normalizeH="0" baseline="0" noProof="0" dirty="0">
              <a:ln>
                <a:noFill/>
              </a:ln>
              <a:solidFill>
                <a:prstClr val="black">
                  <a:tint val="75000"/>
                </a:prstClr>
              </a:solidFill>
              <a:effectLst/>
              <a:uLnTx/>
              <a:uFillTx/>
              <a:latin typeface="Arial" panose="020B0604020202020204"/>
              <a:ea typeface="微软雅黑" panose="020B0503020204020204" charset="-122"/>
              <a:cs typeface="+mn-cs"/>
            </a:endParaRPr>
          </a:p>
        </p:txBody>
      </p:sp>
      <p:sp>
        <p:nvSpPr>
          <p:cNvPr id="6" name="页脚占位符 5"/>
          <p:cNvSpPr>
            <a:spLocks noGrp="1"/>
          </p:cNvSpPr>
          <p:nvPr>
            <p:ph type="ftr" sz="quarter" idx="11"/>
            <p:custDataLst>
              <p:tags r:id="rId5"/>
            </p:custDataLst>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1200" cap="none" spc="0" normalizeH="0" baseline="0" noProof="0" dirty="0">
              <a:ln>
                <a:noFill/>
              </a:ln>
              <a:solidFill>
                <a:prstClr val="black">
                  <a:tint val="75000"/>
                </a:prstClr>
              </a:solidFill>
              <a:effectLst/>
              <a:uLnTx/>
              <a:uFillTx/>
              <a:latin typeface="Arial" panose="020B0604020202020204"/>
              <a:ea typeface="微软雅黑" panose="020B0503020204020204" charset="-122"/>
              <a:cs typeface="+mn-cs"/>
            </a:endParaRPr>
          </a:p>
        </p:txBody>
      </p:sp>
      <p:sp>
        <p:nvSpPr>
          <p:cNvPr id="7" name="灯片编号占位符 6"/>
          <p:cNvSpPr>
            <a:spLocks noGrp="1"/>
          </p:cNvSpPr>
          <p:nvPr>
            <p:ph type="sldNum" sz="quarter" idx="12"/>
            <p:custDataLst>
              <p:tags r:id="rId6"/>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FABC47A4-756D-490B-A52F-7D9E2C9FC05F}" type="slidenum">
              <a:rPr kumimoji="0" lang="zh-CN" altLang="en-US" sz="1000" b="0" i="0" u="none" strike="noStrike" kern="1200" cap="none" spc="0" normalizeH="0" baseline="0" noProof="0" smtClean="0">
                <a:ln>
                  <a:noFill/>
                </a:ln>
                <a:solidFill>
                  <a:prstClr val="black">
                    <a:tint val="75000"/>
                  </a:prstClr>
                </a:solidFill>
                <a:effectLst/>
                <a:uLnTx/>
                <a:uFillTx/>
                <a:latin typeface="Arial" panose="020B0604020202020204"/>
                <a:ea typeface="微软雅黑" panose="020B0503020204020204" charset="-122"/>
                <a:cs typeface="+mn-cs"/>
              </a:rPr>
            </a:fld>
            <a:endParaRPr kumimoji="0" lang="zh-CN" altLang="en-US" sz="1000" b="0" i="0" u="none" strike="noStrike" kern="1200" cap="none" spc="0" normalizeH="0" baseline="0" noProof="0">
              <a:ln>
                <a:noFill/>
              </a:ln>
              <a:solidFill>
                <a:prstClr val="black">
                  <a:tint val="75000"/>
                </a:prstClr>
              </a:solidFill>
              <a:effectLst/>
              <a:uLnTx/>
              <a:uFillTx/>
              <a:latin typeface="Arial" panose="020B0604020202020204"/>
              <a:ea typeface="微软雅黑" panose="020B0503020204020204" charset="-122"/>
              <a:cs typeface="+mn-cs"/>
            </a:endParaRPr>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760FBDFE-C587-4B4C-A407-44438C67B59E}" type="datetimeFigureOut">
              <a:rPr kumimoji="0" lang="zh-CN" altLang="en-US" sz="1000" b="0" i="0" u="none" strike="noStrike" kern="1200" cap="none" spc="0" normalizeH="0" baseline="0" noProof="0" smtClean="0">
                <a:ln>
                  <a:noFill/>
                </a:ln>
                <a:solidFill>
                  <a:prstClr val="black">
                    <a:tint val="75000"/>
                  </a:prstClr>
                </a:solidFill>
                <a:effectLst/>
                <a:uLnTx/>
                <a:uFillTx/>
                <a:latin typeface="Arial" panose="020B0604020202020204"/>
                <a:ea typeface="微软雅黑" panose="020B0503020204020204" charset="-122"/>
                <a:cs typeface="+mn-cs"/>
              </a:rPr>
            </a:fld>
            <a:endParaRPr kumimoji="0" lang="zh-CN" altLang="en-US" sz="1000" b="0" i="0" u="none" strike="noStrike" kern="1200" cap="none" spc="0" normalizeH="0" baseline="0" noProof="0">
              <a:ln>
                <a:noFill/>
              </a:ln>
              <a:solidFill>
                <a:prstClr val="black">
                  <a:tint val="75000"/>
                </a:prstClr>
              </a:solidFill>
              <a:effectLst/>
              <a:uLnTx/>
              <a:uFillTx/>
              <a:latin typeface="Arial" panose="020B0604020202020204"/>
              <a:ea typeface="微软雅黑" panose="020B0503020204020204"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1200" cap="none" spc="0" normalizeH="0" baseline="0" noProof="0">
              <a:ln>
                <a:noFill/>
              </a:ln>
              <a:solidFill>
                <a:prstClr val="black">
                  <a:tint val="75000"/>
                </a:prstClr>
              </a:solidFill>
              <a:effectLst/>
              <a:uLnTx/>
              <a:uFillTx/>
              <a:latin typeface="Arial" panose="020B0604020202020204"/>
              <a:ea typeface="微软雅黑" panose="020B0503020204020204" charset="-122"/>
              <a:cs typeface="+mn-cs"/>
            </a:endParaRPr>
          </a:p>
        </p:txBody>
      </p:sp>
      <p:sp>
        <p:nvSpPr>
          <p:cNvPr id="6" name="灯片编号占位符 5"/>
          <p:cNvSpPr>
            <a:spLocks noGrp="1"/>
          </p:cNvSpPr>
          <p:nvPr>
            <p:ph type="sldNum" sz="quarter" idx="12"/>
            <p:custDataLst>
              <p:tags r:id="rId6"/>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9AE70B2-8BF9-45C0-BB95-33D1B9D3A854}" type="slidenum">
              <a:rPr kumimoji="0" lang="zh-CN" altLang="en-US" sz="1000" b="0" i="0" u="none" strike="noStrike" kern="1200" cap="none" spc="0" normalizeH="0" baseline="0" noProof="0" smtClean="0">
                <a:ln>
                  <a:noFill/>
                </a:ln>
                <a:solidFill>
                  <a:prstClr val="black">
                    <a:tint val="75000"/>
                  </a:prstClr>
                </a:solidFill>
                <a:effectLst/>
                <a:uLnTx/>
                <a:uFillTx/>
                <a:latin typeface="Arial" panose="020B0604020202020204"/>
                <a:ea typeface="微软雅黑" panose="020B0503020204020204" charset="-122"/>
                <a:cs typeface="+mn-cs"/>
              </a:rPr>
            </a:fld>
            <a:endParaRPr kumimoji="0" lang="zh-CN" altLang="en-US" sz="1000" b="0" i="0" u="none" strike="noStrike" kern="1200" cap="none" spc="0" normalizeH="0" baseline="0" noProof="0">
              <a:ln>
                <a:noFill/>
              </a:ln>
              <a:solidFill>
                <a:prstClr val="black">
                  <a:tint val="75000"/>
                </a:prstClr>
              </a:solidFill>
              <a:effectLst/>
              <a:uLnTx/>
              <a:uFillTx/>
              <a:latin typeface="Arial" panose="020B0604020202020204"/>
              <a:ea typeface="微软雅黑" panose="020B0503020204020204" charset="-122"/>
              <a:cs typeface="+mn-cs"/>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760FBDFE-C587-4B4C-A407-44438C67B59E}" type="datetimeFigureOut">
              <a:rPr kumimoji="0" lang="zh-CN" altLang="en-US" sz="1000" b="0" i="0" u="none" strike="noStrike" kern="1200" cap="none" spc="0" normalizeH="0" baseline="0" noProof="0" smtClean="0">
                <a:ln>
                  <a:noFill/>
                </a:ln>
                <a:solidFill>
                  <a:prstClr val="black">
                    <a:tint val="75000"/>
                  </a:prstClr>
                </a:solidFill>
                <a:effectLst/>
                <a:uLnTx/>
                <a:uFillTx/>
                <a:latin typeface="Arial" panose="020B0604020202020204"/>
                <a:ea typeface="微软雅黑" panose="020B0503020204020204" charset="-122"/>
                <a:cs typeface="+mn-cs"/>
              </a:rPr>
            </a:fld>
            <a:endParaRPr kumimoji="0" lang="zh-CN" altLang="en-US" sz="1000" b="0" i="0" u="none" strike="noStrike" kern="1200" cap="none" spc="0" normalizeH="0" baseline="0" noProof="0">
              <a:ln>
                <a:noFill/>
              </a:ln>
              <a:solidFill>
                <a:prstClr val="black">
                  <a:tint val="75000"/>
                </a:prstClr>
              </a:solidFill>
              <a:effectLst/>
              <a:uLnTx/>
              <a:uFillTx/>
              <a:latin typeface="Arial" panose="020B0604020202020204"/>
              <a:ea typeface="微软雅黑" panose="020B0503020204020204" charset="-122"/>
              <a:cs typeface="+mn-cs"/>
            </a:endParaRPr>
          </a:p>
        </p:txBody>
      </p:sp>
      <p:sp>
        <p:nvSpPr>
          <p:cNvPr id="4" name="页脚占位符 3"/>
          <p:cNvSpPr>
            <a:spLocks noGrp="1"/>
          </p:cNvSpPr>
          <p:nvPr>
            <p:ph type="ftr" sz="quarter" idx="11"/>
            <p:custDataLst>
              <p:tags r:id="rId3"/>
            </p:custDataLst>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1200" cap="none" spc="0" normalizeH="0" baseline="0" noProof="0">
              <a:ln>
                <a:noFill/>
              </a:ln>
              <a:solidFill>
                <a:prstClr val="black">
                  <a:tint val="75000"/>
                </a:prstClr>
              </a:solidFill>
              <a:effectLst/>
              <a:uLnTx/>
              <a:uFillTx/>
              <a:latin typeface="Arial" panose="020B0604020202020204"/>
              <a:ea typeface="微软雅黑" panose="020B0503020204020204" charset="-122"/>
              <a:cs typeface="+mn-cs"/>
            </a:endParaRPr>
          </a:p>
        </p:txBody>
      </p:sp>
      <p:sp>
        <p:nvSpPr>
          <p:cNvPr id="5" name="灯片编号占位符 4"/>
          <p:cNvSpPr>
            <a:spLocks noGrp="1"/>
          </p:cNvSpPr>
          <p:nvPr>
            <p:ph type="sldNum" sz="quarter" idx="12"/>
            <p:custDataLst>
              <p:tags r:id="rId4"/>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9AE70B2-8BF9-45C0-BB95-33D1B9D3A854}" type="slidenum">
              <a:rPr kumimoji="0" lang="zh-CN" altLang="en-US" sz="1000" b="0" i="0" u="none" strike="noStrike" kern="1200" cap="none" spc="0" normalizeH="0" baseline="0" noProof="0" smtClean="0">
                <a:ln>
                  <a:noFill/>
                </a:ln>
                <a:solidFill>
                  <a:prstClr val="black">
                    <a:tint val="75000"/>
                  </a:prstClr>
                </a:solidFill>
                <a:effectLst/>
                <a:uLnTx/>
                <a:uFillTx/>
                <a:latin typeface="Arial" panose="020B0604020202020204"/>
                <a:ea typeface="微软雅黑" panose="020B0503020204020204" charset="-122"/>
                <a:cs typeface="+mn-cs"/>
              </a:rPr>
            </a:fld>
            <a:endParaRPr kumimoji="0" lang="zh-CN" altLang="en-US" sz="1000" b="0" i="0" u="none" strike="noStrike" kern="1200" cap="none" spc="0" normalizeH="0" baseline="0" noProof="0">
              <a:ln>
                <a:noFill/>
              </a:ln>
              <a:solidFill>
                <a:prstClr val="black">
                  <a:tint val="75000"/>
                </a:prstClr>
              </a:solidFill>
              <a:effectLst/>
              <a:uLnTx/>
              <a:uFillTx/>
              <a:latin typeface="Arial" panose="020B0604020202020204"/>
              <a:ea typeface="微软雅黑" panose="020B0503020204020204" charset="-122"/>
              <a:cs typeface="+mn-cs"/>
            </a:endParaRPr>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760FBDFE-C587-4B4C-A407-44438C67B59E}" type="datetimeFigureOut">
              <a:rPr kumimoji="0" lang="zh-CN" altLang="en-US" sz="1000" b="0" i="0" u="none" strike="noStrike" kern="1200" cap="none" spc="0" normalizeH="0" baseline="0" noProof="0" smtClean="0">
                <a:ln>
                  <a:noFill/>
                </a:ln>
                <a:solidFill>
                  <a:prstClr val="black">
                    <a:tint val="75000"/>
                  </a:prstClr>
                </a:solidFill>
                <a:effectLst/>
                <a:uLnTx/>
                <a:uFillTx/>
                <a:latin typeface="Arial" panose="020B0604020202020204"/>
                <a:ea typeface="微软雅黑" panose="020B0503020204020204" charset="-122"/>
                <a:cs typeface="+mn-cs"/>
              </a:rPr>
            </a:fld>
            <a:endParaRPr kumimoji="0" lang="zh-CN" altLang="en-US" sz="1000" b="0" i="0" u="none" strike="noStrike" kern="1200" cap="none" spc="0" normalizeH="0" baseline="0" noProof="0">
              <a:ln>
                <a:noFill/>
              </a:ln>
              <a:solidFill>
                <a:prstClr val="black">
                  <a:tint val="75000"/>
                </a:prstClr>
              </a:solidFill>
              <a:effectLst/>
              <a:uLnTx/>
              <a:uFillTx/>
              <a:latin typeface="Arial" panose="020B0604020202020204"/>
              <a:ea typeface="微软雅黑" panose="020B0503020204020204" charset="-122"/>
              <a:cs typeface="+mn-cs"/>
            </a:endParaRPr>
          </a:p>
        </p:txBody>
      </p:sp>
      <p:sp>
        <p:nvSpPr>
          <p:cNvPr id="4" name="页脚占位符 3"/>
          <p:cNvSpPr>
            <a:spLocks noGrp="1"/>
          </p:cNvSpPr>
          <p:nvPr>
            <p:ph type="ftr" sz="quarter" idx="11"/>
            <p:custDataLst>
              <p:tags r:id="rId3"/>
            </p:custDataLst>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1200" cap="none" spc="0" normalizeH="0" baseline="0" noProof="0">
              <a:ln>
                <a:noFill/>
              </a:ln>
              <a:solidFill>
                <a:prstClr val="black">
                  <a:tint val="75000"/>
                </a:prstClr>
              </a:solidFill>
              <a:effectLst/>
              <a:uLnTx/>
              <a:uFillTx/>
              <a:latin typeface="Arial" panose="020B0604020202020204"/>
              <a:ea typeface="微软雅黑" panose="020B0503020204020204" charset="-122"/>
              <a:cs typeface="+mn-cs"/>
            </a:endParaRPr>
          </a:p>
        </p:txBody>
      </p:sp>
      <p:sp>
        <p:nvSpPr>
          <p:cNvPr id="5" name="灯片编号占位符 4"/>
          <p:cNvSpPr>
            <a:spLocks noGrp="1"/>
          </p:cNvSpPr>
          <p:nvPr>
            <p:ph type="sldNum" sz="quarter" idx="12"/>
            <p:custDataLst>
              <p:tags r:id="rId4"/>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9AE70B2-8BF9-45C0-BB95-33D1B9D3A854}" type="slidenum">
              <a:rPr kumimoji="0" lang="zh-CN" altLang="en-US" sz="1000" b="0" i="0" u="none" strike="noStrike" kern="1200" cap="none" spc="0" normalizeH="0" baseline="0" noProof="0" smtClean="0">
                <a:ln>
                  <a:noFill/>
                </a:ln>
                <a:solidFill>
                  <a:prstClr val="black">
                    <a:tint val="75000"/>
                  </a:prstClr>
                </a:solidFill>
                <a:effectLst/>
                <a:uLnTx/>
                <a:uFillTx/>
                <a:latin typeface="Arial" panose="020B0604020202020204"/>
                <a:ea typeface="微软雅黑" panose="020B0503020204020204" charset="-122"/>
                <a:cs typeface="+mn-cs"/>
              </a:rPr>
            </a:fld>
            <a:endParaRPr kumimoji="0" lang="zh-CN" altLang="en-US" sz="1000" b="0" i="0" u="none" strike="noStrike" kern="1200" cap="none" spc="0" normalizeH="0" baseline="0" noProof="0">
              <a:ln>
                <a:noFill/>
              </a:ln>
              <a:solidFill>
                <a:prstClr val="black">
                  <a:tint val="75000"/>
                </a:prstClr>
              </a:solidFill>
              <a:effectLst/>
              <a:uLnTx/>
              <a:uFillTx/>
              <a:latin typeface="Arial" panose="020B0604020202020204"/>
              <a:ea typeface="微软雅黑" panose="020B0503020204020204" charset="-122"/>
              <a:cs typeface="+mn-cs"/>
            </a:endParaRPr>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 项内容 ">
    <p:bg>
      <p:bgPr>
        <a:solidFill>
          <a:schemeClr val="accent6">
            <a:alpha val="30000"/>
          </a:schemeClr>
        </a:solidFill>
        <a:effectLst/>
      </p:bgPr>
    </p:bg>
    <p:spTree>
      <p:nvGrpSpPr>
        <p:cNvPr id="1" name=""/>
        <p:cNvGrpSpPr/>
        <p:nvPr/>
      </p:nvGrpSpPr>
      <p:grpSpPr>
        <a:xfrm>
          <a:off x="0" y="0"/>
          <a:ext cx="0" cy="0"/>
          <a:chOff x="0" y="0"/>
          <a:chExt cx="0" cy="0"/>
        </a:xfrm>
      </p:grpSpPr>
      <p:sp>
        <p:nvSpPr>
          <p:cNvPr id="9" name="任意多边形(F) 5"/>
          <p:cNvSpPr/>
          <p:nvPr userDrawn="1"/>
        </p:nvSpPr>
        <p:spPr bwMode="auto">
          <a:xfrm>
            <a:off x="-1587" y="0"/>
            <a:ext cx="12193587" cy="2840682"/>
          </a:xfrm>
          <a:custGeom>
            <a:avLst/>
            <a:gdLst>
              <a:gd name="T0" fmla="*/ 0 w 3296"/>
              <a:gd name="T1" fmla="*/ 0 h 934"/>
              <a:gd name="T2" fmla="*/ 0 w 3296"/>
              <a:gd name="T3" fmla="*/ 775 h 934"/>
              <a:gd name="T4" fmla="*/ 973 w 3296"/>
              <a:gd name="T5" fmla="*/ 825 h 934"/>
              <a:gd name="T6" fmla="*/ 1957 w 3296"/>
              <a:gd name="T7" fmla="*/ 408 h 934"/>
              <a:gd name="T8" fmla="*/ 3032 w 3296"/>
              <a:gd name="T9" fmla="*/ 426 h 934"/>
              <a:gd name="T10" fmla="*/ 3296 w 3296"/>
              <a:gd name="T11" fmla="*/ 257 h 934"/>
              <a:gd name="T12" fmla="*/ 3296 w 3296"/>
              <a:gd name="T13" fmla="*/ 0 h 934"/>
              <a:gd name="T14" fmla="*/ 0 w 3296"/>
              <a:gd name="T15" fmla="*/ 0 h 9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96" h="934">
                <a:moveTo>
                  <a:pt x="0" y="0"/>
                </a:moveTo>
                <a:cubicBezTo>
                  <a:pt x="0" y="775"/>
                  <a:pt x="0" y="775"/>
                  <a:pt x="0" y="775"/>
                </a:cubicBezTo>
                <a:cubicBezTo>
                  <a:pt x="302" y="913"/>
                  <a:pt x="658" y="934"/>
                  <a:pt x="973" y="825"/>
                </a:cubicBezTo>
                <a:cubicBezTo>
                  <a:pt x="1311" y="708"/>
                  <a:pt x="1602" y="453"/>
                  <a:pt x="1957" y="408"/>
                </a:cubicBezTo>
                <a:cubicBezTo>
                  <a:pt x="2315" y="363"/>
                  <a:pt x="2690" y="541"/>
                  <a:pt x="3032" y="426"/>
                </a:cubicBezTo>
                <a:cubicBezTo>
                  <a:pt x="3132" y="393"/>
                  <a:pt x="3223" y="334"/>
                  <a:pt x="3296" y="257"/>
                </a:cubicBezTo>
                <a:cubicBezTo>
                  <a:pt x="3296" y="0"/>
                  <a:pt x="3296" y="0"/>
                  <a:pt x="3296" y="0"/>
                </a:cubicBezTo>
                <a:lnTo>
                  <a:pt x="0" y="0"/>
                </a:lnTo>
                <a:close/>
              </a:path>
            </a:pathLst>
          </a:custGeom>
          <a:gradFill>
            <a:gsLst>
              <a:gs pos="0">
                <a:schemeClr val="accent1"/>
              </a:gs>
              <a:gs pos="100000">
                <a:schemeClr val="accent5">
                  <a:lumMod val="60000"/>
                  <a:lumOff val="40000"/>
                  <a:alpha val="90000"/>
                </a:schemeClr>
              </a:gs>
            </a:gsLst>
            <a:lin ang="3000000" scaled="0"/>
          </a:gradFill>
          <a:ln>
            <a:noFill/>
          </a:ln>
        </p:spPr>
        <p:txBody>
          <a:bodyPr vert="horz" wrap="square" lIns="91440" tIns="45720" rIns="91440" bIns="45720" numCol="1" rtlCol="0" anchor="t" anchorCtr="0" compatLnSpc="1"/>
          <a:lstStyle/>
          <a:p>
            <a:pPr rtl="0"/>
            <a:endParaRPr lang="en-US" noProof="0" dirty="0">
              <a:latin typeface="Microsoft YaHei UI" panose="020B0503020204020204" pitchFamily="34" charset="-122"/>
              <a:ea typeface="Microsoft YaHei UI" panose="020B0503020204020204" pitchFamily="34" charset="-122"/>
            </a:endParaRPr>
          </a:p>
        </p:txBody>
      </p:sp>
      <p:sp>
        <p:nvSpPr>
          <p:cNvPr id="10" name="长方形 9"/>
          <p:cNvSpPr/>
          <p:nvPr userDrawn="1"/>
        </p:nvSpPr>
        <p:spPr>
          <a:xfrm>
            <a:off x="413824" y="483781"/>
            <a:ext cx="5682176" cy="5890438"/>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15" name="图片占位符 14"/>
          <p:cNvSpPr>
            <a:spLocks noGrp="1"/>
          </p:cNvSpPr>
          <p:nvPr>
            <p:ph type="pic" sz="quarter" idx="11"/>
          </p:nvPr>
        </p:nvSpPr>
        <p:spPr>
          <a:xfrm>
            <a:off x="6655634" y="37553"/>
            <a:ext cx="5536366" cy="6820447"/>
          </a:xfrm>
          <a:custGeom>
            <a:avLst/>
            <a:gdLst>
              <a:gd name="connsiteX0" fmla="*/ 4141175 w 5285281"/>
              <a:gd name="connsiteY0" fmla="*/ 950 h 6525434"/>
              <a:gd name="connsiteX1" fmla="*/ 5222879 w 5285281"/>
              <a:gd name="connsiteY1" fmla="*/ 82101 h 6525434"/>
              <a:gd name="connsiteX2" fmla="*/ 5285281 w 5285281"/>
              <a:gd name="connsiteY2" fmla="*/ 86253 h 6525434"/>
              <a:gd name="connsiteX3" fmla="*/ 5285281 w 5285281"/>
              <a:gd name="connsiteY3" fmla="*/ 6525434 h 6525434"/>
              <a:gd name="connsiteX4" fmla="*/ 338864 w 5285281"/>
              <a:gd name="connsiteY4" fmla="*/ 6525434 h 6525434"/>
              <a:gd name="connsiteX5" fmla="*/ 355504 w 5285281"/>
              <a:gd name="connsiteY5" fmla="*/ 6284640 h 6525434"/>
              <a:gd name="connsiteX6" fmla="*/ 122536 w 5285281"/>
              <a:gd name="connsiteY6" fmla="*/ 5603772 h 6525434"/>
              <a:gd name="connsiteX7" fmla="*/ 197419 w 5285281"/>
              <a:gd name="connsiteY7" fmla="*/ 4013697 h 6525434"/>
              <a:gd name="connsiteX8" fmla="*/ 1395542 w 5285281"/>
              <a:gd name="connsiteY8" fmla="*/ 2963334 h 6525434"/>
              <a:gd name="connsiteX9" fmla="*/ 2431419 w 5285281"/>
              <a:gd name="connsiteY9" fmla="*/ 2618748 h 6525434"/>
              <a:gd name="connsiteX10" fmla="*/ 2868234 w 5285281"/>
              <a:gd name="connsiteY10" fmla="*/ 1805029 h 6525434"/>
              <a:gd name="connsiteX11" fmla="*/ 2780871 w 5285281"/>
              <a:gd name="connsiteY11" fmla="*/ 941489 h 6525434"/>
              <a:gd name="connsiteX12" fmla="*/ 3783467 w 5285281"/>
              <a:gd name="connsiteY12" fmla="*/ 36433 h 6525434"/>
              <a:gd name="connsiteX13" fmla="*/ 4141175 w 5285281"/>
              <a:gd name="connsiteY13" fmla="*/ 950 h 6525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285281" h="6525434">
                <a:moveTo>
                  <a:pt x="4141175" y="950"/>
                </a:moveTo>
                <a:cubicBezTo>
                  <a:pt x="4500573" y="-8197"/>
                  <a:pt x="4864065" y="50964"/>
                  <a:pt x="5222879" y="82101"/>
                </a:cubicBezTo>
                <a:cubicBezTo>
                  <a:pt x="5243679" y="82101"/>
                  <a:pt x="5264481" y="82101"/>
                  <a:pt x="5285281" y="86253"/>
                </a:cubicBezTo>
                <a:lnTo>
                  <a:pt x="5285281" y="6525434"/>
                </a:lnTo>
                <a:cubicBezTo>
                  <a:pt x="5285281" y="6525434"/>
                  <a:pt x="5285281" y="6525434"/>
                  <a:pt x="338864" y="6525434"/>
                </a:cubicBezTo>
                <a:cubicBezTo>
                  <a:pt x="355504" y="6446553"/>
                  <a:pt x="363825" y="6363521"/>
                  <a:pt x="355504" y="6284640"/>
                </a:cubicBezTo>
                <a:cubicBezTo>
                  <a:pt x="330543" y="6043845"/>
                  <a:pt x="205739" y="5827960"/>
                  <a:pt x="122536" y="5603772"/>
                </a:cubicBezTo>
                <a:cubicBezTo>
                  <a:pt x="-64671" y="5093121"/>
                  <a:pt x="-35550" y="4503589"/>
                  <a:pt x="197419" y="4013697"/>
                </a:cubicBezTo>
                <a:cubicBezTo>
                  <a:pt x="434547" y="3523804"/>
                  <a:pt x="875523" y="3137703"/>
                  <a:pt x="1395542" y="2963334"/>
                </a:cubicBezTo>
                <a:cubicBezTo>
                  <a:pt x="1740834" y="2851240"/>
                  <a:pt x="2127728" y="2822178"/>
                  <a:pt x="2431419" y="2618748"/>
                </a:cubicBezTo>
                <a:cubicBezTo>
                  <a:pt x="2693508" y="2436077"/>
                  <a:pt x="2864074" y="2124704"/>
                  <a:pt x="2868234" y="1805029"/>
                </a:cubicBezTo>
                <a:cubicBezTo>
                  <a:pt x="2872395" y="1514414"/>
                  <a:pt x="2747590" y="1232103"/>
                  <a:pt x="2780871" y="941489"/>
                </a:cubicBezTo>
                <a:cubicBezTo>
                  <a:pt x="2834953" y="464051"/>
                  <a:pt x="3309210" y="127769"/>
                  <a:pt x="3783467" y="36433"/>
                </a:cubicBezTo>
                <a:cubicBezTo>
                  <a:pt x="3902031" y="14637"/>
                  <a:pt x="4021376" y="3999"/>
                  <a:pt x="4141175" y="950"/>
                </a:cubicBezTo>
                <a:close/>
              </a:path>
            </a:pathLst>
          </a:custGeom>
          <a:solidFill>
            <a:schemeClr val="bg2">
              <a:lumMod val="95000"/>
            </a:schemeClr>
          </a:solidFill>
        </p:spPr>
        <p:txBody>
          <a:bodyPr wrap="square" rtlCol="0" anchor="ctr">
            <a:noAutofit/>
          </a:bodyPr>
          <a:lstStyle>
            <a:lvl1pPr marL="0" indent="0" algn="ctr">
              <a:buNone/>
              <a:defRPr sz="800">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endParaRPr lang="en-US" noProof="0"/>
          </a:p>
        </p:txBody>
      </p:sp>
      <p:sp>
        <p:nvSpPr>
          <p:cNvPr id="7" name="标题 1"/>
          <p:cNvSpPr>
            <a:spLocks noGrp="1"/>
          </p:cNvSpPr>
          <p:nvPr>
            <p:ph type="title"/>
          </p:nvPr>
        </p:nvSpPr>
        <p:spPr>
          <a:xfrm>
            <a:off x="838200" y="681037"/>
            <a:ext cx="4791637" cy="583800"/>
          </a:xfrm>
        </p:spPr>
        <p:txBody>
          <a:bodyPr lIns="91440" rIns="91440" rtlCol="0">
            <a:noAutofit/>
          </a:bodyPr>
          <a:lstStyle>
            <a:lvl1pPr>
              <a:defRPr sz="2400" b="1" i="0" spc="150" baseline="0">
                <a:solidFill>
                  <a:schemeClr val="accent1"/>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en-US" noProof="0"/>
          </a:p>
        </p:txBody>
      </p:sp>
      <p:cxnSp>
        <p:nvCxnSpPr>
          <p:cNvPr id="8" name="直接连接符​​(S) 7"/>
          <p:cNvCxnSpPr/>
          <p:nvPr userDrawn="1"/>
        </p:nvCxnSpPr>
        <p:spPr>
          <a:xfrm>
            <a:off x="838200" y="1264837"/>
            <a:ext cx="4791636" cy="0"/>
          </a:xfrm>
          <a:prstGeom prst="line">
            <a:avLst/>
          </a:prstGeom>
          <a:ln>
            <a:solidFill>
              <a:schemeClr val="bg2">
                <a:lumMod val="90000"/>
              </a:schemeClr>
            </a:solidFill>
            <a:prstDash val="dash"/>
          </a:ln>
        </p:spPr>
        <p:style>
          <a:lnRef idx="1">
            <a:schemeClr val="accent1"/>
          </a:lnRef>
          <a:fillRef idx="0">
            <a:schemeClr val="accent1"/>
          </a:fillRef>
          <a:effectRef idx="0">
            <a:schemeClr val="accent1"/>
          </a:effectRef>
          <a:fontRef idx="minor">
            <a:schemeClr val="tx1"/>
          </a:fontRef>
        </p:style>
      </p:cxnSp>
      <p:sp>
        <p:nvSpPr>
          <p:cNvPr id="3" name="内容占位符 2"/>
          <p:cNvSpPr>
            <a:spLocks noGrp="1"/>
          </p:cNvSpPr>
          <p:nvPr>
            <p:ph sz="quarter" idx="12"/>
          </p:nvPr>
        </p:nvSpPr>
        <p:spPr>
          <a:xfrm>
            <a:off x="838200" y="1265238"/>
            <a:ext cx="4791637" cy="4911725"/>
          </a:xfrm>
        </p:spPr>
        <p:txBody>
          <a:bodyPr rtlCol="0"/>
          <a:lstStyle>
            <a:lvl1pPr>
              <a:defRPr>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endParaRPr lang="zh-CN" altLang="en-US" noProof="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bg>
      <p:bgPr>
        <a:solidFill>
          <a:schemeClr val="accent6">
            <a:alpha val="30000"/>
          </a:schemeClr>
        </a:solidFill>
        <a:effectLst/>
      </p:bgPr>
    </p:bg>
    <p:spTree>
      <p:nvGrpSpPr>
        <p:cNvPr id="1" name=""/>
        <p:cNvGrpSpPr/>
        <p:nvPr/>
      </p:nvGrpSpPr>
      <p:grpSpPr>
        <a:xfrm>
          <a:off x="0" y="0"/>
          <a:ext cx="0" cy="0"/>
          <a:chOff x="0" y="0"/>
          <a:chExt cx="0" cy="0"/>
        </a:xfrm>
      </p:grpSpPr>
      <p:sp>
        <p:nvSpPr>
          <p:cNvPr id="26" name="任意多边形：形状 8"/>
          <p:cNvSpPr/>
          <p:nvPr userDrawn="1"/>
        </p:nvSpPr>
        <p:spPr>
          <a:xfrm rot="10800000">
            <a:off x="0" y="4362449"/>
            <a:ext cx="12192000" cy="2495550"/>
          </a:xfrm>
          <a:custGeom>
            <a:avLst/>
            <a:gdLst>
              <a:gd name="connsiteX0" fmla="*/ 0 w 12192000"/>
              <a:gd name="connsiteY0" fmla="*/ 0 h 2539624"/>
              <a:gd name="connsiteX1" fmla="*/ 12192000 w 12192000"/>
              <a:gd name="connsiteY1" fmla="*/ 0 h 2539624"/>
              <a:gd name="connsiteX2" fmla="*/ 12192000 w 12192000"/>
              <a:gd name="connsiteY2" fmla="*/ 1784674 h 2539624"/>
              <a:gd name="connsiteX3" fmla="*/ 12052232 w 12192000"/>
              <a:gd name="connsiteY3" fmla="*/ 1825247 h 2539624"/>
              <a:gd name="connsiteX4" fmla="*/ 10344150 w 12192000"/>
              <a:gd name="connsiteY4" fmla="*/ 2133600 h 2539624"/>
              <a:gd name="connsiteX5" fmla="*/ 7181850 w 12192000"/>
              <a:gd name="connsiteY5" fmla="*/ 1809750 h 2539624"/>
              <a:gd name="connsiteX6" fmla="*/ 2724150 w 12192000"/>
              <a:gd name="connsiteY6" fmla="*/ 2533650 h 2539624"/>
              <a:gd name="connsiteX7" fmla="*/ 64443 w 12192000"/>
              <a:gd name="connsiteY7" fmla="*/ 1610320 h 2539624"/>
              <a:gd name="connsiteX8" fmla="*/ 0 w 12192000"/>
              <a:gd name="connsiteY8" fmla="*/ 1575868 h 2539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2539624">
                <a:moveTo>
                  <a:pt x="0" y="0"/>
                </a:moveTo>
                <a:lnTo>
                  <a:pt x="12192000" y="0"/>
                </a:lnTo>
                <a:lnTo>
                  <a:pt x="12192000" y="1784674"/>
                </a:lnTo>
                <a:lnTo>
                  <a:pt x="12052232" y="1825247"/>
                </a:lnTo>
                <a:cubicBezTo>
                  <a:pt x="11558836" y="1963688"/>
                  <a:pt x="10923588" y="2113756"/>
                  <a:pt x="10344150" y="2133600"/>
                </a:cubicBezTo>
                <a:cubicBezTo>
                  <a:pt x="9417050" y="2165350"/>
                  <a:pt x="8451850" y="1743075"/>
                  <a:pt x="7181850" y="1809750"/>
                </a:cubicBezTo>
                <a:cubicBezTo>
                  <a:pt x="5911850" y="1876425"/>
                  <a:pt x="3997325" y="2613025"/>
                  <a:pt x="2724150" y="2533650"/>
                </a:cubicBezTo>
                <a:cubicBezTo>
                  <a:pt x="1769269" y="2474119"/>
                  <a:pt x="728663" y="1962746"/>
                  <a:pt x="64443" y="1610320"/>
                </a:cubicBezTo>
                <a:lnTo>
                  <a:pt x="0" y="1575868"/>
                </a:lnTo>
                <a:close/>
              </a:path>
            </a:pathLst>
          </a:custGeom>
          <a:gradFill>
            <a:gsLst>
              <a:gs pos="0">
                <a:schemeClr val="accent1"/>
              </a:gs>
              <a:gs pos="100000">
                <a:schemeClr val="accent5">
                  <a:lumMod val="60000"/>
                  <a:lumOff val="40000"/>
                  <a:alpha val="90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5" name="长方形 4"/>
          <p:cNvSpPr/>
          <p:nvPr userDrawn="1"/>
        </p:nvSpPr>
        <p:spPr>
          <a:xfrm>
            <a:off x="838822" y="1721223"/>
            <a:ext cx="4857421" cy="4652995"/>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17" name="文本占位符 2"/>
          <p:cNvSpPr>
            <a:spLocks noGrp="1"/>
          </p:cNvSpPr>
          <p:nvPr>
            <p:ph type="body" idx="1"/>
          </p:nvPr>
        </p:nvSpPr>
        <p:spPr>
          <a:xfrm>
            <a:off x="1263197" y="2038570"/>
            <a:ext cx="4086146" cy="703135"/>
          </a:xfrm>
        </p:spPr>
        <p:txBody>
          <a:bodyPr lIns="91440" rIns="91440" rtlCol="0" anchor="ctr">
            <a:normAutofit/>
          </a:bodyPr>
          <a:lstStyle>
            <a:lvl1pPr marL="0" indent="0" algn="l">
              <a:lnSpc>
                <a:spcPct val="150000"/>
              </a:lnSpc>
              <a:buNone/>
              <a:defRPr sz="1800" b="1" i="0" cap="all" spc="150" baseline="0">
                <a:solidFill>
                  <a:schemeClr val="tx1"/>
                </a:solidFill>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endParaRPr lang="zh-CN" altLang="en-US" noProof="0"/>
          </a:p>
        </p:txBody>
      </p:sp>
      <p:sp>
        <p:nvSpPr>
          <p:cNvPr id="23" name="长方形 22"/>
          <p:cNvSpPr/>
          <p:nvPr userDrawn="1"/>
        </p:nvSpPr>
        <p:spPr>
          <a:xfrm>
            <a:off x="6495759" y="1721223"/>
            <a:ext cx="4858040" cy="4652995"/>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25" name="文本占位符 2"/>
          <p:cNvSpPr>
            <a:spLocks noGrp="1"/>
          </p:cNvSpPr>
          <p:nvPr>
            <p:ph type="body" idx="11"/>
          </p:nvPr>
        </p:nvSpPr>
        <p:spPr>
          <a:xfrm>
            <a:off x="6854754" y="2038570"/>
            <a:ext cx="4086666" cy="703135"/>
          </a:xfrm>
        </p:spPr>
        <p:txBody>
          <a:bodyPr lIns="91440" rIns="91440" rtlCol="0" anchor="ctr">
            <a:normAutofit/>
          </a:bodyPr>
          <a:lstStyle>
            <a:lvl1pPr marL="0" indent="0" algn="l">
              <a:lnSpc>
                <a:spcPct val="150000"/>
              </a:lnSpc>
              <a:buNone/>
              <a:defRPr sz="1800" b="1" i="0" cap="all" spc="150" baseline="0">
                <a:solidFill>
                  <a:schemeClr val="tx1"/>
                </a:solidFill>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endParaRPr lang="zh-CN" altLang="en-US" noProof="0"/>
          </a:p>
        </p:txBody>
      </p:sp>
      <p:sp>
        <p:nvSpPr>
          <p:cNvPr id="27" name="标题 1"/>
          <p:cNvSpPr>
            <a:spLocks noGrp="1"/>
          </p:cNvSpPr>
          <p:nvPr>
            <p:ph type="title"/>
          </p:nvPr>
        </p:nvSpPr>
        <p:spPr>
          <a:xfrm>
            <a:off x="838200" y="681037"/>
            <a:ext cx="10515600" cy="583800"/>
          </a:xfrm>
        </p:spPr>
        <p:txBody>
          <a:bodyPr lIns="91440" rIns="91440" rtlCol="0">
            <a:noAutofit/>
          </a:bodyPr>
          <a:lstStyle>
            <a:lvl1pPr>
              <a:defRPr sz="2400" b="1" i="0" spc="150" baseline="0">
                <a:solidFill>
                  <a:schemeClr val="accent1"/>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en-US" noProof="0"/>
          </a:p>
        </p:txBody>
      </p:sp>
      <p:cxnSp>
        <p:nvCxnSpPr>
          <p:cNvPr id="28" name="直接连接符​​(S) 27"/>
          <p:cNvCxnSpPr/>
          <p:nvPr userDrawn="1"/>
        </p:nvCxnSpPr>
        <p:spPr>
          <a:xfrm>
            <a:off x="838200" y="1264837"/>
            <a:ext cx="10524344" cy="0"/>
          </a:xfrm>
          <a:prstGeom prst="line">
            <a:avLst/>
          </a:prstGeom>
          <a:ln>
            <a:solidFill>
              <a:schemeClr val="bg2">
                <a:lumMod val="90000"/>
              </a:schemeClr>
            </a:solidFill>
            <a:prstDash val="dash"/>
          </a:ln>
        </p:spPr>
        <p:style>
          <a:lnRef idx="1">
            <a:schemeClr val="accent1"/>
          </a:lnRef>
          <a:fillRef idx="0">
            <a:schemeClr val="accent1"/>
          </a:fillRef>
          <a:effectRef idx="0">
            <a:schemeClr val="accent1"/>
          </a:effectRef>
          <a:fontRef idx="minor">
            <a:schemeClr val="tx1"/>
          </a:fontRef>
        </p:style>
      </p:cxnSp>
      <p:sp>
        <p:nvSpPr>
          <p:cNvPr id="3" name="内容占位符 2"/>
          <p:cNvSpPr>
            <a:spLocks noGrp="1"/>
          </p:cNvSpPr>
          <p:nvPr>
            <p:ph sz="quarter" idx="12"/>
          </p:nvPr>
        </p:nvSpPr>
        <p:spPr>
          <a:xfrm>
            <a:off x="1263195" y="2885581"/>
            <a:ext cx="4086147" cy="3102469"/>
          </a:xfrm>
        </p:spPr>
        <p:txBody>
          <a:bodyPr rtlCol="0"/>
          <a:lstStyle>
            <a:lvl1pPr>
              <a:defRPr>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endParaRPr lang="zh-CN" altLang="en-US" noProof="0"/>
          </a:p>
        </p:txBody>
      </p:sp>
      <p:sp>
        <p:nvSpPr>
          <p:cNvPr id="13" name="内容占位符 2"/>
          <p:cNvSpPr>
            <a:spLocks noGrp="1"/>
          </p:cNvSpPr>
          <p:nvPr>
            <p:ph sz="quarter" idx="13"/>
          </p:nvPr>
        </p:nvSpPr>
        <p:spPr>
          <a:xfrm>
            <a:off x="6861067" y="2885581"/>
            <a:ext cx="4086667" cy="3102469"/>
          </a:xfrm>
        </p:spPr>
        <p:txBody>
          <a:bodyPr rtlCol="0"/>
          <a:lstStyle>
            <a:lvl1pPr>
              <a:defRPr>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endParaRPr lang="zh-CN" altLang="en-US" noProof="0"/>
          </a:p>
        </p:txBody>
      </p:sp>
      <p:sp>
        <p:nvSpPr>
          <p:cNvPr id="4" name="日期占位符 3"/>
          <p:cNvSpPr>
            <a:spLocks noGrp="1"/>
          </p:cNvSpPr>
          <p:nvPr>
            <p:ph type="dt" sz="half" idx="14"/>
          </p:nvPr>
        </p:nvSpPr>
        <p:spPr/>
        <p:txBody>
          <a:bodyPr rtlCol="0"/>
          <a:lstStyle>
            <a:lvl1pPr>
              <a:defRPr>
                <a:solidFill>
                  <a:schemeClr val="bg1"/>
                </a:solidFill>
                <a:latin typeface="Microsoft YaHei UI" panose="020B0503020204020204" pitchFamily="34" charset="-122"/>
                <a:ea typeface="Microsoft YaHei UI" panose="020B0503020204020204" pitchFamily="34" charset="-122"/>
              </a:defRPr>
            </a:lvl1pPr>
          </a:lstStyle>
          <a:p>
            <a:fld id="{CFECCED4-C13D-4D1F-B8FC-A7B400CA580B}" type="datetime1">
              <a:rPr lang="zh-CN" altLang="en-US" smtClean="0"/>
            </a:fld>
            <a:endParaRPr lang="en-US" dirty="0"/>
          </a:p>
        </p:txBody>
      </p:sp>
      <p:sp>
        <p:nvSpPr>
          <p:cNvPr id="6" name="页脚占位符 5"/>
          <p:cNvSpPr>
            <a:spLocks noGrp="1"/>
          </p:cNvSpPr>
          <p:nvPr>
            <p:ph type="ftr" sz="quarter" idx="15"/>
          </p:nvPr>
        </p:nvSpPr>
        <p:spPr/>
        <p:txBody>
          <a:bodyPr rtlCol="0"/>
          <a:lstStyle>
            <a:lvl1pPr>
              <a:defRPr>
                <a:solidFill>
                  <a:schemeClr val="bg1"/>
                </a:solidFill>
                <a:latin typeface="Microsoft YaHei UI" panose="020B0503020204020204" pitchFamily="34" charset="-122"/>
                <a:ea typeface="Microsoft YaHei UI" panose="020B0503020204020204" pitchFamily="34" charset="-122"/>
              </a:defRPr>
            </a:lvl1pPr>
          </a:lstStyle>
          <a:p>
            <a:endParaRPr lang="en-US" dirty="0"/>
          </a:p>
        </p:txBody>
      </p:sp>
      <p:sp>
        <p:nvSpPr>
          <p:cNvPr id="7" name="灯片编号占位符 6"/>
          <p:cNvSpPr>
            <a:spLocks noGrp="1"/>
          </p:cNvSpPr>
          <p:nvPr>
            <p:ph type="sldNum" sz="quarter" idx="16"/>
          </p:nvPr>
        </p:nvSpPr>
        <p:spPr/>
        <p:txBody>
          <a:bodyPr rtlCol="0"/>
          <a:lstStyle>
            <a:lvl1pPr>
              <a:defRPr>
                <a:solidFill>
                  <a:schemeClr val="bg1"/>
                </a:solidFill>
                <a:latin typeface="Microsoft YaHei UI" panose="020B0503020204020204" pitchFamily="34" charset="-122"/>
                <a:ea typeface="Microsoft YaHei UI" panose="020B0503020204020204" pitchFamily="34" charset="-122"/>
              </a:defRPr>
            </a:lvl1pPr>
          </a:lstStyle>
          <a:p>
            <a:fld id="{A693002F-D6EA-CF48-8F44-2316036B2B87}" type="slidenum">
              <a:rPr lang="en-US" smtClean="0"/>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图片和字幕">
    <p:bg>
      <p:bgPr>
        <a:solidFill>
          <a:schemeClr val="accent6">
            <a:alpha val="30000"/>
          </a:schemeClr>
        </a:solidFill>
        <a:effectLst/>
      </p:bgPr>
    </p:bg>
    <p:spTree>
      <p:nvGrpSpPr>
        <p:cNvPr id="1" name=""/>
        <p:cNvGrpSpPr/>
        <p:nvPr/>
      </p:nvGrpSpPr>
      <p:grpSpPr>
        <a:xfrm>
          <a:off x="0" y="0"/>
          <a:ext cx="0" cy="0"/>
          <a:chOff x="0" y="0"/>
          <a:chExt cx="0" cy="0"/>
        </a:xfrm>
      </p:grpSpPr>
      <p:sp>
        <p:nvSpPr>
          <p:cNvPr id="8" name="任意多边形：形状 6"/>
          <p:cNvSpPr/>
          <p:nvPr userDrawn="1"/>
        </p:nvSpPr>
        <p:spPr>
          <a:xfrm>
            <a:off x="0" y="0"/>
            <a:ext cx="12181097" cy="4981942"/>
          </a:xfrm>
          <a:custGeom>
            <a:avLst/>
            <a:gdLst>
              <a:gd name="connsiteX0" fmla="*/ 0 w 2412595"/>
              <a:gd name="connsiteY0" fmla="*/ 0 h 1044036"/>
              <a:gd name="connsiteX1" fmla="*/ 2412595 w 2412595"/>
              <a:gd name="connsiteY1" fmla="*/ 0 h 1044036"/>
              <a:gd name="connsiteX2" fmla="*/ 2328863 w 2412595"/>
              <a:gd name="connsiteY2" fmla="*/ 69540 h 1044036"/>
              <a:gd name="connsiteX3" fmla="*/ 2000250 w 2412595"/>
              <a:gd name="connsiteY3" fmla="*/ 285750 h 1044036"/>
              <a:gd name="connsiteX4" fmla="*/ 1162050 w 2412595"/>
              <a:gd name="connsiteY4" fmla="*/ 400050 h 1044036"/>
              <a:gd name="connsiteX5" fmla="*/ 552450 w 2412595"/>
              <a:gd name="connsiteY5" fmla="*/ 952500 h 1044036"/>
              <a:gd name="connsiteX6" fmla="*/ 107640 w 2412595"/>
              <a:gd name="connsiteY6" fmla="*/ 1035825 h 1044036"/>
              <a:gd name="connsiteX7" fmla="*/ 0 w 2412595"/>
              <a:gd name="connsiteY7" fmla="*/ 1044036 h 1044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12595" h="1044036">
                <a:moveTo>
                  <a:pt x="0" y="0"/>
                </a:moveTo>
                <a:lnTo>
                  <a:pt x="2412595" y="0"/>
                </a:lnTo>
                <a:lnTo>
                  <a:pt x="2328863" y="69540"/>
                </a:lnTo>
                <a:cubicBezTo>
                  <a:pt x="2215753" y="160139"/>
                  <a:pt x="2095500" y="245269"/>
                  <a:pt x="2000250" y="285750"/>
                </a:cubicBezTo>
                <a:cubicBezTo>
                  <a:pt x="1746250" y="393700"/>
                  <a:pt x="1403350" y="288925"/>
                  <a:pt x="1162050" y="400050"/>
                </a:cubicBezTo>
                <a:cubicBezTo>
                  <a:pt x="920750" y="511175"/>
                  <a:pt x="844550" y="841375"/>
                  <a:pt x="552450" y="952500"/>
                </a:cubicBezTo>
                <a:cubicBezTo>
                  <a:pt x="442913" y="994172"/>
                  <a:pt x="278904" y="1019770"/>
                  <a:pt x="107640" y="1035825"/>
                </a:cubicBezTo>
                <a:lnTo>
                  <a:pt x="0" y="1044036"/>
                </a:lnTo>
                <a:close/>
              </a:path>
            </a:pathLst>
          </a:custGeom>
          <a:gradFill>
            <a:gsLst>
              <a:gs pos="0">
                <a:schemeClr val="accent1"/>
              </a:gs>
              <a:gs pos="100000">
                <a:schemeClr val="accent5">
                  <a:lumMod val="60000"/>
                  <a:lumOff val="40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31" name="图片占位符 30"/>
          <p:cNvSpPr>
            <a:spLocks noGrp="1"/>
          </p:cNvSpPr>
          <p:nvPr>
            <p:ph type="pic" sz="quarter" idx="14"/>
          </p:nvPr>
        </p:nvSpPr>
        <p:spPr>
          <a:xfrm>
            <a:off x="0" y="0"/>
            <a:ext cx="9298096" cy="6858000"/>
          </a:xfrm>
          <a:custGeom>
            <a:avLst/>
            <a:gdLst>
              <a:gd name="connsiteX0" fmla="*/ 0 w 9298096"/>
              <a:gd name="connsiteY0" fmla="*/ 0 h 6858000"/>
              <a:gd name="connsiteX1" fmla="*/ 8705997 w 9298096"/>
              <a:gd name="connsiteY1" fmla="*/ 0 h 6858000"/>
              <a:gd name="connsiteX2" fmla="*/ 8676710 w 9298096"/>
              <a:gd name="connsiteY2" fmla="*/ 366601 h 6858000"/>
              <a:gd name="connsiteX3" fmla="*/ 9086747 w 9298096"/>
              <a:gd name="connsiteY3" fmla="*/ 1403199 h 6858000"/>
              <a:gd name="connsiteX4" fmla="*/ 9297958 w 9298096"/>
              <a:gd name="connsiteY4" fmla="*/ 2314162 h 6858000"/>
              <a:gd name="connsiteX5" fmla="*/ 9298096 w 9298096"/>
              <a:gd name="connsiteY5" fmla="*/ 2513013 h 6858000"/>
              <a:gd name="connsiteX6" fmla="*/ 6405563 w 9298096"/>
              <a:gd name="connsiteY6" fmla="*/ 2513013 h 6858000"/>
              <a:gd name="connsiteX7" fmla="*/ 6405563 w 9298096"/>
              <a:gd name="connsiteY7" fmla="*/ 5528005 h 6858000"/>
              <a:gd name="connsiteX8" fmla="*/ 6380081 w 9298096"/>
              <a:gd name="connsiteY8" fmla="*/ 5533593 h 6858000"/>
              <a:gd name="connsiteX9" fmla="*/ 5022973 w 9298096"/>
              <a:gd name="connsiteY9" fmla="*/ 5947798 h 6858000"/>
              <a:gd name="connsiteX10" fmla="*/ 4312498 w 9298096"/>
              <a:gd name="connsiteY10" fmla="*/ 6826871 h 6858000"/>
              <a:gd name="connsiteX11" fmla="*/ 4305141 w 9298096"/>
              <a:gd name="connsiteY11" fmla="*/ 6858000 h 6858000"/>
              <a:gd name="connsiteX12" fmla="*/ 0 w 9298096"/>
              <a:gd name="connsiteY1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98096" h="6858000">
                <a:moveTo>
                  <a:pt x="0" y="0"/>
                </a:moveTo>
                <a:cubicBezTo>
                  <a:pt x="0" y="0"/>
                  <a:pt x="0" y="0"/>
                  <a:pt x="8705997" y="0"/>
                </a:cubicBezTo>
                <a:cubicBezTo>
                  <a:pt x="8676710" y="120093"/>
                  <a:pt x="8662063" y="246508"/>
                  <a:pt x="8676710" y="366601"/>
                </a:cubicBezTo>
                <a:cubicBezTo>
                  <a:pt x="8720642" y="733203"/>
                  <a:pt x="8940304" y="1061881"/>
                  <a:pt x="9086747" y="1403199"/>
                </a:cubicBezTo>
                <a:cubicBezTo>
                  <a:pt x="9210308" y="1694743"/>
                  <a:pt x="9280326" y="2003174"/>
                  <a:pt x="9297958" y="2314162"/>
                </a:cubicBezTo>
                <a:lnTo>
                  <a:pt x="9298096" y="2513013"/>
                </a:lnTo>
                <a:lnTo>
                  <a:pt x="6405563" y="2513013"/>
                </a:lnTo>
                <a:lnTo>
                  <a:pt x="6405563" y="5528005"/>
                </a:lnTo>
                <a:lnTo>
                  <a:pt x="6380081" y="5533593"/>
                </a:lnTo>
                <a:cubicBezTo>
                  <a:pt x="5907118" y="5632552"/>
                  <a:pt x="5423859" y="5715512"/>
                  <a:pt x="5022973" y="5947798"/>
                </a:cubicBezTo>
                <a:cubicBezTo>
                  <a:pt x="4677003" y="6156381"/>
                  <a:pt x="4421644" y="6475183"/>
                  <a:pt x="4312498" y="6826871"/>
                </a:cubicBezTo>
                <a:lnTo>
                  <a:pt x="4305141" y="6858000"/>
                </a:lnTo>
                <a:lnTo>
                  <a:pt x="0" y="6858000"/>
                </a:lnTo>
                <a:close/>
              </a:path>
            </a:pathLst>
          </a:custGeom>
          <a:solidFill>
            <a:schemeClr val="bg2">
              <a:lumMod val="95000"/>
            </a:schemeClr>
          </a:solidFill>
        </p:spPr>
        <p:txBody>
          <a:bodyPr wrap="square" rtlCol="0" anchor="ctr">
            <a:noAutofit/>
          </a:bodyPr>
          <a:lstStyle>
            <a:lvl1pPr marL="0" indent="0" algn="ctr">
              <a:buNone/>
              <a:defRPr sz="1800">
                <a:solidFill>
                  <a:schemeClr val="tx2"/>
                </a:solidFill>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endParaRPr lang="en-US" noProof="0"/>
          </a:p>
        </p:txBody>
      </p:sp>
      <p:sp>
        <p:nvSpPr>
          <p:cNvPr id="21" name="长方形 20"/>
          <p:cNvSpPr/>
          <p:nvPr userDrawn="1"/>
        </p:nvSpPr>
        <p:spPr>
          <a:xfrm>
            <a:off x="6405102" y="2512661"/>
            <a:ext cx="5284607" cy="4345339"/>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23" name="标题 1"/>
          <p:cNvSpPr>
            <a:spLocks noGrp="1"/>
          </p:cNvSpPr>
          <p:nvPr>
            <p:ph type="title"/>
          </p:nvPr>
        </p:nvSpPr>
        <p:spPr>
          <a:xfrm>
            <a:off x="6767867" y="2763704"/>
            <a:ext cx="4559075" cy="583800"/>
          </a:xfrm>
        </p:spPr>
        <p:txBody>
          <a:bodyPr lIns="91440" rIns="91440" rtlCol="0">
            <a:noAutofit/>
          </a:bodyPr>
          <a:lstStyle>
            <a:lvl1pPr>
              <a:defRPr sz="2400" b="1" i="0" spc="150" baseline="0">
                <a:solidFill>
                  <a:schemeClr val="accent1"/>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en-US" noProof="0"/>
          </a:p>
        </p:txBody>
      </p:sp>
      <p:cxnSp>
        <p:nvCxnSpPr>
          <p:cNvPr id="24" name="直接连接符​​(S) 23"/>
          <p:cNvCxnSpPr/>
          <p:nvPr userDrawn="1"/>
        </p:nvCxnSpPr>
        <p:spPr>
          <a:xfrm>
            <a:off x="6767867" y="3347504"/>
            <a:ext cx="4443697" cy="0"/>
          </a:xfrm>
          <a:prstGeom prst="line">
            <a:avLst/>
          </a:prstGeom>
          <a:ln>
            <a:solidFill>
              <a:schemeClr val="bg2">
                <a:lumMod val="90000"/>
              </a:schemeClr>
            </a:solidFill>
            <a:prstDash val="dash"/>
          </a:ln>
        </p:spPr>
        <p:style>
          <a:lnRef idx="1">
            <a:schemeClr val="accent1"/>
          </a:lnRef>
          <a:fillRef idx="0">
            <a:schemeClr val="accent1"/>
          </a:fillRef>
          <a:effectRef idx="0">
            <a:schemeClr val="accent1"/>
          </a:effectRef>
          <a:fontRef idx="minor">
            <a:schemeClr val="tx1"/>
          </a:fontRef>
        </p:style>
      </p:cxnSp>
      <p:sp>
        <p:nvSpPr>
          <p:cNvPr id="6" name="内容占位符 5"/>
          <p:cNvSpPr>
            <a:spLocks noGrp="1"/>
          </p:cNvSpPr>
          <p:nvPr>
            <p:ph sz="quarter" idx="15"/>
          </p:nvPr>
        </p:nvSpPr>
        <p:spPr>
          <a:xfrm>
            <a:off x="6767513" y="3348038"/>
            <a:ext cx="4559074" cy="3008312"/>
          </a:xfrm>
        </p:spPr>
        <p:txBody>
          <a:bodyPr rtlCol="0"/>
          <a:lstStyle>
            <a:lvl1pPr marL="0" indent="0">
              <a:buNone/>
              <a:defRPr>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endParaRPr lang="zh-CN" altLang="en-US" noProof="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7D12C34A-CFB5-4FEF-8890-35108A34EACA}" type="datetime1">
              <a:rPr lang="zh-CN" altLang="en-US" smtClean="0"/>
            </a:fld>
            <a:endParaRPr lang="en-US" dirty="0"/>
          </a:p>
        </p:txBody>
      </p:sp>
      <p:sp>
        <p:nvSpPr>
          <p:cNvPr id="3" name="页脚占位符 2"/>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4" name="灯片编号占位符 3"/>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A693002F-D6EA-CF48-8F44-2316036B2B87}" type="slidenum">
              <a:rPr lang="en-US" smtClean="0"/>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1_标题幻灯片">
    <p:bg>
      <p:bgPr>
        <a:solidFill>
          <a:schemeClr val="bg2"/>
        </a:solidFill>
        <a:effectLst/>
      </p:bgPr>
    </p:bg>
    <p:spTree>
      <p:nvGrpSpPr>
        <p:cNvPr id="1" name=""/>
        <p:cNvGrpSpPr/>
        <p:nvPr/>
      </p:nvGrpSpPr>
      <p:grpSpPr>
        <a:xfrm>
          <a:off x="0" y="0"/>
          <a:ext cx="0" cy="0"/>
          <a:chOff x="0" y="0"/>
          <a:chExt cx="0" cy="0"/>
        </a:xfrm>
      </p:grpSpPr>
      <p:pic>
        <p:nvPicPr>
          <p:cNvPr id="7" name="图片 6" descr="VCG211356060732"/>
          <p:cNvPicPr>
            <a:picLocks noChangeAspect="1"/>
          </p:cNvPicPr>
          <p:nvPr>
            <p:custDataLst>
              <p:tags r:id="rId2"/>
            </p:custDataLst>
          </p:nvPr>
        </p:nvPicPr>
        <p:blipFill>
          <a:blip r:embed="rId3"/>
          <a:stretch>
            <a:fillRect/>
          </a:stretch>
        </p:blipFill>
        <p:spPr>
          <a:xfrm>
            <a:off x="0" y="-317"/>
            <a:ext cx="12192000" cy="6857683"/>
          </a:xfrm>
          <a:prstGeom prst="rect">
            <a:avLst/>
          </a:prstGeom>
        </p:spPr>
      </p:pic>
      <p:pic>
        <p:nvPicPr>
          <p:cNvPr id="22" name="图片 21" descr="fwr"/>
          <p:cNvPicPr>
            <a:picLocks noChangeAspect="1"/>
          </p:cNvPicPr>
          <p:nvPr>
            <p:custDataLst>
              <p:tags r:id="rId4"/>
            </p:custDataLst>
          </p:nvPr>
        </p:nvPicPr>
        <p:blipFill>
          <a:blip r:embed="rId5"/>
          <a:srcRect t="-5266"/>
          <a:stretch>
            <a:fillRect/>
          </a:stretch>
        </p:blipFill>
        <p:spPr>
          <a:xfrm flipH="1">
            <a:off x="6122333" y="0"/>
            <a:ext cx="6069667" cy="6858000"/>
          </a:xfrm>
          <a:prstGeom prst="rect">
            <a:avLst/>
          </a:prstGeom>
        </p:spPr>
      </p:pic>
      <p:pic>
        <p:nvPicPr>
          <p:cNvPr id="8" name="图片 7" descr="图片1"/>
          <p:cNvPicPr>
            <a:picLocks noChangeAspect="1"/>
          </p:cNvPicPr>
          <p:nvPr>
            <p:custDataLst>
              <p:tags r:id="rId6"/>
            </p:custDataLst>
          </p:nvPr>
        </p:nvPicPr>
        <p:blipFill>
          <a:blip r:embed="rId7"/>
          <a:stretch>
            <a:fillRect/>
          </a:stretch>
        </p:blipFill>
        <p:spPr>
          <a:xfrm>
            <a:off x="811842" y="0"/>
            <a:ext cx="6367780" cy="6858000"/>
          </a:xfrm>
          <a:prstGeom prst="rect">
            <a:avLst/>
          </a:prstGeom>
        </p:spPr>
      </p:pic>
      <p:sp>
        <p:nvSpPr>
          <p:cNvPr id="16" name="日期占位符 15"/>
          <p:cNvSpPr>
            <a:spLocks noGrp="1"/>
          </p:cNvSpPr>
          <p:nvPr>
            <p:ph type="dt" sz="half" idx="10"/>
            <p:custDataLst>
              <p:tags r:id="rId8"/>
            </p:custDataLst>
          </p:nvPr>
        </p:nvSpPr>
        <p:spPr>
          <a:xfrm>
            <a:off x="879743" y="6389433"/>
            <a:ext cx="2700000" cy="237600"/>
          </a:xfrm>
        </p:spPr>
        <p:txBody>
          <a:bodyPr/>
          <a:lstStyle>
            <a:lvl1pPr>
              <a:defRPr>
                <a:solidFill>
                  <a:schemeClr val="dk1">
                    <a:tint val="75000"/>
                    <a:lumMod val="85000"/>
                    <a:lumOff val="15000"/>
                  </a:schemeClr>
                </a:solidFill>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9"/>
            </p:custDataLst>
          </p:nvPr>
        </p:nvSpPr>
        <p:spPr>
          <a:xfrm>
            <a:off x="4116000" y="6389433"/>
            <a:ext cx="3960000" cy="237600"/>
          </a:xfrm>
        </p:spPr>
        <p:txBody>
          <a:bodyPr/>
          <a:lstStyle>
            <a:lvl1pPr>
              <a:defRPr>
                <a:solidFill>
                  <a:schemeClr val="dk1">
                    <a:tint val="75000"/>
                    <a:lumMod val="85000"/>
                    <a:lumOff val="15000"/>
                  </a:schemeClr>
                </a:solidFill>
              </a:defRPr>
            </a:lvl1pPr>
          </a:lstStyle>
          <a:p>
            <a:endParaRPr lang="zh-CN" altLang="en-US" dirty="0"/>
          </a:p>
        </p:txBody>
      </p:sp>
      <p:sp>
        <p:nvSpPr>
          <p:cNvPr id="18" name="灯片编号占位符 17"/>
          <p:cNvSpPr>
            <a:spLocks noGrp="1"/>
          </p:cNvSpPr>
          <p:nvPr>
            <p:ph type="sldNum" sz="quarter" idx="12"/>
            <p:custDataLst>
              <p:tags r:id="rId10"/>
            </p:custDataLst>
          </p:nvPr>
        </p:nvSpPr>
        <p:spPr>
          <a:xfrm>
            <a:off x="8610600" y="6389433"/>
            <a:ext cx="2700000" cy="237600"/>
          </a:xfrm>
        </p:spPr>
        <p:txBody>
          <a:bodyPr/>
          <a:lstStyle>
            <a:lvl1pPr>
              <a:defRPr>
                <a:solidFill>
                  <a:schemeClr val="dk1">
                    <a:tint val="75000"/>
                    <a:lumMod val="85000"/>
                    <a:lumOff val="15000"/>
                  </a:schemeClr>
                </a:solidFill>
              </a:defRPr>
            </a:lvl1pPr>
          </a:lstStyle>
          <a:p>
            <a:fld id="{49AE70B2-8BF9-45C0-BB95-33D1B9D3A854}" type="slidenum">
              <a:rPr lang="zh-CN" altLang="en-US" smtClean="0"/>
            </a:fld>
            <a:endParaRPr lang="zh-CN" altLang="en-US" dirty="0"/>
          </a:p>
        </p:txBody>
      </p:sp>
      <p:sp>
        <p:nvSpPr>
          <p:cNvPr id="4" name="Object 104"/>
          <p:cNvSpPr txBox="1">
            <a:spLocks noGrp="1"/>
          </p:cNvSpPr>
          <p:nvPr>
            <p:ph type="ctrTitle" idx="1" hasCustomPrompt="1"/>
            <p:custDataLst>
              <p:tags r:id="rId11"/>
            </p:custDataLst>
          </p:nvPr>
        </p:nvSpPr>
        <p:spPr>
          <a:xfrm>
            <a:off x="997585" y="2075121"/>
            <a:ext cx="5199177" cy="2421518"/>
          </a:xfrm>
        </p:spPr>
        <p:txBody>
          <a:bodyPr vert="horz" lIns="0" rtlCol="0" anchor="ctr" anchorCtr="0">
            <a:normAutofit/>
          </a:bodyPr>
          <a:lstStyle>
            <a:lvl1pPr marL="0" marR="0" algn="l" defTabSz="914400" rtl="0" eaLnBrk="1" fontAlgn="auto" latinLnBrk="0" hangingPunct="0">
              <a:lnSpc>
                <a:spcPct val="92000"/>
              </a:lnSpc>
              <a:spcBef>
                <a:spcPts val="0"/>
              </a:spcBef>
              <a:spcAft>
                <a:spcPts val="0"/>
              </a:spcAft>
              <a:buClrTx/>
              <a:buSzTx/>
              <a:buFontTx/>
              <a:buNone/>
              <a:defRPr kumimoji="0" lang="zh-CN" sz="5550" b="1" i="0" u="none" strike="noStrike" kern="0" cap="none" spc="0" normalizeH="0" baseline="0" noProof="1" dirty="0">
                <a:ln>
                  <a:noFill/>
                </a:ln>
                <a:solidFill>
                  <a:schemeClr val="accent1">
                    <a:lumMod val="50000"/>
                  </a:schemeClr>
                </a:solidFill>
                <a:effectLst/>
                <a:uFillTx/>
                <a:latin typeface="微软雅黑" panose="020B0503020204020204" charset="-122"/>
                <a:ea typeface="微软雅黑" panose="020B0503020204020204" charset="-122"/>
                <a:cs typeface="+mj-cs"/>
              </a:defRPr>
            </a:lvl1pPr>
          </a:lstStyle>
          <a:p>
            <a:pPr lvl="0"/>
            <a:r>
              <a:rPr>
                <a:sym typeface="+mn-ea"/>
              </a:rPr>
              <a:t>编辑标题</a:t>
            </a:r>
            <a:endParaRPr>
              <a:sym typeface="+mn-ea"/>
            </a:endParaRPr>
          </a:p>
        </p:txBody>
      </p:sp>
      <p:sp>
        <p:nvSpPr>
          <p:cNvPr id="5" name="Object 105"/>
          <p:cNvSpPr txBox="1">
            <a:spLocks noGrp="1"/>
          </p:cNvSpPr>
          <p:nvPr>
            <p:ph type="subTitle" idx="2" hasCustomPrompt="1"/>
            <p:custDataLst>
              <p:tags r:id="rId12"/>
            </p:custDataLst>
          </p:nvPr>
        </p:nvSpPr>
        <p:spPr>
          <a:xfrm>
            <a:off x="997585" y="972060"/>
            <a:ext cx="5199177" cy="446607"/>
          </a:xfrm>
        </p:spPr>
        <p:txBody>
          <a:bodyPr vert="horz" lIns="0" rtlCol="0" anchor="t" anchorCtr="0">
            <a:normAutofit/>
          </a:bodyPr>
          <a:lstStyle>
            <a:lvl1pPr marL="0" marR="0" algn="l" defTabSz="914400" rtl="0" eaLnBrk="1" fontAlgn="auto" latinLnBrk="0" hangingPunct="0">
              <a:lnSpc>
                <a:spcPct val="120000"/>
              </a:lnSpc>
              <a:spcBef>
                <a:spcPts val="0"/>
              </a:spcBef>
              <a:spcAft>
                <a:spcPts val="0"/>
              </a:spcAft>
              <a:buClrTx/>
              <a:buSzTx/>
              <a:buFontTx/>
              <a:buNone/>
              <a:defRPr kumimoji="0" lang="zh-CN" altLang="en-US" sz="1650" b="0" i="0" u="none" strike="noStrike" kern="0" cap="none" spc="1000" normalizeH="0" baseline="0" noProof="1" dirty="0">
                <a:ln>
                  <a:noFill/>
                </a:ln>
                <a:solidFill>
                  <a:schemeClr val="accent1">
                    <a:lumMod val="75000"/>
                  </a:schemeClr>
                </a:solidFill>
                <a:effectLst/>
                <a:uFillTx/>
                <a:latin typeface="微软雅黑" panose="020B0503020204020204" charset="-122"/>
                <a:ea typeface="微软雅黑" panose="020B0503020204020204" charset="-122"/>
                <a:cs typeface="汉仪旗黑-35S" panose="00020600040101010101" charset="-122"/>
              </a:defRPr>
            </a:lvl1pPr>
          </a:lstStyle>
          <a:p>
            <a:pPr lvl="0"/>
            <a:r>
              <a:rPr>
                <a:sym typeface="+mn-ea"/>
              </a:rPr>
              <a:t>单击此处编辑副标题</a:t>
            </a:r>
            <a:endParaRPr>
              <a:sym typeface="+mn-ea"/>
            </a:endParaRPr>
          </a:p>
        </p:txBody>
      </p:sp>
      <p:sp>
        <p:nvSpPr>
          <p:cNvPr id="6" name="Object 108"/>
          <p:cNvSpPr txBox="1">
            <a:spLocks noGrp="1"/>
          </p:cNvSpPr>
          <p:nvPr>
            <p:ph type="body" idx="3" hasCustomPrompt="1"/>
            <p:custDataLst>
              <p:tags r:id="rId13"/>
            </p:custDataLst>
          </p:nvPr>
        </p:nvSpPr>
        <p:spPr>
          <a:xfrm>
            <a:off x="997585" y="5188875"/>
            <a:ext cx="5199177" cy="661286"/>
          </a:xfrm>
        </p:spPr>
        <p:txBody>
          <a:bodyPr vert="horz" lIns="0" rtlCol="0" anchor="t" anchorCtr="0">
            <a:normAutofit/>
          </a:bodyPr>
          <a:lstStyle>
            <a:lvl1pPr marL="0" marR="0" algn="l" defTabSz="914400" rtl="0" eaLnBrk="1" fontAlgn="auto" latinLnBrk="0" hangingPunct="0">
              <a:lnSpc>
                <a:spcPct val="101000"/>
              </a:lnSpc>
              <a:spcBef>
                <a:spcPts val="0"/>
              </a:spcBef>
              <a:spcAft>
                <a:spcPts val="0"/>
              </a:spcAft>
              <a:buClrTx/>
              <a:buSzTx/>
              <a:buFontTx/>
              <a:buNone/>
              <a:defRPr kumimoji="0" lang="zh-CN" altLang="en-US" sz="1200" b="0" i="0" u="none" strike="noStrike" kern="0" cap="none" spc="0" normalizeH="0" baseline="0" noProof="1" dirty="0">
                <a:ln>
                  <a:noFill/>
                </a:ln>
                <a:solidFill>
                  <a:schemeClr val="accent1">
                    <a:lumMod val="75000"/>
                  </a:schemeClr>
                </a:solidFill>
                <a:effectLst/>
                <a:uFillTx/>
                <a:latin typeface="微软雅黑" panose="020B0503020204020204" charset="-122"/>
                <a:ea typeface="微软雅黑" panose="020B0503020204020204" charset="-122"/>
                <a:cs typeface="+mj-cs"/>
              </a:defRPr>
            </a:lvl1pPr>
          </a:lstStyle>
          <a:p>
            <a:pPr lvl="0"/>
            <a:r>
              <a:rPr>
                <a:sym typeface="+mn-ea"/>
              </a:rPr>
              <a:t>单击此处添加文本</a:t>
            </a:r>
            <a:endParaRPr>
              <a:sym typeface="+mn-ea"/>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cSld name="节标题">
    <p:spTree>
      <p:nvGrpSpPr>
        <p:cNvPr id="1" name=""/>
        <p:cNvGrpSpPr/>
        <p:nvPr/>
      </p:nvGrpSpPr>
      <p:grpSpPr>
        <a:xfrm>
          <a:off x="0" y="0"/>
          <a:ext cx="0" cy="0"/>
          <a:chOff x="0" y="0"/>
          <a:chExt cx="0" cy="0"/>
        </a:xfrm>
      </p:grpSpPr>
      <p:pic>
        <p:nvPicPr>
          <p:cNvPr id="17" name="图片 16" descr="VCG211356060732"/>
          <p:cNvPicPr>
            <a:picLocks noChangeAspect="1"/>
          </p:cNvPicPr>
          <p:nvPr>
            <p:custDataLst>
              <p:tags r:id="rId2"/>
            </p:custDataLst>
          </p:nvPr>
        </p:nvPicPr>
        <p:blipFill>
          <a:blip r:embed="rId3"/>
          <a:stretch>
            <a:fillRect/>
          </a:stretch>
        </p:blipFill>
        <p:spPr>
          <a:xfrm>
            <a:off x="0" y="319"/>
            <a:ext cx="12192000" cy="6857683"/>
          </a:xfrm>
          <a:prstGeom prst="rect">
            <a:avLst/>
          </a:prstGeom>
        </p:spPr>
      </p:pic>
      <p:pic>
        <p:nvPicPr>
          <p:cNvPr id="3" name="图片 2" descr="VCG211356060732hea"/>
          <p:cNvPicPr>
            <a:picLocks noChangeAspect="1"/>
          </p:cNvPicPr>
          <p:nvPr>
            <p:custDataLst>
              <p:tags r:id="rId4"/>
            </p:custDataLst>
          </p:nvPr>
        </p:nvPicPr>
        <p:blipFill>
          <a:blip r:embed="rId5"/>
          <a:srcRect/>
          <a:stretch>
            <a:fillRect/>
          </a:stretch>
        </p:blipFill>
        <p:spPr>
          <a:xfrm>
            <a:off x="0" y="3829049"/>
            <a:ext cx="12192000" cy="3041650"/>
          </a:xfrm>
          <a:prstGeom prst="rect">
            <a:avLst/>
          </a:prstGeom>
        </p:spPr>
      </p:pic>
      <p:sp>
        <p:nvSpPr>
          <p:cNvPr id="4" name="日期占位符 3"/>
          <p:cNvSpPr>
            <a:spLocks noGrp="1"/>
          </p:cNvSpPr>
          <p:nvPr>
            <p:ph type="dt" sz="half" idx="10"/>
            <p:custDataLst>
              <p:tags r:id="rId6"/>
            </p:custDataLst>
          </p:nvPr>
        </p:nvSpPr>
        <p:spPr>
          <a:xfrm>
            <a:off x="879743" y="6389433"/>
            <a:ext cx="2700000" cy="237600"/>
          </a:xfrm>
        </p:spPr>
        <p:txBody>
          <a:bodyPr/>
          <a:lstStyle>
            <a:lvl1pPr>
              <a:defRPr>
                <a:solidFill>
                  <a:schemeClr val="lt1">
                    <a:tint val="75000"/>
                  </a:schemeClr>
                </a:solidFill>
                <a:latin typeface="Arial" panose="020B0604020202020204" pitchFamily="34" charset="0"/>
                <a:ea typeface="汉仪中宋S" charset="0"/>
                <a:cs typeface="汉仪中宋S"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a:xfrm>
            <a:off x="4116000" y="6389433"/>
            <a:ext cx="3960000" cy="237600"/>
          </a:xfrm>
        </p:spPr>
        <p:txBody>
          <a:bodyPr/>
          <a:lstStyle>
            <a:lvl1pPr>
              <a:defRPr>
                <a:solidFill>
                  <a:schemeClr val="dk1">
                    <a:tint val="75000"/>
                    <a:lumMod val="85000"/>
                    <a:lumOff val="15000"/>
                  </a:schemeClr>
                </a:solidFill>
                <a:latin typeface="Arial" panose="020B0604020202020204" pitchFamily="34" charset="0"/>
                <a:ea typeface="汉仪中宋S" charset="0"/>
                <a:cs typeface="汉仪中宋S" charset="0"/>
              </a:defRPr>
            </a:lvl1pPr>
          </a:lstStyle>
          <a:p>
            <a:endParaRPr lang="zh-CN" altLang="en-US"/>
          </a:p>
        </p:txBody>
      </p:sp>
      <p:sp>
        <p:nvSpPr>
          <p:cNvPr id="6" name="灯片编号占位符 5"/>
          <p:cNvSpPr>
            <a:spLocks noGrp="1"/>
          </p:cNvSpPr>
          <p:nvPr>
            <p:ph type="sldNum" sz="quarter" idx="12"/>
            <p:custDataLst>
              <p:tags r:id="rId8"/>
            </p:custDataLst>
          </p:nvPr>
        </p:nvSpPr>
        <p:spPr>
          <a:xfrm>
            <a:off x="8610600" y="6389433"/>
            <a:ext cx="2700000" cy="237600"/>
          </a:xfrm>
        </p:spPr>
        <p:txBody>
          <a:bodyPr/>
          <a:lstStyle>
            <a:lvl1pPr>
              <a:defRPr>
                <a:solidFill>
                  <a:schemeClr val="lt1">
                    <a:tint val="75000"/>
                  </a:schemeClr>
                </a:solidFill>
                <a:latin typeface="Arial" panose="020B0604020202020204" pitchFamily="34" charset="0"/>
                <a:ea typeface="汉仪中宋S" charset="0"/>
                <a:cs typeface="汉仪中宋S" charset="0"/>
              </a:defRPr>
            </a:lvl1pPr>
          </a:lstStyle>
          <a:p>
            <a:fld id="{49AE70B2-8BF9-45C0-BB95-33D1B9D3A854}" type="slidenum">
              <a:rPr lang="zh-CN" altLang="en-US" smtClean="0"/>
            </a:fld>
            <a:endParaRPr lang="zh-CN" altLang="en-US"/>
          </a:p>
        </p:txBody>
      </p:sp>
      <p:sp>
        <p:nvSpPr>
          <p:cNvPr id="15" name="矩形 14"/>
          <p:cNvSpPr/>
          <p:nvPr>
            <p:custDataLst>
              <p:tags r:id="rId9"/>
            </p:custDataLst>
          </p:nvPr>
        </p:nvSpPr>
        <p:spPr>
          <a:xfrm>
            <a:off x="5525285" y="3167985"/>
            <a:ext cx="146051" cy="109538"/>
          </a:xfrm>
          <a:prstGeom prst="rect">
            <a:avLst/>
          </a:prstGeom>
          <a:solidFill>
            <a:schemeClr val="dk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zh-CN" altLang="en-US" sz="1350">
              <a:solidFill>
                <a:schemeClr val="lt1"/>
              </a:solidFill>
              <a:latin typeface="Times New Roman" panose="02020603050405020304" charset="0"/>
              <a:ea typeface="汉仪中宋S" charset="0"/>
              <a:cs typeface="汉仪中宋S" charset="0"/>
            </a:endParaRPr>
          </a:p>
        </p:txBody>
      </p:sp>
      <p:sp>
        <p:nvSpPr>
          <p:cNvPr id="14" name="矩形 13"/>
          <p:cNvSpPr/>
          <p:nvPr>
            <p:custDataLst>
              <p:tags r:id="rId10"/>
            </p:custDataLst>
          </p:nvPr>
        </p:nvSpPr>
        <p:spPr>
          <a:xfrm>
            <a:off x="5271219" y="3167985"/>
            <a:ext cx="146051" cy="109538"/>
          </a:xfrm>
          <a:prstGeom prst="rect">
            <a:avLst/>
          </a:prstGeom>
          <a:solidFill>
            <a:schemeClr val="dk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zh-CN" altLang="en-US" sz="1350">
              <a:solidFill>
                <a:schemeClr val="lt1"/>
              </a:solidFill>
              <a:latin typeface="Times New Roman" panose="02020603050405020304" charset="0"/>
              <a:ea typeface="汉仪中宋S" charset="0"/>
              <a:cs typeface="汉仪中宋S" charset="0"/>
            </a:endParaRPr>
          </a:p>
        </p:txBody>
      </p:sp>
      <p:sp>
        <p:nvSpPr>
          <p:cNvPr id="13" name="矩形 12"/>
          <p:cNvSpPr/>
          <p:nvPr>
            <p:custDataLst>
              <p:tags r:id="rId11"/>
            </p:custDataLst>
          </p:nvPr>
        </p:nvSpPr>
        <p:spPr>
          <a:xfrm>
            <a:off x="5017152" y="3167985"/>
            <a:ext cx="146051" cy="109538"/>
          </a:xfrm>
          <a:prstGeom prst="rect">
            <a:avLst/>
          </a:prstGeom>
          <a:solidFill>
            <a:schemeClr val="dk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zh-CN" altLang="en-US" sz="1350">
              <a:solidFill>
                <a:schemeClr val="lt1"/>
              </a:solidFill>
              <a:latin typeface="Times New Roman" panose="02020603050405020304" charset="0"/>
              <a:ea typeface="汉仪中宋S" charset="0"/>
              <a:cs typeface="汉仪中宋S" charset="0"/>
            </a:endParaRPr>
          </a:p>
        </p:txBody>
      </p:sp>
      <p:sp>
        <p:nvSpPr>
          <p:cNvPr id="2" name="矩形 1"/>
          <p:cNvSpPr/>
          <p:nvPr>
            <p:custDataLst>
              <p:tags r:id="rId12"/>
            </p:custDataLst>
          </p:nvPr>
        </p:nvSpPr>
        <p:spPr>
          <a:xfrm>
            <a:off x="4763085" y="3167985"/>
            <a:ext cx="146051" cy="109538"/>
          </a:xfrm>
          <a:prstGeom prst="rect">
            <a:avLst/>
          </a:prstGeom>
          <a:solidFill>
            <a:schemeClr val="dk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zh-CN" altLang="en-US" sz="1350">
              <a:solidFill>
                <a:schemeClr val="lt1"/>
              </a:solidFill>
              <a:latin typeface="Times New Roman" panose="02020603050405020304" charset="0"/>
              <a:ea typeface="汉仪中宋S" charset="0"/>
              <a:cs typeface="汉仪中宋S" charset="0"/>
            </a:endParaRPr>
          </a:p>
        </p:txBody>
      </p:sp>
      <p:sp>
        <p:nvSpPr>
          <p:cNvPr id="7" name="文本占位符 2"/>
          <p:cNvSpPr>
            <a:spLocks noGrp="1"/>
          </p:cNvSpPr>
          <p:nvPr>
            <p:ph type="body" idx="5" hasCustomPrompt="1"/>
            <p:custDataLst>
              <p:tags r:id="rId13"/>
            </p:custDataLst>
          </p:nvPr>
        </p:nvSpPr>
        <p:spPr>
          <a:xfrm>
            <a:off x="4599275" y="3630388"/>
            <a:ext cx="3981451" cy="790575"/>
          </a:xfrm>
        </p:spPr>
        <p:txBody>
          <a:bodyPr vert="horz" wrap="square" lIns="101600" tIns="0" rIns="82550" bIns="0" rtlCol="0" anchor="t" anchorCtr="0">
            <a:normAutofit/>
          </a:bodyPr>
          <a:lstStyle>
            <a:lvl1pPr marL="0" marR="0" indent="-171450" algn="just" defTabSz="914400" rtl="0" eaLnBrk="1" fontAlgn="auto" latinLnBrk="0" hangingPunct="1">
              <a:lnSpc>
                <a:spcPct val="117000"/>
              </a:lnSpc>
              <a:spcBef>
                <a:spcPts val="0"/>
              </a:spcBef>
              <a:spcAft>
                <a:spcPts val="1000"/>
              </a:spcAft>
              <a:buClrTx/>
              <a:buSzTx/>
              <a:buFontTx/>
              <a:buNone/>
              <a:defRPr kumimoji="0" lang="zh-CN" altLang="en-US" sz="1500" b="0" i="0" u="none" strike="noStrike" kern="1200" cap="none" spc="0" normalizeH="0" baseline="0" noProof="1" dirty="0">
                <a:solidFill>
                  <a:schemeClr val="dk1">
                    <a:lumMod val="85000"/>
                    <a:lumOff val="15000"/>
                  </a:schemeClr>
                </a:solidFill>
                <a:uFillTx/>
                <a:latin typeface="Arial" panose="020B0604020202020204" pitchFamily="34" charset="0"/>
                <a:ea typeface="汉仪中宋S" charset="0"/>
                <a:cs typeface="+mn-cs"/>
              </a:defRPr>
            </a:lvl1pPr>
            <a:lvl2pPr marL="514350"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2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857250" indent="-171450" algn="l" defTabSz="9144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200150" indent="-171450" algn="l" defTabSz="9144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1543050" indent="-171450" algn="l" defTabSz="9144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1885950" indent="-171450" algn="l" defTabSz="9144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9144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9144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9144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8" name="标题 4"/>
          <p:cNvSpPr>
            <a:spLocks noGrp="1"/>
          </p:cNvSpPr>
          <p:nvPr>
            <p:ph type="ctrTitle" idx="6" hasCustomPrompt="1"/>
            <p:custDataLst>
              <p:tags r:id="rId14"/>
            </p:custDataLst>
          </p:nvPr>
        </p:nvSpPr>
        <p:spPr>
          <a:xfrm>
            <a:off x="4599275" y="2232304"/>
            <a:ext cx="3894435" cy="685800"/>
          </a:xfrm>
        </p:spPr>
        <p:txBody>
          <a:bodyPr vert="horz" wrap="square" lIns="101600" tIns="38100" rIns="76200" bIns="38100" rtlCol="0" anchor="b" anchorCtr="0">
            <a:normAutofit/>
          </a:bodyPr>
          <a:lstStyle>
            <a:lvl1pPr marL="0" marR="0" algn="l" defTabSz="914400" rtl="0" eaLnBrk="1" fontAlgn="auto" latinLnBrk="0" hangingPunct="1">
              <a:lnSpc>
                <a:spcPct val="100000"/>
              </a:lnSpc>
              <a:spcBef>
                <a:spcPct val="0"/>
              </a:spcBef>
              <a:buClrTx/>
              <a:buSzTx/>
              <a:buFontTx/>
              <a:buNone/>
              <a:defRPr kumimoji="0" lang="zh-CN" altLang="en-US" sz="3600" b="0" i="0" u="none" strike="noStrike" kern="1200" cap="none" spc="0" normalizeH="0" baseline="0" noProof="1" dirty="0">
                <a:solidFill>
                  <a:schemeClr val="accent1"/>
                </a:solidFill>
                <a:uFillTx/>
                <a:latin typeface="Arial" panose="020B0604020202020204" pitchFamily="34" charset="0"/>
                <a:ea typeface="汉仪大宋简" charset="0"/>
                <a:cs typeface="+mn-cs"/>
              </a:defRPr>
            </a:lvl1pPr>
          </a:lstStyle>
          <a:p>
            <a:pPr lvl="0"/>
            <a:r>
              <a:rPr>
                <a:sym typeface="+mn-ea"/>
              </a:rPr>
              <a:t>编辑标题</a:t>
            </a:r>
            <a:endParaRPr>
              <a:sym typeface="+mn-ea"/>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pic>
        <p:nvPicPr>
          <p:cNvPr id="17" name="图片 16" descr="VCG211356060732"/>
          <p:cNvPicPr>
            <a:picLocks noChangeAspect="1"/>
          </p:cNvPicPr>
          <p:nvPr>
            <p:custDataLst>
              <p:tags r:id="rId2"/>
            </p:custDataLst>
          </p:nvPr>
        </p:nvPicPr>
        <p:blipFill>
          <a:blip r:embed="rId3"/>
          <a:stretch>
            <a:fillRect/>
          </a:stretch>
        </p:blipFill>
        <p:spPr>
          <a:xfrm>
            <a:off x="1" y="635"/>
            <a:ext cx="12193257" cy="6858000"/>
          </a:xfrm>
          <a:prstGeom prst="rect">
            <a:avLst/>
          </a:prstGeom>
        </p:spPr>
      </p:pic>
      <p:pic>
        <p:nvPicPr>
          <p:cNvPr id="16" name="图片 15" descr="图片1"/>
          <p:cNvPicPr>
            <a:picLocks noChangeAspect="1"/>
          </p:cNvPicPr>
          <p:nvPr>
            <p:custDataLst>
              <p:tags r:id="rId4"/>
            </p:custDataLst>
          </p:nvPr>
        </p:nvPicPr>
        <p:blipFill>
          <a:blip r:embed="rId5"/>
          <a:stretch>
            <a:fillRect/>
          </a:stretch>
        </p:blipFill>
        <p:spPr>
          <a:xfrm>
            <a:off x="823119" y="1250476"/>
            <a:ext cx="11369517" cy="4357685"/>
          </a:xfrm>
          <a:prstGeom prst="rect">
            <a:avLst/>
          </a:prstGeom>
        </p:spPr>
      </p:pic>
      <p:pic>
        <p:nvPicPr>
          <p:cNvPr id="7" name="图片 6" descr="hrst"/>
          <p:cNvPicPr>
            <a:picLocks noChangeAspect="1"/>
          </p:cNvPicPr>
          <p:nvPr>
            <p:custDataLst>
              <p:tags r:id="rId6"/>
            </p:custDataLst>
          </p:nvPr>
        </p:nvPicPr>
        <p:blipFill>
          <a:blip r:embed="rId7"/>
          <a:srcRect/>
          <a:stretch>
            <a:fillRect/>
          </a:stretch>
        </p:blipFill>
        <p:spPr>
          <a:xfrm>
            <a:off x="0" y="5207635"/>
            <a:ext cx="1726160" cy="1651000"/>
          </a:xfrm>
          <a:prstGeom prst="rect">
            <a:avLst/>
          </a:prstGeom>
        </p:spPr>
      </p:pic>
      <p:sp>
        <p:nvSpPr>
          <p:cNvPr id="2" name="标题 1"/>
          <p:cNvSpPr>
            <a:spLocks noGrp="1"/>
          </p:cNvSpPr>
          <p:nvPr>
            <p:ph type="title"/>
            <p:custDataLst>
              <p:tags r:id="rId8"/>
            </p:custDataLst>
          </p:nvPr>
        </p:nvSpPr>
        <p:spPr>
          <a:xfrm>
            <a:off x="669882" y="498480"/>
            <a:ext cx="10852237" cy="331473"/>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汉仪中宋S" charset="0"/>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9"/>
            </p:custDataLst>
          </p:nvPr>
        </p:nvSpPr>
        <p:spPr>
          <a:xfrm>
            <a:off x="669882" y="1626121"/>
            <a:ext cx="10852237"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汉仪中宋S" charset="0"/>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汉仪中宋S" charset="0"/>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汉仪中宋S" charset="0"/>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汉仪中宋S" charset="0"/>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汉仪中宋S" charset="0"/>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0"/>
            </p:custDataLst>
          </p:nvPr>
        </p:nvSpPr>
        <p:spPr>
          <a:xfrm>
            <a:off x="879743" y="6389433"/>
            <a:ext cx="2700000" cy="237600"/>
          </a:xfrm>
        </p:spPr>
        <p:txBody>
          <a:bodyPr/>
          <a:lstStyle>
            <a:lvl1pPr>
              <a:defRPr>
                <a:solidFill>
                  <a:schemeClr val="dk1">
                    <a:tint val="75000"/>
                    <a:lumMod val="85000"/>
                    <a:lumOff val="15000"/>
                  </a:schemeClr>
                </a:solidFill>
                <a:latin typeface="Arial" panose="020B0604020202020204" pitchFamily="34" charset="0"/>
                <a:ea typeface="汉仪中宋S" charset="0"/>
                <a:cs typeface="汉仪中宋S"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a:xfrm>
            <a:off x="4116000" y="6389433"/>
            <a:ext cx="3960000" cy="237600"/>
          </a:xfrm>
        </p:spPr>
        <p:txBody>
          <a:bodyPr/>
          <a:lstStyle>
            <a:lvl1pPr>
              <a:defRPr>
                <a:solidFill>
                  <a:schemeClr val="dk1">
                    <a:tint val="75000"/>
                    <a:lumMod val="85000"/>
                    <a:lumOff val="15000"/>
                  </a:schemeClr>
                </a:solidFill>
                <a:latin typeface="Arial" panose="020B0604020202020204" pitchFamily="34" charset="0"/>
                <a:ea typeface="汉仪中宋S" charset="0"/>
                <a:cs typeface="汉仪中宋S" charset="0"/>
              </a:defRPr>
            </a:lvl1pPr>
          </a:lstStyle>
          <a:p>
            <a:endParaRPr lang="zh-CN" altLang="en-US"/>
          </a:p>
        </p:txBody>
      </p:sp>
      <p:sp>
        <p:nvSpPr>
          <p:cNvPr id="6" name="灯片编号占位符 5"/>
          <p:cNvSpPr>
            <a:spLocks noGrp="1"/>
          </p:cNvSpPr>
          <p:nvPr>
            <p:ph type="sldNum" sz="quarter" idx="12"/>
            <p:custDataLst>
              <p:tags r:id="rId12"/>
            </p:custDataLst>
          </p:nvPr>
        </p:nvSpPr>
        <p:spPr>
          <a:xfrm>
            <a:off x="8610600" y="6389433"/>
            <a:ext cx="2700000" cy="237600"/>
          </a:xfrm>
        </p:spPr>
        <p:txBody>
          <a:bodyPr/>
          <a:lstStyle>
            <a:lvl1pPr>
              <a:defRPr>
                <a:solidFill>
                  <a:schemeClr val="dk1">
                    <a:tint val="75000"/>
                    <a:lumMod val="85000"/>
                    <a:lumOff val="15000"/>
                  </a:schemeClr>
                </a:solidFill>
                <a:latin typeface="Arial" panose="020B0604020202020204" pitchFamily="34" charset="0"/>
                <a:ea typeface="汉仪中宋S" charset="0"/>
                <a:cs typeface="汉仪中宋S" charset="0"/>
              </a:defRPr>
            </a:lvl1p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8" Type="http://schemas.openxmlformats.org/officeDocument/2006/relationships/theme" Target="../theme/theme2.xml"/><Relationship Id="rId17" Type="http://schemas.openxmlformats.org/officeDocument/2006/relationships/tags" Target="../tags/tag132.xml"/><Relationship Id="rId16" Type="http://schemas.openxmlformats.org/officeDocument/2006/relationships/tags" Target="../tags/tag131.xml"/><Relationship Id="rId15" Type="http://schemas.openxmlformats.org/officeDocument/2006/relationships/tags" Target="../tags/tag130.xml"/><Relationship Id="rId14" Type="http://schemas.openxmlformats.org/officeDocument/2006/relationships/tags" Target="../tags/tag129.xml"/><Relationship Id="rId13" Type="http://schemas.openxmlformats.org/officeDocument/2006/relationships/tags" Target="../tags/tag128.xml"/><Relationship Id="rId12" Type="http://schemas.openxmlformats.org/officeDocument/2006/relationships/tags" Target="../tags/tag127.xml"/><Relationship Id="rId11" Type="http://schemas.openxmlformats.org/officeDocument/2006/relationships/slideLayout" Target="../slideLayouts/slideLayout24.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6">
            <a:alpha val="30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en-US" noProof="0"/>
              <a:t>单击此处编辑母版标题样式</a:t>
            </a:r>
            <a:endParaRPr lang="en-US" noProof="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en-US" noProof="0"/>
              <a:t>单击此处编辑母版文本样式</a:t>
            </a:r>
            <a:endParaRPr lang="en-US" noProof="0"/>
          </a:p>
          <a:p>
            <a:pPr lvl="1" rtl="0"/>
            <a:r>
              <a:rPr lang="en-US" noProof="0"/>
              <a:t>第二级</a:t>
            </a:r>
            <a:endParaRPr lang="en-US" noProof="0"/>
          </a:p>
          <a:p>
            <a:pPr lvl="2" rtl="0"/>
            <a:r>
              <a:rPr lang="en-US" noProof="0"/>
              <a:t>第三级</a:t>
            </a:r>
            <a:endParaRPr lang="en-US" noProof="0"/>
          </a:p>
          <a:p>
            <a:pPr lvl="3" rtl="0"/>
            <a:r>
              <a:rPr lang="en-US" noProof="0"/>
              <a:t>第四级</a:t>
            </a:r>
            <a:endParaRPr lang="en-US" noProof="0"/>
          </a:p>
          <a:p>
            <a:pPr lvl="4" rtl="0"/>
            <a:r>
              <a:rPr lang="en-US" noProof="0"/>
              <a:t>第五级</a:t>
            </a:r>
            <a:endParaRPr lang="en-US" noProof="0"/>
          </a:p>
        </p:txBody>
      </p:sp>
      <p:sp>
        <p:nvSpPr>
          <p:cNvPr id="4" name="日期占位符 3"/>
          <p:cNvSpPr>
            <a:spLocks noGrp="1"/>
          </p:cNvSpPr>
          <p:nvPr>
            <p:ph type="dt" sz="half" idx="2"/>
          </p:nvPr>
        </p:nvSpPr>
        <p:spPr>
          <a:xfrm>
            <a:off x="838200" y="6492875"/>
            <a:ext cx="2743200" cy="228600"/>
          </a:xfrm>
          <a:prstGeom prst="rect">
            <a:avLst/>
          </a:prstGeom>
        </p:spPr>
        <p:txBody>
          <a:bodyPr vert="horz" lIns="91440" tIns="45720" rIns="91440" bIns="45720" rtlCol="0" anchor="ctr"/>
          <a:lstStyle>
            <a:lvl1pPr algn="l">
              <a:defRPr sz="800">
                <a:solidFill>
                  <a:schemeClr val="tx1">
                    <a:tint val="75000"/>
                  </a:schemeClr>
                </a:solidFill>
                <a:latin typeface="Microsoft YaHei UI" panose="020B0503020204020204" pitchFamily="34" charset="-122"/>
                <a:ea typeface="Microsoft YaHei UI" panose="020B0503020204020204" pitchFamily="34" charset="-122"/>
              </a:defRPr>
            </a:lvl1pPr>
          </a:lstStyle>
          <a:p>
            <a:fld id="{A83A700D-9F27-410D-B1B8-E3C667347E2A}" type="datetime1">
              <a:rPr lang="zh-CN" altLang="en-US" smtClean="0"/>
            </a:fld>
            <a:endParaRPr lang="en-US" dirty="0"/>
          </a:p>
        </p:txBody>
      </p:sp>
      <p:sp>
        <p:nvSpPr>
          <p:cNvPr id="5" name="页脚占位符 4"/>
          <p:cNvSpPr>
            <a:spLocks noGrp="1"/>
          </p:cNvSpPr>
          <p:nvPr>
            <p:ph type="ftr" sz="quarter" idx="3"/>
          </p:nvPr>
        </p:nvSpPr>
        <p:spPr>
          <a:xfrm>
            <a:off x="4038600" y="6492875"/>
            <a:ext cx="4114800" cy="228600"/>
          </a:xfrm>
          <a:prstGeom prst="rect">
            <a:avLst/>
          </a:prstGeom>
        </p:spPr>
        <p:txBody>
          <a:bodyPr vert="horz" lIns="91440" tIns="45720" rIns="91440" bIns="45720" rtlCol="0" anchor="ctr"/>
          <a:lstStyle>
            <a:lvl1pPr algn="ctr">
              <a:defRPr sz="800">
                <a:solidFill>
                  <a:schemeClr val="tx1">
                    <a:tint val="75000"/>
                  </a:schemeClr>
                </a:solidFill>
                <a:latin typeface="Microsoft YaHei UI" panose="020B0503020204020204" pitchFamily="34" charset="-122"/>
                <a:ea typeface="Microsoft YaHei UI" panose="020B0503020204020204" pitchFamily="34" charset="-122"/>
              </a:defRPr>
            </a:lvl1pPr>
          </a:lstStyle>
          <a:p>
            <a:endParaRPr lang="en-US" dirty="0"/>
          </a:p>
        </p:txBody>
      </p:sp>
      <p:sp>
        <p:nvSpPr>
          <p:cNvPr id="6" name="灯片编号占位符 5"/>
          <p:cNvSpPr>
            <a:spLocks noGrp="1"/>
          </p:cNvSpPr>
          <p:nvPr>
            <p:ph type="sldNum" sz="quarter" idx="4"/>
          </p:nvPr>
        </p:nvSpPr>
        <p:spPr>
          <a:xfrm>
            <a:off x="10936940" y="6492875"/>
            <a:ext cx="416859" cy="228600"/>
          </a:xfrm>
          <a:prstGeom prst="rect">
            <a:avLst/>
          </a:prstGeom>
        </p:spPr>
        <p:txBody>
          <a:bodyPr vert="horz" lIns="91440" tIns="45720" rIns="91440" bIns="45720" rtlCol="0" anchor="ctr"/>
          <a:lstStyle>
            <a:lvl1pPr algn="r">
              <a:defRPr sz="800">
                <a:solidFill>
                  <a:schemeClr val="tx1">
                    <a:tint val="75000"/>
                  </a:schemeClr>
                </a:solidFill>
                <a:latin typeface="Microsoft YaHei UI" panose="020B0503020204020204" pitchFamily="34" charset="-122"/>
                <a:ea typeface="Microsoft YaHei UI" panose="020B0503020204020204" pitchFamily="34" charset="-122"/>
              </a:defRPr>
            </a:lvl1pPr>
          </a:lstStyle>
          <a:p>
            <a:fld id="{A693002F-D6EA-CF48-8F44-2316036B2B87}" type="slidenum">
              <a:rPr lang="en-US" smtClean="0"/>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p:txStyles>
    <p:titleStyle>
      <a:lvl1pPr algn="l" defTabSz="914400" rtl="0" eaLnBrk="1" latinLnBrk="0" hangingPunct="1">
        <a:lnSpc>
          <a:spcPct val="90000"/>
        </a:lnSpc>
        <a:spcBef>
          <a:spcPct val="0"/>
        </a:spcBef>
        <a:buNone/>
        <a:defRPr sz="2400" b="1" kern="1200" spc="150" baseline="0">
          <a:solidFill>
            <a:schemeClr val="accent1"/>
          </a:solidFill>
          <a:latin typeface="Microsoft YaHei UI" panose="020B0503020204020204" pitchFamily="34" charset="-122"/>
          <a:ea typeface="Microsoft YaHei UI" panose="020B0503020204020204" pitchFamily="34" charset="-122"/>
          <a:cs typeface="+mj-cs"/>
        </a:defRPr>
      </a:lvl1pPr>
    </p:titleStyle>
    <p:bodyStyle>
      <a:lvl1pPr marL="228600" indent="-228600" algn="l" defTabSz="914400" rtl="0" eaLnBrk="1" latinLnBrk="0" hangingPunct="1">
        <a:lnSpc>
          <a:spcPct val="150000"/>
        </a:lnSpc>
        <a:spcBef>
          <a:spcPts val="1500"/>
        </a:spcBef>
        <a:buFont typeface="Arial" panose="020B0604020202020204" pitchFamily="34" charset="0"/>
        <a:buChar char="•"/>
        <a:defRPr sz="1500" kern="1200" spc="150" baseline="0">
          <a:solidFill>
            <a:schemeClr val="tx1"/>
          </a:solidFill>
          <a:latin typeface="Microsoft YaHei UI" panose="020B0503020204020204" pitchFamily="34" charset="-122"/>
          <a:ea typeface="Microsoft YaHei UI" panose="020B0503020204020204" pitchFamily="34" charset="-122"/>
          <a:cs typeface="+mn-cs"/>
        </a:defRPr>
      </a:lvl1pPr>
      <a:lvl2pPr marL="685800" indent="-228600" algn="l" defTabSz="914400" rtl="0" eaLnBrk="1" latinLnBrk="0" hangingPunct="1">
        <a:lnSpc>
          <a:spcPct val="150000"/>
        </a:lnSpc>
        <a:spcBef>
          <a:spcPts val="1500"/>
        </a:spcBef>
        <a:buFont typeface="Arial" panose="020B0604020202020204" pitchFamily="34" charset="0"/>
        <a:buChar char="•"/>
        <a:defRPr sz="1500" kern="1200" spc="150" baseline="0">
          <a:solidFill>
            <a:schemeClr val="tx1"/>
          </a:solidFill>
          <a:latin typeface="Microsoft YaHei UI" panose="020B0503020204020204" pitchFamily="34" charset="-122"/>
          <a:ea typeface="Microsoft YaHei UI" panose="020B0503020204020204" pitchFamily="34" charset="-122"/>
          <a:cs typeface="+mn-cs"/>
        </a:defRPr>
      </a:lvl2pPr>
      <a:lvl3pPr marL="1143000" indent="-228600" algn="l" defTabSz="914400" rtl="0" eaLnBrk="1" latinLnBrk="0" hangingPunct="1">
        <a:lnSpc>
          <a:spcPct val="150000"/>
        </a:lnSpc>
        <a:spcBef>
          <a:spcPts val="1500"/>
        </a:spcBef>
        <a:buFont typeface="Arial" panose="020B0604020202020204" pitchFamily="34" charset="0"/>
        <a:buChar char="•"/>
        <a:defRPr sz="1400" kern="1200" spc="150" baseline="0">
          <a:solidFill>
            <a:schemeClr val="tx1"/>
          </a:solidFill>
          <a:latin typeface="Microsoft YaHei UI" panose="020B0503020204020204" pitchFamily="34" charset="-122"/>
          <a:ea typeface="Microsoft YaHei UI" panose="020B0503020204020204" pitchFamily="34" charset="-122"/>
          <a:cs typeface="+mn-cs"/>
        </a:defRPr>
      </a:lvl3pPr>
      <a:lvl4pPr marL="1600200" indent="-228600" algn="l" defTabSz="914400" rtl="0" eaLnBrk="1" latinLnBrk="0" hangingPunct="1">
        <a:lnSpc>
          <a:spcPct val="150000"/>
        </a:lnSpc>
        <a:spcBef>
          <a:spcPts val="1500"/>
        </a:spcBef>
        <a:buFont typeface="Arial" panose="020B0604020202020204" pitchFamily="34" charset="0"/>
        <a:buChar char="•"/>
        <a:defRPr sz="1400" kern="1200" spc="150" baseline="0">
          <a:solidFill>
            <a:schemeClr val="tx1"/>
          </a:solidFill>
          <a:latin typeface="Microsoft YaHei UI" panose="020B0503020204020204" pitchFamily="34" charset="-122"/>
          <a:ea typeface="Microsoft YaHei UI" panose="020B0503020204020204" pitchFamily="34" charset="-122"/>
          <a:cs typeface="+mn-cs"/>
        </a:defRPr>
      </a:lvl4pPr>
      <a:lvl5pPr marL="2057400" indent="-228600" algn="l" defTabSz="914400" rtl="0" eaLnBrk="1" latinLnBrk="0" hangingPunct="1">
        <a:lnSpc>
          <a:spcPct val="150000"/>
        </a:lnSpc>
        <a:spcBef>
          <a:spcPts val="1500"/>
        </a:spcBef>
        <a:buFont typeface="Arial" panose="020B0604020202020204" pitchFamily="34" charset="0"/>
        <a:buChar char="•"/>
        <a:defRPr sz="1400" kern="1200" spc="150" baseline="0">
          <a:solidFill>
            <a:schemeClr val="tx1"/>
          </a:solidFill>
          <a:latin typeface="Microsoft YaHei UI" panose="020B0503020204020204" pitchFamily="34" charset="-122"/>
          <a:ea typeface="Microsoft YaHei UI"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760FBDFE-C587-4B4C-A407-44438C67B59E}" type="datetimeFigureOut">
              <a:rPr kumimoji="0" lang="zh-CN" altLang="en-US" sz="1000" b="0" i="0" u="none" strike="noStrike" kern="1200" cap="none" spc="0" normalizeH="0" baseline="0" noProof="0" smtClean="0">
                <a:ln>
                  <a:noFill/>
                </a:ln>
                <a:solidFill>
                  <a:prstClr val="black">
                    <a:tint val="75000"/>
                  </a:prstClr>
                </a:solidFill>
                <a:effectLst/>
                <a:uLnTx/>
                <a:uFillTx/>
                <a:latin typeface="Arial" panose="020B0604020202020204"/>
                <a:ea typeface="微软雅黑" panose="020B0503020204020204" charset="-122"/>
                <a:cs typeface="+mn-cs"/>
              </a:rPr>
            </a:fld>
            <a:endParaRPr kumimoji="0" lang="zh-CN" altLang="en-US" sz="1000" b="0" i="0" u="none" strike="noStrike" kern="1200" cap="none" spc="0" normalizeH="0" baseline="0" noProof="0">
              <a:ln>
                <a:noFill/>
              </a:ln>
              <a:solidFill>
                <a:prstClr val="black">
                  <a:tint val="75000"/>
                </a:prstClr>
              </a:solidFill>
              <a:effectLst/>
              <a:uLnTx/>
              <a:uFillTx/>
              <a:latin typeface="Arial" panose="020B0604020202020204"/>
              <a:ea typeface="微软雅黑" panose="020B0503020204020204" charset="-122"/>
              <a:cs typeface="+mn-cs"/>
            </a:endParaRPr>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1200" cap="none" spc="0" normalizeH="0" baseline="0" noProof="0" dirty="0">
              <a:ln>
                <a:noFill/>
              </a:ln>
              <a:solidFill>
                <a:prstClr val="black">
                  <a:tint val="75000"/>
                </a:prstClr>
              </a:solidFill>
              <a:effectLst/>
              <a:uLnTx/>
              <a:uFillTx/>
              <a:latin typeface="Arial" panose="020B0604020202020204"/>
              <a:ea typeface="微软雅黑" panose="020B0503020204020204" charset="-122"/>
              <a:cs typeface="+mn-cs"/>
            </a:endParaRPr>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49AE70B2-8BF9-45C0-BB95-33D1B9D3A854}" type="slidenum">
              <a:rPr kumimoji="0" lang="zh-CN" altLang="en-US" sz="1000" b="0" i="0" u="none" strike="noStrike" kern="1200" cap="none" spc="0" normalizeH="0" baseline="0" noProof="0" smtClean="0">
                <a:ln>
                  <a:noFill/>
                </a:ln>
                <a:solidFill>
                  <a:prstClr val="black">
                    <a:tint val="75000"/>
                  </a:prstClr>
                </a:solidFill>
                <a:effectLst/>
                <a:uLnTx/>
                <a:uFillTx/>
                <a:latin typeface="Arial" panose="020B0604020202020204"/>
                <a:ea typeface="微软雅黑" panose="020B0503020204020204" charset="-122"/>
                <a:cs typeface="+mn-cs"/>
              </a:rPr>
            </a:fld>
            <a:endParaRPr kumimoji="0" lang="zh-CN" altLang="en-US" sz="1000" b="0" i="0" u="none" strike="noStrike" kern="1200" cap="none" spc="0" normalizeH="0" baseline="0" noProof="0" dirty="0">
              <a:ln>
                <a:noFill/>
              </a:ln>
              <a:solidFill>
                <a:prstClr val="black">
                  <a:tint val="75000"/>
                </a:prstClr>
              </a:solidFill>
              <a:effectLst/>
              <a:uLnTx/>
              <a:uFillTx/>
              <a:latin typeface="Arial" panose="020B0604020202020204"/>
              <a:ea typeface="微软雅黑" panose="020B0503020204020204" charset="-122"/>
              <a:cs typeface="+mn-cs"/>
            </a:endParaRPr>
          </a:p>
        </p:txBody>
      </p:sp>
    </p:spTree>
    <p:custDataLst>
      <p:tags r:id="rId17"/>
    </p:custData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9.png"/><Relationship Id="rId1" Type="http://schemas.openxmlformats.org/officeDocument/2006/relationships/hyperlink" Target="&#32511;&#27700;&#38738;&#23665;%20&#27468;&#26354;.mp4" TargetMode="External"/></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166.xml"/><Relationship Id="rId7" Type="http://schemas.openxmlformats.org/officeDocument/2006/relationships/image" Target="../media/image26.png"/><Relationship Id="rId6" Type="http://schemas.openxmlformats.org/officeDocument/2006/relationships/tags" Target="../tags/tag165.xml"/><Relationship Id="rId5" Type="http://schemas.openxmlformats.org/officeDocument/2006/relationships/image" Target="../media/image25.png"/><Relationship Id="rId4" Type="http://schemas.openxmlformats.org/officeDocument/2006/relationships/tags" Target="../tags/tag164.xml"/><Relationship Id="rId3" Type="http://schemas.openxmlformats.org/officeDocument/2006/relationships/tags" Target="../tags/tag163.xml"/><Relationship Id="rId2" Type="http://schemas.openxmlformats.org/officeDocument/2006/relationships/image" Target="../media/image24.png"/><Relationship Id="rId1" Type="http://schemas.openxmlformats.org/officeDocument/2006/relationships/tags" Target="../tags/tag162.xml"/></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171.xml"/><Relationship Id="rId7" Type="http://schemas.openxmlformats.org/officeDocument/2006/relationships/image" Target="../media/image26.png"/><Relationship Id="rId6" Type="http://schemas.openxmlformats.org/officeDocument/2006/relationships/tags" Target="../tags/tag170.xml"/><Relationship Id="rId5" Type="http://schemas.openxmlformats.org/officeDocument/2006/relationships/image" Target="../media/image25.png"/><Relationship Id="rId4" Type="http://schemas.openxmlformats.org/officeDocument/2006/relationships/tags" Target="../tags/tag169.xml"/><Relationship Id="rId3" Type="http://schemas.openxmlformats.org/officeDocument/2006/relationships/tags" Target="../tags/tag168.xml"/><Relationship Id="rId2" Type="http://schemas.openxmlformats.org/officeDocument/2006/relationships/image" Target="../media/image24.png"/><Relationship Id="rId1" Type="http://schemas.openxmlformats.org/officeDocument/2006/relationships/tags" Target="../tags/tag167.xml"/></Relationships>
</file>

<file path=ppt/slides/_rels/slide12.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176.xml"/><Relationship Id="rId7" Type="http://schemas.openxmlformats.org/officeDocument/2006/relationships/image" Target="../media/image26.png"/><Relationship Id="rId6" Type="http://schemas.openxmlformats.org/officeDocument/2006/relationships/tags" Target="../tags/tag175.xml"/><Relationship Id="rId5" Type="http://schemas.openxmlformats.org/officeDocument/2006/relationships/image" Target="../media/image25.png"/><Relationship Id="rId4" Type="http://schemas.openxmlformats.org/officeDocument/2006/relationships/tags" Target="../tags/tag174.xml"/><Relationship Id="rId3" Type="http://schemas.openxmlformats.org/officeDocument/2006/relationships/tags" Target="../tags/tag173.xml"/><Relationship Id="rId2" Type="http://schemas.openxmlformats.org/officeDocument/2006/relationships/image" Target="../media/image24.png"/><Relationship Id="rId1" Type="http://schemas.openxmlformats.org/officeDocument/2006/relationships/tags" Target="../tags/tag172.xml"/></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181.xml"/><Relationship Id="rId7" Type="http://schemas.openxmlformats.org/officeDocument/2006/relationships/image" Target="../media/image26.png"/><Relationship Id="rId6" Type="http://schemas.openxmlformats.org/officeDocument/2006/relationships/tags" Target="../tags/tag180.xml"/><Relationship Id="rId5" Type="http://schemas.openxmlformats.org/officeDocument/2006/relationships/image" Target="../media/image25.png"/><Relationship Id="rId4" Type="http://schemas.openxmlformats.org/officeDocument/2006/relationships/tags" Target="../tags/tag179.xml"/><Relationship Id="rId3" Type="http://schemas.openxmlformats.org/officeDocument/2006/relationships/tags" Target="../tags/tag178.xml"/><Relationship Id="rId2" Type="http://schemas.openxmlformats.org/officeDocument/2006/relationships/image" Target="../media/image24.png"/><Relationship Id="rId1" Type="http://schemas.openxmlformats.org/officeDocument/2006/relationships/tags" Target="../tags/tag177.xml"/></Relationships>
</file>

<file path=ppt/slides/_rels/slide14.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186.xml"/><Relationship Id="rId7" Type="http://schemas.openxmlformats.org/officeDocument/2006/relationships/image" Target="../media/image26.png"/><Relationship Id="rId6" Type="http://schemas.openxmlformats.org/officeDocument/2006/relationships/tags" Target="../tags/tag185.xml"/><Relationship Id="rId5" Type="http://schemas.openxmlformats.org/officeDocument/2006/relationships/image" Target="../media/image25.png"/><Relationship Id="rId4" Type="http://schemas.openxmlformats.org/officeDocument/2006/relationships/tags" Target="../tags/tag184.xml"/><Relationship Id="rId3" Type="http://schemas.openxmlformats.org/officeDocument/2006/relationships/tags" Target="../tags/tag183.xml"/><Relationship Id="rId2" Type="http://schemas.openxmlformats.org/officeDocument/2006/relationships/image" Target="../media/image24.png"/><Relationship Id="rId1" Type="http://schemas.openxmlformats.org/officeDocument/2006/relationships/tags" Target="../tags/tag182.xml"/></Relationships>
</file>

<file path=ppt/slides/_rels/slide15.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191.xml"/><Relationship Id="rId7" Type="http://schemas.openxmlformats.org/officeDocument/2006/relationships/image" Target="../media/image26.png"/><Relationship Id="rId6" Type="http://schemas.openxmlformats.org/officeDocument/2006/relationships/tags" Target="../tags/tag190.xml"/><Relationship Id="rId5" Type="http://schemas.openxmlformats.org/officeDocument/2006/relationships/image" Target="../media/image25.png"/><Relationship Id="rId4" Type="http://schemas.openxmlformats.org/officeDocument/2006/relationships/tags" Target="../tags/tag189.xml"/><Relationship Id="rId3" Type="http://schemas.openxmlformats.org/officeDocument/2006/relationships/tags" Target="../tags/tag188.xml"/><Relationship Id="rId2" Type="http://schemas.openxmlformats.org/officeDocument/2006/relationships/image" Target="../media/image24.png"/><Relationship Id="rId1" Type="http://schemas.openxmlformats.org/officeDocument/2006/relationships/tags" Target="../tags/tag187.xml"/></Relationships>
</file>

<file path=ppt/slides/_rels/slide16.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196.xml"/><Relationship Id="rId7" Type="http://schemas.openxmlformats.org/officeDocument/2006/relationships/image" Target="../media/image26.png"/><Relationship Id="rId6" Type="http://schemas.openxmlformats.org/officeDocument/2006/relationships/tags" Target="../tags/tag195.xml"/><Relationship Id="rId5" Type="http://schemas.openxmlformats.org/officeDocument/2006/relationships/image" Target="../media/image25.png"/><Relationship Id="rId4" Type="http://schemas.openxmlformats.org/officeDocument/2006/relationships/tags" Target="../tags/tag194.xml"/><Relationship Id="rId3" Type="http://schemas.openxmlformats.org/officeDocument/2006/relationships/tags" Target="../tags/tag193.xml"/><Relationship Id="rId2" Type="http://schemas.openxmlformats.org/officeDocument/2006/relationships/image" Target="../media/image24.png"/><Relationship Id="rId1" Type="http://schemas.openxmlformats.org/officeDocument/2006/relationships/tags" Target="../tags/tag19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6.xml"/><Relationship Id="rId3" Type="http://schemas.openxmlformats.org/officeDocument/2006/relationships/image" Target="../media/image27.png"/><Relationship Id="rId2" Type="http://schemas.openxmlformats.org/officeDocument/2006/relationships/hyperlink" Target="20151110-&#27668;&#20505;&#21464;&#36801;.wmv" TargetMode="External"/><Relationship Id="rId1" Type="http://schemas.openxmlformats.org/officeDocument/2006/relationships/hyperlink" Target="&#22823;&#33258;&#28982;&#27597;&#20146;.wmv" TargetMode="External"/></Relationships>
</file>

<file path=ppt/slides/_rels/slide19.xml.rels><?xml version="1.0" encoding="UTF-8" standalone="yes"?>
<Relationships xmlns="http://schemas.openxmlformats.org/package/2006/relationships"><Relationship Id="rId7" Type="http://schemas.openxmlformats.org/officeDocument/2006/relationships/slideLayout" Target="../slideLayouts/slideLayout9.xml"/><Relationship Id="rId6" Type="http://schemas.openxmlformats.org/officeDocument/2006/relationships/image" Target="../media/image33.png"/><Relationship Id="rId5" Type="http://schemas.openxmlformats.org/officeDocument/2006/relationships/image" Target="../media/image32.png"/><Relationship Id="rId4" Type="http://schemas.microsoft.com/office/2007/relationships/hdphoto" Target="../media/image31.wdp"/><Relationship Id="rId3" Type="http://schemas.openxmlformats.org/officeDocument/2006/relationships/image" Target="../media/image30.png"/><Relationship Id="rId2" Type="http://schemas.microsoft.com/office/2007/relationships/hdphoto" Target="../media/image29.wdp"/><Relationship Id="rId1" Type="http://schemas.openxmlformats.org/officeDocument/2006/relationships/image" Target="../media/image28.pn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image" Target="../media/image34.png"/></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6.xml"/><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image" Target="../media/image35.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microsoft.com/office/2007/relationships/hdphoto" Target="../media/image29.wdp"/><Relationship Id="rId1" Type="http://schemas.openxmlformats.org/officeDocument/2006/relationships/image" Target="../media/image28.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openxmlformats.org/officeDocument/2006/relationships/image" Target="../media/image38.png"/><Relationship Id="rId2" Type="http://schemas.microsoft.com/office/2007/relationships/hdphoto" Target="../media/image29.wdp"/><Relationship Id="rId1" Type="http://schemas.openxmlformats.org/officeDocument/2006/relationships/image" Target="../media/image28.png"/></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6.xml"/><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image" Target="../media/image39.jpe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6.xml"/><Relationship Id="rId2" Type="http://schemas.openxmlformats.org/officeDocument/2006/relationships/image" Target="../media/image43.jpeg"/><Relationship Id="rId1" Type="http://schemas.openxmlformats.org/officeDocument/2006/relationships/image" Target="../media/image42.jpe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6.xml"/><Relationship Id="rId2" Type="http://schemas.openxmlformats.org/officeDocument/2006/relationships/image" Target="../media/image45.png"/><Relationship Id="rId1" Type="http://schemas.openxmlformats.org/officeDocument/2006/relationships/image" Target="../media/image44.png"/></Relationships>
</file>

<file path=ppt/slides/_rels/slide28.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6.xml"/><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image" Target="../media/image46.jpeg"/></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9.xml"/><Relationship Id="rId4" Type="http://schemas.openxmlformats.org/officeDocument/2006/relationships/image" Target="../media/image50.jpeg"/><Relationship Id="rId3" Type="http://schemas.openxmlformats.org/officeDocument/2006/relationships/image" Target="../media/image49.png"/><Relationship Id="rId2" Type="http://schemas.microsoft.com/office/2007/relationships/hdphoto" Target="../media/image29.wdp"/><Relationship Id="rId1" Type="http://schemas.openxmlformats.org/officeDocument/2006/relationships/image" Target="../media/image28.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tags" Target="../tags/tag135.xml"/><Relationship Id="rId2" Type="http://schemas.openxmlformats.org/officeDocument/2006/relationships/tags" Target="../tags/tag134.xml"/><Relationship Id="rId1" Type="http://schemas.openxmlformats.org/officeDocument/2006/relationships/tags" Target="../tags/tag133.xml"/></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9.xml"/><Relationship Id="rId4" Type="http://schemas.openxmlformats.org/officeDocument/2006/relationships/image" Target="../media/image52.jpeg"/><Relationship Id="rId3" Type="http://schemas.openxmlformats.org/officeDocument/2006/relationships/image" Target="../media/image51.jpeg"/><Relationship Id="rId2" Type="http://schemas.microsoft.com/office/2007/relationships/hdphoto" Target="../media/image29.wdp"/><Relationship Id="rId1" Type="http://schemas.openxmlformats.org/officeDocument/2006/relationships/image" Target="../media/image28.png"/></Relationships>
</file>

<file path=ppt/slides/_rels/slide31.xml.rels><?xml version="1.0" encoding="UTF-8" standalone="yes"?>
<Relationships xmlns="http://schemas.openxmlformats.org/package/2006/relationships"><Relationship Id="rId6" Type="http://schemas.openxmlformats.org/officeDocument/2006/relationships/slideLayout" Target="../slideLayouts/slideLayout9.xml"/><Relationship Id="rId5" Type="http://schemas.openxmlformats.org/officeDocument/2006/relationships/image" Target="../media/image55.png"/><Relationship Id="rId4" Type="http://schemas.openxmlformats.org/officeDocument/2006/relationships/image" Target="../media/image54.png"/><Relationship Id="rId3" Type="http://schemas.openxmlformats.org/officeDocument/2006/relationships/image" Target="../media/image53.png"/><Relationship Id="rId2" Type="http://schemas.microsoft.com/office/2007/relationships/hdphoto" Target="../media/image29.wdp"/><Relationship Id="rId1" Type="http://schemas.openxmlformats.org/officeDocument/2006/relationships/image" Target="../media/image28.png"/></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6.xml"/><Relationship Id="rId2" Type="http://schemas.openxmlformats.org/officeDocument/2006/relationships/image" Target="../media/image56.png"/><Relationship Id="rId1" Type="http://schemas.openxmlformats.org/officeDocument/2006/relationships/hyperlink" Target="&#20064;&#20027;&#24109;-&#32511;&#33394;&#21457;&#23637;&#36208;&#21521;&#19990;&#30028;.mp4" TargetMode="Externa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7.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97.xml"/><Relationship Id="rId1" Type="http://schemas.openxmlformats.org/officeDocument/2006/relationships/hyperlink" Target="QQ&#35270;&#39057;20221018201341.mp4" TargetMode="Externa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98.xml"/></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hyperlink" Target="&#23567;&#23454;&#39564;.mp4" TargetMode="External"/><Relationship Id="rId2" Type="http://schemas.openxmlformats.org/officeDocument/2006/relationships/image" Target="../media/image58.png"/><Relationship Id="rId1" Type="http://schemas.openxmlformats.org/officeDocument/2006/relationships/tags" Target="../tags/tag199.xml"/></Relationships>
</file>

<file path=ppt/slides/_rels/slide38.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202.xml"/><Relationship Id="rId3" Type="http://schemas.openxmlformats.org/officeDocument/2006/relationships/tags" Target="../tags/tag201.xml"/><Relationship Id="rId2" Type="http://schemas.openxmlformats.org/officeDocument/2006/relationships/tags" Target="../tags/tag200.xml"/><Relationship Id="rId1" Type="http://schemas.openxmlformats.org/officeDocument/2006/relationships/image" Target="../media/image59.jpe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image" Target="../media/image60.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tags" Target="../tags/tag136.xml"/></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xml"/><Relationship Id="rId2" Type="http://schemas.openxmlformats.org/officeDocument/2006/relationships/image" Target="../media/image61.jpeg"/><Relationship Id="rId1" Type="http://schemas.openxmlformats.org/officeDocument/2006/relationships/tags" Target="../tags/tag203.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5.xml"/><Relationship Id="rId1" Type="http://schemas.openxmlformats.org/officeDocument/2006/relationships/image" Target="../media/image62.jpe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image" Target="../media/image63.jpe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64.jpe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image" Target="../media/image65.pn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hyperlink" Target="&#35199;&#22826;&#28246;&#27835;&#29702;.mp4" TargetMode="External"/><Relationship Id="rId1" Type="http://schemas.openxmlformats.org/officeDocument/2006/relationships/image" Target="../media/image66.jpeg"/></Relationships>
</file>

<file path=ppt/slides/_rels/slide47.xml.rels><?xml version="1.0" encoding="UTF-8" standalone="yes"?>
<Relationships xmlns="http://schemas.openxmlformats.org/package/2006/relationships"><Relationship Id="rId8" Type="http://schemas.openxmlformats.org/officeDocument/2006/relationships/notesSlide" Target="../notesSlides/notesSlide19.xml"/><Relationship Id="rId7" Type="http://schemas.openxmlformats.org/officeDocument/2006/relationships/slideLayout" Target="../slideLayouts/slideLayout10.xml"/><Relationship Id="rId6" Type="http://schemas.openxmlformats.org/officeDocument/2006/relationships/tags" Target="../tags/tag206.xml"/><Relationship Id="rId5" Type="http://schemas.openxmlformats.org/officeDocument/2006/relationships/image" Target="../media/image69.jpeg"/><Relationship Id="rId4" Type="http://schemas.openxmlformats.org/officeDocument/2006/relationships/tags" Target="../tags/tag205.xml"/><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tags" Target="../tags/tag204.xml"/></Relationships>
</file>

<file path=ppt/slides/_rels/slide48.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9.xml"/><Relationship Id="rId3" Type="http://schemas.openxmlformats.org/officeDocument/2006/relationships/tags" Target="../tags/tag207.xml"/><Relationship Id="rId2" Type="http://schemas.openxmlformats.org/officeDocument/2006/relationships/image" Target="../media/image71.jpeg"/><Relationship Id="rId1" Type="http://schemas.openxmlformats.org/officeDocument/2006/relationships/image" Target="../media/image70.jpeg"/></Relationships>
</file>

<file path=ppt/slides/_rels/slide49.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9.xml"/><Relationship Id="rId4" Type="http://schemas.openxmlformats.org/officeDocument/2006/relationships/tags" Target="../tags/tag208.xml"/><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image" Target="../media/image70.jpeg"/></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141.xml"/><Relationship Id="rId7" Type="http://schemas.openxmlformats.org/officeDocument/2006/relationships/image" Target="../media/image26.png"/><Relationship Id="rId6" Type="http://schemas.openxmlformats.org/officeDocument/2006/relationships/tags" Target="../tags/tag140.xml"/><Relationship Id="rId5" Type="http://schemas.openxmlformats.org/officeDocument/2006/relationships/image" Target="../media/image25.png"/><Relationship Id="rId4" Type="http://schemas.openxmlformats.org/officeDocument/2006/relationships/tags" Target="../tags/tag139.xml"/><Relationship Id="rId3" Type="http://schemas.openxmlformats.org/officeDocument/2006/relationships/tags" Target="../tags/tag138.xml"/><Relationship Id="rId2" Type="http://schemas.openxmlformats.org/officeDocument/2006/relationships/image" Target="../media/image24.png"/><Relationship Id="rId1" Type="http://schemas.openxmlformats.org/officeDocument/2006/relationships/tags" Target="../tags/tag137.xml"/></Relationships>
</file>

<file path=ppt/slides/_rels/slide50.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9.xml"/><Relationship Id="rId3" Type="http://schemas.openxmlformats.org/officeDocument/2006/relationships/tags" Target="../tags/tag209.xml"/><Relationship Id="rId2" Type="http://schemas.openxmlformats.org/officeDocument/2006/relationships/image" Target="../media/image74.GIF"/><Relationship Id="rId1" Type="http://schemas.openxmlformats.org/officeDocument/2006/relationships/image" Target="../media/image70.jpeg"/></Relationships>
</file>

<file path=ppt/slides/_rels/slide51.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9.xml"/><Relationship Id="rId3" Type="http://schemas.openxmlformats.org/officeDocument/2006/relationships/tags" Target="../tags/tag210.xml"/><Relationship Id="rId2" Type="http://schemas.openxmlformats.org/officeDocument/2006/relationships/image" Target="../media/image75.png"/><Relationship Id="rId1" Type="http://schemas.openxmlformats.org/officeDocument/2006/relationships/image" Target="../media/image70.jpeg"/></Relationships>
</file>

<file path=ppt/slides/_rels/slide52.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tags" Target="../tags/tag212.xml"/><Relationship Id="rId2" Type="http://schemas.openxmlformats.org/officeDocument/2006/relationships/image" Target="../media/image76.jpeg"/><Relationship Id="rId1" Type="http://schemas.openxmlformats.org/officeDocument/2006/relationships/tags" Target="../tags/tag211.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13.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14.xml"/></Relationships>
</file>

<file path=ppt/slides/_rels/slide5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146.xml"/><Relationship Id="rId7" Type="http://schemas.openxmlformats.org/officeDocument/2006/relationships/image" Target="../media/image26.png"/><Relationship Id="rId6" Type="http://schemas.openxmlformats.org/officeDocument/2006/relationships/tags" Target="../tags/tag145.xml"/><Relationship Id="rId5" Type="http://schemas.openxmlformats.org/officeDocument/2006/relationships/image" Target="../media/image25.png"/><Relationship Id="rId4" Type="http://schemas.openxmlformats.org/officeDocument/2006/relationships/tags" Target="../tags/tag144.xml"/><Relationship Id="rId3" Type="http://schemas.openxmlformats.org/officeDocument/2006/relationships/tags" Target="../tags/tag143.xml"/><Relationship Id="rId2" Type="http://schemas.openxmlformats.org/officeDocument/2006/relationships/image" Target="../media/image24.png"/><Relationship Id="rId1" Type="http://schemas.openxmlformats.org/officeDocument/2006/relationships/tags" Target="../tags/tag142.xml"/></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151.xml"/><Relationship Id="rId7" Type="http://schemas.openxmlformats.org/officeDocument/2006/relationships/image" Target="../media/image26.png"/><Relationship Id="rId6" Type="http://schemas.openxmlformats.org/officeDocument/2006/relationships/tags" Target="../tags/tag150.xml"/><Relationship Id="rId5" Type="http://schemas.openxmlformats.org/officeDocument/2006/relationships/image" Target="../media/image25.png"/><Relationship Id="rId4" Type="http://schemas.openxmlformats.org/officeDocument/2006/relationships/tags" Target="../tags/tag149.xml"/><Relationship Id="rId3" Type="http://schemas.openxmlformats.org/officeDocument/2006/relationships/tags" Target="../tags/tag148.xml"/><Relationship Id="rId2" Type="http://schemas.openxmlformats.org/officeDocument/2006/relationships/image" Target="../media/image24.png"/><Relationship Id="rId1" Type="http://schemas.openxmlformats.org/officeDocument/2006/relationships/tags" Target="../tags/tag147.xml"/></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156.xml"/><Relationship Id="rId7" Type="http://schemas.openxmlformats.org/officeDocument/2006/relationships/image" Target="../media/image26.png"/><Relationship Id="rId6" Type="http://schemas.openxmlformats.org/officeDocument/2006/relationships/tags" Target="../tags/tag155.xml"/><Relationship Id="rId5" Type="http://schemas.openxmlformats.org/officeDocument/2006/relationships/image" Target="../media/image25.png"/><Relationship Id="rId4" Type="http://schemas.openxmlformats.org/officeDocument/2006/relationships/tags" Target="../tags/tag154.xml"/><Relationship Id="rId3" Type="http://schemas.openxmlformats.org/officeDocument/2006/relationships/tags" Target="../tags/tag153.xml"/><Relationship Id="rId2" Type="http://schemas.openxmlformats.org/officeDocument/2006/relationships/image" Target="../media/image24.png"/><Relationship Id="rId1" Type="http://schemas.openxmlformats.org/officeDocument/2006/relationships/tags" Target="../tags/tag152.xml"/></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161.xml"/><Relationship Id="rId7" Type="http://schemas.openxmlformats.org/officeDocument/2006/relationships/image" Target="../media/image26.png"/><Relationship Id="rId6" Type="http://schemas.openxmlformats.org/officeDocument/2006/relationships/tags" Target="../tags/tag160.xml"/><Relationship Id="rId5" Type="http://schemas.openxmlformats.org/officeDocument/2006/relationships/image" Target="../media/image25.png"/><Relationship Id="rId4" Type="http://schemas.openxmlformats.org/officeDocument/2006/relationships/tags" Target="../tags/tag159.xml"/><Relationship Id="rId3" Type="http://schemas.openxmlformats.org/officeDocument/2006/relationships/tags" Target="../tags/tag158.xml"/><Relationship Id="rId2" Type="http://schemas.openxmlformats.org/officeDocument/2006/relationships/image" Target="../media/image24.png"/><Relationship Id="rId1" Type="http://schemas.openxmlformats.org/officeDocument/2006/relationships/tags" Target="../tags/tag15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ctrTitle"/>
          </p:nvPr>
        </p:nvSpPr>
        <p:spPr>
          <a:xfrm>
            <a:off x="1701383" y="1361673"/>
            <a:ext cx="8789234" cy="1220477"/>
          </a:xfrm>
        </p:spPr>
        <p:txBody>
          <a:bodyPr>
            <a:normAutofit fontScale="90000"/>
          </a:bodyPr>
          <a:p>
            <a:r>
              <a:rPr lang="zh-CN" altLang="en-US">
                <a:solidFill>
                  <a:schemeClr val="tx2"/>
                </a:solidFill>
              </a:rPr>
              <a:t>音乐欣赏</a:t>
            </a:r>
            <a:endParaRPr lang="zh-CN" altLang="en-US">
              <a:solidFill>
                <a:schemeClr val="tx2"/>
              </a:solidFill>
            </a:endParaRPr>
          </a:p>
        </p:txBody>
      </p:sp>
      <p:sp>
        <p:nvSpPr>
          <p:cNvPr id="5" name="副标题 4"/>
          <p:cNvSpPr>
            <a:spLocks noGrp="1"/>
          </p:cNvSpPr>
          <p:nvPr>
            <p:ph type="subTitle" idx="1"/>
          </p:nvPr>
        </p:nvSpPr>
        <p:spPr>
          <a:xfrm>
            <a:off x="1830288" y="3432160"/>
            <a:ext cx="8789234" cy="846381"/>
          </a:xfrm>
        </p:spPr>
        <p:txBody>
          <a:bodyPr/>
          <a:p>
            <a:r>
              <a:rPr lang="zh-CN" altLang="en-US">
                <a:solidFill>
                  <a:schemeClr val="tx2"/>
                </a:solidFill>
              </a:rPr>
              <a:t>歌名：《绿水青山》</a:t>
            </a:r>
            <a:endParaRPr lang="zh-CN" altLang="en-US">
              <a:solidFill>
                <a:schemeClr val="tx2"/>
              </a:solidFill>
            </a:endParaRPr>
          </a:p>
        </p:txBody>
      </p:sp>
      <p:sp>
        <p:nvSpPr>
          <p:cNvPr id="2" name="日期占位符 1"/>
          <p:cNvSpPr>
            <a:spLocks noGrp="1"/>
          </p:cNvSpPr>
          <p:nvPr>
            <p:ph type="dt" sz="half" idx="4294967295"/>
          </p:nvPr>
        </p:nvSpPr>
        <p:spPr>
          <a:xfrm>
            <a:off x="0" y="6492875"/>
            <a:ext cx="2743200" cy="228600"/>
          </a:xfrm>
        </p:spPr>
        <p:txBody>
          <a:bodyPr/>
          <a:p>
            <a:fld id="{7D12C34A-CFB5-4FEF-8890-35108A34EACA}" type="datetime1">
              <a:rPr lang="zh-CN" altLang="en-US" smtClean="0"/>
            </a:fld>
            <a:endParaRPr lang="en-US" dirty="0"/>
          </a:p>
        </p:txBody>
      </p:sp>
      <p:pic>
        <p:nvPicPr>
          <p:cNvPr id="3" name="图片 2">
            <a:hlinkClick r:id="rId1" action="ppaction://hlinkfile"/>
          </p:cNvPr>
          <p:cNvPicPr>
            <a:picLocks noChangeAspect="1"/>
          </p:cNvPicPr>
          <p:nvPr/>
        </p:nvPicPr>
        <p:blipFill>
          <a:blip r:embed="rId2"/>
          <a:stretch>
            <a:fillRect/>
          </a:stretch>
        </p:blipFill>
        <p:spPr>
          <a:xfrm>
            <a:off x="0" y="1186180"/>
            <a:ext cx="12192000" cy="448564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userDrawn="1">
            <p:custDataLst>
              <p:tags r:id="rId1"/>
            </p:custDataLst>
          </p:nvPr>
        </p:nvPicPr>
        <p:blipFill rotWithShape="1">
          <a:blip r:embed="rId2"/>
          <a:srcRect/>
          <a:stretch>
            <a:fillRect/>
          </a:stretch>
        </p:blipFill>
        <p:spPr>
          <a:xfrm rot="16635317" flipH="1">
            <a:off x="11172190" y="-154940"/>
            <a:ext cx="1035050" cy="881380"/>
          </a:xfrm>
          <a:prstGeom prst="rect">
            <a:avLst/>
          </a:prstGeom>
        </p:spPr>
      </p:pic>
      <p:grpSp>
        <p:nvGrpSpPr>
          <p:cNvPr id="4" name="组合 3"/>
          <p:cNvGrpSpPr/>
          <p:nvPr userDrawn="1">
            <p:custDataLst>
              <p:tags r:id="rId3"/>
            </p:custDataLst>
          </p:nvPr>
        </p:nvGrpSpPr>
        <p:grpSpPr>
          <a:xfrm>
            <a:off x="0" y="4886325"/>
            <a:ext cx="712470" cy="1971675"/>
            <a:chOff x="0" y="4391345"/>
            <a:chExt cx="891702" cy="2466656"/>
          </a:xfrm>
        </p:grpSpPr>
        <p:pic>
          <p:nvPicPr>
            <p:cNvPr id="5" name="图片 4"/>
            <p:cNvPicPr>
              <a:picLocks noChangeAspect="1"/>
            </p:cNvPicPr>
            <p:nvPr>
              <p:custDataLst>
                <p:tags r:id="rId4"/>
              </p:custDataLst>
            </p:nvPr>
          </p:nvPicPr>
          <p:blipFill rotWithShape="1">
            <a:blip r:embed="rId5"/>
            <a:srcRect/>
            <a:stretch>
              <a:fillRect/>
            </a:stretch>
          </p:blipFill>
          <p:spPr>
            <a:xfrm>
              <a:off x="0" y="5917327"/>
              <a:ext cx="891702" cy="940674"/>
            </a:xfrm>
            <a:prstGeom prst="rect">
              <a:avLst/>
            </a:prstGeom>
          </p:spPr>
        </p:pic>
        <p:pic>
          <p:nvPicPr>
            <p:cNvPr id="9" name="图片 8"/>
            <p:cNvPicPr>
              <a:picLocks noChangeAspect="1"/>
            </p:cNvPicPr>
            <p:nvPr>
              <p:custDataLst>
                <p:tags r:id="rId6"/>
              </p:custDataLst>
            </p:nvPr>
          </p:nvPicPr>
          <p:blipFill>
            <a:blip r:embed="rId7"/>
            <a:stretch>
              <a:fillRect/>
            </a:stretch>
          </p:blipFill>
          <p:spPr>
            <a:xfrm rot="1953062" flipH="1">
              <a:off x="67048" y="4391345"/>
              <a:ext cx="757605" cy="2455724"/>
            </a:xfrm>
            <a:prstGeom prst="rect">
              <a:avLst/>
            </a:prstGeom>
          </p:spPr>
        </p:pic>
      </p:grpSp>
      <p:sp>
        <p:nvSpPr>
          <p:cNvPr id="100" name="文本框 99"/>
          <p:cNvSpPr txBox="1"/>
          <p:nvPr/>
        </p:nvSpPr>
        <p:spPr>
          <a:xfrm>
            <a:off x="1139190" y="718820"/>
            <a:ext cx="9424670" cy="5495290"/>
          </a:xfrm>
          <a:prstGeom prst="rect">
            <a:avLst/>
          </a:prstGeom>
          <a:noFill/>
          <a:ln w="9525">
            <a:noFill/>
          </a:ln>
        </p:spPr>
        <p:txBody>
          <a:bodyPr>
            <a:noAutofit/>
          </a:bodyPr>
          <a:lstStyle/>
          <a:p>
            <a:pPr indent="0"/>
            <a:r>
              <a:rPr lang="en-US" altLang="zh-CN" sz="3200" b="1">
                <a:solidFill>
                  <a:srgbClr val="000000"/>
                </a:solidFill>
                <a:latin typeface="微软雅黑" panose="020B0503020204020204" charset="-122"/>
                <a:ea typeface="微软雅黑" panose="020B0503020204020204" charset="-122"/>
                <a:cs typeface="微软雅黑" panose="020B0503020204020204" charset="-122"/>
              </a:rPr>
              <a:t>6</a:t>
            </a:r>
            <a:r>
              <a:rPr lang="zh-CN" altLang="en-US" sz="3200" b="1">
                <a:solidFill>
                  <a:srgbClr val="000000"/>
                </a:solidFill>
                <a:latin typeface="微软雅黑" panose="020B0503020204020204" charset="-122"/>
                <a:ea typeface="微软雅黑" panose="020B0503020204020204" charset="-122"/>
                <a:cs typeface="微软雅黑" panose="020B0503020204020204" charset="-122"/>
              </a:rPr>
              <a:t>、</a:t>
            </a:r>
            <a:r>
              <a:rPr lang="zh-CN" sz="3200" b="1">
                <a:solidFill>
                  <a:srgbClr val="000000"/>
                </a:solidFill>
                <a:latin typeface="微软雅黑" panose="020B0503020204020204" charset="-122"/>
                <a:ea typeface="微软雅黑" panose="020B0503020204020204" charset="-122"/>
                <a:cs typeface="微软雅黑" panose="020B0503020204020204" charset="-122"/>
              </a:rPr>
              <a:t>工业化时代，人类社会对环境的影响越来越显著，环境的变化影响人类的生活。我国西南某地的大理石雕像，天长日久变得“面目残破”。这主要是因为</a:t>
            </a:r>
            <a:r>
              <a:rPr lang="zh-CN" sz="3200" b="1" u="sng">
                <a:solidFill>
                  <a:srgbClr val="000000"/>
                </a:solidFill>
                <a:latin typeface="微软雅黑" panose="020B0503020204020204" charset="-122"/>
                <a:ea typeface="微软雅黑" panose="020B0503020204020204" charset="-122"/>
                <a:cs typeface="微软雅黑" panose="020B0503020204020204" charset="-122"/>
              </a:rPr>
              <a:t> </a:t>
            </a:r>
            <a:r>
              <a:rPr lang="en-US" altLang="zh-CN" sz="3200" b="1" u="sng">
                <a:solidFill>
                  <a:srgbClr val="000000"/>
                </a:solidFill>
                <a:latin typeface="微软雅黑" panose="020B0503020204020204" charset="-122"/>
                <a:ea typeface="微软雅黑" panose="020B0503020204020204" charset="-122"/>
                <a:cs typeface="微软雅黑" panose="020B0503020204020204" charset="-122"/>
              </a:rPr>
              <a:t>            </a:t>
            </a:r>
            <a:r>
              <a:rPr lang="zh-CN" altLang="en-US" sz="3200" b="1">
                <a:solidFill>
                  <a:srgbClr val="000000"/>
                </a:solidFill>
                <a:latin typeface="微软雅黑" panose="020B0503020204020204" charset="-122"/>
                <a:ea typeface="微软雅黑" panose="020B0503020204020204" charset="-122"/>
                <a:cs typeface="微软雅黑" panose="020B0503020204020204" charset="-122"/>
              </a:rPr>
              <a:t>。</a:t>
            </a:r>
            <a:endParaRPr lang="zh-CN" sz="3200" b="1">
              <a:solidFill>
                <a:srgbClr val="000000"/>
              </a:solidFill>
              <a:latin typeface="微软雅黑" panose="020B0503020204020204" charset="-122"/>
              <a:ea typeface="微软雅黑" panose="020B0503020204020204" charset="-122"/>
              <a:cs typeface="微软雅黑" panose="020B0503020204020204" charset="-122"/>
            </a:endParaRPr>
          </a:p>
          <a:p>
            <a:pPr indent="0"/>
            <a:r>
              <a:rPr lang="zh-CN" sz="3200" b="1">
                <a:solidFill>
                  <a:srgbClr val="000000"/>
                </a:solidFill>
                <a:latin typeface="微软雅黑" panose="020B0503020204020204" charset="-122"/>
                <a:ea typeface="微软雅黑" panose="020B0503020204020204" charset="-122"/>
                <a:cs typeface="微软雅黑" panose="020B0503020204020204" charset="-122"/>
              </a:rPr>
              <a:t>A、酸雨淋蚀加剧</a:t>
            </a:r>
            <a:endParaRPr lang="zh-CN" sz="3200" b="1">
              <a:solidFill>
                <a:srgbClr val="000000"/>
              </a:solidFill>
              <a:latin typeface="微软雅黑" panose="020B0503020204020204" charset="-122"/>
              <a:ea typeface="微软雅黑" panose="020B0503020204020204" charset="-122"/>
              <a:cs typeface="微软雅黑" panose="020B0503020204020204" charset="-122"/>
            </a:endParaRPr>
          </a:p>
          <a:p>
            <a:pPr indent="0"/>
            <a:r>
              <a:rPr lang="zh-CN" sz="3200" b="1">
                <a:solidFill>
                  <a:srgbClr val="000000"/>
                </a:solidFill>
                <a:latin typeface="微软雅黑" panose="020B0503020204020204" charset="-122"/>
                <a:ea typeface="微软雅黑" panose="020B0503020204020204" charset="-122"/>
                <a:cs typeface="微软雅黑" panose="020B0503020204020204" charset="-122"/>
              </a:rPr>
              <a:t>B、紫外线辐射强烈</a:t>
            </a:r>
            <a:endParaRPr lang="zh-CN" sz="3200" b="1">
              <a:solidFill>
                <a:srgbClr val="000000"/>
              </a:solidFill>
              <a:latin typeface="微软雅黑" panose="020B0503020204020204" charset="-122"/>
              <a:ea typeface="微软雅黑" panose="020B0503020204020204" charset="-122"/>
              <a:cs typeface="微软雅黑" panose="020B0503020204020204" charset="-122"/>
            </a:endParaRPr>
          </a:p>
          <a:p>
            <a:pPr indent="0"/>
            <a:r>
              <a:rPr lang="zh-CN" sz="3200" b="1">
                <a:solidFill>
                  <a:srgbClr val="000000"/>
                </a:solidFill>
                <a:latin typeface="微软雅黑" panose="020B0503020204020204" charset="-122"/>
                <a:ea typeface="微软雅黑" panose="020B0503020204020204" charset="-122"/>
                <a:cs typeface="微软雅黑" panose="020B0503020204020204" charset="-122"/>
              </a:rPr>
              <a:t>C、沙尘暴频繁肆虐</a:t>
            </a:r>
            <a:endParaRPr lang="zh-CN" sz="3200" b="1">
              <a:solidFill>
                <a:srgbClr val="000000"/>
              </a:solidFill>
              <a:latin typeface="微软雅黑" panose="020B0503020204020204" charset="-122"/>
              <a:ea typeface="微软雅黑" panose="020B0503020204020204" charset="-122"/>
              <a:cs typeface="微软雅黑" panose="020B0503020204020204" charset="-122"/>
            </a:endParaRPr>
          </a:p>
          <a:p>
            <a:pPr indent="0"/>
            <a:r>
              <a:rPr lang="zh-CN" sz="3200" b="1">
                <a:solidFill>
                  <a:srgbClr val="000000"/>
                </a:solidFill>
                <a:latin typeface="微软雅黑" panose="020B0503020204020204" charset="-122"/>
                <a:ea typeface="微软雅黑" panose="020B0503020204020204" charset="-122"/>
                <a:cs typeface="微软雅黑" panose="020B0503020204020204" charset="-122"/>
              </a:rPr>
              <a:t>D、大气二氧化碳含量增加</a:t>
            </a:r>
            <a:endParaRPr lang="zh-CN" altLang="en-US" sz="3200" b="1">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5225415" y="2328545"/>
            <a:ext cx="6096000" cy="583565"/>
          </a:xfrm>
          <a:prstGeom prst="rect">
            <a:avLst/>
          </a:prstGeom>
          <a:noFill/>
        </p:spPr>
        <p:txBody>
          <a:bodyPr wrap="square" rtlCol="0" anchor="t">
            <a:spAutoFit/>
          </a:bodyPr>
          <a:lstStyle/>
          <a:p>
            <a:pPr indent="0"/>
            <a:r>
              <a:rPr lang="zh-CN" sz="3200" b="1">
                <a:solidFill>
                  <a:srgbClr val="FF0000"/>
                </a:solidFill>
                <a:latin typeface="微软雅黑" panose="020B0503020204020204" charset="-122"/>
                <a:ea typeface="微软雅黑" panose="020B0503020204020204" charset="-122"/>
                <a:cs typeface="微软雅黑" panose="020B0503020204020204" charset="-122"/>
                <a:sym typeface="+mn-ea"/>
              </a:rPr>
              <a:t>（</a:t>
            </a:r>
            <a:r>
              <a:rPr lang="en-US" sz="3200" b="1">
                <a:solidFill>
                  <a:srgbClr val="FF0000"/>
                </a:solidFill>
                <a:latin typeface="微软雅黑" panose="020B0503020204020204" charset="-122"/>
                <a:ea typeface="微软雅黑" panose="020B0503020204020204" charset="-122"/>
                <a:cs typeface="微软雅黑" panose="020B0503020204020204" charset="-122"/>
                <a:sym typeface="+mn-ea"/>
              </a:rPr>
              <a:t>A)</a:t>
            </a:r>
            <a:endParaRPr lang="en-US" altLang="en-US" sz="3200" b="1">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userDrawn="1">
            <p:custDataLst>
              <p:tags r:id="rId1"/>
            </p:custDataLst>
          </p:nvPr>
        </p:nvPicPr>
        <p:blipFill rotWithShape="1">
          <a:blip r:embed="rId2"/>
          <a:srcRect/>
          <a:stretch>
            <a:fillRect/>
          </a:stretch>
        </p:blipFill>
        <p:spPr>
          <a:xfrm rot="16635317" flipH="1">
            <a:off x="11172190" y="-154940"/>
            <a:ext cx="1035050" cy="881380"/>
          </a:xfrm>
          <a:prstGeom prst="rect">
            <a:avLst/>
          </a:prstGeom>
        </p:spPr>
      </p:pic>
      <p:grpSp>
        <p:nvGrpSpPr>
          <p:cNvPr id="4" name="组合 3"/>
          <p:cNvGrpSpPr/>
          <p:nvPr userDrawn="1">
            <p:custDataLst>
              <p:tags r:id="rId3"/>
            </p:custDataLst>
          </p:nvPr>
        </p:nvGrpSpPr>
        <p:grpSpPr>
          <a:xfrm>
            <a:off x="0" y="4886325"/>
            <a:ext cx="712470" cy="1971675"/>
            <a:chOff x="0" y="4391345"/>
            <a:chExt cx="891702" cy="2466656"/>
          </a:xfrm>
        </p:grpSpPr>
        <p:pic>
          <p:nvPicPr>
            <p:cNvPr id="5" name="图片 4"/>
            <p:cNvPicPr>
              <a:picLocks noChangeAspect="1"/>
            </p:cNvPicPr>
            <p:nvPr>
              <p:custDataLst>
                <p:tags r:id="rId4"/>
              </p:custDataLst>
            </p:nvPr>
          </p:nvPicPr>
          <p:blipFill rotWithShape="1">
            <a:blip r:embed="rId5"/>
            <a:srcRect/>
            <a:stretch>
              <a:fillRect/>
            </a:stretch>
          </p:blipFill>
          <p:spPr>
            <a:xfrm>
              <a:off x="0" y="5917327"/>
              <a:ext cx="891702" cy="940674"/>
            </a:xfrm>
            <a:prstGeom prst="rect">
              <a:avLst/>
            </a:prstGeom>
          </p:spPr>
        </p:pic>
        <p:pic>
          <p:nvPicPr>
            <p:cNvPr id="9" name="图片 8"/>
            <p:cNvPicPr>
              <a:picLocks noChangeAspect="1"/>
            </p:cNvPicPr>
            <p:nvPr>
              <p:custDataLst>
                <p:tags r:id="rId6"/>
              </p:custDataLst>
            </p:nvPr>
          </p:nvPicPr>
          <p:blipFill>
            <a:blip r:embed="rId7"/>
            <a:stretch>
              <a:fillRect/>
            </a:stretch>
          </p:blipFill>
          <p:spPr>
            <a:xfrm rot="1953062" flipH="1">
              <a:off x="67048" y="4391345"/>
              <a:ext cx="757605" cy="2455724"/>
            </a:xfrm>
            <a:prstGeom prst="rect">
              <a:avLst/>
            </a:prstGeom>
          </p:spPr>
        </p:pic>
      </p:grpSp>
      <p:sp>
        <p:nvSpPr>
          <p:cNvPr id="100" name="文本框 99"/>
          <p:cNvSpPr txBox="1"/>
          <p:nvPr/>
        </p:nvSpPr>
        <p:spPr>
          <a:xfrm>
            <a:off x="1139190" y="1005840"/>
            <a:ext cx="9108440" cy="4216400"/>
          </a:xfrm>
          <a:prstGeom prst="rect">
            <a:avLst/>
          </a:prstGeom>
          <a:noFill/>
          <a:ln w="9525">
            <a:noFill/>
          </a:ln>
        </p:spPr>
        <p:txBody>
          <a:bodyPr>
            <a:noAutofit/>
          </a:bodyPr>
          <a:lstStyle/>
          <a:p>
            <a:pPr indent="0"/>
            <a:r>
              <a:rPr lang="en-US" altLang="zh-CN" sz="3200" b="1">
                <a:solidFill>
                  <a:srgbClr val="000000"/>
                </a:solidFill>
                <a:latin typeface="微软雅黑" panose="020B0503020204020204" charset="-122"/>
                <a:ea typeface="微软雅黑" panose="020B0503020204020204" charset="-122"/>
                <a:cs typeface="微软雅黑" panose="020B0503020204020204" charset="-122"/>
              </a:rPr>
              <a:t>7</a:t>
            </a:r>
            <a:r>
              <a:rPr lang="zh-CN" sz="3200" b="1">
                <a:solidFill>
                  <a:srgbClr val="000000"/>
                </a:solidFill>
                <a:latin typeface="微软雅黑" panose="020B0503020204020204" charset="-122"/>
                <a:ea typeface="微软雅黑" panose="020B0503020204020204" charset="-122"/>
                <a:cs typeface="微软雅黑" panose="020B0503020204020204" charset="-122"/>
              </a:rPr>
              <a:t>、我国很多地区出现过沙尘天气，产生这种现象的根本原因是</a:t>
            </a:r>
            <a:r>
              <a:rPr lang="zh-CN" sz="3200" b="1" u="sng">
                <a:solidFill>
                  <a:srgbClr val="000000"/>
                </a:solidFill>
                <a:latin typeface="微软雅黑" panose="020B0503020204020204" charset="-122"/>
                <a:ea typeface="微软雅黑" panose="020B0503020204020204" charset="-122"/>
                <a:cs typeface="微软雅黑" panose="020B0503020204020204" charset="-122"/>
              </a:rPr>
              <a:t> </a:t>
            </a:r>
            <a:r>
              <a:rPr lang="en-US" altLang="zh-CN" sz="3200" b="1" u="sng">
                <a:solidFill>
                  <a:srgbClr val="000000"/>
                </a:solidFill>
                <a:latin typeface="微软雅黑" panose="020B0503020204020204" charset="-122"/>
                <a:ea typeface="微软雅黑" panose="020B0503020204020204" charset="-122"/>
                <a:cs typeface="微软雅黑" panose="020B0503020204020204" charset="-122"/>
              </a:rPr>
              <a:t>            </a:t>
            </a:r>
            <a:r>
              <a:rPr lang="zh-CN" altLang="en-US" sz="3200" b="1">
                <a:solidFill>
                  <a:srgbClr val="000000"/>
                </a:solidFill>
                <a:latin typeface="微软雅黑" panose="020B0503020204020204" charset="-122"/>
                <a:ea typeface="微软雅黑" panose="020B0503020204020204" charset="-122"/>
                <a:cs typeface="微软雅黑" panose="020B0503020204020204" charset="-122"/>
              </a:rPr>
              <a:t>。</a:t>
            </a:r>
            <a:endParaRPr lang="zh-CN" sz="3200" b="1">
              <a:solidFill>
                <a:srgbClr val="000000"/>
              </a:solidFill>
              <a:latin typeface="微软雅黑" panose="020B0503020204020204" charset="-122"/>
              <a:ea typeface="微软雅黑" panose="020B0503020204020204" charset="-122"/>
              <a:cs typeface="微软雅黑" panose="020B0503020204020204" charset="-122"/>
            </a:endParaRPr>
          </a:p>
          <a:p>
            <a:pPr indent="0"/>
            <a:endParaRPr lang="zh-CN" sz="3200" b="1">
              <a:solidFill>
                <a:srgbClr val="000000"/>
              </a:solidFill>
              <a:latin typeface="微软雅黑" panose="020B0503020204020204" charset="-122"/>
              <a:ea typeface="微软雅黑" panose="020B0503020204020204" charset="-122"/>
              <a:cs typeface="微软雅黑" panose="020B0503020204020204" charset="-122"/>
            </a:endParaRPr>
          </a:p>
          <a:p>
            <a:pPr indent="0"/>
            <a:r>
              <a:rPr lang="zh-CN" sz="3200" b="1">
                <a:solidFill>
                  <a:srgbClr val="000000"/>
                </a:solidFill>
                <a:latin typeface="微软雅黑" panose="020B0503020204020204" charset="-122"/>
                <a:ea typeface="微软雅黑" panose="020B0503020204020204" charset="-122"/>
                <a:cs typeface="微软雅黑" panose="020B0503020204020204" charset="-122"/>
              </a:rPr>
              <a:t>A、气候异常</a:t>
            </a:r>
            <a:endParaRPr lang="zh-CN" sz="3200" b="1">
              <a:solidFill>
                <a:srgbClr val="000000"/>
              </a:solidFill>
              <a:latin typeface="微软雅黑" panose="020B0503020204020204" charset="-122"/>
              <a:ea typeface="微软雅黑" panose="020B0503020204020204" charset="-122"/>
              <a:cs typeface="微软雅黑" panose="020B0503020204020204" charset="-122"/>
            </a:endParaRPr>
          </a:p>
          <a:p>
            <a:pPr indent="0"/>
            <a:r>
              <a:rPr lang="zh-CN" sz="3200" b="1">
                <a:solidFill>
                  <a:srgbClr val="000000"/>
                </a:solidFill>
                <a:latin typeface="微软雅黑" panose="020B0503020204020204" charset="-122"/>
                <a:ea typeface="微软雅黑" panose="020B0503020204020204" charset="-122"/>
                <a:cs typeface="微软雅黑" panose="020B0503020204020204" charset="-122"/>
              </a:rPr>
              <a:t>B、天旱无雨 </a:t>
            </a:r>
            <a:endParaRPr lang="zh-CN" sz="3200" b="1">
              <a:solidFill>
                <a:srgbClr val="000000"/>
              </a:solidFill>
              <a:latin typeface="微软雅黑" panose="020B0503020204020204" charset="-122"/>
              <a:ea typeface="微软雅黑" panose="020B0503020204020204" charset="-122"/>
              <a:cs typeface="微软雅黑" panose="020B0503020204020204" charset="-122"/>
            </a:endParaRPr>
          </a:p>
          <a:p>
            <a:pPr indent="0"/>
            <a:r>
              <a:rPr lang="zh-CN" sz="3200" b="1">
                <a:solidFill>
                  <a:srgbClr val="000000"/>
                </a:solidFill>
                <a:latin typeface="微软雅黑" panose="020B0503020204020204" charset="-122"/>
                <a:ea typeface="微软雅黑" panose="020B0503020204020204" charset="-122"/>
                <a:cs typeface="微软雅黑" panose="020B0503020204020204" charset="-122"/>
              </a:rPr>
              <a:t>C、温室效应 </a:t>
            </a:r>
            <a:endParaRPr lang="zh-CN" sz="3200" b="1">
              <a:solidFill>
                <a:srgbClr val="000000"/>
              </a:solidFill>
              <a:latin typeface="微软雅黑" panose="020B0503020204020204" charset="-122"/>
              <a:ea typeface="微软雅黑" panose="020B0503020204020204" charset="-122"/>
              <a:cs typeface="微软雅黑" panose="020B0503020204020204" charset="-122"/>
            </a:endParaRPr>
          </a:p>
          <a:p>
            <a:pPr indent="0"/>
            <a:r>
              <a:rPr lang="zh-CN" sz="3200" b="1">
                <a:solidFill>
                  <a:srgbClr val="000000"/>
                </a:solidFill>
                <a:latin typeface="微软雅黑" panose="020B0503020204020204" charset="-122"/>
                <a:ea typeface="微软雅黑" panose="020B0503020204020204" charset="-122"/>
                <a:cs typeface="微软雅黑" panose="020B0503020204020204" charset="-122"/>
              </a:rPr>
              <a:t>D、植被被大面积破坏</a:t>
            </a:r>
            <a:endParaRPr lang="zh-CN" altLang="en-US" sz="3200" b="1">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5699760" y="1864995"/>
            <a:ext cx="6096000" cy="583565"/>
          </a:xfrm>
          <a:prstGeom prst="rect">
            <a:avLst/>
          </a:prstGeom>
          <a:noFill/>
        </p:spPr>
        <p:txBody>
          <a:bodyPr wrap="square" rtlCol="0" anchor="t">
            <a:spAutoFit/>
          </a:bodyPr>
          <a:lstStyle/>
          <a:p>
            <a:r>
              <a:rPr lang="zh-CN" sz="3200" b="1">
                <a:solidFill>
                  <a:srgbClr val="FF0000"/>
                </a:solidFill>
                <a:latin typeface="微软雅黑" panose="020B0503020204020204" charset="-122"/>
                <a:ea typeface="微软雅黑" panose="020B0503020204020204" charset="-122"/>
                <a:cs typeface="微软雅黑" panose="020B0503020204020204" charset="-122"/>
                <a:sym typeface="+mn-ea"/>
              </a:rPr>
              <a:t>（</a:t>
            </a:r>
            <a:r>
              <a:rPr lang="en-US" sz="3200" b="1">
                <a:solidFill>
                  <a:srgbClr val="FF0000"/>
                </a:solidFill>
                <a:latin typeface="微软雅黑" panose="020B0503020204020204" charset="-122"/>
                <a:ea typeface="微软雅黑" panose="020B0503020204020204" charset="-122"/>
                <a:cs typeface="微软雅黑" panose="020B0503020204020204" charset="-122"/>
                <a:sym typeface="+mn-ea"/>
              </a:rPr>
              <a:t> </a:t>
            </a:r>
            <a:r>
              <a:rPr lang="zh-CN" sz="3200" b="1">
                <a:solidFill>
                  <a:srgbClr val="FF0000"/>
                </a:solidFill>
                <a:latin typeface="微软雅黑" panose="020B0503020204020204" charset="-122"/>
                <a:ea typeface="微软雅黑" panose="020B0503020204020204" charset="-122"/>
                <a:cs typeface="微软雅黑" panose="020B0503020204020204" charset="-122"/>
                <a:sym typeface="+mn-ea"/>
              </a:rPr>
              <a:t>D  ）</a:t>
            </a:r>
            <a:endParaRPr lang="zh-CN" altLang="en-US" sz="3200" b="1">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userDrawn="1">
            <p:custDataLst>
              <p:tags r:id="rId1"/>
            </p:custDataLst>
          </p:nvPr>
        </p:nvPicPr>
        <p:blipFill rotWithShape="1">
          <a:blip r:embed="rId2"/>
          <a:srcRect/>
          <a:stretch>
            <a:fillRect/>
          </a:stretch>
        </p:blipFill>
        <p:spPr>
          <a:xfrm rot="16635317" flipH="1">
            <a:off x="11172190" y="-154940"/>
            <a:ext cx="1035050" cy="881380"/>
          </a:xfrm>
          <a:prstGeom prst="rect">
            <a:avLst/>
          </a:prstGeom>
        </p:spPr>
      </p:pic>
      <p:grpSp>
        <p:nvGrpSpPr>
          <p:cNvPr id="4" name="组合 3"/>
          <p:cNvGrpSpPr/>
          <p:nvPr userDrawn="1">
            <p:custDataLst>
              <p:tags r:id="rId3"/>
            </p:custDataLst>
          </p:nvPr>
        </p:nvGrpSpPr>
        <p:grpSpPr>
          <a:xfrm>
            <a:off x="0" y="4886325"/>
            <a:ext cx="712470" cy="1971675"/>
            <a:chOff x="0" y="4391345"/>
            <a:chExt cx="891702" cy="2466656"/>
          </a:xfrm>
        </p:grpSpPr>
        <p:pic>
          <p:nvPicPr>
            <p:cNvPr id="5" name="图片 4"/>
            <p:cNvPicPr>
              <a:picLocks noChangeAspect="1"/>
            </p:cNvPicPr>
            <p:nvPr>
              <p:custDataLst>
                <p:tags r:id="rId4"/>
              </p:custDataLst>
            </p:nvPr>
          </p:nvPicPr>
          <p:blipFill rotWithShape="1">
            <a:blip r:embed="rId5"/>
            <a:srcRect/>
            <a:stretch>
              <a:fillRect/>
            </a:stretch>
          </p:blipFill>
          <p:spPr>
            <a:xfrm>
              <a:off x="0" y="5917327"/>
              <a:ext cx="891702" cy="940674"/>
            </a:xfrm>
            <a:prstGeom prst="rect">
              <a:avLst/>
            </a:prstGeom>
          </p:spPr>
        </p:pic>
        <p:pic>
          <p:nvPicPr>
            <p:cNvPr id="9" name="图片 8"/>
            <p:cNvPicPr>
              <a:picLocks noChangeAspect="1"/>
            </p:cNvPicPr>
            <p:nvPr>
              <p:custDataLst>
                <p:tags r:id="rId6"/>
              </p:custDataLst>
            </p:nvPr>
          </p:nvPicPr>
          <p:blipFill>
            <a:blip r:embed="rId7"/>
            <a:stretch>
              <a:fillRect/>
            </a:stretch>
          </p:blipFill>
          <p:spPr>
            <a:xfrm rot="1953062" flipH="1">
              <a:off x="67048" y="4391345"/>
              <a:ext cx="757605" cy="2455724"/>
            </a:xfrm>
            <a:prstGeom prst="rect">
              <a:avLst/>
            </a:prstGeom>
          </p:spPr>
        </p:pic>
      </p:grpSp>
      <p:sp>
        <p:nvSpPr>
          <p:cNvPr id="100" name="文本框 99"/>
          <p:cNvSpPr txBox="1"/>
          <p:nvPr/>
        </p:nvSpPr>
        <p:spPr>
          <a:xfrm>
            <a:off x="1231900" y="854710"/>
            <a:ext cx="9703435" cy="4860290"/>
          </a:xfrm>
          <a:prstGeom prst="rect">
            <a:avLst/>
          </a:prstGeom>
          <a:noFill/>
          <a:ln w="9525">
            <a:noFill/>
          </a:ln>
        </p:spPr>
        <p:txBody>
          <a:bodyPr wrap="square">
            <a:noAutofit/>
          </a:bodyPr>
          <a:lstStyle/>
          <a:p>
            <a:pPr indent="0"/>
            <a:r>
              <a:rPr lang="en-US" altLang="zh-CN" sz="3200" b="1">
                <a:solidFill>
                  <a:srgbClr val="000000"/>
                </a:solidFill>
                <a:latin typeface="微软雅黑" panose="020B0503020204020204" charset="-122"/>
                <a:ea typeface="微软雅黑" panose="020B0503020204020204" charset="-122"/>
                <a:cs typeface="微软雅黑" panose="020B0503020204020204" charset="-122"/>
              </a:rPr>
              <a:t>8</a:t>
            </a:r>
            <a:r>
              <a:rPr lang="zh-CN" altLang="en-US" sz="3200" b="1">
                <a:solidFill>
                  <a:srgbClr val="000000"/>
                </a:solidFill>
                <a:latin typeface="微软雅黑" panose="020B0503020204020204" charset="-122"/>
                <a:ea typeface="微软雅黑" panose="020B0503020204020204" charset="-122"/>
                <a:cs typeface="微软雅黑" panose="020B0503020204020204" charset="-122"/>
              </a:rPr>
              <a:t>、</a:t>
            </a:r>
            <a:r>
              <a:rPr lang="zh-CN" sz="3200" b="1">
                <a:solidFill>
                  <a:srgbClr val="000000"/>
                </a:solidFill>
                <a:latin typeface="微软雅黑" panose="020B0503020204020204" charset="-122"/>
                <a:ea typeface="微软雅黑" panose="020B0503020204020204" charset="-122"/>
                <a:cs typeface="微软雅黑" panose="020B0503020204020204" charset="-122"/>
              </a:rPr>
              <a:t>为了维持生物圈中的碳-氧平衡，除了要保护绿色植物，充分发挥光合作用的调节作用以外，还应注意</a:t>
            </a:r>
            <a:r>
              <a:rPr lang="zh-CN" sz="3200" b="1" u="sng">
                <a:solidFill>
                  <a:srgbClr val="000000"/>
                </a:solidFill>
                <a:latin typeface="微软雅黑" panose="020B0503020204020204" charset="-122"/>
                <a:ea typeface="微软雅黑" panose="020B0503020204020204" charset="-122"/>
                <a:cs typeface="微软雅黑" panose="020B0503020204020204" charset="-122"/>
              </a:rPr>
              <a:t> </a:t>
            </a:r>
            <a:r>
              <a:rPr lang="en-US" altLang="zh-CN" sz="3200" b="1" u="sng">
                <a:solidFill>
                  <a:srgbClr val="000000"/>
                </a:solidFill>
                <a:latin typeface="微软雅黑" panose="020B0503020204020204" charset="-122"/>
                <a:ea typeface="微软雅黑" panose="020B0503020204020204" charset="-122"/>
                <a:cs typeface="微软雅黑" panose="020B0503020204020204" charset="-122"/>
              </a:rPr>
              <a:t>             </a:t>
            </a:r>
            <a:r>
              <a:rPr lang="zh-CN" altLang="en-US" sz="3200" b="1">
                <a:solidFill>
                  <a:srgbClr val="000000"/>
                </a:solidFill>
                <a:latin typeface="微软雅黑" panose="020B0503020204020204" charset="-122"/>
                <a:ea typeface="微软雅黑" panose="020B0503020204020204" charset="-122"/>
                <a:cs typeface="微软雅黑" panose="020B0503020204020204" charset="-122"/>
              </a:rPr>
              <a:t>。</a:t>
            </a:r>
            <a:endParaRPr lang="zh-CN" sz="3200" b="1">
              <a:solidFill>
                <a:srgbClr val="000000"/>
              </a:solidFill>
              <a:latin typeface="微软雅黑" panose="020B0503020204020204" charset="-122"/>
              <a:ea typeface="微软雅黑" panose="020B0503020204020204" charset="-122"/>
              <a:cs typeface="微软雅黑" panose="020B0503020204020204" charset="-122"/>
            </a:endParaRPr>
          </a:p>
          <a:p>
            <a:pPr indent="0"/>
            <a:endParaRPr lang="zh-CN" sz="3200" b="1">
              <a:solidFill>
                <a:srgbClr val="000000"/>
              </a:solidFill>
              <a:latin typeface="微软雅黑" panose="020B0503020204020204" charset="-122"/>
              <a:ea typeface="微软雅黑" panose="020B0503020204020204" charset="-122"/>
              <a:cs typeface="微软雅黑" panose="020B0503020204020204" charset="-122"/>
            </a:endParaRPr>
          </a:p>
          <a:p>
            <a:pPr indent="0"/>
            <a:r>
              <a:rPr lang="zh-CN" sz="3200" b="1">
                <a:solidFill>
                  <a:srgbClr val="000000"/>
                </a:solidFill>
                <a:latin typeface="微软雅黑" panose="020B0503020204020204" charset="-122"/>
                <a:ea typeface="微软雅黑" panose="020B0503020204020204" charset="-122"/>
                <a:cs typeface="微软雅黑" panose="020B0503020204020204" charset="-122"/>
              </a:rPr>
              <a:t>A. 控制生产、生活中的二氧化碳排放</a:t>
            </a:r>
            <a:endParaRPr lang="zh-CN" sz="3200" b="1">
              <a:solidFill>
                <a:srgbClr val="000000"/>
              </a:solidFill>
              <a:latin typeface="微软雅黑" panose="020B0503020204020204" charset="-122"/>
              <a:ea typeface="微软雅黑" panose="020B0503020204020204" charset="-122"/>
              <a:cs typeface="微软雅黑" panose="020B0503020204020204" charset="-122"/>
            </a:endParaRPr>
          </a:p>
          <a:p>
            <a:pPr indent="0"/>
            <a:r>
              <a:rPr lang="zh-CN" sz="3200" b="1">
                <a:solidFill>
                  <a:srgbClr val="000000"/>
                </a:solidFill>
                <a:latin typeface="微软雅黑" panose="020B0503020204020204" charset="-122"/>
                <a:ea typeface="微软雅黑" panose="020B0503020204020204" charset="-122"/>
                <a:cs typeface="微软雅黑" panose="020B0503020204020204" charset="-122"/>
              </a:rPr>
              <a:t>B. 控制生产中的污水排放</a:t>
            </a:r>
            <a:endParaRPr lang="zh-CN" sz="3200" b="1">
              <a:solidFill>
                <a:srgbClr val="000000"/>
              </a:solidFill>
              <a:latin typeface="微软雅黑" panose="020B0503020204020204" charset="-122"/>
              <a:ea typeface="微软雅黑" panose="020B0503020204020204" charset="-122"/>
              <a:cs typeface="微软雅黑" panose="020B0503020204020204" charset="-122"/>
            </a:endParaRPr>
          </a:p>
          <a:p>
            <a:pPr indent="0"/>
            <a:r>
              <a:rPr lang="zh-CN" sz="3200" b="1">
                <a:solidFill>
                  <a:srgbClr val="000000"/>
                </a:solidFill>
                <a:latin typeface="微软雅黑" panose="020B0503020204020204" charset="-122"/>
                <a:ea typeface="微软雅黑" panose="020B0503020204020204" charset="-122"/>
                <a:cs typeface="微软雅黑" panose="020B0503020204020204" charset="-122"/>
              </a:rPr>
              <a:t>C. 少使用或不施农药化肥</a:t>
            </a:r>
            <a:endParaRPr lang="zh-CN" sz="3200" b="1">
              <a:solidFill>
                <a:srgbClr val="000000"/>
              </a:solidFill>
              <a:latin typeface="微软雅黑" panose="020B0503020204020204" charset="-122"/>
              <a:ea typeface="微软雅黑" panose="020B0503020204020204" charset="-122"/>
              <a:cs typeface="微软雅黑" panose="020B0503020204020204" charset="-122"/>
            </a:endParaRPr>
          </a:p>
          <a:p>
            <a:pPr indent="0"/>
            <a:r>
              <a:rPr lang="zh-CN" sz="3200" b="1">
                <a:solidFill>
                  <a:srgbClr val="000000"/>
                </a:solidFill>
                <a:latin typeface="微软雅黑" panose="020B0503020204020204" charset="-122"/>
                <a:ea typeface="微软雅黑" panose="020B0503020204020204" charset="-122"/>
                <a:cs typeface="微软雅黑" panose="020B0503020204020204" charset="-122"/>
              </a:rPr>
              <a:t>D. 种植农作物时合理密植</a:t>
            </a:r>
            <a:endParaRPr lang="zh-CN" altLang="en-US" sz="3200" b="1">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4190365" y="2005330"/>
            <a:ext cx="6096000" cy="583565"/>
          </a:xfrm>
          <a:prstGeom prst="rect">
            <a:avLst/>
          </a:prstGeom>
          <a:noFill/>
        </p:spPr>
        <p:txBody>
          <a:bodyPr wrap="square" rtlCol="0" anchor="t">
            <a:spAutoFit/>
          </a:bodyPr>
          <a:lstStyle/>
          <a:p>
            <a:r>
              <a:rPr lang="zh-CN" sz="3200" b="1">
                <a:solidFill>
                  <a:srgbClr val="FF0000"/>
                </a:solidFill>
                <a:latin typeface="微软雅黑" panose="020B0503020204020204" charset="-122"/>
                <a:ea typeface="微软雅黑" panose="020B0503020204020204" charset="-122"/>
                <a:cs typeface="微软雅黑" panose="020B0503020204020204" charset="-122"/>
                <a:sym typeface="+mn-ea"/>
              </a:rPr>
              <a:t>（</a:t>
            </a:r>
            <a:r>
              <a:rPr lang="en-US" sz="3200" b="1">
                <a:solidFill>
                  <a:srgbClr val="FF0000"/>
                </a:solidFill>
                <a:latin typeface="微软雅黑" panose="020B0503020204020204" charset="-122"/>
                <a:ea typeface="微软雅黑" panose="020B0503020204020204" charset="-122"/>
                <a:cs typeface="微软雅黑" panose="020B0503020204020204" charset="-122"/>
                <a:sym typeface="+mn-ea"/>
              </a:rPr>
              <a:t>A</a:t>
            </a:r>
            <a:r>
              <a:rPr lang="zh-CN" sz="3200" b="1">
                <a:solidFill>
                  <a:srgbClr val="FF0000"/>
                </a:solidFill>
                <a:latin typeface="微软雅黑" panose="020B0503020204020204" charset="-122"/>
                <a:ea typeface="微软雅黑" panose="020B0503020204020204" charset="-122"/>
                <a:cs typeface="微软雅黑" panose="020B0503020204020204" charset="-122"/>
                <a:sym typeface="+mn-ea"/>
              </a:rPr>
              <a:t>）</a:t>
            </a:r>
            <a:endParaRPr lang="zh-CN" altLang="en-US" sz="3200" b="1">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userDrawn="1">
            <p:custDataLst>
              <p:tags r:id="rId1"/>
            </p:custDataLst>
          </p:nvPr>
        </p:nvPicPr>
        <p:blipFill rotWithShape="1">
          <a:blip r:embed="rId2"/>
          <a:srcRect/>
          <a:stretch>
            <a:fillRect/>
          </a:stretch>
        </p:blipFill>
        <p:spPr>
          <a:xfrm rot="16635317" flipH="1">
            <a:off x="11172190" y="-154940"/>
            <a:ext cx="1035050" cy="881380"/>
          </a:xfrm>
          <a:prstGeom prst="rect">
            <a:avLst/>
          </a:prstGeom>
        </p:spPr>
      </p:pic>
      <p:grpSp>
        <p:nvGrpSpPr>
          <p:cNvPr id="4" name="组合 3"/>
          <p:cNvGrpSpPr/>
          <p:nvPr userDrawn="1">
            <p:custDataLst>
              <p:tags r:id="rId3"/>
            </p:custDataLst>
          </p:nvPr>
        </p:nvGrpSpPr>
        <p:grpSpPr>
          <a:xfrm>
            <a:off x="0" y="4886325"/>
            <a:ext cx="712470" cy="1971675"/>
            <a:chOff x="0" y="4391345"/>
            <a:chExt cx="891702" cy="2466656"/>
          </a:xfrm>
        </p:grpSpPr>
        <p:pic>
          <p:nvPicPr>
            <p:cNvPr id="5" name="图片 4"/>
            <p:cNvPicPr>
              <a:picLocks noChangeAspect="1"/>
            </p:cNvPicPr>
            <p:nvPr>
              <p:custDataLst>
                <p:tags r:id="rId4"/>
              </p:custDataLst>
            </p:nvPr>
          </p:nvPicPr>
          <p:blipFill rotWithShape="1">
            <a:blip r:embed="rId5"/>
            <a:srcRect/>
            <a:stretch>
              <a:fillRect/>
            </a:stretch>
          </p:blipFill>
          <p:spPr>
            <a:xfrm>
              <a:off x="0" y="5917327"/>
              <a:ext cx="891702" cy="940674"/>
            </a:xfrm>
            <a:prstGeom prst="rect">
              <a:avLst/>
            </a:prstGeom>
          </p:spPr>
        </p:pic>
        <p:pic>
          <p:nvPicPr>
            <p:cNvPr id="9" name="图片 8"/>
            <p:cNvPicPr>
              <a:picLocks noChangeAspect="1"/>
            </p:cNvPicPr>
            <p:nvPr>
              <p:custDataLst>
                <p:tags r:id="rId6"/>
              </p:custDataLst>
            </p:nvPr>
          </p:nvPicPr>
          <p:blipFill>
            <a:blip r:embed="rId7"/>
            <a:stretch>
              <a:fillRect/>
            </a:stretch>
          </p:blipFill>
          <p:spPr>
            <a:xfrm rot="1953062" flipH="1">
              <a:off x="67048" y="4391345"/>
              <a:ext cx="757605" cy="2455724"/>
            </a:xfrm>
            <a:prstGeom prst="rect">
              <a:avLst/>
            </a:prstGeom>
          </p:spPr>
        </p:pic>
      </p:grpSp>
      <p:sp>
        <p:nvSpPr>
          <p:cNvPr id="100" name="文本框 99"/>
          <p:cNvSpPr txBox="1"/>
          <p:nvPr/>
        </p:nvSpPr>
        <p:spPr>
          <a:xfrm>
            <a:off x="1368425" y="1216660"/>
            <a:ext cx="9530715" cy="3538220"/>
          </a:xfrm>
          <a:prstGeom prst="rect">
            <a:avLst/>
          </a:prstGeom>
          <a:noFill/>
          <a:ln w="9525">
            <a:noFill/>
          </a:ln>
        </p:spPr>
        <p:txBody>
          <a:bodyPr wrap="square">
            <a:spAutoFit/>
          </a:bodyPr>
          <a:lstStyle/>
          <a:p>
            <a:pPr indent="0"/>
            <a:r>
              <a:rPr lang="zh-CN" sz="3200" b="1">
                <a:solidFill>
                  <a:srgbClr val="000000"/>
                </a:solidFill>
                <a:highlight>
                  <a:srgbClr val="00FFFF"/>
                </a:highlight>
                <a:latin typeface="微软雅黑" panose="020B0503020204020204" charset="-122"/>
                <a:ea typeface="微软雅黑" panose="020B0503020204020204" charset="-122"/>
                <a:cs typeface="微软雅黑" panose="020B0503020204020204" charset="-122"/>
              </a:rPr>
              <a:t>多选题</a:t>
            </a:r>
            <a:endParaRPr lang="zh-CN" sz="3200" b="1">
              <a:solidFill>
                <a:srgbClr val="000000"/>
              </a:solidFill>
              <a:latin typeface="微软雅黑" panose="020B0503020204020204" charset="-122"/>
              <a:ea typeface="微软雅黑" panose="020B0503020204020204" charset="-122"/>
              <a:cs typeface="微软雅黑" panose="020B0503020204020204" charset="-122"/>
            </a:endParaRPr>
          </a:p>
          <a:p>
            <a:pPr indent="0"/>
            <a:endParaRPr lang="zh-CN" sz="3200" b="1">
              <a:solidFill>
                <a:srgbClr val="000000"/>
              </a:solidFill>
              <a:latin typeface="微软雅黑" panose="020B0503020204020204" charset="-122"/>
              <a:ea typeface="微软雅黑" panose="020B0503020204020204" charset="-122"/>
              <a:cs typeface="微软雅黑" panose="020B0503020204020204" charset="-122"/>
            </a:endParaRPr>
          </a:p>
          <a:p>
            <a:pPr indent="0"/>
            <a:r>
              <a:rPr lang="en-US" sz="3200" b="1">
                <a:solidFill>
                  <a:srgbClr val="000000"/>
                </a:solidFill>
                <a:latin typeface="微软雅黑" panose="020B0503020204020204" charset="-122"/>
                <a:ea typeface="微软雅黑" panose="020B0503020204020204" charset="-122"/>
                <a:cs typeface="微软雅黑" panose="020B0503020204020204" charset="-122"/>
              </a:rPr>
              <a:t>9</a:t>
            </a:r>
            <a:r>
              <a:rPr lang="zh-CN" sz="3200" b="1">
                <a:solidFill>
                  <a:srgbClr val="000000"/>
                </a:solidFill>
                <a:latin typeface="微软雅黑" panose="020B0503020204020204" charset="-122"/>
                <a:ea typeface="微软雅黑" panose="020B0503020204020204" charset="-122"/>
                <a:cs typeface="微软雅黑" panose="020B0503020204020204" charset="-122"/>
              </a:rPr>
              <a:t>、自然资源的特点包括</a:t>
            </a:r>
            <a:r>
              <a:rPr lang="en-US" sz="3200" b="1" u="sng">
                <a:solidFill>
                  <a:srgbClr val="000000"/>
                </a:solidFill>
                <a:latin typeface="微软雅黑" panose="020B0503020204020204" charset="-122"/>
                <a:ea typeface="微软雅黑" panose="020B0503020204020204" charset="-122"/>
                <a:cs typeface="微软雅黑" panose="020B0503020204020204" charset="-122"/>
              </a:rPr>
              <a:t>            </a:t>
            </a:r>
            <a:r>
              <a:rPr lang="zh-CN" sz="3200" b="1">
                <a:solidFill>
                  <a:srgbClr val="000000"/>
                </a:solidFill>
                <a:latin typeface="微软雅黑" panose="020B0503020204020204" charset="-122"/>
                <a:ea typeface="微软雅黑" panose="020B0503020204020204" charset="-122"/>
                <a:cs typeface="微软雅黑" panose="020B0503020204020204" charset="-122"/>
              </a:rPr>
              <a:t>。</a:t>
            </a:r>
            <a:endParaRPr lang="en-US" sz="3200" b="1">
              <a:solidFill>
                <a:srgbClr val="000000"/>
              </a:solidFill>
              <a:latin typeface="微软雅黑" panose="020B0503020204020204" charset="-122"/>
              <a:ea typeface="微软雅黑" panose="020B0503020204020204" charset="-122"/>
              <a:cs typeface="微软雅黑" panose="020B0503020204020204" charset="-122"/>
            </a:endParaRPr>
          </a:p>
          <a:p>
            <a:pPr indent="0"/>
            <a:r>
              <a:rPr lang="en-US" sz="3200" b="1">
                <a:solidFill>
                  <a:srgbClr val="000000"/>
                </a:solidFill>
                <a:latin typeface="微软雅黑" panose="020B0503020204020204" charset="-122"/>
                <a:ea typeface="微软雅黑" panose="020B0503020204020204" charset="-122"/>
                <a:cs typeface="微软雅黑" panose="020B0503020204020204" charset="-122"/>
              </a:rPr>
              <a:t>A</a:t>
            </a:r>
            <a:r>
              <a:rPr lang="zh-CN" sz="3200" b="1">
                <a:solidFill>
                  <a:srgbClr val="000000"/>
                </a:solidFill>
                <a:latin typeface="微软雅黑" panose="020B0503020204020204" charset="-122"/>
                <a:ea typeface="微软雅黑" panose="020B0503020204020204" charset="-122"/>
                <a:cs typeface="微软雅黑" panose="020B0503020204020204" charset="-122"/>
              </a:rPr>
              <a:t>、多用性</a:t>
            </a:r>
            <a:r>
              <a:rPr lang="en-US" sz="3200" b="1">
                <a:solidFill>
                  <a:srgbClr val="000000"/>
                </a:solidFill>
                <a:latin typeface="微软雅黑" panose="020B0503020204020204" charset="-122"/>
                <a:ea typeface="微软雅黑" panose="020B0503020204020204" charset="-122"/>
                <a:cs typeface="微软雅黑" panose="020B0503020204020204" charset="-122"/>
              </a:rPr>
              <a:t>  </a:t>
            </a:r>
            <a:endParaRPr lang="en-US" sz="3200" b="1">
              <a:solidFill>
                <a:srgbClr val="000000"/>
              </a:solidFill>
              <a:latin typeface="微软雅黑" panose="020B0503020204020204" charset="-122"/>
              <a:ea typeface="微软雅黑" panose="020B0503020204020204" charset="-122"/>
              <a:cs typeface="微软雅黑" panose="020B0503020204020204" charset="-122"/>
            </a:endParaRPr>
          </a:p>
          <a:p>
            <a:pPr indent="0"/>
            <a:r>
              <a:rPr lang="zh-CN" sz="3200" b="1">
                <a:solidFill>
                  <a:srgbClr val="000000"/>
                </a:solidFill>
                <a:latin typeface="微软雅黑" panose="020B0503020204020204" charset="-122"/>
                <a:ea typeface="微软雅黑" panose="020B0503020204020204" charset="-122"/>
                <a:cs typeface="微软雅黑" panose="020B0503020204020204" charset="-122"/>
              </a:rPr>
              <a:t>B、整体性</a:t>
            </a:r>
            <a:r>
              <a:rPr lang="en-US" sz="3200" b="1">
                <a:solidFill>
                  <a:srgbClr val="000000"/>
                </a:solidFill>
                <a:latin typeface="微软雅黑" panose="020B0503020204020204" charset="-122"/>
                <a:ea typeface="微软雅黑" panose="020B0503020204020204" charset="-122"/>
                <a:cs typeface="微软雅黑" panose="020B0503020204020204" charset="-122"/>
              </a:rPr>
              <a:t>  </a:t>
            </a:r>
            <a:endParaRPr lang="en-US" sz="3200" b="1">
              <a:solidFill>
                <a:srgbClr val="000000"/>
              </a:solidFill>
              <a:latin typeface="微软雅黑" panose="020B0503020204020204" charset="-122"/>
              <a:ea typeface="微软雅黑" panose="020B0503020204020204" charset="-122"/>
              <a:cs typeface="微软雅黑" panose="020B0503020204020204" charset="-122"/>
            </a:endParaRPr>
          </a:p>
          <a:p>
            <a:pPr indent="0"/>
            <a:r>
              <a:rPr lang="en-US" sz="3200" b="1">
                <a:solidFill>
                  <a:srgbClr val="000000"/>
                </a:solidFill>
                <a:latin typeface="微软雅黑" panose="020B0503020204020204" charset="-122"/>
                <a:ea typeface="微软雅黑" panose="020B0503020204020204" charset="-122"/>
                <a:cs typeface="微软雅黑" panose="020B0503020204020204" charset="-122"/>
              </a:rPr>
              <a:t>C</a:t>
            </a:r>
            <a:r>
              <a:rPr lang="zh-CN" sz="3200" b="1">
                <a:solidFill>
                  <a:srgbClr val="000000"/>
                </a:solidFill>
                <a:latin typeface="微软雅黑" panose="020B0503020204020204" charset="-122"/>
                <a:ea typeface="微软雅黑" panose="020B0503020204020204" charset="-122"/>
                <a:cs typeface="微软雅黑" panose="020B0503020204020204" charset="-122"/>
              </a:rPr>
              <a:t>、区域性</a:t>
            </a:r>
            <a:r>
              <a:rPr lang="en-US" sz="3200" b="1">
                <a:solidFill>
                  <a:srgbClr val="000000"/>
                </a:solidFill>
                <a:latin typeface="微软雅黑" panose="020B0503020204020204" charset="-122"/>
                <a:ea typeface="微软雅黑" panose="020B0503020204020204" charset="-122"/>
                <a:cs typeface="微软雅黑" panose="020B0503020204020204" charset="-122"/>
              </a:rPr>
              <a:t>   </a:t>
            </a:r>
            <a:endParaRPr lang="en-US" sz="3200" b="1">
              <a:solidFill>
                <a:srgbClr val="000000"/>
              </a:solidFill>
              <a:latin typeface="微软雅黑" panose="020B0503020204020204" charset="-122"/>
              <a:ea typeface="微软雅黑" panose="020B0503020204020204" charset="-122"/>
              <a:cs typeface="微软雅黑" panose="020B0503020204020204" charset="-122"/>
            </a:endParaRPr>
          </a:p>
          <a:p>
            <a:pPr indent="0"/>
            <a:r>
              <a:rPr lang="en-US" sz="3200" b="1">
                <a:solidFill>
                  <a:srgbClr val="000000"/>
                </a:solidFill>
                <a:latin typeface="微软雅黑" panose="020B0503020204020204" charset="-122"/>
                <a:ea typeface="微软雅黑" panose="020B0503020204020204" charset="-122"/>
                <a:cs typeface="微软雅黑" panose="020B0503020204020204" charset="-122"/>
              </a:rPr>
              <a:t>D</a:t>
            </a:r>
            <a:r>
              <a:rPr lang="zh-CN" sz="3200" b="1">
                <a:solidFill>
                  <a:srgbClr val="000000"/>
                </a:solidFill>
                <a:latin typeface="微软雅黑" panose="020B0503020204020204" charset="-122"/>
                <a:ea typeface="微软雅黑" panose="020B0503020204020204" charset="-122"/>
                <a:cs typeface="微软雅黑" panose="020B0503020204020204" charset="-122"/>
              </a:rPr>
              <a:t>、有限性</a:t>
            </a:r>
            <a:endParaRPr lang="zh-CN" altLang="en-US" sz="3200" b="1">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5872480" y="1713865"/>
            <a:ext cx="6096000" cy="583565"/>
          </a:xfrm>
          <a:prstGeom prst="rect">
            <a:avLst/>
          </a:prstGeom>
          <a:noFill/>
        </p:spPr>
        <p:txBody>
          <a:bodyPr wrap="square" rtlCol="0" anchor="t">
            <a:spAutoFit/>
          </a:bodyPr>
          <a:lstStyle/>
          <a:p>
            <a:pPr indent="0"/>
            <a:r>
              <a:rPr lang="en-US" sz="3200" b="1">
                <a:solidFill>
                  <a:srgbClr val="FF0000"/>
                </a:solidFill>
                <a:latin typeface="微软雅黑" panose="020B0503020204020204" charset="-122"/>
                <a:ea typeface="微软雅黑" panose="020B0503020204020204" charset="-122"/>
                <a:cs typeface="微软雅黑" panose="020B0503020204020204" charset="-122"/>
                <a:sym typeface="+mn-ea"/>
              </a:rPr>
              <a:t>(ABCD)</a:t>
            </a:r>
            <a:endParaRPr lang="en-US" altLang="en-US" sz="3200" b="1">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userDrawn="1">
            <p:custDataLst>
              <p:tags r:id="rId1"/>
            </p:custDataLst>
          </p:nvPr>
        </p:nvPicPr>
        <p:blipFill rotWithShape="1">
          <a:blip r:embed="rId2"/>
          <a:srcRect/>
          <a:stretch>
            <a:fillRect/>
          </a:stretch>
        </p:blipFill>
        <p:spPr>
          <a:xfrm rot="16635317" flipH="1">
            <a:off x="11172190" y="-154940"/>
            <a:ext cx="1035050" cy="881380"/>
          </a:xfrm>
          <a:prstGeom prst="rect">
            <a:avLst/>
          </a:prstGeom>
        </p:spPr>
      </p:pic>
      <p:grpSp>
        <p:nvGrpSpPr>
          <p:cNvPr id="4" name="组合 3"/>
          <p:cNvGrpSpPr/>
          <p:nvPr userDrawn="1">
            <p:custDataLst>
              <p:tags r:id="rId3"/>
            </p:custDataLst>
          </p:nvPr>
        </p:nvGrpSpPr>
        <p:grpSpPr>
          <a:xfrm>
            <a:off x="0" y="4886325"/>
            <a:ext cx="712470" cy="1971675"/>
            <a:chOff x="0" y="4391345"/>
            <a:chExt cx="891702" cy="2466656"/>
          </a:xfrm>
        </p:grpSpPr>
        <p:pic>
          <p:nvPicPr>
            <p:cNvPr id="5" name="图片 4"/>
            <p:cNvPicPr>
              <a:picLocks noChangeAspect="1"/>
            </p:cNvPicPr>
            <p:nvPr>
              <p:custDataLst>
                <p:tags r:id="rId4"/>
              </p:custDataLst>
            </p:nvPr>
          </p:nvPicPr>
          <p:blipFill rotWithShape="1">
            <a:blip r:embed="rId5"/>
            <a:srcRect/>
            <a:stretch>
              <a:fillRect/>
            </a:stretch>
          </p:blipFill>
          <p:spPr>
            <a:xfrm>
              <a:off x="0" y="5917327"/>
              <a:ext cx="891702" cy="940674"/>
            </a:xfrm>
            <a:prstGeom prst="rect">
              <a:avLst/>
            </a:prstGeom>
          </p:spPr>
        </p:pic>
        <p:pic>
          <p:nvPicPr>
            <p:cNvPr id="9" name="图片 8"/>
            <p:cNvPicPr>
              <a:picLocks noChangeAspect="1"/>
            </p:cNvPicPr>
            <p:nvPr>
              <p:custDataLst>
                <p:tags r:id="rId6"/>
              </p:custDataLst>
            </p:nvPr>
          </p:nvPicPr>
          <p:blipFill>
            <a:blip r:embed="rId7"/>
            <a:stretch>
              <a:fillRect/>
            </a:stretch>
          </p:blipFill>
          <p:spPr>
            <a:xfrm rot="1953062" flipH="1">
              <a:off x="67048" y="4391345"/>
              <a:ext cx="757605" cy="2455724"/>
            </a:xfrm>
            <a:prstGeom prst="rect">
              <a:avLst/>
            </a:prstGeom>
          </p:spPr>
        </p:pic>
      </p:grpSp>
      <p:sp>
        <p:nvSpPr>
          <p:cNvPr id="100" name="文本框 99"/>
          <p:cNvSpPr txBox="1"/>
          <p:nvPr/>
        </p:nvSpPr>
        <p:spPr>
          <a:xfrm>
            <a:off x="1139190" y="854710"/>
            <a:ext cx="9819005" cy="4798060"/>
          </a:xfrm>
          <a:prstGeom prst="rect">
            <a:avLst/>
          </a:prstGeom>
          <a:noFill/>
          <a:ln w="9525">
            <a:noFill/>
          </a:ln>
        </p:spPr>
        <p:txBody>
          <a:bodyPr>
            <a:noAutofit/>
          </a:bodyPr>
          <a:lstStyle/>
          <a:p>
            <a:pPr indent="0"/>
            <a:endParaRPr lang="en-US" altLang="zh-CN" sz="3200" b="1">
              <a:solidFill>
                <a:srgbClr val="000000"/>
              </a:solidFill>
              <a:latin typeface="微软雅黑" panose="020B0503020204020204" charset="-122"/>
              <a:ea typeface="微软雅黑" panose="020B0503020204020204" charset="-122"/>
              <a:cs typeface="微软雅黑" panose="020B0503020204020204" charset="-122"/>
            </a:endParaRPr>
          </a:p>
          <a:p>
            <a:pPr indent="0"/>
            <a:r>
              <a:rPr lang="en-US" altLang="zh-CN" sz="3200" b="1">
                <a:solidFill>
                  <a:srgbClr val="000000"/>
                </a:solidFill>
                <a:latin typeface="微软雅黑" panose="020B0503020204020204" charset="-122"/>
                <a:ea typeface="微软雅黑" panose="020B0503020204020204" charset="-122"/>
                <a:cs typeface="微软雅黑" panose="020B0503020204020204" charset="-122"/>
              </a:rPr>
              <a:t>10</a:t>
            </a:r>
            <a:r>
              <a:rPr lang="zh-CN" sz="3200" b="1">
                <a:solidFill>
                  <a:srgbClr val="000000"/>
                </a:solidFill>
                <a:latin typeface="微软雅黑" panose="020B0503020204020204" charset="-122"/>
                <a:ea typeface="微软雅黑" panose="020B0503020204020204" charset="-122"/>
                <a:cs typeface="微软雅黑" panose="020B0503020204020204" charset="-122"/>
              </a:rPr>
              <a:t>、中国是自然资源大国，我国的自然资源有</a:t>
            </a:r>
            <a:r>
              <a:rPr lang="en-US" sz="3200" b="1" u="sng">
                <a:solidFill>
                  <a:srgbClr val="000000"/>
                </a:solidFill>
                <a:latin typeface="微软雅黑" panose="020B0503020204020204" charset="-122"/>
                <a:ea typeface="微软雅黑" panose="020B0503020204020204" charset="-122"/>
                <a:cs typeface="微软雅黑" panose="020B0503020204020204" charset="-122"/>
              </a:rPr>
              <a:t>             </a:t>
            </a:r>
            <a:r>
              <a:rPr lang="zh-CN" sz="3200" b="1">
                <a:solidFill>
                  <a:srgbClr val="000000"/>
                </a:solidFill>
                <a:latin typeface="微软雅黑" panose="020B0503020204020204" charset="-122"/>
                <a:ea typeface="微软雅黑" panose="020B0503020204020204" charset="-122"/>
                <a:cs typeface="微软雅黑" panose="020B0503020204020204" charset="-122"/>
              </a:rPr>
              <a:t>、能源、</a:t>
            </a:r>
            <a:r>
              <a:rPr lang="en-US" sz="3200" b="1" u="sng">
                <a:solidFill>
                  <a:srgbClr val="000000"/>
                </a:solidFill>
                <a:latin typeface="微软雅黑" panose="020B0503020204020204" charset="-122"/>
                <a:ea typeface="微软雅黑" panose="020B0503020204020204" charset="-122"/>
                <a:cs typeface="微软雅黑" panose="020B0503020204020204" charset="-122"/>
              </a:rPr>
              <a:t>           </a:t>
            </a:r>
            <a:r>
              <a:rPr lang="zh-CN" sz="3200" b="1">
                <a:solidFill>
                  <a:srgbClr val="000000"/>
                </a:solidFill>
                <a:latin typeface="微软雅黑" panose="020B0503020204020204" charset="-122"/>
                <a:ea typeface="微软雅黑" panose="020B0503020204020204" charset="-122"/>
                <a:cs typeface="微软雅黑" panose="020B0503020204020204" charset="-122"/>
              </a:rPr>
              <a:t>、矿产资源、</a:t>
            </a:r>
            <a:r>
              <a:rPr lang="en-US" sz="3200" b="1" u="sng">
                <a:solidFill>
                  <a:srgbClr val="000000"/>
                </a:solidFill>
                <a:latin typeface="微软雅黑" panose="020B0503020204020204" charset="-122"/>
                <a:ea typeface="微软雅黑" panose="020B0503020204020204" charset="-122"/>
                <a:cs typeface="微软雅黑" panose="020B0503020204020204" charset="-122"/>
              </a:rPr>
              <a:t>            </a:t>
            </a:r>
            <a:r>
              <a:rPr lang="zh-CN" sz="3200" b="1">
                <a:solidFill>
                  <a:srgbClr val="000000"/>
                </a:solidFill>
                <a:latin typeface="微软雅黑" panose="020B0503020204020204" charset="-122"/>
                <a:ea typeface="微软雅黑" panose="020B0503020204020204" charset="-122"/>
                <a:cs typeface="微软雅黑" panose="020B0503020204020204" charset="-122"/>
              </a:rPr>
              <a:t>、生物资源。</a:t>
            </a:r>
            <a:endParaRPr lang="zh-CN" sz="3200" b="1">
              <a:solidFill>
                <a:srgbClr val="000000"/>
              </a:solidFill>
              <a:latin typeface="微软雅黑" panose="020B0503020204020204" charset="-122"/>
              <a:ea typeface="微软雅黑" panose="020B0503020204020204" charset="-122"/>
              <a:cs typeface="微软雅黑" panose="020B0503020204020204" charset="-122"/>
            </a:endParaRPr>
          </a:p>
          <a:p>
            <a:pPr indent="0"/>
            <a:r>
              <a:rPr lang="zh-CN" sz="3200" b="1">
                <a:solidFill>
                  <a:srgbClr val="000000"/>
                </a:solidFill>
                <a:latin typeface="微软雅黑" panose="020B0503020204020204" charset="-122"/>
                <a:ea typeface="微软雅黑" panose="020B0503020204020204" charset="-122"/>
                <a:cs typeface="微软雅黑" panose="020B0503020204020204" charset="-122"/>
              </a:rPr>
              <a:t>A、水资源</a:t>
            </a:r>
            <a:endParaRPr lang="zh-CN" sz="3200" b="1">
              <a:solidFill>
                <a:srgbClr val="000000"/>
              </a:solidFill>
              <a:latin typeface="微软雅黑" panose="020B0503020204020204" charset="-122"/>
              <a:ea typeface="微软雅黑" panose="020B0503020204020204" charset="-122"/>
              <a:cs typeface="微软雅黑" panose="020B0503020204020204" charset="-122"/>
            </a:endParaRPr>
          </a:p>
          <a:p>
            <a:pPr indent="0"/>
            <a:r>
              <a:rPr lang="zh-CN" sz="3200" b="1">
                <a:solidFill>
                  <a:srgbClr val="000000"/>
                </a:solidFill>
                <a:latin typeface="微软雅黑" panose="020B0503020204020204" charset="-122"/>
                <a:ea typeface="微软雅黑" panose="020B0503020204020204" charset="-122"/>
                <a:cs typeface="微软雅黑" panose="020B0503020204020204" charset="-122"/>
              </a:rPr>
              <a:t>B、森林资源 </a:t>
            </a:r>
            <a:endParaRPr lang="zh-CN" sz="3200" b="1">
              <a:solidFill>
                <a:srgbClr val="000000"/>
              </a:solidFill>
              <a:latin typeface="微软雅黑" panose="020B0503020204020204" charset="-122"/>
              <a:ea typeface="微软雅黑" panose="020B0503020204020204" charset="-122"/>
              <a:cs typeface="微软雅黑" panose="020B0503020204020204" charset="-122"/>
            </a:endParaRPr>
          </a:p>
          <a:p>
            <a:pPr indent="0"/>
            <a:r>
              <a:rPr lang="zh-CN" sz="3200" b="1">
                <a:solidFill>
                  <a:srgbClr val="000000"/>
                </a:solidFill>
                <a:latin typeface="微软雅黑" panose="020B0503020204020204" charset="-122"/>
                <a:ea typeface="微软雅黑" panose="020B0503020204020204" charset="-122"/>
                <a:cs typeface="微软雅黑" panose="020B0503020204020204" charset="-122"/>
              </a:rPr>
              <a:t>C、土地资源 </a:t>
            </a:r>
            <a:endParaRPr lang="zh-CN" sz="3200" b="1">
              <a:solidFill>
                <a:srgbClr val="000000"/>
              </a:solidFill>
              <a:latin typeface="微软雅黑" panose="020B0503020204020204" charset="-122"/>
              <a:ea typeface="微软雅黑" panose="020B0503020204020204" charset="-122"/>
              <a:cs typeface="微软雅黑" panose="020B0503020204020204" charset="-122"/>
            </a:endParaRPr>
          </a:p>
          <a:p>
            <a:pPr indent="0"/>
            <a:r>
              <a:rPr lang="zh-CN" sz="3200" b="1">
                <a:solidFill>
                  <a:srgbClr val="000000"/>
                </a:solidFill>
                <a:latin typeface="微软雅黑" panose="020B0503020204020204" charset="-122"/>
                <a:ea typeface="微软雅黑" panose="020B0503020204020204" charset="-122"/>
                <a:cs typeface="微软雅黑" panose="020B0503020204020204" charset="-122"/>
              </a:rPr>
              <a:t>D、海洋资源</a:t>
            </a:r>
            <a:endParaRPr lang="zh-CN" altLang="en-US" sz="3200" b="1">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4083050" y="2576195"/>
            <a:ext cx="6096000" cy="583565"/>
          </a:xfrm>
          <a:prstGeom prst="rect">
            <a:avLst/>
          </a:prstGeom>
          <a:noFill/>
        </p:spPr>
        <p:txBody>
          <a:bodyPr wrap="square" rtlCol="0" anchor="t">
            <a:spAutoFit/>
          </a:bodyPr>
          <a:lstStyle/>
          <a:p>
            <a:pPr indent="0"/>
            <a:r>
              <a:rPr lang="en-US" sz="3200" b="1">
                <a:solidFill>
                  <a:srgbClr val="FF0000"/>
                </a:solidFill>
                <a:latin typeface="微软雅黑" panose="020B0503020204020204" charset="-122"/>
                <a:ea typeface="微软雅黑" panose="020B0503020204020204" charset="-122"/>
                <a:cs typeface="微软雅黑" panose="020B0503020204020204" charset="-122"/>
                <a:sym typeface="+mn-ea"/>
              </a:rPr>
              <a:t>(ABC)</a:t>
            </a:r>
            <a:endParaRPr lang="en-US" altLang="en-US" sz="3200" b="1">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userDrawn="1">
            <p:custDataLst>
              <p:tags r:id="rId1"/>
            </p:custDataLst>
          </p:nvPr>
        </p:nvPicPr>
        <p:blipFill rotWithShape="1">
          <a:blip r:embed="rId2"/>
          <a:srcRect/>
          <a:stretch>
            <a:fillRect/>
          </a:stretch>
        </p:blipFill>
        <p:spPr>
          <a:xfrm rot="16635317" flipH="1">
            <a:off x="11172190" y="-154940"/>
            <a:ext cx="1035050" cy="881380"/>
          </a:xfrm>
          <a:prstGeom prst="rect">
            <a:avLst/>
          </a:prstGeom>
        </p:spPr>
      </p:pic>
      <p:grpSp>
        <p:nvGrpSpPr>
          <p:cNvPr id="4" name="组合 3"/>
          <p:cNvGrpSpPr/>
          <p:nvPr userDrawn="1">
            <p:custDataLst>
              <p:tags r:id="rId3"/>
            </p:custDataLst>
          </p:nvPr>
        </p:nvGrpSpPr>
        <p:grpSpPr>
          <a:xfrm>
            <a:off x="0" y="4886325"/>
            <a:ext cx="712470" cy="1971675"/>
            <a:chOff x="0" y="4391345"/>
            <a:chExt cx="891702" cy="2466656"/>
          </a:xfrm>
        </p:grpSpPr>
        <p:pic>
          <p:nvPicPr>
            <p:cNvPr id="5" name="图片 4"/>
            <p:cNvPicPr>
              <a:picLocks noChangeAspect="1"/>
            </p:cNvPicPr>
            <p:nvPr>
              <p:custDataLst>
                <p:tags r:id="rId4"/>
              </p:custDataLst>
            </p:nvPr>
          </p:nvPicPr>
          <p:blipFill rotWithShape="1">
            <a:blip r:embed="rId5"/>
            <a:srcRect/>
            <a:stretch>
              <a:fillRect/>
            </a:stretch>
          </p:blipFill>
          <p:spPr>
            <a:xfrm>
              <a:off x="0" y="5917327"/>
              <a:ext cx="891702" cy="940674"/>
            </a:xfrm>
            <a:prstGeom prst="rect">
              <a:avLst/>
            </a:prstGeom>
          </p:spPr>
        </p:pic>
        <p:pic>
          <p:nvPicPr>
            <p:cNvPr id="9" name="图片 8"/>
            <p:cNvPicPr>
              <a:picLocks noChangeAspect="1"/>
            </p:cNvPicPr>
            <p:nvPr>
              <p:custDataLst>
                <p:tags r:id="rId6"/>
              </p:custDataLst>
            </p:nvPr>
          </p:nvPicPr>
          <p:blipFill>
            <a:blip r:embed="rId7"/>
            <a:stretch>
              <a:fillRect/>
            </a:stretch>
          </p:blipFill>
          <p:spPr>
            <a:xfrm rot="1953062" flipH="1">
              <a:off x="67048" y="4391345"/>
              <a:ext cx="757605" cy="2455724"/>
            </a:xfrm>
            <a:prstGeom prst="rect">
              <a:avLst/>
            </a:prstGeom>
          </p:spPr>
        </p:pic>
      </p:grpSp>
      <p:sp>
        <p:nvSpPr>
          <p:cNvPr id="100" name="文本框 99"/>
          <p:cNvSpPr txBox="1"/>
          <p:nvPr/>
        </p:nvSpPr>
        <p:spPr>
          <a:xfrm>
            <a:off x="1018540" y="428625"/>
            <a:ext cx="9530715" cy="5507990"/>
          </a:xfrm>
          <a:prstGeom prst="rect">
            <a:avLst/>
          </a:prstGeom>
          <a:noFill/>
          <a:ln w="9525">
            <a:noFill/>
          </a:ln>
        </p:spPr>
        <p:txBody>
          <a:bodyPr wrap="square">
            <a:spAutoFit/>
          </a:bodyPr>
          <a:lstStyle/>
          <a:p>
            <a:pPr indent="0"/>
            <a:r>
              <a:rPr lang="zh-CN" sz="3200" b="1">
                <a:solidFill>
                  <a:srgbClr val="000000"/>
                </a:solidFill>
                <a:latin typeface="微软雅黑" panose="020B0503020204020204" charset="-122"/>
                <a:ea typeface="微软雅黑" panose="020B0503020204020204" charset="-122"/>
                <a:cs typeface="微软雅黑" panose="020B0503020204020204" charset="-122"/>
              </a:rPr>
              <a:t>1</a:t>
            </a:r>
            <a:r>
              <a:rPr lang="en-US" altLang="zh-CN" sz="3200" b="1">
                <a:solidFill>
                  <a:srgbClr val="000000"/>
                </a:solidFill>
                <a:latin typeface="微软雅黑" panose="020B0503020204020204" charset="-122"/>
                <a:ea typeface="微软雅黑" panose="020B0503020204020204" charset="-122"/>
                <a:cs typeface="微软雅黑" panose="020B0503020204020204" charset="-122"/>
              </a:rPr>
              <a:t>1</a:t>
            </a:r>
            <a:r>
              <a:rPr lang="zh-CN" altLang="en-US" sz="3200" b="1">
                <a:solidFill>
                  <a:srgbClr val="000000"/>
                </a:solidFill>
                <a:latin typeface="微软雅黑" panose="020B0503020204020204" charset="-122"/>
                <a:ea typeface="微软雅黑" panose="020B0503020204020204" charset="-122"/>
                <a:cs typeface="微软雅黑" panose="020B0503020204020204" charset="-122"/>
              </a:rPr>
              <a:t>、</a:t>
            </a:r>
            <a:r>
              <a:rPr sz="3200" b="1">
                <a:solidFill>
                  <a:srgbClr val="000000"/>
                </a:solidFill>
                <a:latin typeface="微软雅黑" panose="020B0503020204020204" charset="-122"/>
                <a:ea typeface="微软雅黑" panose="020B0503020204020204" charset="-122"/>
                <a:cs typeface="微软雅黑" panose="020B0503020204020204" charset="-122"/>
              </a:rPr>
              <a:t>下列关于人口数量变化对环境的影响正确的有</a:t>
            </a:r>
            <a:endParaRPr sz="3200" b="1">
              <a:solidFill>
                <a:srgbClr val="000000"/>
              </a:solidFill>
              <a:latin typeface="微软雅黑" panose="020B0503020204020204" charset="-122"/>
              <a:ea typeface="微软雅黑" panose="020B0503020204020204" charset="-122"/>
              <a:cs typeface="微软雅黑" panose="020B0503020204020204" charset="-122"/>
            </a:endParaRPr>
          </a:p>
          <a:p>
            <a:pPr indent="0"/>
            <a:r>
              <a:rPr lang="en-US" sz="3200" b="1" u="sng">
                <a:solidFill>
                  <a:srgbClr val="000000"/>
                </a:solidFill>
                <a:latin typeface="微软雅黑" panose="020B0503020204020204" charset="-122"/>
                <a:ea typeface="微软雅黑" panose="020B0503020204020204" charset="-122"/>
                <a:cs typeface="微软雅黑" panose="020B0503020204020204" charset="-122"/>
              </a:rPr>
              <a:t>  </a:t>
            </a:r>
            <a:r>
              <a:rPr sz="3200" b="1" u="sng">
                <a:solidFill>
                  <a:srgbClr val="000000"/>
                </a:solidFill>
                <a:latin typeface="微软雅黑" panose="020B0503020204020204" charset="-122"/>
                <a:ea typeface="微软雅黑" panose="020B0503020204020204" charset="-122"/>
                <a:cs typeface="微软雅黑" panose="020B0503020204020204" charset="-122"/>
              </a:rPr>
              <a:t> </a:t>
            </a:r>
            <a:r>
              <a:rPr lang="en-US" sz="3200" b="1" u="sng">
                <a:solidFill>
                  <a:srgbClr val="000000"/>
                </a:solidFill>
                <a:latin typeface="微软雅黑" panose="020B0503020204020204" charset="-122"/>
                <a:ea typeface="微软雅黑" panose="020B0503020204020204" charset="-122"/>
                <a:cs typeface="微软雅黑" panose="020B0503020204020204" charset="-122"/>
              </a:rPr>
              <a:t> </a:t>
            </a:r>
            <a:r>
              <a:rPr sz="3200" b="1" u="sng">
                <a:solidFill>
                  <a:srgbClr val="000000"/>
                </a:solidFill>
                <a:latin typeface="微软雅黑" panose="020B0503020204020204" charset="-122"/>
                <a:ea typeface="微软雅黑" panose="020B0503020204020204" charset="-122"/>
                <a:cs typeface="微软雅黑" panose="020B0503020204020204" charset="-122"/>
              </a:rPr>
              <a:t> </a:t>
            </a:r>
            <a:r>
              <a:rPr lang="en-US" sz="3200" b="1" u="sng">
                <a:solidFill>
                  <a:srgbClr val="000000"/>
                </a:solidFill>
                <a:latin typeface="微软雅黑" panose="020B0503020204020204" charset="-122"/>
                <a:ea typeface="微软雅黑" panose="020B0503020204020204" charset="-122"/>
                <a:cs typeface="微软雅黑" panose="020B0503020204020204" charset="-122"/>
              </a:rPr>
              <a:t>           </a:t>
            </a:r>
            <a:r>
              <a:rPr lang="zh-CN" altLang="en-US" sz="3200" b="1">
                <a:solidFill>
                  <a:srgbClr val="000000"/>
                </a:solidFill>
                <a:latin typeface="微软雅黑" panose="020B0503020204020204" charset="-122"/>
                <a:ea typeface="微软雅黑" panose="020B0503020204020204" charset="-122"/>
                <a:cs typeface="微软雅黑" panose="020B0503020204020204" charset="-122"/>
              </a:rPr>
              <a:t>。</a:t>
            </a:r>
            <a:r>
              <a:rPr lang="en-US" sz="3200" b="1">
                <a:solidFill>
                  <a:srgbClr val="000000"/>
                </a:solidFill>
                <a:latin typeface="微软雅黑" panose="020B0503020204020204" charset="-122"/>
                <a:ea typeface="微软雅黑" panose="020B0503020204020204" charset="-122"/>
                <a:cs typeface="微软雅黑" panose="020B0503020204020204" charset="-122"/>
              </a:rPr>
              <a:t> </a:t>
            </a:r>
            <a:endParaRPr sz="3200" b="1">
              <a:solidFill>
                <a:srgbClr val="000000"/>
              </a:solidFill>
              <a:latin typeface="微软雅黑" panose="020B0503020204020204" charset="-122"/>
              <a:ea typeface="微软雅黑" panose="020B0503020204020204" charset="-122"/>
              <a:cs typeface="微软雅黑" panose="020B0503020204020204" charset="-122"/>
            </a:endParaRPr>
          </a:p>
          <a:p>
            <a:pPr indent="0"/>
            <a:r>
              <a:rPr sz="3200" b="1">
                <a:solidFill>
                  <a:srgbClr val="000000"/>
                </a:solidFill>
                <a:latin typeface="微软雅黑" panose="020B0503020204020204" charset="-122"/>
                <a:ea typeface="微软雅黑" panose="020B0503020204020204" charset="-122"/>
                <a:cs typeface="微软雅黑" panose="020B0503020204020204" charset="-122"/>
              </a:rPr>
              <a:t>A．在原始社会，人类的生存主要依赖自然环境，人类活动对自然环境的影响也很大</a:t>
            </a:r>
            <a:endParaRPr sz="3200" b="1">
              <a:solidFill>
                <a:srgbClr val="000000"/>
              </a:solidFill>
              <a:latin typeface="微软雅黑" panose="020B0503020204020204" charset="-122"/>
              <a:ea typeface="微软雅黑" panose="020B0503020204020204" charset="-122"/>
              <a:cs typeface="微软雅黑" panose="020B0503020204020204" charset="-122"/>
            </a:endParaRPr>
          </a:p>
          <a:p>
            <a:pPr indent="0"/>
            <a:r>
              <a:rPr sz="3200" b="1">
                <a:solidFill>
                  <a:srgbClr val="000000"/>
                </a:solidFill>
                <a:latin typeface="微软雅黑" panose="020B0503020204020204" charset="-122"/>
                <a:ea typeface="微软雅黑" panose="020B0503020204020204" charset="-122"/>
                <a:cs typeface="微软雅黑" panose="020B0503020204020204" charset="-122"/>
              </a:rPr>
              <a:t>B．农业的出现和发展，人类通过日益扩大的生产活动，影响和改造着自然，但同时又对生态环境造成了严重的破坏</a:t>
            </a:r>
            <a:endParaRPr sz="3200" b="1">
              <a:solidFill>
                <a:srgbClr val="000000"/>
              </a:solidFill>
              <a:latin typeface="微软雅黑" panose="020B0503020204020204" charset="-122"/>
              <a:ea typeface="微软雅黑" panose="020B0503020204020204" charset="-122"/>
              <a:cs typeface="微软雅黑" panose="020B0503020204020204" charset="-122"/>
            </a:endParaRPr>
          </a:p>
          <a:p>
            <a:pPr indent="0"/>
            <a:r>
              <a:rPr sz="3200" b="1">
                <a:solidFill>
                  <a:srgbClr val="000000"/>
                </a:solidFill>
                <a:latin typeface="微软雅黑" panose="020B0503020204020204" charset="-122"/>
                <a:ea typeface="微软雅黑" panose="020B0503020204020204" charset="-122"/>
                <a:cs typeface="微软雅黑" panose="020B0503020204020204" charset="-122"/>
              </a:rPr>
              <a:t>C．工业革命科技进步使生产力水平不断提高，人口数量增长对自然环境的影响越来越大</a:t>
            </a:r>
            <a:endParaRPr sz="3200" b="1">
              <a:solidFill>
                <a:srgbClr val="000000"/>
              </a:solidFill>
              <a:latin typeface="微软雅黑" panose="020B0503020204020204" charset="-122"/>
              <a:ea typeface="微软雅黑" panose="020B0503020204020204" charset="-122"/>
              <a:cs typeface="微软雅黑" panose="020B0503020204020204" charset="-122"/>
            </a:endParaRPr>
          </a:p>
          <a:p>
            <a:pPr indent="0"/>
            <a:r>
              <a:rPr sz="3200" b="1">
                <a:solidFill>
                  <a:srgbClr val="000000"/>
                </a:solidFill>
                <a:latin typeface="微软雅黑" panose="020B0503020204020204" charset="-122"/>
                <a:ea typeface="微软雅黑" panose="020B0503020204020204" charset="-122"/>
                <a:cs typeface="微软雅黑" panose="020B0503020204020204" charset="-122"/>
              </a:rPr>
              <a:t>D．人口增长过快可能给资源和环境造成巨大的压力，但绝不是说造成环境污染的主要原因是人口数量增长</a:t>
            </a:r>
            <a:endParaRPr sz="3200" b="1">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3469005" y="854710"/>
            <a:ext cx="6096000" cy="583565"/>
          </a:xfrm>
          <a:prstGeom prst="rect">
            <a:avLst/>
          </a:prstGeom>
          <a:noFill/>
        </p:spPr>
        <p:txBody>
          <a:bodyPr wrap="square" rtlCol="0" anchor="t">
            <a:spAutoFit/>
          </a:bodyPr>
          <a:lstStyle/>
          <a:p>
            <a:pPr indent="0"/>
            <a:r>
              <a:rPr sz="3200" b="1">
                <a:solidFill>
                  <a:srgbClr val="FF0000"/>
                </a:solidFill>
                <a:latin typeface="微软雅黑" panose="020B0503020204020204" charset="-122"/>
                <a:ea typeface="微软雅黑" panose="020B0503020204020204" charset="-122"/>
                <a:cs typeface="微软雅黑" panose="020B0503020204020204" charset="-122"/>
                <a:sym typeface="+mn-ea"/>
              </a:rPr>
              <a:t>（C D）</a:t>
            </a:r>
            <a:endParaRPr lang="zh-CN" altLang="en-US" sz="3200" b="1">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userDrawn="1">
            <p:custDataLst>
              <p:tags r:id="rId1"/>
            </p:custDataLst>
          </p:nvPr>
        </p:nvPicPr>
        <p:blipFill rotWithShape="1">
          <a:blip r:embed="rId2"/>
          <a:srcRect/>
          <a:stretch>
            <a:fillRect/>
          </a:stretch>
        </p:blipFill>
        <p:spPr>
          <a:xfrm rot="16635317" flipH="1">
            <a:off x="11172190" y="-154940"/>
            <a:ext cx="1035050" cy="881380"/>
          </a:xfrm>
          <a:prstGeom prst="rect">
            <a:avLst/>
          </a:prstGeom>
        </p:spPr>
      </p:pic>
      <p:grpSp>
        <p:nvGrpSpPr>
          <p:cNvPr id="4" name="组合 3"/>
          <p:cNvGrpSpPr/>
          <p:nvPr userDrawn="1">
            <p:custDataLst>
              <p:tags r:id="rId3"/>
            </p:custDataLst>
          </p:nvPr>
        </p:nvGrpSpPr>
        <p:grpSpPr>
          <a:xfrm>
            <a:off x="0" y="4886325"/>
            <a:ext cx="712470" cy="1971675"/>
            <a:chOff x="0" y="4391345"/>
            <a:chExt cx="891702" cy="2466656"/>
          </a:xfrm>
        </p:grpSpPr>
        <p:pic>
          <p:nvPicPr>
            <p:cNvPr id="5" name="图片 4"/>
            <p:cNvPicPr>
              <a:picLocks noChangeAspect="1"/>
            </p:cNvPicPr>
            <p:nvPr>
              <p:custDataLst>
                <p:tags r:id="rId4"/>
              </p:custDataLst>
            </p:nvPr>
          </p:nvPicPr>
          <p:blipFill rotWithShape="1">
            <a:blip r:embed="rId5"/>
            <a:srcRect/>
            <a:stretch>
              <a:fillRect/>
            </a:stretch>
          </p:blipFill>
          <p:spPr>
            <a:xfrm>
              <a:off x="0" y="5917327"/>
              <a:ext cx="891702" cy="940674"/>
            </a:xfrm>
            <a:prstGeom prst="rect">
              <a:avLst/>
            </a:prstGeom>
          </p:spPr>
        </p:pic>
        <p:pic>
          <p:nvPicPr>
            <p:cNvPr id="9" name="图片 8"/>
            <p:cNvPicPr>
              <a:picLocks noChangeAspect="1"/>
            </p:cNvPicPr>
            <p:nvPr>
              <p:custDataLst>
                <p:tags r:id="rId6"/>
              </p:custDataLst>
            </p:nvPr>
          </p:nvPicPr>
          <p:blipFill>
            <a:blip r:embed="rId7"/>
            <a:stretch>
              <a:fillRect/>
            </a:stretch>
          </p:blipFill>
          <p:spPr>
            <a:xfrm rot="1953062" flipH="1">
              <a:off x="67048" y="4391345"/>
              <a:ext cx="757605" cy="2455724"/>
            </a:xfrm>
            <a:prstGeom prst="rect">
              <a:avLst/>
            </a:prstGeom>
          </p:spPr>
        </p:pic>
      </p:grpSp>
      <p:sp>
        <p:nvSpPr>
          <p:cNvPr id="100" name="文本框 99"/>
          <p:cNvSpPr txBox="1"/>
          <p:nvPr/>
        </p:nvSpPr>
        <p:spPr>
          <a:xfrm>
            <a:off x="810895" y="1216660"/>
            <a:ext cx="10088245" cy="2553335"/>
          </a:xfrm>
          <a:prstGeom prst="rect">
            <a:avLst/>
          </a:prstGeom>
          <a:noFill/>
          <a:ln w="9525">
            <a:noFill/>
          </a:ln>
        </p:spPr>
        <p:txBody>
          <a:bodyPr wrap="square">
            <a:spAutoFit/>
          </a:bodyPr>
          <a:lstStyle/>
          <a:p>
            <a:pPr indent="0"/>
            <a:r>
              <a:rPr lang="zh-CN" altLang="en-US" sz="3200" b="1">
                <a:solidFill>
                  <a:srgbClr val="000000"/>
                </a:solidFill>
                <a:highlight>
                  <a:srgbClr val="00FFFF"/>
                </a:highlight>
                <a:latin typeface="微软雅黑" panose="020B0503020204020204" charset="-122"/>
                <a:ea typeface="微软雅黑" panose="020B0503020204020204" charset="-122"/>
                <a:cs typeface="微软雅黑" panose="020B0503020204020204" charset="-122"/>
              </a:rPr>
              <a:t>判断题</a:t>
            </a:r>
            <a:endParaRPr lang="zh-CN" altLang="en-US" sz="3200" b="1">
              <a:solidFill>
                <a:srgbClr val="000000"/>
              </a:solidFill>
              <a:latin typeface="微软雅黑" panose="020B0503020204020204" charset="-122"/>
              <a:ea typeface="微软雅黑" panose="020B0503020204020204" charset="-122"/>
              <a:cs typeface="微软雅黑" panose="020B0503020204020204" charset="-122"/>
            </a:endParaRPr>
          </a:p>
          <a:p>
            <a:pPr indent="0"/>
            <a:endParaRPr lang="en-US" sz="3200" b="1">
              <a:solidFill>
                <a:srgbClr val="000000"/>
              </a:solidFill>
              <a:latin typeface="微软雅黑" panose="020B0503020204020204" charset="-122"/>
              <a:ea typeface="微软雅黑" panose="020B0503020204020204" charset="-122"/>
              <a:cs typeface="微软雅黑" panose="020B0503020204020204" charset="-122"/>
            </a:endParaRPr>
          </a:p>
          <a:p>
            <a:pPr indent="0"/>
            <a:r>
              <a:rPr lang="en-US" sz="3200" b="1">
                <a:solidFill>
                  <a:srgbClr val="000000"/>
                </a:solidFill>
                <a:latin typeface="微软雅黑" panose="020B0503020204020204" charset="-122"/>
                <a:ea typeface="微软雅黑" panose="020B0503020204020204" charset="-122"/>
                <a:cs typeface="微软雅黑" panose="020B0503020204020204" charset="-122"/>
              </a:rPr>
              <a:t>12</a:t>
            </a:r>
            <a:r>
              <a:rPr lang="zh-CN" altLang="en-US" sz="3200" b="1">
                <a:solidFill>
                  <a:srgbClr val="000000"/>
                </a:solidFill>
                <a:latin typeface="微软雅黑" panose="020B0503020204020204" charset="-122"/>
                <a:ea typeface="微软雅黑" panose="020B0503020204020204" charset="-122"/>
                <a:cs typeface="微软雅黑" panose="020B0503020204020204" charset="-122"/>
              </a:rPr>
              <a:t>、</a:t>
            </a:r>
            <a:r>
              <a:rPr sz="3200" b="1">
                <a:solidFill>
                  <a:srgbClr val="000000"/>
                </a:solidFill>
                <a:latin typeface="微软雅黑" panose="020B0503020204020204" charset="-122"/>
                <a:ea typeface="微软雅黑" panose="020B0503020204020204" charset="-122"/>
                <a:cs typeface="微软雅黑" panose="020B0503020204020204" charset="-122"/>
              </a:rPr>
              <a:t>经济发展既要满足人类物质财富的增长，又不能超过环境可能提供的资源和承纳污染物容量的限度，绝不能以牺牲环境为代价去实现经济发展的目标。</a:t>
            </a:r>
            <a:endParaRPr sz="3200" b="1">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7963535" y="4053205"/>
            <a:ext cx="6096000" cy="583565"/>
          </a:xfrm>
          <a:prstGeom prst="rect">
            <a:avLst/>
          </a:prstGeom>
          <a:noFill/>
        </p:spPr>
        <p:txBody>
          <a:bodyPr wrap="square" rtlCol="0" anchor="t">
            <a:spAutoFit/>
          </a:bodyPr>
          <a:lstStyle/>
          <a:p>
            <a:r>
              <a:rPr sz="3200" b="1">
                <a:solidFill>
                  <a:srgbClr val="FF0000"/>
                </a:solidFill>
                <a:latin typeface="微软雅黑" panose="020B0503020204020204" charset="-122"/>
                <a:ea typeface="微软雅黑" panose="020B0503020204020204" charset="-122"/>
                <a:cs typeface="微软雅黑" panose="020B0503020204020204" charset="-122"/>
                <a:sym typeface="+mn-ea"/>
              </a:rPr>
              <a:t>（√）</a:t>
            </a:r>
            <a:endParaRPr lang="zh-CN" altLang="en-US" sz="3200" b="1">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2" name="Rectangle 482"/>
          <p:cNvSpPr>
            <a:spLocks noChangeArrowheads="1"/>
          </p:cNvSpPr>
          <p:nvPr/>
        </p:nvSpPr>
        <p:spPr bwMode="auto">
          <a:xfrm>
            <a:off x="1042373" y="351119"/>
            <a:ext cx="10237400" cy="5069295"/>
          </a:xfrm>
          <a:prstGeom prst="rect">
            <a:avLst/>
          </a:prstGeom>
          <a:solidFill>
            <a:srgbClr val="FBB0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6" tIns="45702" rIns="91406" bIns="45702" numCol="1" anchor="t" anchorCtr="0" compatLnSpc="1"/>
          <a:lstStyle/>
          <a:p>
            <a:endParaRPr lang="zh-CN" altLang="en-US"/>
          </a:p>
        </p:txBody>
      </p:sp>
      <p:sp>
        <p:nvSpPr>
          <p:cNvPr id="1483" name="Rectangle 483"/>
          <p:cNvSpPr>
            <a:spLocks noChangeArrowheads="1"/>
          </p:cNvSpPr>
          <p:nvPr/>
        </p:nvSpPr>
        <p:spPr bwMode="auto">
          <a:xfrm>
            <a:off x="1130877" y="447854"/>
            <a:ext cx="10081080" cy="4873767"/>
          </a:xfrm>
          <a:prstGeom prst="rect">
            <a:avLst/>
          </a:prstGeom>
          <a:solidFill>
            <a:srgbClr val="754C2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6" tIns="45702" rIns="91406" bIns="45702" numCol="1" anchor="t" anchorCtr="0" compatLnSpc="1"/>
          <a:lstStyle/>
          <a:p>
            <a:endParaRPr lang="zh-CN" altLang="en-US"/>
          </a:p>
        </p:txBody>
      </p:sp>
      <p:sp>
        <p:nvSpPr>
          <p:cNvPr id="1484" name="Freeform 484"/>
          <p:cNvSpPr/>
          <p:nvPr/>
        </p:nvSpPr>
        <p:spPr bwMode="auto">
          <a:xfrm>
            <a:off x="638970" y="5303097"/>
            <a:ext cx="11023069" cy="388996"/>
          </a:xfrm>
          <a:custGeom>
            <a:avLst/>
            <a:gdLst>
              <a:gd name="T0" fmla="*/ 4598 w 4598"/>
              <a:gd name="T1" fmla="*/ 189 h 189"/>
              <a:gd name="T2" fmla="*/ 0 w 4598"/>
              <a:gd name="T3" fmla="*/ 189 h 189"/>
              <a:gd name="T4" fmla="*/ 239 w 4598"/>
              <a:gd name="T5" fmla="*/ 0 h 189"/>
              <a:gd name="T6" fmla="*/ 4356 w 4598"/>
              <a:gd name="T7" fmla="*/ 0 h 189"/>
              <a:gd name="T8" fmla="*/ 4598 w 4598"/>
              <a:gd name="T9" fmla="*/ 189 h 189"/>
            </a:gdLst>
            <a:ahLst/>
            <a:cxnLst>
              <a:cxn ang="0">
                <a:pos x="T0" y="T1"/>
              </a:cxn>
              <a:cxn ang="0">
                <a:pos x="T2" y="T3"/>
              </a:cxn>
              <a:cxn ang="0">
                <a:pos x="T4" y="T5"/>
              </a:cxn>
              <a:cxn ang="0">
                <a:pos x="T6" y="T7"/>
              </a:cxn>
              <a:cxn ang="0">
                <a:pos x="T8" y="T9"/>
              </a:cxn>
            </a:cxnLst>
            <a:rect l="0" t="0" r="r" b="b"/>
            <a:pathLst>
              <a:path w="4598" h="189">
                <a:moveTo>
                  <a:pt x="4598" y="189"/>
                </a:moveTo>
                <a:lnTo>
                  <a:pt x="0" y="189"/>
                </a:lnTo>
                <a:lnTo>
                  <a:pt x="239" y="0"/>
                </a:lnTo>
                <a:lnTo>
                  <a:pt x="4356" y="0"/>
                </a:lnTo>
                <a:lnTo>
                  <a:pt x="4598" y="189"/>
                </a:ln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06" tIns="45702" rIns="91406" bIns="45702" numCol="1" anchor="t" anchorCtr="0" compatLnSpc="1"/>
          <a:lstStyle/>
          <a:p>
            <a:endParaRPr lang="zh-CN" altLang="en-US"/>
          </a:p>
        </p:txBody>
      </p:sp>
      <p:sp>
        <p:nvSpPr>
          <p:cNvPr id="1485" name="Rectangle 485"/>
          <p:cNvSpPr>
            <a:spLocks noChangeArrowheads="1"/>
          </p:cNvSpPr>
          <p:nvPr/>
        </p:nvSpPr>
        <p:spPr bwMode="auto">
          <a:xfrm>
            <a:off x="1287297" y="585752"/>
            <a:ext cx="9769943" cy="4600030"/>
          </a:xfrm>
          <a:prstGeom prst="rect">
            <a:avLst/>
          </a:prstGeom>
          <a:solidFill>
            <a:srgbClr val="2B2C2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6" tIns="45702" rIns="91406" bIns="45702" numCol="1" anchor="t" anchorCtr="0" compatLnSpc="1"/>
          <a:lstStyle/>
          <a:p>
            <a:endParaRPr lang="zh-CN" altLang="en-US"/>
          </a:p>
        </p:txBody>
      </p:sp>
      <p:sp>
        <p:nvSpPr>
          <p:cNvPr id="1486" name="Rectangle 486"/>
          <p:cNvSpPr>
            <a:spLocks noChangeArrowheads="1"/>
          </p:cNvSpPr>
          <p:nvPr/>
        </p:nvSpPr>
        <p:spPr bwMode="auto">
          <a:xfrm>
            <a:off x="624564" y="5527892"/>
            <a:ext cx="11037475" cy="174492"/>
          </a:xfrm>
          <a:prstGeom prst="rect">
            <a:avLst/>
          </a:prstGeom>
          <a:solidFill>
            <a:srgbClr val="9999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6" tIns="45702" rIns="91406" bIns="45702" numCol="1" anchor="t" anchorCtr="0" compatLnSpc="1"/>
          <a:lstStyle/>
          <a:p>
            <a:endParaRPr lang="zh-CN" altLang="en-US"/>
          </a:p>
        </p:txBody>
      </p:sp>
      <p:sp>
        <p:nvSpPr>
          <p:cNvPr id="1487" name="Freeform 487"/>
          <p:cNvSpPr/>
          <p:nvPr/>
        </p:nvSpPr>
        <p:spPr bwMode="auto">
          <a:xfrm>
            <a:off x="6434803" y="5360726"/>
            <a:ext cx="349889" cy="146131"/>
          </a:xfrm>
          <a:custGeom>
            <a:avLst/>
            <a:gdLst>
              <a:gd name="T0" fmla="*/ 0 w 170"/>
              <a:gd name="T1" fmla="*/ 43 h 71"/>
              <a:gd name="T2" fmla="*/ 166 w 170"/>
              <a:gd name="T3" fmla="*/ 0 h 71"/>
              <a:gd name="T4" fmla="*/ 170 w 170"/>
              <a:gd name="T5" fmla="*/ 24 h 71"/>
              <a:gd name="T6" fmla="*/ 5 w 170"/>
              <a:gd name="T7" fmla="*/ 71 h 71"/>
              <a:gd name="T8" fmla="*/ 0 w 170"/>
              <a:gd name="T9" fmla="*/ 43 h 71"/>
            </a:gdLst>
            <a:ahLst/>
            <a:cxnLst>
              <a:cxn ang="0">
                <a:pos x="T0" y="T1"/>
              </a:cxn>
              <a:cxn ang="0">
                <a:pos x="T2" y="T3"/>
              </a:cxn>
              <a:cxn ang="0">
                <a:pos x="T4" y="T5"/>
              </a:cxn>
              <a:cxn ang="0">
                <a:pos x="T6" y="T7"/>
              </a:cxn>
              <a:cxn ang="0">
                <a:pos x="T8" y="T9"/>
              </a:cxn>
            </a:cxnLst>
            <a:rect l="0" t="0" r="r" b="b"/>
            <a:pathLst>
              <a:path w="170" h="71">
                <a:moveTo>
                  <a:pt x="0" y="43"/>
                </a:moveTo>
                <a:lnTo>
                  <a:pt x="166" y="0"/>
                </a:lnTo>
                <a:lnTo>
                  <a:pt x="170" y="24"/>
                </a:lnTo>
                <a:lnTo>
                  <a:pt x="5" y="71"/>
                </a:lnTo>
                <a:lnTo>
                  <a:pt x="0" y="43"/>
                </a:ln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06" tIns="45702" rIns="91406" bIns="45702" numCol="1" anchor="t" anchorCtr="0" compatLnSpc="1"/>
          <a:lstStyle/>
          <a:p>
            <a:endParaRPr lang="zh-CN" altLang="en-US"/>
          </a:p>
        </p:txBody>
      </p:sp>
      <p:sp>
        <p:nvSpPr>
          <p:cNvPr id="1488" name="Freeform 488"/>
          <p:cNvSpPr/>
          <p:nvPr/>
        </p:nvSpPr>
        <p:spPr bwMode="auto">
          <a:xfrm>
            <a:off x="6766169" y="5298981"/>
            <a:ext cx="321077" cy="242865"/>
          </a:xfrm>
          <a:custGeom>
            <a:avLst/>
            <a:gdLst>
              <a:gd name="T0" fmla="*/ 0 w 156"/>
              <a:gd name="T1" fmla="*/ 92 h 118"/>
              <a:gd name="T2" fmla="*/ 144 w 156"/>
              <a:gd name="T3" fmla="*/ 0 h 118"/>
              <a:gd name="T4" fmla="*/ 156 w 156"/>
              <a:gd name="T5" fmla="*/ 21 h 118"/>
              <a:gd name="T6" fmla="*/ 14 w 156"/>
              <a:gd name="T7" fmla="*/ 118 h 118"/>
              <a:gd name="T8" fmla="*/ 0 w 156"/>
              <a:gd name="T9" fmla="*/ 92 h 118"/>
            </a:gdLst>
            <a:ahLst/>
            <a:cxnLst>
              <a:cxn ang="0">
                <a:pos x="T0" y="T1"/>
              </a:cxn>
              <a:cxn ang="0">
                <a:pos x="T2" y="T3"/>
              </a:cxn>
              <a:cxn ang="0">
                <a:pos x="T4" y="T5"/>
              </a:cxn>
              <a:cxn ang="0">
                <a:pos x="T6" y="T7"/>
              </a:cxn>
              <a:cxn ang="0">
                <a:pos x="T8" y="T9"/>
              </a:cxn>
            </a:cxnLst>
            <a:rect l="0" t="0" r="r" b="b"/>
            <a:pathLst>
              <a:path w="156" h="118">
                <a:moveTo>
                  <a:pt x="0" y="92"/>
                </a:moveTo>
                <a:lnTo>
                  <a:pt x="144" y="0"/>
                </a:lnTo>
                <a:lnTo>
                  <a:pt x="156" y="21"/>
                </a:lnTo>
                <a:lnTo>
                  <a:pt x="14" y="118"/>
                </a:lnTo>
                <a:lnTo>
                  <a:pt x="0" y="92"/>
                </a:ln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06" tIns="45702" rIns="91406" bIns="45702" numCol="1" anchor="t" anchorCtr="0" compatLnSpc="1"/>
          <a:lstStyle/>
          <a:p>
            <a:endParaRPr lang="zh-CN" altLang="en-US"/>
          </a:p>
        </p:txBody>
      </p:sp>
      <p:sp>
        <p:nvSpPr>
          <p:cNvPr id="4" name="文本框 3"/>
          <p:cNvSpPr txBox="1"/>
          <p:nvPr/>
        </p:nvSpPr>
        <p:spPr>
          <a:xfrm>
            <a:off x="2384795" y="837410"/>
            <a:ext cx="7552561" cy="1751965"/>
          </a:xfrm>
          <a:prstGeom prst="rect">
            <a:avLst/>
          </a:prstGeom>
          <a:noFill/>
        </p:spPr>
        <p:txBody>
          <a:bodyPr wrap="square" lIns="91406" tIns="45702" rIns="91406" bIns="45702" rtlCol="0">
            <a:spAutoFit/>
          </a:bodyPr>
          <a:lstStyle/>
          <a:p>
            <a:pPr algn="ctr"/>
            <a:r>
              <a:rPr lang="en-US" altLang="zh-CN" sz="5400" b="1" dirty="0">
                <a:gradFill>
                  <a:gsLst>
                    <a:gs pos="21000">
                      <a:srgbClr val="53575C"/>
                    </a:gs>
                    <a:gs pos="88000">
                      <a:srgbClr val="C5C7CA"/>
                    </a:gs>
                  </a:gsLst>
                  <a:lin ang="5400000"/>
                </a:gradFill>
                <a:effectLst/>
                <a:latin typeface="+mj-ea"/>
                <a:ea typeface="+mj-ea"/>
              </a:rPr>
              <a:t>2.</a:t>
            </a:r>
            <a:r>
              <a:rPr lang="zh-CN" altLang="en-US" sz="5400" b="1" dirty="0">
                <a:gradFill>
                  <a:gsLst>
                    <a:gs pos="21000">
                      <a:srgbClr val="53575C"/>
                    </a:gs>
                    <a:gs pos="88000">
                      <a:srgbClr val="C5C7CA"/>
                    </a:gs>
                  </a:gsLst>
                  <a:lin ang="5400000"/>
                </a:gradFill>
                <a:effectLst/>
                <a:latin typeface="+mj-ea"/>
                <a:ea typeface="+mj-ea"/>
              </a:rPr>
              <a:t>朋友，你知道</a:t>
            </a:r>
            <a:endParaRPr lang="zh-CN" altLang="en-US" sz="5400" b="1" dirty="0">
              <a:gradFill>
                <a:gsLst>
                  <a:gs pos="21000">
                    <a:srgbClr val="53575C"/>
                  </a:gs>
                  <a:gs pos="88000">
                    <a:srgbClr val="C5C7CA"/>
                  </a:gs>
                </a:gsLst>
                <a:lin ang="5400000"/>
              </a:gradFill>
              <a:effectLst/>
              <a:latin typeface="+mj-ea"/>
              <a:ea typeface="+mj-ea"/>
            </a:endParaRPr>
          </a:p>
          <a:p>
            <a:pPr algn="ctr"/>
            <a:r>
              <a:rPr lang="zh-CN" altLang="en-US" sz="5400" b="1" dirty="0">
                <a:gradFill>
                  <a:gsLst>
                    <a:gs pos="21000">
                      <a:srgbClr val="53575C"/>
                    </a:gs>
                    <a:gs pos="88000">
                      <a:srgbClr val="C5C7CA"/>
                    </a:gs>
                  </a:gsLst>
                  <a:lin ang="5400000"/>
                </a:gradFill>
                <a:effectLst/>
                <a:latin typeface="+mj-ea"/>
                <a:ea typeface="+mj-ea"/>
              </a:rPr>
              <a:t>垃圾分类吗？</a:t>
            </a:r>
            <a:endParaRPr lang="zh-CN" altLang="en-US" sz="5400" b="1" dirty="0">
              <a:gradFill>
                <a:gsLst>
                  <a:gs pos="21000">
                    <a:srgbClr val="53575C"/>
                  </a:gs>
                  <a:gs pos="88000">
                    <a:srgbClr val="C5C7CA"/>
                  </a:gs>
                </a:gsLst>
                <a:lin ang="5400000"/>
              </a:gradFill>
              <a:effectLst/>
              <a:latin typeface="+mj-ea"/>
              <a:ea typeface="+mj-ea"/>
            </a:endParaRPr>
          </a:p>
        </p:txBody>
      </p:sp>
      <p:sp>
        <p:nvSpPr>
          <p:cNvPr id="258" name="文本框 257"/>
          <p:cNvSpPr txBox="1"/>
          <p:nvPr/>
        </p:nvSpPr>
        <p:spPr>
          <a:xfrm>
            <a:off x="3515498" y="2879488"/>
            <a:ext cx="5836448" cy="537210"/>
          </a:xfrm>
          <a:prstGeom prst="rect">
            <a:avLst/>
          </a:prstGeom>
          <a:noFill/>
        </p:spPr>
        <p:txBody>
          <a:bodyPr wrap="square" rtlCol="0">
            <a:spAutoFit/>
          </a:bodyPr>
          <a:lstStyle/>
          <a:p>
            <a:pPr algn="ctr"/>
            <a:r>
              <a:rPr lang="en-US" altLang="zh-CN" sz="2900" b="1" dirty="0">
                <a:solidFill>
                  <a:schemeClr val="bg1"/>
                </a:solidFill>
                <a:latin typeface="微软雅黑" panose="020B0503020204020204" charset="-122"/>
                <a:ea typeface="微软雅黑" panose="020B0503020204020204" charset="-122"/>
                <a:cs typeface="微软雅黑" panose="020B0503020204020204" charset="-122"/>
              </a:rPr>
              <a:t>——</a:t>
            </a:r>
            <a:r>
              <a:rPr lang="zh-CN" altLang="en-US" sz="2900" b="1" dirty="0">
                <a:solidFill>
                  <a:schemeClr val="bg1"/>
                </a:solidFill>
                <a:latin typeface="微软雅黑" panose="020B0503020204020204" charset="-122"/>
                <a:ea typeface="微软雅黑" panose="020B0503020204020204" charset="-122"/>
                <a:cs typeface="微软雅黑" panose="020B0503020204020204" charset="-122"/>
              </a:rPr>
              <a:t>垃圾分类 举手之劳 从我做起</a:t>
            </a:r>
            <a:endParaRPr lang="zh-CN" altLang="en-US" sz="2900" b="1"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262" name="文本框 261"/>
          <p:cNvSpPr txBox="1"/>
          <p:nvPr/>
        </p:nvSpPr>
        <p:spPr>
          <a:xfrm>
            <a:off x="3196809" y="4079120"/>
            <a:ext cx="6473896" cy="953135"/>
          </a:xfrm>
          <a:prstGeom prst="rect">
            <a:avLst/>
          </a:prstGeom>
          <a:noFill/>
        </p:spPr>
        <p:txBody>
          <a:bodyPr wrap="square" rtlCol="0">
            <a:spAutoFit/>
          </a:bodyPr>
          <a:lstStyle/>
          <a:p>
            <a:pPr algn="ctr"/>
            <a:r>
              <a:rPr lang="zh-CN" altLang="en-US" sz="2800" b="1" dirty="0">
                <a:solidFill>
                  <a:schemeClr val="bg1"/>
                </a:solidFill>
                <a:latin typeface="楷体" panose="02010609060101010101" charset="-122"/>
                <a:ea typeface="楷体" panose="02010609060101010101" charset="-122"/>
                <a:cs typeface="楷体" panose="02010609060101010101" charset="-122"/>
              </a:rPr>
              <a:t>常州市新北区环境卫生</a:t>
            </a:r>
            <a:r>
              <a:rPr lang="zh-CN" altLang="en-US" sz="2800" b="1" dirty="0">
                <a:solidFill>
                  <a:schemeClr val="bg1"/>
                </a:solidFill>
                <a:latin typeface="楷体" panose="02010609060101010101" charset="-122"/>
                <a:ea typeface="楷体" panose="02010609060101010101" charset="-122"/>
                <a:cs typeface="楷体" panose="02010609060101010101" charset="-122"/>
                <a:sym typeface="+mn-ea"/>
              </a:rPr>
              <a:t>管理服务中心</a:t>
            </a:r>
            <a:r>
              <a:rPr lang="zh-CN" altLang="en-US" sz="2800" b="1" dirty="0">
                <a:solidFill>
                  <a:schemeClr val="bg1"/>
                </a:solidFill>
                <a:latin typeface="楷体" panose="02010609060101010101" charset="-122"/>
                <a:ea typeface="楷体" panose="02010609060101010101" charset="-122"/>
                <a:cs typeface="楷体" panose="02010609060101010101" charset="-122"/>
              </a:rPr>
              <a:t>   </a:t>
            </a:r>
            <a:endParaRPr lang="zh-CN" altLang="en-US" sz="2800" b="1" dirty="0">
              <a:solidFill>
                <a:schemeClr val="bg1"/>
              </a:solidFill>
              <a:latin typeface="楷体" panose="02010609060101010101" charset="-122"/>
              <a:ea typeface="楷体" panose="02010609060101010101" charset="-122"/>
              <a:cs typeface="楷体" panose="02010609060101010101" charset="-122"/>
            </a:endParaRPr>
          </a:p>
          <a:p>
            <a:pPr algn="ctr"/>
            <a:r>
              <a:rPr lang="zh-CN" altLang="en-US" sz="2800" b="1" dirty="0">
                <a:solidFill>
                  <a:schemeClr val="bg1"/>
                </a:solidFill>
                <a:latin typeface="楷体" panose="02010609060101010101" charset="-122"/>
                <a:ea typeface="楷体" panose="02010609060101010101" charset="-122"/>
                <a:cs typeface="楷体" panose="02010609060101010101" charset="-122"/>
              </a:rPr>
              <a:t>刘丹琳</a:t>
            </a:r>
            <a:endParaRPr lang="zh-CN" altLang="en-US" sz="2800" b="1" dirty="0">
              <a:solidFill>
                <a:schemeClr val="bg1"/>
              </a:solidFill>
              <a:latin typeface="楷体" panose="02010609060101010101" charset="-122"/>
              <a:ea typeface="楷体" panose="02010609060101010101" charset="-122"/>
              <a:cs typeface="楷体" panose="02010609060101010101" charset="-122"/>
            </a:endParaRPr>
          </a:p>
        </p:txBody>
      </p:sp>
      <p:grpSp>
        <p:nvGrpSpPr>
          <p:cNvPr id="21" name="组合 20"/>
          <p:cNvGrpSpPr/>
          <p:nvPr/>
        </p:nvGrpSpPr>
        <p:grpSpPr>
          <a:xfrm>
            <a:off x="9351794" y="3069186"/>
            <a:ext cx="1711008" cy="2099874"/>
            <a:chOff x="9375775" y="3089275"/>
            <a:chExt cx="1711325" cy="2100263"/>
          </a:xfrm>
        </p:grpSpPr>
        <p:sp>
          <p:nvSpPr>
            <p:cNvPr id="9" name="Freeform 5"/>
            <p:cNvSpPr/>
            <p:nvPr/>
          </p:nvSpPr>
          <p:spPr bwMode="auto">
            <a:xfrm>
              <a:off x="9375775" y="3089275"/>
              <a:ext cx="1711325" cy="2100263"/>
            </a:xfrm>
            <a:custGeom>
              <a:avLst/>
              <a:gdLst>
                <a:gd name="T0" fmla="*/ 453 w 453"/>
                <a:gd name="T1" fmla="*/ 447 h 557"/>
                <a:gd name="T2" fmla="*/ 451 w 453"/>
                <a:gd name="T3" fmla="*/ 375 h 557"/>
                <a:gd name="T4" fmla="*/ 430 w 453"/>
                <a:gd name="T5" fmla="*/ 347 h 557"/>
                <a:gd name="T6" fmla="*/ 451 w 453"/>
                <a:gd name="T7" fmla="*/ 342 h 557"/>
                <a:gd name="T8" fmla="*/ 451 w 453"/>
                <a:gd name="T9" fmla="*/ 214 h 557"/>
                <a:gd name="T10" fmla="*/ 343 w 453"/>
                <a:gd name="T11" fmla="*/ 214 h 557"/>
                <a:gd name="T12" fmla="*/ 306 w 453"/>
                <a:gd name="T13" fmla="*/ 41 h 557"/>
                <a:gd name="T14" fmla="*/ 127 w 453"/>
                <a:gd name="T15" fmla="*/ 35 h 557"/>
                <a:gd name="T16" fmla="*/ 60 w 453"/>
                <a:gd name="T17" fmla="*/ 196 h 557"/>
                <a:gd name="T18" fmla="*/ 143 w 453"/>
                <a:gd name="T19" fmla="*/ 290 h 557"/>
                <a:gd name="T20" fmla="*/ 41 w 453"/>
                <a:gd name="T21" fmla="*/ 407 h 557"/>
                <a:gd name="T22" fmla="*/ 3 w 453"/>
                <a:gd name="T23" fmla="*/ 468 h 557"/>
                <a:gd name="T24" fmla="*/ 60 w 453"/>
                <a:gd name="T25" fmla="*/ 520 h 557"/>
                <a:gd name="T26" fmla="*/ 175 w 453"/>
                <a:gd name="T27" fmla="*/ 433 h 557"/>
                <a:gd name="T28" fmla="*/ 203 w 453"/>
                <a:gd name="T29" fmla="*/ 551 h 557"/>
                <a:gd name="T30" fmla="*/ 338 w 453"/>
                <a:gd name="T31" fmla="*/ 557 h 557"/>
                <a:gd name="T32" fmla="*/ 361 w 453"/>
                <a:gd name="T33" fmla="*/ 510 h 557"/>
                <a:gd name="T34" fmla="*/ 401 w 453"/>
                <a:gd name="T35" fmla="*/ 536 h 557"/>
                <a:gd name="T36" fmla="*/ 453 w 453"/>
                <a:gd name="T37" fmla="*/ 447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3" h="557">
                  <a:moveTo>
                    <a:pt x="453" y="447"/>
                  </a:moveTo>
                  <a:cubicBezTo>
                    <a:pt x="451" y="375"/>
                    <a:pt x="451" y="375"/>
                    <a:pt x="451" y="375"/>
                  </a:cubicBezTo>
                  <a:cubicBezTo>
                    <a:pt x="441" y="362"/>
                    <a:pt x="429" y="348"/>
                    <a:pt x="430" y="347"/>
                  </a:cubicBezTo>
                  <a:cubicBezTo>
                    <a:pt x="435" y="346"/>
                    <a:pt x="445" y="343"/>
                    <a:pt x="451" y="342"/>
                  </a:cubicBezTo>
                  <a:cubicBezTo>
                    <a:pt x="451" y="214"/>
                    <a:pt x="451" y="214"/>
                    <a:pt x="451" y="214"/>
                  </a:cubicBezTo>
                  <a:cubicBezTo>
                    <a:pt x="410" y="209"/>
                    <a:pt x="343" y="213"/>
                    <a:pt x="343" y="214"/>
                  </a:cubicBezTo>
                  <a:cubicBezTo>
                    <a:pt x="363" y="151"/>
                    <a:pt x="362" y="83"/>
                    <a:pt x="306" y="41"/>
                  </a:cubicBezTo>
                  <a:cubicBezTo>
                    <a:pt x="254" y="2"/>
                    <a:pt x="182" y="0"/>
                    <a:pt x="127" y="35"/>
                  </a:cubicBezTo>
                  <a:cubicBezTo>
                    <a:pt x="73" y="69"/>
                    <a:pt x="46" y="133"/>
                    <a:pt x="60" y="196"/>
                  </a:cubicBezTo>
                  <a:cubicBezTo>
                    <a:pt x="70" y="239"/>
                    <a:pt x="107" y="267"/>
                    <a:pt x="143" y="290"/>
                  </a:cubicBezTo>
                  <a:cubicBezTo>
                    <a:pt x="145" y="292"/>
                    <a:pt x="48" y="399"/>
                    <a:pt x="41" y="407"/>
                  </a:cubicBezTo>
                  <a:cubicBezTo>
                    <a:pt x="26" y="426"/>
                    <a:pt x="5" y="444"/>
                    <a:pt x="3" y="468"/>
                  </a:cubicBezTo>
                  <a:cubicBezTo>
                    <a:pt x="0" y="506"/>
                    <a:pt x="27" y="524"/>
                    <a:pt x="60" y="520"/>
                  </a:cubicBezTo>
                  <a:cubicBezTo>
                    <a:pt x="104" y="513"/>
                    <a:pt x="159" y="475"/>
                    <a:pt x="175" y="433"/>
                  </a:cubicBezTo>
                  <a:cubicBezTo>
                    <a:pt x="188" y="470"/>
                    <a:pt x="199" y="511"/>
                    <a:pt x="203" y="551"/>
                  </a:cubicBezTo>
                  <a:cubicBezTo>
                    <a:pt x="338" y="557"/>
                    <a:pt x="338" y="557"/>
                    <a:pt x="338" y="557"/>
                  </a:cubicBezTo>
                  <a:cubicBezTo>
                    <a:pt x="338" y="541"/>
                    <a:pt x="344" y="509"/>
                    <a:pt x="361" y="510"/>
                  </a:cubicBezTo>
                  <a:cubicBezTo>
                    <a:pt x="376" y="511"/>
                    <a:pt x="389" y="525"/>
                    <a:pt x="401" y="536"/>
                  </a:cubicBezTo>
                  <a:cubicBezTo>
                    <a:pt x="428" y="519"/>
                    <a:pt x="453" y="481"/>
                    <a:pt x="453" y="4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10" name="Freeform 6"/>
            <p:cNvSpPr/>
            <p:nvPr/>
          </p:nvSpPr>
          <p:spPr bwMode="auto">
            <a:xfrm>
              <a:off x="10071100" y="3681413"/>
              <a:ext cx="287338" cy="225425"/>
            </a:xfrm>
            <a:custGeom>
              <a:avLst/>
              <a:gdLst>
                <a:gd name="T0" fmla="*/ 62 w 76"/>
                <a:gd name="T1" fmla="*/ 1 h 60"/>
                <a:gd name="T2" fmla="*/ 59 w 76"/>
                <a:gd name="T3" fmla="*/ 8 h 60"/>
                <a:gd name="T4" fmla="*/ 39 w 76"/>
                <a:gd name="T5" fmla="*/ 43 h 60"/>
                <a:gd name="T6" fmla="*/ 11 w 76"/>
                <a:gd name="T7" fmla="*/ 35 h 60"/>
                <a:gd name="T8" fmla="*/ 4 w 76"/>
                <a:gd name="T9" fmla="*/ 33 h 60"/>
                <a:gd name="T10" fmla="*/ 2 w 76"/>
                <a:gd name="T11" fmla="*/ 40 h 60"/>
                <a:gd name="T12" fmla="*/ 43 w 76"/>
                <a:gd name="T13" fmla="*/ 53 h 60"/>
                <a:gd name="T14" fmla="*/ 68 w 76"/>
                <a:gd name="T15" fmla="*/ 4 h 60"/>
                <a:gd name="T16" fmla="*/ 62 w 76"/>
                <a:gd name="T17" fmla="*/ 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60">
                  <a:moveTo>
                    <a:pt x="62" y="1"/>
                  </a:moveTo>
                  <a:cubicBezTo>
                    <a:pt x="59" y="2"/>
                    <a:pt x="57" y="5"/>
                    <a:pt x="59" y="8"/>
                  </a:cubicBezTo>
                  <a:cubicBezTo>
                    <a:pt x="64" y="22"/>
                    <a:pt x="52" y="37"/>
                    <a:pt x="39" y="43"/>
                  </a:cubicBezTo>
                  <a:cubicBezTo>
                    <a:pt x="33" y="46"/>
                    <a:pt x="19" y="50"/>
                    <a:pt x="11" y="35"/>
                  </a:cubicBezTo>
                  <a:cubicBezTo>
                    <a:pt x="10" y="33"/>
                    <a:pt x="6" y="32"/>
                    <a:pt x="4" y="33"/>
                  </a:cubicBezTo>
                  <a:cubicBezTo>
                    <a:pt x="1" y="34"/>
                    <a:pt x="0" y="37"/>
                    <a:pt x="2" y="40"/>
                  </a:cubicBezTo>
                  <a:cubicBezTo>
                    <a:pt x="10" y="55"/>
                    <a:pt x="26" y="60"/>
                    <a:pt x="43" y="53"/>
                  </a:cubicBezTo>
                  <a:cubicBezTo>
                    <a:pt x="61" y="45"/>
                    <a:pt x="76" y="24"/>
                    <a:pt x="68" y="4"/>
                  </a:cubicBezTo>
                  <a:cubicBezTo>
                    <a:pt x="67" y="1"/>
                    <a:pt x="64" y="0"/>
                    <a:pt x="62" y="1"/>
                  </a:cubicBezTo>
                  <a:close/>
                </a:path>
              </a:pathLst>
            </a:custGeom>
            <a:solidFill>
              <a:srgbClr val="7E4C2D"/>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19" name="Freeform 15"/>
            <p:cNvSpPr/>
            <p:nvPr/>
          </p:nvSpPr>
          <p:spPr bwMode="auto">
            <a:xfrm>
              <a:off x="9715500" y="3654425"/>
              <a:ext cx="219075" cy="215900"/>
            </a:xfrm>
            <a:custGeom>
              <a:avLst/>
              <a:gdLst>
                <a:gd name="T0" fmla="*/ 50 w 58"/>
                <a:gd name="T1" fmla="*/ 1 h 57"/>
                <a:gd name="T2" fmla="*/ 6 w 58"/>
                <a:gd name="T3" fmla="*/ 8 h 57"/>
                <a:gd name="T4" fmla="*/ 1 w 58"/>
                <a:gd name="T5" fmla="*/ 16 h 57"/>
                <a:gd name="T6" fmla="*/ 8 w 58"/>
                <a:gd name="T7" fmla="*/ 22 h 57"/>
                <a:gd name="T8" fmla="*/ 40 w 58"/>
                <a:gd name="T9" fmla="*/ 16 h 57"/>
                <a:gd name="T10" fmla="*/ 28 w 58"/>
                <a:gd name="T11" fmla="*/ 47 h 57"/>
                <a:gd name="T12" fmla="*/ 27 w 58"/>
                <a:gd name="T13" fmla="*/ 49 h 57"/>
                <a:gd name="T14" fmla="*/ 31 w 58"/>
                <a:gd name="T15" fmla="*/ 56 h 57"/>
                <a:gd name="T16" fmla="*/ 40 w 58"/>
                <a:gd name="T17" fmla="*/ 52 h 57"/>
                <a:gd name="T18" fmla="*/ 57 w 58"/>
                <a:gd name="T19" fmla="*/ 10 h 57"/>
                <a:gd name="T20" fmla="*/ 56 w 58"/>
                <a:gd name="T21" fmla="*/ 3 h 57"/>
                <a:gd name="T22" fmla="*/ 50 w 58"/>
                <a:gd name="T23" fmla="*/ 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57">
                  <a:moveTo>
                    <a:pt x="50" y="1"/>
                  </a:moveTo>
                  <a:cubicBezTo>
                    <a:pt x="6" y="8"/>
                    <a:pt x="6" y="8"/>
                    <a:pt x="6" y="8"/>
                  </a:cubicBezTo>
                  <a:cubicBezTo>
                    <a:pt x="2" y="9"/>
                    <a:pt x="0" y="13"/>
                    <a:pt x="1" y="16"/>
                  </a:cubicBezTo>
                  <a:cubicBezTo>
                    <a:pt x="1" y="20"/>
                    <a:pt x="5" y="22"/>
                    <a:pt x="8" y="22"/>
                  </a:cubicBezTo>
                  <a:cubicBezTo>
                    <a:pt x="8" y="22"/>
                    <a:pt x="27" y="18"/>
                    <a:pt x="40" y="16"/>
                  </a:cubicBezTo>
                  <a:cubicBezTo>
                    <a:pt x="35" y="28"/>
                    <a:pt x="28" y="47"/>
                    <a:pt x="28" y="47"/>
                  </a:cubicBezTo>
                  <a:cubicBezTo>
                    <a:pt x="27" y="48"/>
                    <a:pt x="27" y="49"/>
                    <a:pt x="27" y="49"/>
                  </a:cubicBezTo>
                  <a:cubicBezTo>
                    <a:pt x="27" y="52"/>
                    <a:pt x="29" y="55"/>
                    <a:pt x="31" y="56"/>
                  </a:cubicBezTo>
                  <a:cubicBezTo>
                    <a:pt x="35" y="57"/>
                    <a:pt x="39" y="55"/>
                    <a:pt x="40" y="52"/>
                  </a:cubicBezTo>
                  <a:cubicBezTo>
                    <a:pt x="57" y="10"/>
                    <a:pt x="57" y="10"/>
                    <a:pt x="57" y="10"/>
                  </a:cubicBezTo>
                  <a:cubicBezTo>
                    <a:pt x="58" y="7"/>
                    <a:pt x="58" y="5"/>
                    <a:pt x="56" y="3"/>
                  </a:cubicBezTo>
                  <a:cubicBezTo>
                    <a:pt x="55" y="1"/>
                    <a:pt x="52" y="0"/>
                    <a:pt x="50" y="1"/>
                  </a:cubicBezTo>
                  <a:close/>
                </a:path>
              </a:pathLst>
            </a:custGeom>
            <a:solidFill>
              <a:srgbClr val="7E4C2D"/>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0" name="Freeform 16"/>
            <p:cNvSpPr/>
            <p:nvPr/>
          </p:nvSpPr>
          <p:spPr bwMode="auto">
            <a:xfrm>
              <a:off x="10315575" y="3379788"/>
              <a:ext cx="219075" cy="214313"/>
            </a:xfrm>
            <a:custGeom>
              <a:avLst/>
              <a:gdLst>
                <a:gd name="T0" fmla="*/ 37 w 58"/>
                <a:gd name="T1" fmla="*/ 2 h 57"/>
                <a:gd name="T2" fmla="*/ 3 w 58"/>
                <a:gd name="T3" fmla="*/ 31 h 57"/>
                <a:gd name="T4" fmla="*/ 1 w 58"/>
                <a:gd name="T5" fmla="*/ 37 h 57"/>
                <a:gd name="T6" fmla="*/ 6 w 58"/>
                <a:gd name="T7" fmla="*/ 42 h 57"/>
                <a:gd name="T8" fmla="*/ 49 w 58"/>
                <a:gd name="T9" fmla="*/ 56 h 57"/>
                <a:gd name="T10" fmla="*/ 57 w 58"/>
                <a:gd name="T11" fmla="*/ 52 h 57"/>
                <a:gd name="T12" fmla="*/ 58 w 58"/>
                <a:gd name="T13" fmla="*/ 50 h 57"/>
                <a:gd name="T14" fmla="*/ 53 w 58"/>
                <a:gd name="T15" fmla="*/ 43 h 57"/>
                <a:gd name="T16" fmla="*/ 21 w 58"/>
                <a:gd name="T17" fmla="*/ 33 h 57"/>
                <a:gd name="T18" fmla="*/ 46 w 58"/>
                <a:gd name="T19" fmla="*/ 12 h 57"/>
                <a:gd name="T20" fmla="*/ 48 w 58"/>
                <a:gd name="T21" fmla="*/ 7 h 57"/>
                <a:gd name="T22" fmla="*/ 47 w 58"/>
                <a:gd name="T23" fmla="*/ 3 h 57"/>
                <a:gd name="T24" fmla="*/ 37 w 58"/>
                <a:gd name="T25" fmla="*/ 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57">
                  <a:moveTo>
                    <a:pt x="37" y="2"/>
                  </a:moveTo>
                  <a:cubicBezTo>
                    <a:pt x="3" y="31"/>
                    <a:pt x="3" y="31"/>
                    <a:pt x="3" y="31"/>
                  </a:cubicBezTo>
                  <a:cubicBezTo>
                    <a:pt x="1" y="32"/>
                    <a:pt x="0" y="35"/>
                    <a:pt x="1" y="37"/>
                  </a:cubicBezTo>
                  <a:cubicBezTo>
                    <a:pt x="1" y="40"/>
                    <a:pt x="3" y="42"/>
                    <a:pt x="6" y="42"/>
                  </a:cubicBezTo>
                  <a:cubicBezTo>
                    <a:pt x="49" y="56"/>
                    <a:pt x="49" y="56"/>
                    <a:pt x="49" y="56"/>
                  </a:cubicBezTo>
                  <a:cubicBezTo>
                    <a:pt x="53" y="57"/>
                    <a:pt x="56" y="55"/>
                    <a:pt x="57" y="52"/>
                  </a:cubicBezTo>
                  <a:cubicBezTo>
                    <a:pt x="58" y="51"/>
                    <a:pt x="58" y="50"/>
                    <a:pt x="58" y="50"/>
                  </a:cubicBezTo>
                  <a:cubicBezTo>
                    <a:pt x="58" y="47"/>
                    <a:pt x="56" y="44"/>
                    <a:pt x="53" y="43"/>
                  </a:cubicBezTo>
                  <a:cubicBezTo>
                    <a:pt x="53" y="43"/>
                    <a:pt x="34" y="37"/>
                    <a:pt x="21" y="33"/>
                  </a:cubicBezTo>
                  <a:cubicBezTo>
                    <a:pt x="31" y="25"/>
                    <a:pt x="46" y="12"/>
                    <a:pt x="46" y="12"/>
                  </a:cubicBezTo>
                  <a:cubicBezTo>
                    <a:pt x="47" y="11"/>
                    <a:pt x="48" y="9"/>
                    <a:pt x="48" y="7"/>
                  </a:cubicBezTo>
                  <a:cubicBezTo>
                    <a:pt x="48" y="6"/>
                    <a:pt x="48" y="4"/>
                    <a:pt x="47" y="3"/>
                  </a:cubicBezTo>
                  <a:cubicBezTo>
                    <a:pt x="44" y="0"/>
                    <a:pt x="40" y="0"/>
                    <a:pt x="37" y="2"/>
                  </a:cubicBezTo>
                  <a:close/>
                </a:path>
              </a:pathLst>
            </a:custGeom>
            <a:solidFill>
              <a:srgbClr val="7E4C2D"/>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grpSp>
      <p:grpSp>
        <p:nvGrpSpPr>
          <p:cNvPr id="195" name="组合 194"/>
          <p:cNvGrpSpPr/>
          <p:nvPr/>
        </p:nvGrpSpPr>
        <p:grpSpPr>
          <a:xfrm flipH="1">
            <a:off x="893411" y="2882034"/>
            <a:ext cx="2439294" cy="3976240"/>
            <a:chOff x="9625743" y="3386769"/>
            <a:chExt cx="846214" cy="1557503"/>
          </a:xfrm>
        </p:grpSpPr>
        <p:sp>
          <p:nvSpPr>
            <p:cNvPr id="196" name="Freeform 590"/>
            <p:cNvSpPr>
              <a:spLocks noEditPoints="1"/>
            </p:cNvSpPr>
            <p:nvPr/>
          </p:nvSpPr>
          <p:spPr bwMode="auto">
            <a:xfrm>
              <a:off x="9625743" y="3401178"/>
              <a:ext cx="789886" cy="1543094"/>
            </a:xfrm>
            <a:custGeom>
              <a:avLst/>
              <a:gdLst>
                <a:gd name="T0" fmla="*/ 399 w 451"/>
                <a:gd name="T1" fmla="*/ 140 h 882"/>
                <a:gd name="T2" fmla="*/ 338 w 451"/>
                <a:gd name="T3" fmla="*/ 61 h 882"/>
                <a:gd name="T4" fmla="*/ 327 w 451"/>
                <a:gd name="T5" fmla="*/ 46 h 882"/>
                <a:gd name="T6" fmla="*/ 303 w 451"/>
                <a:gd name="T7" fmla="*/ 25 h 882"/>
                <a:gd name="T8" fmla="*/ 290 w 451"/>
                <a:gd name="T9" fmla="*/ 17 h 882"/>
                <a:gd name="T10" fmla="*/ 265 w 451"/>
                <a:gd name="T11" fmla="*/ 6 h 882"/>
                <a:gd name="T12" fmla="*/ 244 w 451"/>
                <a:gd name="T13" fmla="*/ 2 h 882"/>
                <a:gd name="T14" fmla="*/ 220 w 451"/>
                <a:gd name="T15" fmla="*/ 0 h 882"/>
                <a:gd name="T16" fmla="*/ 209 w 451"/>
                <a:gd name="T17" fmla="*/ 1 h 882"/>
                <a:gd name="T18" fmla="*/ 194 w 451"/>
                <a:gd name="T19" fmla="*/ 4 h 882"/>
                <a:gd name="T20" fmla="*/ 188 w 451"/>
                <a:gd name="T21" fmla="*/ 5 h 882"/>
                <a:gd name="T22" fmla="*/ 172 w 451"/>
                <a:gd name="T23" fmla="*/ 11 h 882"/>
                <a:gd name="T24" fmla="*/ 157 w 451"/>
                <a:gd name="T25" fmla="*/ 19 h 882"/>
                <a:gd name="T26" fmla="*/ 134 w 451"/>
                <a:gd name="T27" fmla="*/ 36 h 882"/>
                <a:gd name="T28" fmla="*/ 123 w 451"/>
                <a:gd name="T29" fmla="*/ 48 h 882"/>
                <a:gd name="T30" fmla="*/ 110 w 451"/>
                <a:gd name="T31" fmla="*/ 66 h 882"/>
                <a:gd name="T32" fmla="*/ 103 w 451"/>
                <a:gd name="T33" fmla="*/ 80 h 882"/>
                <a:gd name="T34" fmla="*/ 100 w 451"/>
                <a:gd name="T35" fmla="*/ 87 h 882"/>
                <a:gd name="T36" fmla="*/ 77 w 451"/>
                <a:gd name="T37" fmla="*/ 184 h 882"/>
                <a:gd name="T38" fmla="*/ 2 w 451"/>
                <a:gd name="T39" fmla="*/ 313 h 882"/>
                <a:gd name="T40" fmla="*/ 78 w 451"/>
                <a:gd name="T41" fmla="*/ 351 h 882"/>
                <a:gd name="T42" fmla="*/ 88 w 451"/>
                <a:gd name="T43" fmla="*/ 371 h 882"/>
                <a:gd name="T44" fmla="*/ 87 w 451"/>
                <a:gd name="T45" fmla="*/ 379 h 882"/>
                <a:gd name="T46" fmla="*/ 88 w 451"/>
                <a:gd name="T47" fmla="*/ 392 h 882"/>
                <a:gd name="T48" fmla="*/ 93 w 451"/>
                <a:gd name="T49" fmla="*/ 401 h 882"/>
                <a:gd name="T50" fmla="*/ 101 w 451"/>
                <a:gd name="T51" fmla="*/ 410 h 882"/>
                <a:gd name="T52" fmla="*/ 96 w 451"/>
                <a:gd name="T53" fmla="*/ 417 h 882"/>
                <a:gd name="T54" fmla="*/ 139 w 451"/>
                <a:gd name="T55" fmla="*/ 517 h 882"/>
                <a:gd name="T56" fmla="*/ 135 w 451"/>
                <a:gd name="T57" fmla="*/ 530 h 882"/>
                <a:gd name="T58" fmla="*/ 126 w 451"/>
                <a:gd name="T59" fmla="*/ 557 h 882"/>
                <a:gd name="T60" fmla="*/ 118 w 451"/>
                <a:gd name="T61" fmla="*/ 580 h 882"/>
                <a:gd name="T62" fmla="*/ 105 w 451"/>
                <a:gd name="T63" fmla="*/ 610 h 882"/>
                <a:gd name="T64" fmla="*/ 98 w 451"/>
                <a:gd name="T65" fmla="*/ 625 h 882"/>
                <a:gd name="T66" fmla="*/ 95 w 451"/>
                <a:gd name="T67" fmla="*/ 632 h 882"/>
                <a:gd name="T68" fmla="*/ 99 w 451"/>
                <a:gd name="T69" fmla="*/ 635 h 882"/>
                <a:gd name="T70" fmla="*/ 106 w 451"/>
                <a:gd name="T71" fmla="*/ 639 h 882"/>
                <a:gd name="T72" fmla="*/ 113 w 451"/>
                <a:gd name="T73" fmla="*/ 641 h 882"/>
                <a:gd name="T74" fmla="*/ 29 w 451"/>
                <a:gd name="T75" fmla="*/ 797 h 882"/>
                <a:gd name="T76" fmla="*/ 204 w 451"/>
                <a:gd name="T77" fmla="*/ 653 h 882"/>
                <a:gd name="T78" fmla="*/ 244 w 451"/>
                <a:gd name="T79" fmla="*/ 654 h 882"/>
                <a:gd name="T80" fmla="*/ 299 w 451"/>
                <a:gd name="T81" fmla="*/ 830 h 882"/>
                <a:gd name="T82" fmla="*/ 340 w 451"/>
                <a:gd name="T83" fmla="*/ 648 h 882"/>
                <a:gd name="T84" fmla="*/ 355 w 451"/>
                <a:gd name="T85" fmla="*/ 645 h 882"/>
                <a:gd name="T86" fmla="*/ 360 w 451"/>
                <a:gd name="T87" fmla="*/ 643 h 882"/>
                <a:gd name="T88" fmla="*/ 363 w 451"/>
                <a:gd name="T89" fmla="*/ 641 h 882"/>
                <a:gd name="T90" fmla="*/ 362 w 451"/>
                <a:gd name="T91" fmla="*/ 637 h 882"/>
                <a:gd name="T92" fmla="*/ 362 w 451"/>
                <a:gd name="T93" fmla="*/ 630 h 882"/>
                <a:gd name="T94" fmla="*/ 360 w 451"/>
                <a:gd name="T95" fmla="*/ 605 h 882"/>
                <a:gd name="T96" fmla="*/ 358 w 451"/>
                <a:gd name="T97" fmla="*/ 582 h 882"/>
                <a:gd name="T98" fmla="*/ 337 w 451"/>
                <a:gd name="T99" fmla="*/ 502 h 882"/>
                <a:gd name="T100" fmla="*/ 333 w 451"/>
                <a:gd name="T101" fmla="*/ 493 h 882"/>
                <a:gd name="T102" fmla="*/ 372 w 451"/>
                <a:gd name="T103" fmla="*/ 351 h 882"/>
                <a:gd name="T104" fmla="*/ 449 w 451"/>
                <a:gd name="T105" fmla="*/ 313 h 882"/>
                <a:gd name="T106" fmla="*/ 144 w 451"/>
                <a:gd name="T107" fmla="*/ 433 h 882"/>
                <a:gd name="T108" fmla="*/ 321 w 451"/>
                <a:gd name="T109" fmla="*/ 9 h 8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51" h="882">
                  <a:moveTo>
                    <a:pt x="451" y="311"/>
                  </a:moveTo>
                  <a:cubicBezTo>
                    <a:pt x="450" y="312"/>
                    <a:pt x="449" y="312"/>
                    <a:pt x="448" y="312"/>
                  </a:cubicBezTo>
                  <a:cubicBezTo>
                    <a:pt x="374" y="184"/>
                    <a:pt x="374" y="184"/>
                    <a:pt x="374" y="184"/>
                  </a:cubicBezTo>
                  <a:cubicBezTo>
                    <a:pt x="374" y="181"/>
                    <a:pt x="373" y="177"/>
                    <a:pt x="373" y="173"/>
                  </a:cubicBezTo>
                  <a:cubicBezTo>
                    <a:pt x="388" y="170"/>
                    <a:pt x="399" y="156"/>
                    <a:pt x="399" y="140"/>
                  </a:cubicBezTo>
                  <a:cubicBezTo>
                    <a:pt x="399" y="122"/>
                    <a:pt x="384" y="107"/>
                    <a:pt x="365" y="107"/>
                  </a:cubicBezTo>
                  <a:cubicBezTo>
                    <a:pt x="362" y="107"/>
                    <a:pt x="360" y="108"/>
                    <a:pt x="357" y="108"/>
                  </a:cubicBezTo>
                  <a:cubicBezTo>
                    <a:pt x="354" y="94"/>
                    <a:pt x="349" y="81"/>
                    <a:pt x="343" y="69"/>
                  </a:cubicBezTo>
                  <a:cubicBezTo>
                    <a:pt x="343" y="69"/>
                    <a:pt x="343" y="69"/>
                    <a:pt x="343" y="69"/>
                  </a:cubicBezTo>
                  <a:cubicBezTo>
                    <a:pt x="341" y="66"/>
                    <a:pt x="340" y="64"/>
                    <a:pt x="338" y="61"/>
                  </a:cubicBezTo>
                  <a:cubicBezTo>
                    <a:pt x="338" y="61"/>
                    <a:pt x="338" y="61"/>
                    <a:pt x="338" y="61"/>
                  </a:cubicBezTo>
                  <a:cubicBezTo>
                    <a:pt x="335" y="56"/>
                    <a:pt x="331" y="51"/>
                    <a:pt x="327" y="47"/>
                  </a:cubicBezTo>
                  <a:cubicBezTo>
                    <a:pt x="327" y="47"/>
                    <a:pt x="327" y="47"/>
                    <a:pt x="327" y="47"/>
                  </a:cubicBezTo>
                  <a:cubicBezTo>
                    <a:pt x="327" y="47"/>
                    <a:pt x="327" y="47"/>
                    <a:pt x="327" y="47"/>
                  </a:cubicBezTo>
                  <a:cubicBezTo>
                    <a:pt x="327" y="47"/>
                    <a:pt x="327" y="47"/>
                    <a:pt x="327" y="46"/>
                  </a:cubicBezTo>
                  <a:cubicBezTo>
                    <a:pt x="327" y="46"/>
                    <a:pt x="326" y="46"/>
                    <a:pt x="326" y="46"/>
                  </a:cubicBezTo>
                  <a:cubicBezTo>
                    <a:pt x="322" y="41"/>
                    <a:pt x="318" y="37"/>
                    <a:pt x="314" y="33"/>
                  </a:cubicBezTo>
                  <a:cubicBezTo>
                    <a:pt x="313" y="33"/>
                    <a:pt x="313" y="33"/>
                    <a:pt x="313" y="33"/>
                  </a:cubicBezTo>
                  <a:cubicBezTo>
                    <a:pt x="310" y="30"/>
                    <a:pt x="306" y="27"/>
                    <a:pt x="303" y="25"/>
                  </a:cubicBezTo>
                  <a:cubicBezTo>
                    <a:pt x="303" y="25"/>
                    <a:pt x="303" y="25"/>
                    <a:pt x="303" y="25"/>
                  </a:cubicBezTo>
                  <a:cubicBezTo>
                    <a:pt x="303" y="25"/>
                    <a:pt x="303" y="25"/>
                    <a:pt x="303" y="25"/>
                  </a:cubicBezTo>
                  <a:cubicBezTo>
                    <a:pt x="301" y="24"/>
                    <a:pt x="300" y="23"/>
                    <a:pt x="299" y="22"/>
                  </a:cubicBezTo>
                  <a:cubicBezTo>
                    <a:pt x="298" y="22"/>
                    <a:pt x="298" y="22"/>
                    <a:pt x="298" y="21"/>
                  </a:cubicBezTo>
                  <a:cubicBezTo>
                    <a:pt x="295" y="20"/>
                    <a:pt x="293" y="18"/>
                    <a:pt x="291" y="17"/>
                  </a:cubicBezTo>
                  <a:cubicBezTo>
                    <a:pt x="291" y="17"/>
                    <a:pt x="290" y="17"/>
                    <a:pt x="290" y="17"/>
                  </a:cubicBezTo>
                  <a:cubicBezTo>
                    <a:pt x="288" y="15"/>
                    <a:pt x="285" y="14"/>
                    <a:pt x="282" y="13"/>
                  </a:cubicBezTo>
                  <a:cubicBezTo>
                    <a:pt x="282" y="13"/>
                    <a:pt x="281" y="12"/>
                    <a:pt x="281" y="12"/>
                  </a:cubicBezTo>
                  <a:cubicBezTo>
                    <a:pt x="279" y="11"/>
                    <a:pt x="276" y="10"/>
                    <a:pt x="274" y="9"/>
                  </a:cubicBezTo>
                  <a:cubicBezTo>
                    <a:pt x="274" y="9"/>
                    <a:pt x="273" y="9"/>
                    <a:pt x="273" y="9"/>
                  </a:cubicBezTo>
                  <a:cubicBezTo>
                    <a:pt x="270" y="8"/>
                    <a:pt x="267" y="7"/>
                    <a:pt x="265" y="6"/>
                  </a:cubicBezTo>
                  <a:cubicBezTo>
                    <a:pt x="264" y="6"/>
                    <a:pt x="264" y="6"/>
                    <a:pt x="263" y="6"/>
                  </a:cubicBezTo>
                  <a:cubicBezTo>
                    <a:pt x="261" y="5"/>
                    <a:pt x="258" y="4"/>
                    <a:pt x="256" y="4"/>
                  </a:cubicBezTo>
                  <a:cubicBezTo>
                    <a:pt x="255" y="4"/>
                    <a:pt x="255" y="3"/>
                    <a:pt x="254" y="3"/>
                  </a:cubicBezTo>
                  <a:cubicBezTo>
                    <a:pt x="251" y="3"/>
                    <a:pt x="248" y="2"/>
                    <a:pt x="245" y="2"/>
                  </a:cubicBezTo>
                  <a:cubicBezTo>
                    <a:pt x="245" y="2"/>
                    <a:pt x="245" y="2"/>
                    <a:pt x="244" y="2"/>
                  </a:cubicBezTo>
                  <a:cubicBezTo>
                    <a:pt x="242" y="1"/>
                    <a:pt x="239" y="1"/>
                    <a:pt x="237" y="1"/>
                  </a:cubicBezTo>
                  <a:cubicBezTo>
                    <a:pt x="236" y="1"/>
                    <a:pt x="235" y="1"/>
                    <a:pt x="234" y="1"/>
                  </a:cubicBezTo>
                  <a:cubicBezTo>
                    <a:pt x="231" y="0"/>
                    <a:pt x="228" y="0"/>
                    <a:pt x="225" y="0"/>
                  </a:cubicBezTo>
                  <a:cubicBezTo>
                    <a:pt x="224" y="0"/>
                    <a:pt x="223" y="0"/>
                    <a:pt x="222" y="0"/>
                  </a:cubicBezTo>
                  <a:cubicBezTo>
                    <a:pt x="222" y="0"/>
                    <a:pt x="221" y="0"/>
                    <a:pt x="220" y="0"/>
                  </a:cubicBezTo>
                  <a:cubicBezTo>
                    <a:pt x="219" y="0"/>
                    <a:pt x="218" y="0"/>
                    <a:pt x="217" y="0"/>
                  </a:cubicBezTo>
                  <a:cubicBezTo>
                    <a:pt x="217" y="0"/>
                    <a:pt x="217" y="0"/>
                    <a:pt x="217" y="0"/>
                  </a:cubicBezTo>
                  <a:cubicBezTo>
                    <a:pt x="217" y="0"/>
                    <a:pt x="217" y="0"/>
                    <a:pt x="217" y="0"/>
                  </a:cubicBezTo>
                  <a:cubicBezTo>
                    <a:pt x="213" y="0"/>
                    <a:pt x="209" y="1"/>
                    <a:pt x="206" y="1"/>
                  </a:cubicBezTo>
                  <a:cubicBezTo>
                    <a:pt x="207" y="1"/>
                    <a:pt x="208" y="1"/>
                    <a:pt x="209" y="1"/>
                  </a:cubicBezTo>
                  <a:cubicBezTo>
                    <a:pt x="208" y="1"/>
                    <a:pt x="207" y="1"/>
                    <a:pt x="206" y="2"/>
                  </a:cubicBezTo>
                  <a:cubicBezTo>
                    <a:pt x="205" y="2"/>
                    <a:pt x="204" y="2"/>
                    <a:pt x="203" y="2"/>
                  </a:cubicBezTo>
                  <a:cubicBezTo>
                    <a:pt x="202" y="2"/>
                    <a:pt x="201" y="2"/>
                    <a:pt x="200" y="3"/>
                  </a:cubicBezTo>
                  <a:cubicBezTo>
                    <a:pt x="199" y="3"/>
                    <a:pt x="198" y="3"/>
                    <a:pt x="197" y="3"/>
                  </a:cubicBezTo>
                  <a:cubicBezTo>
                    <a:pt x="196" y="4"/>
                    <a:pt x="195" y="4"/>
                    <a:pt x="194" y="4"/>
                  </a:cubicBezTo>
                  <a:cubicBezTo>
                    <a:pt x="194" y="4"/>
                    <a:pt x="193" y="4"/>
                    <a:pt x="193" y="4"/>
                  </a:cubicBezTo>
                  <a:cubicBezTo>
                    <a:pt x="193" y="4"/>
                    <a:pt x="193" y="4"/>
                    <a:pt x="193" y="4"/>
                  </a:cubicBezTo>
                  <a:cubicBezTo>
                    <a:pt x="193" y="4"/>
                    <a:pt x="193" y="4"/>
                    <a:pt x="193" y="4"/>
                  </a:cubicBezTo>
                  <a:cubicBezTo>
                    <a:pt x="192" y="4"/>
                    <a:pt x="191" y="5"/>
                    <a:pt x="191" y="5"/>
                  </a:cubicBezTo>
                  <a:cubicBezTo>
                    <a:pt x="190" y="5"/>
                    <a:pt x="189" y="5"/>
                    <a:pt x="188" y="5"/>
                  </a:cubicBezTo>
                  <a:cubicBezTo>
                    <a:pt x="187" y="6"/>
                    <a:pt x="186" y="6"/>
                    <a:pt x="185" y="7"/>
                  </a:cubicBezTo>
                  <a:cubicBezTo>
                    <a:pt x="184" y="7"/>
                    <a:pt x="183" y="7"/>
                    <a:pt x="183" y="7"/>
                  </a:cubicBezTo>
                  <a:cubicBezTo>
                    <a:pt x="181" y="8"/>
                    <a:pt x="180" y="8"/>
                    <a:pt x="179" y="9"/>
                  </a:cubicBezTo>
                  <a:cubicBezTo>
                    <a:pt x="179" y="9"/>
                    <a:pt x="179" y="9"/>
                    <a:pt x="179" y="9"/>
                  </a:cubicBezTo>
                  <a:cubicBezTo>
                    <a:pt x="176" y="9"/>
                    <a:pt x="174" y="10"/>
                    <a:pt x="172" y="11"/>
                  </a:cubicBezTo>
                  <a:cubicBezTo>
                    <a:pt x="171" y="12"/>
                    <a:pt x="171" y="12"/>
                    <a:pt x="171" y="12"/>
                  </a:cubicBezTo>
                  <a:cubicBezTo>
                    <a:pt x="169" y="13"/>
                    <a:pt x="167" y="14"/>
                    <a:pt x="165" y="14"/>
                  </a:cubicBezTo>
                  <a:cubicBezTo>
                    <a:pt x="165" y="15"/>
                    <a:pt x="164" y="15"/>
                    <a:pt x="164" y="15"/>
                  </a:cubicBezTo>
                  <a:cubicBezTo>
                    <a:pt x="162" y="16"/>
                    <a:pt x="160" y="17"/>
                    <a:pt x="159" y="18"/>
                  </a:cubicBezTo>
                  <a:cubicBezTo>
                    <a:pt x="158" y="18"/>
                    <a:pt x="158" y="19"/>
                    <a:pt x="157" y="19"/>
                  </a:cubicBezTo>
                  <a:cubicBezTo>
                    <a:pt x="156" y="20"/>
                    <a:pt x="154" y="21"/>
                    <a:pt x="152" y="22"/>
                  </a:cubicBezTo>
                  <a:cubicBezTo>
                    <a:pt x="152" y="22"/>
                    <a:pt x="151" y="22"/>
                    <a:pt x="151" y="23"/>
                  </a:cubicBezTo>
                  <a:cubicBezTo>
                    <a:pt x="147" y="25"/>
                    <a:pt x="143" y="28"/>
                    <a:pt x="139" y="31"/>
                  </a:cubicBezTo>
                  <a:cubicBezTo>
                    <a:pt x="139" y="32"/>
                    <a:pt x="139" y="32"/>
                    <a:pt x="139" y="32"/>
                  </a:cubicBezTo>
                  <a:cubicBezTo>
                    <a:pt x="137" y="33"/>
                    <a:pt x="136" y="35"/>
                    <a:pt x="134" y="36"/>
                  </a:cubicBezTo>
                  <a:cubicBezTo>
                    <a:pt x="134" y="37"/>
                    <a:pt x="133" y="37"/>
                    <a:pt x="133" y="37"/>
                  </a:cubicBezTo>
                  <a:cubicBezTo>
                    <a:pt x="132" y="39"/>
                    <a:pt x="130" y="40"/>
                    <a:pt x="129" y="41"/>
                  </a:cubicBezTo>
                  <a:cubicBezTo>
                    <a:pt x="128" y="42"/>
                    <a:pt x="128" y="42"/>
                    <a:pt x="128" y="43"/>
                  </a:cubicBezTo>
                  <a:cubicBezTo>
                    <a:pt x="126" y="44"/>
                    <a:pt x="125" y="45"/>
                    <a:pt x="124" y="47"/>
                  </a:cubicBezTo>
                  <a:cubicBezTo>
                    <a:pt x="124" y="47"/>
                    <a:pt x="123" y="48"/>
                    <a:pt x="123" y="48"/>
                  </a:cubicBezTo>
                  <a:cubicBezTo>
                    <a:pt x="122" y="49"/>
                    <a:pt x="121" y="50"/>
                    <a:pt x="121" y="51"/>
                  </a:cubicBezTo>
                  <a:cubicBezTo>
                    <a:pt x="119" y="49"/>
                    <a:pt x="117" y="48"/>
                    <a:pt x="116" y="47"/>
                  </a:cubicBezTo>
                  <a:cubicBezTo>
                    <a:pt x="112" y="51"/>
                    <a:pt x="112" y="56"/>
                    <a:pt x="112" y="62"/>
                  </a:cubicBezTo>
                  <a:cubicBezTo>
                    <a:pt x="112" y="62"/>
                    <a:pt x="112" y="62"/>
                    <a:pt x="112" y="62"/>
                  </a:cubicBezTo>
                  <a:cubicBezTo>
                    <a:pt x="112" y="63"/>
                    <a:pt x="111" y="65"/>
                    <a:pt x="110" y="66"/>
                  </a:cubicBezTo>
                  <a:cubicBezTo>
                    <a:pt x="110" y="66"/>
                    <a:pt x="110" y="67"/>
                    <a:pt x="109" y="67"/>
                  </a:cubicBezTo>
                  <a:cubicBezTo>
                    <a:pt x="108" y="69"/>
                    <a:pt x="108" y="70"/>
                    <a:pt x="107" y="72"/>
                  </a:cubicBezTo>
                  <a:cubicBezTo>
                    <a:pt x="106" y="73"/>
                    <a:pt x="106" y="73"/>
                    <a:pt x="106" y="74"/>
                  </a:cubicBezTo>
                  <a:cubicBezTo>
                    <a:pt x="105" y="75"/>
                    <a:pt x="104" y="77"/>
                    <a:pt x="103" y="79"/>
                  </a:cubicBezTo>
                  <a:cubicBezTo>
                    <a:pt x="103" y="79"/>
                    <a:pt x="103" y="80"/>
                    <a:pt x="103" y="80"/>
                  </a:cubicBezTo>
                  <a:cubicBezTo>
                    <a:pt x="102" y="82"/>
                    <a:pt x="102" y="83"/>
                    <a:pt x="101" y="84"/>
                  </a:cubicBezTo>
                  <a:cubicBezTo>
                    <a:pt x="101" y="84"/>
                    <a:pt x="101" y="84"/>
                    <a:pt x="101" y="84"/>
                  </a:cubicBezTo>
                  <a:cubicBezTo>
                    <a:pt x="101" y="84"/>
                    <a:pt x="101" y="84"/>
                    <a:pt x="101" y="84"/>
                  </a:cubicBezTo>
                  <a:cubicBezTo>
                    <a:pt x="101" y="85"/>
                    <a:pt x="101" y="85"/>
                    <a:pt x="100" y="86"/>
                  </a:cubicBezTo>
                  <a:cubicBezTo>
                    <a:pt x="100" y="86"/>
                    <a:pt x="100" y="87"/>
                    <a:pt x="100" y="87"/>
                  </a:cubicBezTo>
                  <a:cubicBezTo>
                    <a:pt x="97" y="94"/>
                    <a:pt x="95" y="101"/>
                    <a:pt x="94" y="108"/>
                  </a:cubicBezTo>
                  <a:cubicBezTo>
                    <a:pt x="91" y="108"/>
                    <a:pt x="88" y="107"/>
                    <a:pt x="86" y="107"/>
                  </a:cubicBezTo>
                  <a:cubicBezTo>
                    <a:pt x="67" y="107"/>
                    <a:pt x="52" y="122"/>
                    <a:pt x="52" y="140"/>
                  </a:cubicBezTo>
                  <a:cubicBezTo>
                    <a:pt x="52" y="156"/>
                    <a:pt x="63" y="170"/>
                    <a:pt x="78" y="173"/>
                  </a:cubicBezTo>
                  <a:cubicBezTo>
                    <a:pt x="78" y="177"/>
                    <a:pt x="77" y="181"/>
                    <a:pt x="77" y="184"/>
                  </a:cubicBezTo>
                  <a:cubicBezTo>
                    <a:pt x="3" y="312"/>
                    <a:pt x="3" y="312"/>
                    <a:pt x="3" y="312"/>
                  </a:cubicBezTo>
                  <a:cubicBezTo>
                    <a:pt x="2" y="312"/>
                    <a:pt x="1" y="312"/>
                    <a:pt x="0" y="311"/>
                  </a:cubicBezTo>
                  <a:cubicBezTo>
                    <a:pt x="1" y="312"/>
                    <a:pt x="1" y="313"/>
                    <a:pt x="2" y="313"/>
                  </a:cubicBezTo>
                  <a:cubicBezTo>
                    <a:pt x="2" y="313"/>
                    <a:pt x="2" y="313"/>
                    <a:pt x="2" y="313"/>
                  </a:cubicBezTo>
                  <a:cubicBezTo>
                    <a:pt x="2" y="313"/>
                    <a:pt x="2" y="313"/>
                    <a:pt x="2" y="313"/>
                  </a:cubicBezTo>
                  <a:cubicBezTo>
                    <a:pt x="11" y="323"/>
                    <a:pt x="21" y="331"/>
                    <a:pt x="32" y="338"/>
                  </a:cubicBezTo>
                  <a:cubicBezTo>
                    <a:pt x="32" y="338"/>
                    <a:pt x="32" y="338"/>
                    <a:pt x="32" y="338"/>
                  </a:cubicBezTo>
                  <a:cubicBezTo>
                    <a:pt x="32" y="338"/>
                    <a:pt x="32" y="338"/>
                    <a:pt x="32" y="338"/>
                  </a:cubicBezTo>
                  <a:cubicBezTo>
                    <a:pt x="47" y="346"/>
                    <a:pt x="63" y="350"/>
                    <a:pt x="78" y="351"/>
                  </a:cubicBezTo>
                  <a:cubicBezTo>
                    <a:pt x="78" y="351"/>
                    <a:pt x="78" y="351"/>
                    <a:pt x="78" y="351"/>
                  </a:cubicBezTo>
                  <a:cubicBezTo>
                    <a:pt x="83" y="352"/>
                    <a:pt x="88" y="352"/>
                    <a:pt x="92" y="351"/>
                  </a:cubicBezTo>
                  <a:cubicBezTo>
                    <a:pt x="93" y="351"/>
                    <a:pt x="94" y="351"/>
                    <a:pt x="94" y="351"/>
                  </a:cubicBezTo>
                  <a:cubicBezTo>
                    <a:pt x="92" y="356"/>
                    <a:pt x="91" y="359"/>
                    <a:pt x="91" y="359"/>
                  </a:cubicBezTo>
                  <a:cubicBezTo>
                    <a:pt x="91" y="359"/>
                    <a:pt x="91" y="359"/>
                    <a:pt x="91" y="359"/>
                  </a:cubicBezTo>
                  <a:cubicBezTo>
                    <a:pt x="90" y="363"/>
                    <a:pt x="88" y="367"/>
                    <a:pt x="88" y="371"/>
                  </a:cubicBezTo>
                  <a:cubicBezTo>
                    <a:pt x="88" y="371"/>
                    <a:pt x="88" y="371"/>
                    <a:pt x="88" y="371"/>
                  </a:cubicBezTo>
                  <a:cubicBezTo>
                    <a:pt x="87" y="371"/>
                    <a:pt x="87" y="372"/>
                    <a:pt x="87" y="372"/>
                  </a:cubicBezTo>
                  <a:cubicBezTo>
                    <a:pt x="87" y="372"/>
                    <a:pt x="87" y="373"/>
                    <a:pt x="87" y="373"/>
                  </a:cubicBezTo>
                  <a:cubicBezTo>
                    <a:pt x="87" y="375"/>
                    <a:pt x="87" y="376"/>
                    <a:pt x="87" y="378"/>
                  </a:cubicBezTo>
                  <a:cubicBezTo>
                    <a:pt x="87" y="378"/>
                    <a:pt x="87" y="379"/>
                    <a:pt x="87" y="379"/>
                  </a:cubicBezTo>
                  <a:cubicBezTo>
                    <a:pt x="86" y="380"/>
                    <a:pt x="86" y="382"/>
                    <a:pt x="87" y="383"/>
                  </a:cubicBezTo>
                  <a:cubicBezTo>
                    <a:pt x="87" y="383"/>
                    <a:pt x="87" y="384"/>
                    <a:pt x="87" y="384"/>
                  </a:cubicBezTo>
                  <a:cubicBezTo>
                    <a:pt x="87" y="386"/>
                    <a:pt x="87" y="387"/>
                    <a:pt x="87" y="388"/>
                  </a:cubicBezTo>
                  <a:cubicBezTo>
                    <a:pt x="87" y="388"/>
                    <a:pt x="87" y="389"/>
                    <a:pt x="87" y="389"/>
                  </a:cubicBezTo>
                  <a:cubicBezTo>
                    <a:pt x="88" y="390"/>
                    <a:pt x="88" y="391"/>
                    <a:pt x="88" y="392"/>
                  </a:cubicBezTo>
                  <a:cubicBezTo>
                    <a:pt x="88" y="393"/>
                    <a:pt x="88" y="393"/>
                    <a:pt x="89" y="394"/>
                  </a:cubicBezTo>
                  <a:cubicBezTo>
                    <a:pt x="89" y="395"/>
                    <a:pt x="89" y="395"/>
                    <a:pt x="90" y="396"/>
                  </a:cubicBezTo>
                  <a:cubicBezTo>
                    <a:pt x="90" y="397"/>
                    <a:pt x="90" y="397"/>
                    <a:pt x="90" y="398"/>
                  </a:cubicBezTo>
                  <a:cubicBezTo>
                    <a:pt x="91" y="398"/>
                    <a:pt x="91" y="399"/>
                    <a:pt x="92" y="400"/>
                  </a:cubicBezTo>
                  <a:cubicBezTo>
                    <a:pt x="92" y="401"/>
                    <a:pt x="93" y="401"/>
                    <a:pt x="93" y="401"/>
                  </a:cubicBezTo>
                  <a:cubicBezTo>
                    <a:pt x="93" y="402"/>
                    <a:pt x="94" y="403"/>
                    <a:pt x="95" y="404"/>
                  </a:cubicBezTo>
                  <a:cubicBezTo>
                    <a:pt x="95" y="404"/>
                    <a:pt x="95" y="404"/>
                    <a:pt x="95" y="405"/>
                  </a:cubicBezTo>
                  <a:cubicBezTo>
                    <a:pt x="96" y="405"/>
                    <a:pt x="97" y="406"/>
                    <a:pt x="98" y="407"/>
                  </a:cubicBezTo>
                  <a:cubicBezTo>
                    <a:pt x="98" y="407"/>
                    <a:pt x="98" y="407"/>
                    <a:pt x="99" y="408"/>
                  </a:cubicBezTo>
                  <a:cubicBezTo>
                    <a:pt x="100" y="408"/>
                    <a:pt x="100" y="409"/>
                    <a:pt x="101" y="410"/>
                  </a:cubicBezTo>
                  <a:cubicBezTo>
                    <a:pt x="102" y="410"/>
                    <a:pt x="102" y="410"/>
                    <a:pt x="102" y="410"/>
                  </a:cubicBezTo>
                  <a:cubicBezTo>
                    <a:pt x="103" y="411"/>
                    <a:pt x="104" y="412"/>
                    <a:pt x="105" y="412"/>
                  </a:cubicBezTo>
                  <a:cubicBezTo>
                    <a:pt x="106" y="412"/>
                    <a:pt x="106" y="413"/>
                    <a:pt x="106" y="413"/>
                  </a:cubicBezTo>
                  <a:cubicBezTo>
                    <a:pt x="107" y="413"/>
                    <a:pt x="108" y="414"/>
                    <a:pt x="109" y="415"/>
                  </a:cubicBezTo>
                  <a:cubicBezTo>
                    <a:pt x="105" y="416"/>
                    <a:pt x="100" y="418"/>
                    <a:pt x="96" y="417"/>
                  </a:cubicBezTo>
                  <a:cubicBezTo>
                    <a:pt x="88" y="420"/>
                    <a:pt x="89" y="440"/>
                    <a:pt x="97" y="451"/>
                  </a:cubicBezTo>
                  <a:cubicBezTo>
                    <a:pt x="103" y="461"/>
                    <a:pt x="138" y="462"/>
                    <a:pt x="149" y="462"/>
                  </a:cubicBezTo>
                  <a:cubicBezTo>
                    <a:pt x="147" y="476"/>
                    <a:pt x="145" y="487"/>
                    <a:pt x="143" y="492"/>
                  </a:cubicBezTo>
                  <a:cubicBezTo>
                    <a:pt x="144" y="493"/>
                    <a:pt x="145" y="493"/>
                    <a:pt x="146" y="493"/>
                  </a:cubicBezTo>
                  <a:cubicBezTo>
                    <a:pt x="145" y="500"/>
                    <a:pt x="142" y="508"/>
                    <a:pt x="139" y="517"/>
                  </a:cubicBezTo>
                  <a:cubicBezTo>
                    <a:pt x="139" y="517"/>
                    <a:pt x="139" y="518"/>
                    <a:pt x="139" y="518"/>
                  </a:cubicBezTo>
                  <a:cubicBezTo>
                    <a:pt x="138" y="519"/>
                    <a:pt x="138" y="521"/>
                    <a:pt x="138" y="522"/>
                  </a:cubicBezTo>
                  <a:cubicBezTo>
                    <a:pt x="137" y="523"/>
                    <a:pt x="137" y="523"/>
                    <a:pt x="137" y="524"/>
                  </a:cubicBezTo>
                  <a:cubicBezTo>
                    <a:pt x="137" y="525"/>
                    <a:pt x="136" y="526"/>
                    <a:pt x="136" y="528"/>
                  </a:cubicBezTo>
                  <a:cubicBezTo>
                    <a:pt x="136" y="529"/>
                    <a:pt x="135" y="529"/>
                    <a:pt x="135" y="530"/>
                  </a:cubicBezTo>
                  <a:cubicBezTo>
                    <a:pt x="135" y="531"/>
                    <a:pt x="134" y="532"/>
                    <a:pt x="134" y="533"/>
                  </a:cubicBezTo>
                  <a:cubicBezTo>
                    <a:pt x="134" y="534"/>
                    <a:pt x="133" y="536"/>
                    <a:pt x="133" y="537"/>
                  </a:cubicBezTo>
                  <a:cubicBezTo>
                    <a:pt x="132" y="538"/>
                    <a:pt x="132" y="539"/>
                    <a:pt x="132" y="540"/>
                  </a:cubicBezTo>
                  <a:cubicBezTo>
                    <a:pt x="131" y="542"/>
                    <a:pt x="130" y="544"/>
                    <a:pt x="130" y="546"/>
                  </a:cubicBezTo>
                  <a:cubicBezTo>
                    <a:pt x="129" y="550"/>
                    <a:pt x="127" y="553"/>
                    <a:pt x="126" y="557"/>
                  </a:cubicBezTo>
                  <a:cubicBezTo>
                    <a:pt x="126" y="557"/>
                    <a:pt x="126" y="558"/>
                    <a:pt x="126" y="558"/>
                  </a:cubicBezTo>
                  <a:cubicBezTo>
                    <a:pt x="125" y="562"/>
                    <a:pt x="123" y="565"/>
                    <a:pt x="122" y="568"/>
                  </a:cubicBezTo>
                  <a:cubicBezTo>
                    <a:pt x="122" y="569"/>
                    <a:pt x="122" y="569"/>
                    <a:pt x="122" y="569"/>
                  </a:cubicBezTo>
                  <a:cubicBezTo>
                    <a:pt x="121" y="573"/>
                    <a:pt x="119" y="576"/>
                    <a:pt x="118" y="579"/>
                  </a:cubicBezTo>
                  <a:cubicBezTo>
                    <a:pt x="118" y="580"/>
                    <a:pt x="118" y="580"/>
                    <a:pt x="118" y="580"/>
                  </a:cubicBezTo>
                  <a:cubicBezTo>
                    <a:pt x="115" y="587"/>
                    <a:pt x="112" y="594"/>
                    <a:pt x="110" y="600"/>
                  </a:cubicBezTo>
                  <a:cubicBezTo>
                    <a:pt x="110" y="600"/>
                    <a:pt x="110" y="600"/>
                    <a:pt x="110" y="601"/>
                  </a:cubicBezTo>
                  <a:cubicBezTo>
                    <a:pt x="109" y="602"/>
                    <a:pt x="108" y="604"/>
                    <a:pt x="107" y="606"/>
                  </a:cubicBezTo>
                  <a:cubicBezTo>
                    <a:pt x="107" y="607"/>
                    <a:pt x="107" y="607"/>
                    <a:pt x="107" y="607"/>
                  </a:cubicBezTo>
                  <a:cubicBezTo>
                    <a:pt x="106" y="608"/>
                    <a:pt x="106" y="609"/>
                    <a:pt x="105" y="610"/>
                  </a:cubicBezTo>
                  <a:cubicBezTo>
                    <a:pt x="104" y="613"/>
                    <a:pt x="103" y="616"/>
                    <a:pt x="102" y="618"/>
                  </a:cubicBezTo>
                  <a:cubicBezTo>
                    <a:pt x="102" y="618"/>
                    <a:pt x="101" y="618"/>
                    <a:pt x="101" y="619"/>
                  </a:cubicBezTo>
                  <a:cubicBezTo>
                    <a:pt x="101" y="620"/>
                    <a:pt x="100" y="621"/>
                    <a:pt x="99" y="622"/>
                  </a:cubicBezTo>
                  <a:cubicBezTo>
                    <a:pt x="99" y="622"/>
                    <a:pt x="99" y="622"/>
                    <a:pt x="99" y="622"/>
                  </a:cubicBezTo>
                  <a:cubicBezTo>
                    <a:pt x="99" y="623"/>
                    <a:pt x="98" y="624"/>
                    <a:pt x="98" y="625"/>
                  </a:cubicBezTo>
                  <a:cubicBezTo>
                    <a:pt x="97" y="625"/>
                    <a:pt x="97" y="625"/>
                    <a:pt x="97" y="625"/>
                  </a:cubicBezTo>
                  <a:cubicBezTo>
                    <a:pt x="97" y="626"/>
                    <a:pt x="96" y="627"/>
                    <a:pt x="96" y="628"/>
                  </a:cubicBezTo>
                  <a:cubicBezTo>
                    <a:pt x="96" y="628"/>
                    <a:pt x="95" y="628"/>
                    <a:pt x="95" y="628"/>
                  </a:cubicBezTo>
                  <a:cubicBezTo>
                    <a:pt x="95" y="629"/>
                    <a:pt x="94" y="629"/>
                    <a:pt x="94" y="630"/>
                  </a:cubicBezTo>
                  <a:cubicBezTo>
                    <a:pt x="94" y="630"/>
                    <a:pt x="94" y="631"/>
                    <a:pt x="95" y="632"/>
                  </a:cubicBezTo>
                  <a:cubicBezTo>
                    <a:pt x="95" y="632"/>
                    <a:pt x="95" y="632"/>
                    <a:pt x="95" y="632"/>
                  </a:cubicBezTo>
                  <a:cubicBezTo>
                    <a:pt x="96" y="632"/>
                    <a:pt x="96" y="633"/>
                    <a:pt x="97" y="633"/>
                  </a:cubicBezTo>
                  <a:cubicBezTo>
                    <a:pt x="97" y="633"/>
                    <a:pt x="97" y="633"/>
                    <a:pt x="97" y="634"/>
                  </a:cubicBezTo>
                  <a:cubicBezTo>
                    <a:pt x="98" y="634"/>
                    <a:pt x="98" y="634"/>
                    <a:pt x="98" y="635"/>
                  </a:cubicBezTo>
                  <a:cubicBezTo>
                    <a:pt x="99" y="635"/>
                    <a:pt x="99" y="635"/>
                    <a:pt x="99" y="635"/>
                  </a:cubicBezTo>
                  <a:cubicBezTo>
                    <a:pt x="100" y="635"/>
                    <a:pt x="100" y="636"/>
                    <a:pt x="101" y="636"/>
                  </a:cubicBezTo>
                  <a:cubicBezTo>
                    <a:pt x="101" y="636"/>
                    <a:pt x="101" y="636"/>
                    <a:pt x="101" y="636"/>
                  </a:cubicBezTo>
                  <a:cubicBezTo>
                    <a:pt x="102" y="637"/>
                    <a:pt x="103" y="637"/>
                    <a:pt x="103" y="638"/>
                  </a:cubicBezTo>
                  <a:cubicBezTo>
                    <a:pt x="103" y="638"/>
                    <a:pt x="104" y="638"/>
                    <a:pt x="104" y="638"/>
                  </a:cubicBezTo>
                  <a:cubicBezTo>
                    <a:pt x="105" y="638"/>
                    <a:pt x="105" y="639"/>
                    <a:pt x="106" y="639"/>
                  </a:cubicBezTo>
                  <a:cubicBezTo>
                    <a:pt x="106" y="639"/>
                    <a:pt x="106" y="639"/>
                    <a:pt x="107" y="639"/>
                  </a:cubicBezTo>
                  <a:cubicBezTo>
                    <a:pt x="107" y="639"/>
                    <a:pt x="108" y="640"/>
                    <a:pt x="109" y="640"/>
                  </a:cubicBezTo>
                  <a:cubicBezTo>
                    <a:pt x="109" y="640"/>
                    <a:pt x="110" y="640"/>
                    <a:pt x="110" y="640"/>
                  </a:cubicBezTo>
                  <a:cubicBezTo>
                    <a:pt x="111" y="641"/>
                    <a:pt x="112" y="641"/>
                    <a:pt x="113" y="641"/>
                  </a:cubicBezTo>
                  <a:cubicBezTo>
                    <a:pt x="113" y="641"/>
                    <a:pt x="113" y="641"/>
                    <a:pt x="113" y="641"/>
                  </a:cubicBezTo>
                  <a:cubicBezTo>
                    <a:pt x="113" y="641"/>
                    <a:pt x="113" y="641"/>
                    <a:pt x="113" y="641"/>
                  </a:cubicBezTo>
                  <a:cubicBezTo>
                    <a:pt x="122" y="644"/>
                    <a:pt x="133" y="647"/>
                    <a:pt x="145" y="648"/>
                  </a:cubicBezTo>
                  <a:cubicBezTo>
                    <a:pt x="141" y="662"/>
                    <a:pt x="136" y="675"/>
                    <a:pt x="132" y="686"/>
                  </a:cubicBezTo>
                  <a:cubicBezTo>
                    <a:pt x="101" y="762"/>
                    <a:pt x="70" y="776"/>
                    <a:pt x="50" y="782"/>
                  </a:cubicBezTo>
                  <a:cubicBezTo>
                    <a:pt x="38" y="786"/>
                    <a:pt x="30" y="787"/>
                    <a:pt x="29" y="797"/>
                  </a:cubicBezTo>
                  <a:cubicBezTo>
                    <a:pt x="26" y="830"/>
                    <a:pt x="100" y="834"/>
                    <a:pt x="115" y="831"/>
                  </a:cubicBezTo>
                  <a:cubicBezTo>
                    <a:pt x="118" y="831"/>
                    <a:pt x="121" y="826"/>
                    <a:pt x="126" y="819"/>
                  </a:cubicBezTo>
                  <a:cubicBezTo>
                    <a:pt x="140" y="797"/>
                    <a:pt x="162" y="748"/>
                    <a:pt x="180" y="697"/>
                  </a:cubicBezTo>
                  <a:cubicBezTo>
                    <a:pt x="185" y="682"/>
                    <a:pt x="190" y="668"/>
                    <a:pt x="194" y="653"/>
                  </a:cubicBezTo>
                  <a:cubicBezTo>
                    <a:pt x="197" y="653"/>
                    <a:pt x="201" y="653"/>
                    <a:pt x="204" y="653"/>
                  </a:cubicBezTo>
                  <a:cubicBezTo>
                    <a:pt x="204" y="653"/>
                    <a:pt x="204" y="653"/>
                    <a:pt x="204" y="653"/>
                  </a:cubicBezTo>
                  <a:cubicBezTo>
                    <a:pt x="204" y="653"/>
                    <a:pt x="204" y="653"/>
                    <a:pt x="205" y="653"/>
                  </a:cubicBezTo>
                  <a:cubicBezTo>
                    <a:pt x="213" y="654"/>
                    <a:pt x="221" y="654"/>
                    <a:pt x="230" y="654"/>
                  </a:cubicBezTo>
                  <a:cubicBezTo>
                    <a:pt x="230" y="654"/>
                    <a:pt x="230" y="654"/>
                    <a:pt x="230" y="654"/>
                  </a:cubicBezTo>
                  <a:cubicBezTo>
                    <a:pt x="234" y="654"/>
                    <a:pt x="239" y="654"/>
                    <a:pt x="244" y="654"/>
                  </a:cubicBezTo>
                  <a:cubicBezTo>
                    <a:pt x="246" y="674"/>
                    <a:pt x="248" y="691"/>
                    <a:pt x="248" y="707"/>
                  </a:cubicBezTo>
                  <a:cubicBezTo>
                    <a:pt x="252" y="789"/>
                    <a:pt x="230" y="815"/>
                    <a:pt x="214" y="828"/>
                  </a:cubicBezTo>
                  <a:cubicBezTo>
                    <a:pt x="205" y="837"/>
                    <a:pt x="198" y="841"/>
                    <a:pt x="201" y="851"/>
                  </a:cubicBezTo>
                  <a:cubicBezTo>
                    <a:pt x="212" y="882"/>
                    <a:pt x="281" y="855"/>
                    <a:pt x="294" y="846"/>
                  </a:cubicBezTo>
                  <a:cubicBezTo>
                    <a:pt x="296" y="845"/>
                    <a:pt x="297" y="839"/>
                    <a:pt x="299" y="830"/>
                  </a:cubicBezTo>
                  <a:cubicBezTo>
                    <a:pt x="302" y="804"/>
                    <a:pt x="302" y="751"/>
                    <a:pt x="297" y="697"/>
                  </a:cubicBezTo>
                  <a:cubicBezTo>
                    <a:pt x="296" y="682"/>
                    <a:pt x="294" y="667"/>
                    <a:pt x="292" y="653"/>
                  </a:cubicBezTo>
                  <a:cubicBezTo>
                    <a:pt x="295" y="652"/>
                    <a:pt x="297" y="652"/>
                    <a:pt x="300" y="652"/>
                  </a:cubicBezTo>
                  <a:cubicBezTo>
                    <a:pt x="300" y="652"/>
                    <a:pt x="300" y="652"/>
                    <a:pt x="300" y="652"/>
                  </a:cubicBezTo>
                  <a:cubicBezTo>
                    <a:pt x="316" y="651"/>
                    <a:pt x="330" y="650"/>
                    <a:pt x="340" y="648"/>
                  </a:cubicBezTo>
                  <a:cubicBezTo>
                    <a:pt x="340" y="648"/>
                    <a:pt x="340" y="648"/>
                    <a:pt x="340" y="648"/>
                  </a:cubicBezTo>
                  <a:cubicBezTo>
                    <a:pt x="340" y="648"/>
                    <a:pt x="340" y="648"/>
                    <a:pt x="340" y="648"/>
                  </a:cubicBezTo>
                  <a:cubicBezTo>
                    <a:pt x="345" y="647"/>
                    <a:pt x="349" y="647"/>
                    <a:pt x="352" y="646"/>
                  </a:cubicBezTo>
                  <a:cubicBezTo>
                    <a:pt x="352" y="646"/>
                    <a:pt x="352" y="646"/>
                    <a:pt x="352" y="646"/>
                  </a:cubicBezTo>
                  <a:cubicBezTo>
                    <a:pt x="353" y="646"/>
                    <a:pt x="354" y="645"/>
                    <a:pt x="355" y="645"/>
                  </a:cubicBezTo>
                  <a:cubicBezTo>
                    <a:pt x="355" y="645"/>
                    <a:pt x="355" y="645"/>
                    <a:pt x="355" y="645"/>
                  </a:cubicBezTo>
                  <a:cubicBezTo>
                    <a:pt x="356" y="645"/>
                    <a:pt x="357" y="644"/>
                    <a:pt x="358" y="644"/>
                  </a:cubicBezTo>
                  <a:cubicBezTo>
                    <a:pt x="358" y="644"/>
                    <a:pt x="358" y="644"/>
                    <a:pt x="358" y="644"/>
                  </a:cubicBezTo>
                  <a:cubicBezTo>
                    <a:pt x="359" y="644"/>
                    <a:pt x="359" y="644"/>
                    <a:pt x="360" y="643"/>
                  </a:cubicBezTo>
                  <a:cubicBezTo>
                    <a:pt x="360" y="643"/>
                    <a:pt x="360" y="643"/>
                    <a:pt x="360" y="643"/>
                  </a:cubicBezTo>
                  <a:cubicBezTo>
                    <a:pt x="361" y="643"/>
                    <a:pt x="361" y="643"/>
                    <a:pt x="361" y="643"/>
                  </a:cubicBezTo>
                  <a:cubicBezTo>
                    <a:pt x="362" y="643"/>
                    <a:pt x="362" y="642"/>
                    <a:pt x="362" y="642"/>
                  </a:cubicBezTo>
                  <a:cubicBezTo>
                    <a:pt x="362" y="642"/>
                    <a:pt x="363" y="642"/>
                    <a:pt x="363" y="642"/>
                  </a:cubicBezTo>
                  <a:cubicBezTo>
                    <a:pt x="363" y="642"/>
                    <a:pt x="363" y="641"/>
                    <a:pt x="363" y="641"/>
                  </a:cubicBezTo>
                  <a:cubicBezTo>
                    <a:pt x="363" y="641"/>
                    <a:pt x="363" y="641"/>
                    <a:pt x="363" y="641"/>
                  </a:cubicBezTo>
                  <a:cubicBezTo>
                    <a:pt x="362" y="641"/>
                    <a:pt x="362" y="641"/>
                    <a:pt x="362" y="640"/>
                  </a:cubicBezTo>
                  <a:cubicBezTo>
                    <a:pt x="362" y="640"/>
                    <a:pt x="362" y="640"/>
                    <a:pt x="362" y="640"/>
                  </a:cubicBezTo>
                  <a:cubicBezTo>
                    <a:pt x="362" y="640"/>
                    <a:pt x="362" y="639"/>
                    <a:pt x="362" y="639"/>
                  </a:cubicBezTo>
                  <a:cubicBezTo>
                    <a:pt x="362" y="639"/>
                    <a:pt x="362" y="638"/>
                    <a:pt x="362" y="638"/>
                  </a:cubicBezTo>
                  <a:cubicBezTo>
                    <a:pt x="362" y="638"/>
                    <a:pt x="362" y="637"/>
                    <a:pt x="362" y="637"/>
                  </a:cubicBezTo>
                  <a:cubicBezTo>
                    <a:pt x="362" y="637"/>
                    <a:pt x="362" y="636"/>
                    <a:pt x="362" y="636"/>
                  </a:cubicBezTo>
                  <a:cubicBezTo>
                    <a:pt x="362" y="635"/>
                    <a:pt x="362" y="635"/>
                    <a:pt x="362" y="635"/>
                  </a:cubicBezTo>
                  <a:cubicBezTo>
                    <a:pt x="362" y="634"/>
                    <a:pt x="362" y="634"/>
                    <a:pt x="362" y="633"/>
                  </a:cubicBezTo>
                  <a:cubicBezTo>
                    <a:pt x="362" y="633"/>
                    <a:pt x="362" y="632"/>
                    <a:pt x="362" y="632"/>
                  </a:cubicBezTo>
                  <a:cubicBezTo>
                    <a:pt x="362" y="631"/>
                    <a:pt x="362" y="631"/>
                    <a:pt x="362" y="630"/>
                  </a:cubicBezTo>
                  <a:cubicBezTo>
                    <a:pt x="362" y="625"/>
                    <a:pt x="361" y="619"/>
                    <a:pt x="361" y="612"/>
                  </a:cubicBezTo>
                  <a:cubicBezTo>
                    <a:pt x="361" y="612"/>
                    <a:pt x="361" y="612"/>
                    <a:pt x="361" y="612"/>
                  </a:cubicBezTo>
                  <a:cubicBezTo>
                    <a:pt x="361" y="612"/>
                    <a:pt x="361" y="612"/>
                    <a:pt x="361" y="612"/>
                  </a:cubicBezTo>
                  <a:cubicBezTo>
                    <a:pt x="361" y="610"/>
                    <a:pt x="361" y="608"/>
                    <a:pt x="360" y="607"/>
                  </a:cubicBezTo>
                  <a:cubicBezTo>
                    <a:pt x="360" y="606"/>
                    <a:pt x="360" y="606"/>
                    <a:pt x="360" y="605"/>
                  </a:cubicBezTo>
                  <a:cubicBezTo>
                    <a:pt x="360" y="604"/>
                    <a:pt x="360" y="602"/>
                    <a:pt x="360" y="600"/>
                  </a:cubicBezTo>
                  <a:cubicBezTo>
                    <a:pt x="360" y="600"/>
                    <a:pt x="360" y="600"/>
                    <a:pt x="360" y="599"/>
                  </a:cubicBezTo>
                  <a:cubicBezTo>
                    <a:pt x="360" y="595"/>
                    <a:pt x="359" y="590"/>
                    <a:pt x="359" y="586"/>
                  </a:cubicBezTo>
                  <a:cubicBezTo>
                    <a:pt x="359" y="586"/>
                    <a:pt x="359" y="586"/>
                    <a:pt x="359" y="585"/>
                  </a:cubicBezTo>
                  <a:cubicBezTo>
                    <a:pt x="358" y="584"/>
                    <a:pt x="358" y="583"/>
                    <a:pt x="358" y="582"/>
                  </a:cubicBezTo>
                  <a:cubicBezTo>
                    <a:pt x="358" y="582"/>
                    <a:pt x="358" y="582"/>
                    <a:pt x="358" y="582"/>
                  </a:cubicBezTo>
                  <a:cubicBezTo>
                    <a:pt x="357" y="572"/>
                    <a:pt x="355" y="561"/>
                    <a:pt x="353" y="549"/>
                  </a:cubicBezTo>
                  <a:cubicBezTo>
                    <a:pt x="353" y="549"/>
                    <a:pt x="353" y="549"/>
                    <a:pt x="353" y="549"/>
                  </a:cubicBezTo>
                  <a:cubicBezTo>
                    <a:pt x="352" y="548"/>
                    <a:pt x="352" y="547"/>
                    <a:pt x="352" y="547"/>
                  </a:cubicBezTo>
                  <a:cubicBezTo>
                    <a:pt x="349" y="532"/>
                    <a:pt x="344" y="516"/>
                    <a:pt x="337" y="502"/>
                  </a:cubicBezTo>
                  <a:cubicBezTo>
                    <a:pt x="337" y="502"/>
                    <a:pt x="337" y="502"/>
                    <a:pt x="337" y="502"/>
                  </a:cubicBezTo>
                  <a:cubicBezTo>
                    <a:pt x="337" y="502"/>
                    <a:pt x="337" y="502"/>
                    <a:pt x="337" y="502"/>
                  </a:cubicBezTo>
                  <a:cubicBezTo>
                    <a:pt x="336" y="500"/>
                    <a:pt x="335" y="497"/>
                    <a:pt x="334" y="495"/>
                  </a:cubicBezTo>
                  <a:cubicBezTo>
                    <a:pt x="333" y="494"/>
                    <a:pt x="333" y="494"/>
                    <a:pt x="333" y="494"/>
                  </a:cubicBezTo>
                  <a:cubicBezTo>
                    <a:pt x="333" y="494"/>
                    <a:pt x="333" y="494"/>
                    <a:pt x="333" y="493"/>
                  </a:cubicBezTo>
                  <a:cubicBezTo>
                    <a:pt x="334" y="493"/>
                    <a:pt x="335" y="492"/>
                    <a:pt x="335" y="491"/>
                  </a:cubicBezTo>
                  <a:cubicBezTo>
                    <a:pt x="323" y="466"/>
                    <a:pt x="318" y="408"/>
                    <a:pt x="318" y="408"/>
                  </a:cubicBezTo>
                  <a:cubicBezTo>
                    <a:pt x="315" y="400"/>
                    <a:pt x="317" y="369"/>
                    <a:pt x="317" y="337"/>
                  </a:cubicBezTo>
                  <a:cubicBezTo>
                    <a:pt x="330" y="345"/>
                    <a:pt x="344" y="350"/>
                    <a:pt x="359" y="351"/>
                  </a:cubicBezTo>
                  <a:cubicBezTo>
                    <a:pt x="363" y="352"/>
                    <a:pt x="367" y="352"/>
                    <a:pt x="372" y="351"/>
                  </a:cubicBezTo>
                  <a:cubicBezTo>
                    <a:pt x="372" y="351"/>
                    <a:pt x="372" y="351"/>
                    <a:pt x="372" y="351"/>
                  </a:cubicBezTo>
                  <a:cubicBezTo>
                    <a:pt x="388" y="350"/>
                    <a:pt x="404" y="346"/>
                    <a:pt x="419" y="338"/>
                  </a:cubicBezTo>
                  <a:cubicBezTo>
                    <a:pt x="419" y="338"/>
                    <a:pt x="419" y="338"/>
                    <a:pt x="419" y="338"/>
                  </a:cubicBezTo>
                  <a:cubicBezTo>
                    <a:pt x="419" y="338"/>
                    <a:pt x="419" y="338"/>
                    <a:pt x="419" y="338"/>
                  </a:cubicBezTo>
                  <a:cubicBezTo>
                    <a:pt x="430" y="331"/>
                    <a:pt x="440" y="323"/>
                    <a:pt x="449" y="313"/>
                  </a:cubicBezTo>
                  <a:cubicBezTo>
                    <a:pt x="449" y="313"/>
                    <a:pt x="449" y="313"/>
                    <a:pt x="449" y="313"/>
                  </a:cubicBezTo>
                  <a:cubicBezTo>
                    <a:pt x="449" y="313"/>
                    <a:pt x="449" y="313"/>
                    <a:pt x="449" y="313"/>
                  </a:cubicBezTo>
                  <a:cubicBezTo>
                    <a:pt x="450" y="313"/>
                    <a:pt x="450" y="312"/>
                    <a:pt x="451" y="311"/>
                  </a:cubicBezTo>
                  <a:close/>
                  <a:moveTo>
                    <a:pt x="151" y="454"/>
                  </a:moveTo>
                  <a:cubicBezTo>
                    <a:pt x="144" y="433"/>
                    <a:pt x="144" y="433"/>
                    <a:pt x="144" y="433"/>
                  </a:cubicBezTo>
                  <a:cubicBezTo>
                    <a:pt x="151" y="454"/>
                    <a:pt x="151" y="454"/>
                    <a:pt x="151" y="454"/>
                  </a:cubicBezTo>
                  <a:close/>
                  <a:moveTo>
                    <a:pt x="321" y="21"/>
                  </a:moveTo>
                  <a:cubicBezTo>
                    <a:pt x="321" y="21"/>
                    <a:pt x="321" y="21"/>
                    <a:pt x="321" y="21"/>
                  </a:cubicBezTo>
                  <a:cubicBezTo>
                    <a:pt x="321" y="21"/>
                    <a:pt x="321" y="21"/>
                    <a:pt x="321" y="21"/>
                  </a:cubicBezTo>
                  <a:close/>
                  <a:moveTo>
                    <a:pt x="321" y="9"/>
                  </a:moveTo>
                  <a:cubicBezTo>
                    <a:pt x="321" y="9"/>
                    <a:pt x="321" y="9"/>
                    <a:pt x="321" y="9"/>
                  </a:cubicBezTo>
                  <a:cubicBezTo>
                    <a:pt x="321" y="9"/>
                    <a:pt x="321" y="9"/>
                    <a:pt x="321" y="9"/>
                  </a:cubicBezTo>
                  <a:close/>
                </a:path>
              </a:pathLst>
            </a:custGeom>
            <a:solidFill>
              <a:srgbClr val="EFEFEF"/>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197" name="Freeform 591"/>
            <p:cNvSpPr/>
            <p:nvPr/>
          </p:nvSpPr>
          <p:spPr bwMode="auto">
            <a:xfrm>
              <a:off x="9682071" y="3579328"/>
              <a:ext cx="302593" cy="471574"/>
            </a:xfrm>
            <a:custGeom>
              <a:avLst/>
              <a:gdLst>
                <a:gd name="T0" fmla="*/ 94 w 173"/>
                <a:gd name="T1" fmla="*/ 0 h 269"/>
                <a:gd name="T2" fmla="*/ 0 w 173"/>
                <a:gd name="T3" fmla="*/ 201 h 269"/>
                <a:gd name="T4" fmla="*/ 173 w 173"/>
                <a:gd name="T5" fmla="*/ 147 h 269"/>
                <a:gd name="T6" fmla="*/ 94 w 173"/>
                <a:gd name="T7" fmla="*/ 0 h 269"/>
              </a:gdLst>
              <a:ahLst/>
              <a:cxnLst>
                <a:cxn ang="0">
                  <a:pos x="T0" y="T1"/>
                </a:cxn>
                <a:cxn ang="0">
                  <a:pos x="T2" y="T3"/>
                </a:cxn>
                <a:cxn ang="0">
                  <a:pos x="T4" y="T5"/>
                </a:cxn>
                <a:cxn ang="0">
                  <a:pos x="T6" y="T7"/>
                </a:cxn>
              </a:cxnLst>
              <a:rect l="0" t="0" r="r" b="b"/>
              <a:pathLst>
                <a:path w="173" h="269">
                  <a:moveTo>
                    <a:pt x="94" y="0"/>
                  </a:moveTo>
                  <a:cubicBezTo>
                    <a:pt x="54" y="98"/>
                    <a:pt x="101" y="227"/>
                    <a:pt x="0" y="201"/>
                  </a:cubicBezTo>
                  <a:cubicBezTo>
                    <a:pt x="58" y="269"/>
                    <a:pt x="171" y="251"/>
                    <a:pt x="173" y="147"/>
                  </a:cubicBezTo>
                  <a:lnTo>
                    <a:pt x="94" y="0"/>
                  </a:lnTo>
                  <a:close/>
                </a:path>
              </a:pathLst>
            </a:custGeom>
            <a:solidFill>
              <a:srgbClr val="FABE00"/>
            </a:solidFill>
            <a:ln w="7938" cap="rnd">
              <a:solidFill>
                <a:srgbClr val="630E17"/>
              </a:solidFill>
              <a:prstDash val="solid"/>
              <a:round/>
            </a:ln>
          </p:spPr>
          <p:txBody>
            <a:bodyPr vert="horz" wrap="square" lIns="91423" tIns="45711" rIns="91423" bIns="45711" numCol="1" anchor="t" anchorCtr="0" compatLnSpc="1"/>
            <a:lstStyle/>
            <a:p>
              <a:endParaRPr lang="zh-CN" altLang="en-US"/>
            </a:p>
          </p:txBody>
        </p:sp>
        <p:sp>
          <p:nvSpPr>
            <p:cNvPr id="198" name="Freeform 592"/>
            <p:cNvSpPr/>
            <p:nvPr/>
          </p:nvSpPr>
          <p:spPr bwMode="auto">
            <a:xfrm>
              <a:off x="9686000" y="3621245"/>
              <a:ext cx="197799" cy="387738"/>
            </a:xfrm>
            <a:custGeom>
              <a:avLst/>
              <a:gdLst>
                <a:gd name="T0" fmla="*/ 104 w 113"/>
                <a:gd name="T1" fmla="*/ 0 h 221"/>
                <a:gd name="T2" fmla="*/ 0 w 113"/>
                <a:gd name="T3" fmla="*/ 179 h 221"/>
              </a:gdLst>
              <a:ahLst/>
              <a:cxnLst>
                <a:cxn ang="0">
                  <a:pos x="T0" y="T1"/>
                </a:cxn>
                <a:cxn ang="0">
                  <a:pos x="T2" y="T3"/>
                </a:cxn>
              </a:cxnLst>
              <a:rect l="0" t="0" r="r" b="b"/>
              <a:pathLst>
                <a:path w="113" h="221">
                  <a:moveTo>
                    <a:pt x="104" y="0"/>
                  </a:moveTo>
                  <a:cubicBezTo>
                    <a:pt x="76" y="98"/>
                    <a:pt x="113" y="221"/>
                    <a:pt x="0" y="179"/>
                  </a:cubicBezTo>
                </a:path>
              </a:pathLst>
            </a:custGeom>
            <a:noFill/>
            <a:ln w="7938" cap="rnd">
              <a:solidFill>
                <a:srgbClr val="630E17"/>
              </a:solidFill>
              <a:prstDash val="solid"/>
              <a:round/>
            </a:ln>
            <a:extLst>
              <a:ext uri="{909E8E84-426E-40DD-AFC4-6F175D3DCCD1}">
                <a14:hiddenFill xmlns:a14="http://schemas.microsoft.com/office/drawing/2010/main">
                  <a:solidFill>
                    <a:srgbClr val="FFFFFF"/>
                  </a:solidFill>
                </a14:hiddenFill>
              </a:ext>
            </a:extLst>
          </p:spPr>
          <p:txBody>
            <a:bodyPr vert="horz" wrap="square" lIns="91423" tIns="45711" rIns="91423" bIns="45711" numCol="1" anchor="t" anchorCtr="0" compatLnSpc="1"/>
            <a:lstStyle/>
            <a:p>
              <a:endParaRPr lang="zh-CN" altLang="en-US"/>
            </a:p>
          </p:txBody>
        </p:sp>
        <p:sp>
          <p:nvSpPr>
            <p:cNvPr id="199" name="Freeform 593"/>
            <p:cNvSpPr/>
            <p:nvPr/>
          </p:nvSpPr>
          <p:spPr bwMode="auto">
            <a:xfrm>
              <a:off x="9738397" y="3673642"/>
              <a:ext cx="158501" cy="331412"/>
            </a:xfrm>
            <a:custGeom>
              <a:avLst/>
              <a:gdLst>
                <a:gd name="T0" fmla="*/ 91 w 91"/>
                <a:gd name="T1" fmla="*/ 0 h 189"/>
                <a:gd name="T2" fmla="*/ 0 w 91"/>
                <a:gd name="T3" fmla="*/ 174 h 189"/>
              </a:gdLst>
              <a:ahLst/>
              <a:cxnLst>
                <a:cxn ang="0">
                  <a:pos x="T0" y="T1"/>
                </a:cxn>
                <a:cxn ang="0">
                  <a:pos x="T2" y="T3"/>
                </a:cxn>
              </a:cxnLst>
              <a:rect l="0" t="0" r="r" b="b"/>
              <a:pathLst>
                <a:path w="91" h="189">
                  <a:moveTo>
                    <a:pt x="91" y="0"/>
                  </a:moveTo>
                  <a:cubicBezTo>
                    <a:pt x="73" y="61"/>
                    <a:pt x="91" y="189"/>
                    <a:pt x="0" y="174"/>
                  </a:cubicBezTo>
                </a:path>
              </a:pathLst>
            </a:custGeom>
            <a:noFill/>
            <a:ln w="7938" cap="rnd">
              <a:solidFill>
                <a:srgbClr val="630E17"/>
              </a:solidFill>
              <a:prstDash val="solid"/>
              <a:round/>
            </a:ln>
            <a:extLst>
              <a:ext uri="{909E8E84-426E-40DD-AFC4-6F175D3DCCD1}">
                <a14:hiddenFill xmlns:a14="http://schemas.microsoft.com/office/drawing/2010/main">
                  <a:solidFill>
                    <a:srgbClr val="FFFFFF"/>
                  </a:solidFill>
                </a14:hiddenFill>
              </a:ext>
            </a:extLst>
          </p:spPr>
          <p:txBody>
            <a:bodyPr vert="horz" wrap="square" lIns="91423" tIns="45711" rIns="91423" bIns="45711" numCol="1" anchor="t" anchorCtr="0" compatLnSpc="1"/>
            <a:lstStyle/>
            <a:p>
              <a:endParaRPr lang="zh-CN" altLang="en-US"/>
            </a:p>
          </p:txBody>
        </p:sp>
        <p:sp>
          <p:nvSpPr>
            <p:cNvPr id="200" name="Freeform 594"/>
            <p:cNvSpPr/>
            <p:nvPr/>
          </p:nvSpPr>
          <p:spPr bwMode="auto">
            <a:xfrm>
              <a:off x="9818303" y="3748309"/>
              <a:ext cx="117893" cy="273775"/>
            </a:xfrm>
            <a:custGeom>
              <a:avLst/>
              <a:gdLst>
                <a:gd name="T0" fmla="*/ 67 w 67"/>
                <a:gd name="T1" fmla="*/ 0 h 157"/>
                <a:gd name="T2" fmla="*/ 0 w 67"/>
                <a:gd name="T3" fmla="*/ 145 h 157"/>
              </a:gdLst>
              <a:ahLst/>
              <a:cxnLst>
                <a:cxn ang="0">
                  <a:pos x="T0" y="T1"/>
                </a:cxn>
                <a:cxn ang="0">
                  <a:pos x="T2" y="T3"/>
                </a:cxn>
              </a:cxnLst>
              <a:rect l="0" t="0" r="r" b="b"/>
              <a:pathLst>
                <a:path w="67" h="157">
                  <a:moveTo>
                    <a:pt x="67" y="0"/>
                  </a:moveTo>
                  <a:cubicBezTo>
                    <a:pt x="50" y="35"/>
                    <a:pt x="54" y="157"/>
                    <a:pt x="0" y="145"/>
                  </a:cubicBezTo>
                </a:path>
              </a:pathLst>
            </a:custGeom>
            <a:noFill/>
            <a:ln w="7938" cap="rnd">
              <a:solidFill>
                <a:srgbClr val="630E17"/>
              </a:solidFill>
              <a:prstDash val="solid"/>
              <a:round/>
            </a:ln>
            <a:extLst>
              <a:ext uri="{909E8E84-426E-40DD-AFC4-6F175D3DCCD1}">
                <a14:hiddenFill xmlns:a14="http://schemas.microsoft.com/office/drawing/2010/main">
                  <a:solidFill>
                    <a:srgbClr val="FFFFFF"/>
                  </a:solidFill>
                </a14:hiddenFill>
              </a:ext>
            </a:extLst>
          </p:spPr>
          <p:txBody>
            <a:bodyPr vert="horz" wrap="square" lIns="91423" tIns="45711" rIns="91423" bIns="45711" numCol="1" anchor="t" anchorCtr="0" compatLnSpc="1"/>
            <a:lstStyle/>
            <a:p>
              <a:endParaRPr lang="zh-CN" altLang="en-US"/>
            </a:p>
          </p:txBody>
        </p:sp>
        <p:sp>
          <p:nvSpPr>
            <p:cNvPr id="201" name="Freeform 595"/>
            <p:cNvSpPr/>
            <p:nvPr/>
          </p:nvSpPr>
          <p:spPr bwMode="auto">
            <a:xfrm>
              <a:off x="9916547" y="3805945"/>
              <a:ext cx="51087" cy="170291"/>
            </a:xfrm>
            <a:custGeom>
              <a:avLst/>
              <a:gdLst>
                <a:gd name="T0" fmla="*/ 29 w 29"/>
                <a:gd name="T1" fmla="*/ 0 h 98"/>
                <a:gd name="T2" fmla="*/ 0 w 29"/>
                <a:gd name="T3" fmla="*/ 98 h 98"/>
              </a:gdLst>
              <a:ahLst/>
              <a:cxnLst>
                <a:cxn ang="0">
                  <a:pos x="T0" y="T1"/>
                </a:cxn>
                <a:cxn ang="0">
                  <a:pos x="T2" y="T3"/>
                </a:cxn>
              </a:cxnLst>
              <a:rect l="0" t="0" r="r" b="b"/>
              <a:pathLst>
                <a:path w="29" h="98">
                  <a:moveTo>
                    <a:pt x="29" y="0"/>
                  </a:moveTo>
                  <a:cubicBezTo>
                    <a:pt x="29" y="0"/>
                    <a:pt x="23" y="71"/>
                    <a:pt x="0" y="98"/>
                  </a:cubicBezTo>
                </a:path>
              </a:pathLst>
            </a:custGeom>
            <a:noFill/>
            <a:ln w="7938" cap="rnd">
              <a:solidFill>
                <a:srgbClr val="630E17"/>
              </a:solidFill>
              <a:prstDash val="solid"/>
              <a:round/>
            </a:ln>
            <a:extLst>
              <a:ext uri="{909E8E84-426E-40DD-AFC4-6F175D3DCCD1}">
                <a14:hiddenFill xmlns:a14="http://schemas.microsoft.com/office/drawing/2010/main">
                  <a:solidFill>
                    <a:srgbClr val="FFFFFF"/>
                  </a:solidFill>
                </a14:hiddenFill>
              </a:ext>
            </a:extLst>
          </p:spPr>
          <p:txBody>
            <a:bodyPr vert="horz" wrap="square" lIns="91423" tIns="45711" rIns="91423" bIns="45711" numCol="1" anchor="t" anchorCtr="0" compatLnSpc="1"/>
            <a:lstStyle/>
            <a:p>
              <a:endParaRPr lang="zh-CN" altLang="en-US"/>
            </a:p>
          </p:txBody>
        </p:sp>
        <p:sp>
          <p:nvSpPr>
            <p:cNvPr id="202" name="Freeform 596"/>
            <p:cNvSpPr/>
            <p:nvPr/>
          </p:nvSpPr>
          <p:spPr bwMode="auto">
            <a:xfrm>
              <a:off x="9790794" y="3832144"/>
              <a:ext cx="218757" cy="313073"/>
            </a:xfrm>
            <a:custGeom>
              <a:avLst/>
              <a:gdLst>
                <a:gd name="T0" fmla="*/ 71 w 125"/>
                <a:gd name="T1" fmla="*/ 118 h 179"/>
                <a:gd name="T2" fmla="*/ 125 w 125"/>
                <a:gd name="T3" fmla="*/ 4 h 179"/>
                <a:gd name="T4" fmla="*/ 107 w 125"/>
                <a:gd name="T5" fmla="*/ 0 h 179"/>
                <a:gd name="T6" fmla="*/ 29 w 125"/>
                <a:gd name="T7" fmla="*/ 105 h 179"/>
                <a:gd name="T8" fmla="*/ 29 w 125"/>
                <a:gd name="T9" fmla="*/ 105 h 179"/>
                <a:gd name="T10" fmla="*/ 116 w 125"/>
                <a:gd name="T11" fmla="*/ 171 h 179"/>
                <a:gd name="T12" fmla="*/ 118 w 125"/>
                <a:gd name="T13" fmla="*/ 121 h 179"/>
                <a:gd name="T14" fmla="*/ 71 w 125"/>
                <a:gd name="T15" fmla="*/ 118 h 1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5" h="179">
                  <a:moveTo>
                    <a:pt x="71" y="118"/>
                  </a:moveTo>
                  <a:cubicBezTo>
                    <a:pt x="125" y="4"/>
                    <a:pt x="125" y="4"/>
                    <a:pt x="125" y="4"/>
                  </a:cubicBezTo>
                  <a:cubicBezTo>
                    <a:pt x="107" y="0"/>
                    <a:pt x="107" y="0"/>
                    <a:pt x="107" y="0"/>
                  </a:cubicBezTo>
                  <a:cubicBezTo>
                    <a:pt x="49" y="46"/>
                    <a:pt x="29" y="105"/>
                    <a:pt x="29" y="105"/>
                  </a:cubicBezTo>
                  <a:cubicBezTo>
                    <a:pt x="29" y="105"/>
                    <a:pt x="29" y="105"/>
                    <a:pt x="29" y="105"/>
                  </a:cubicBezTo>
                  <a:cubicBezTo>
                    <a:pt x="0" y="179"/>
                    <a:pt x="116" y="171"/>
                    <a:pt x="116" y="171"/>
                  </a:cubicBezTo>
                  <a:cubicBezTo>
                    <a:pt x="118" y="121"/>
                    <a:pt x="118" y="121"/>
                    <a:pt x="118" y="121"/>
                  </a:cubicBezTo>
                  <a:cubicBezTo>
                    <a:pt x="118" y="121"/>
                    <a:pt x="97" y="128"/>
                    <a:pt x="71" y="118"/>
                  </a:cubicBezTo>
                  <a:close/>
                </a:path>
              </a:pathLst>
            </a:custGeom>
            <a:solidFill>
              <a:srgbClr val="A7D4E5"/>
            </a:solidFill>
            <a:ln w="7938" cap="rnd">
              <a:solidFill>
                <a:srgbClr val="630E17"/>
              </a:solidFill>
              <a:prstDash val="solid"/>
              <a:round/>
            </a:ln>
          </p:spPr>
          <p:txBody>
            <a:bodyPr vert="horz" wrap="square" lIns="91423" tIns="45711" rIns="91423" bIns="45711" numCol="1" anchor="t" anchorCtr="0" compatLnSpc="1"/>
            <a:lstStyle/>
            <a:p>
              <a:endParaRPr lang="zh-CN" altLang="en-US"/>
            </a:p>
          </p:txBody>
        </p:sp>
        <p:sp>
          <p:nvSpPr>
            <p:cNvPr id="203" name="Freeform 597"/>
            <p:cNvSpPr/>
            <p:nvPr/>
          </p:nvSpPr>
          <p:spPr bwMode="auto">
            <a:xfrm>
              <a:off x="10166744" y="3579328"/>
              <a:ext cx="305213" cy="471574"/>
            </a:xfrm>
            <a:custGeom>
              <a:avLst/>
              <a:gdLst>
                <a:gd name="T0" fmla="*/ 80 w 174"/>
                <a:gd name="T1" fmla="*/ 0 h 269"/>
                <a:gd name="T2" fmla="*/ 174 w 174"/>
                <a:gd name="T3" fmla="*/ 201 h 269"/>
                <a:gd name="T4" fmla="*/ 0 w 174"/>
                <a:gd name="T5" fmla="*/ 147 h 269"/>
                <a:gd name="T6" fmla="*/ 80 w 174"/>
                <a:gd name="T7" fmla="*/ 0 h 269"/>
              </a:gdLst>
              <a:ahLst/>
              <a:cxnLst>
                <a:cxn ang="0">
                  <a:pos x="T0" y="T1"/>
                </a:cxn>
                <a:cxn ang="0">
                  <a:pos x="T2" y="T3"/>
                </a:cxn>
                <a:cxn ang="0">
                  <a:pos x="T4" y="T5"/>
                </a:cxn>
                <a:cxn ang="0">
                  <a:pos x="T6" y="T7"/>
                </a:cxn>
              </a:cxnLst>
              <a:rect l="0" t="0" r="r" b="b"/>
              <a:pathLst>
                <a:path w="174" h="269">
                  <a:moveTo>
                    <a:pt x="80" y="0"/>
                  </a:moveTo>
                  <a:cubicBezTo>
                    <a:pt x="119" y="98"/>
                    <a:pt x="73" y="227"/>
                    <a:pt x="174" y="201"/>
                  </a:cubicBezTo>
                  <a:cubicBezTo>
                    <a:pt x="116" y="269"/>
                    <a:pt x="3" y="251"/>
                    <a:pt x="0" y="147"/>
                  </a:cubicBezTo>
                  <a:lnTo>
                    <a:pt x="80" y="0"/>
                  </a:lnTo>
                  <a:close/>
                </a:path>
              </a:pathLst>
            </a:custGeom>
            <a:solidFill>
              <a:srgbClr val="FABE00"/>
            </a:solidFill>
            <a:ln w="7938" cap="rnd">
              <a:solidFill>
                <a:srgbClr val="630E17"/>
              </a:solidFill>
              <a:prstDash val="solid"/>
              <a:round/>
            </a:ln>
          </p:spPr>
          <p:txBody>
            <a:bodyPr vert="horz" wrap="square" lIns="91423" tIns="45711" rIns="91423" bIns="45711" numCol="1" anchor="t" anchorCtr="0" compatLnSpc="1"/>
            <a:lstStyle/>
            <a:p>
              <a:endParaRPr lang="zh-CN" altLang="en-US"/>
            </a:p>
          </p:txBody>
        </p:sp>
        <p:sp>
          <p:nvSpPr>
            <p:cNvPr id="204" name="Freeform 598"/>
            <p:cNvSpPr/>
            <p:nvPr/>
          </p:nvSpPr>
          <p:spPr bwMode="auto">
            <a:xfrm>
              <a:off x="10270227" y="3621245"/>
              <a:ext cx="197799" cy="387738"/>
            </a:xfrm>
            <a:custGeom>
              <a:avLst/>
              <a:gdLst>
                <a:gd name="T0" fmla="*/ 9 w 113"/>
                <a:gd name="T1" fmla="*/ 0 h 221"/>
                <a:gd name="T2" fmla="*/ 113 w 113"/>
                <a:gd name="T3" fmla="*/ 179 h 221"/>
              </a:gdLst>
              <a:ahLst/>
              <a:cxnLst>
                <a:cxn ang="0">
                  <a:pos x="T0" y="T1"/>
                </a:cxn>
                <a:cxn ang="0">
                  <a:pos x="T2" y="T3"/>
                </a:cxn>
              </a:cxnLst>
              <a:rect l="0" t="0" r="r" b="b"/>
              <a:pathLst>
                <a:path w="113" h="221">
                  <a:moveTo>
                    <a:pt x="9" y="0"/>
                  </a:moveTo>
                  <a:cubicBezTo>
                    <a:pt x="37" y="98"/>
                    <a:pt x="0" y="221"/>
                    <a:pt x="113" y="179"/>
                  </a:cubicBezTo>
                </a:path>
              </a:pathLst>
            </a:custGeom>
            <a:noFill/>
            <a:ln w="7938" cap="rnd">
              <a:solidFill>
                <a:srgbClr val="630E17"/>
              </a:solidFill>
              <a:prstDash val="solid"/>
              <a:round/>
            </a:ln>
            <a:extLst>
              <a:ext uri="{909E8E84-426E-40DD-AFC4-6F175D3DCCD1}">
                <a14:hiddenFill xmlns:a14="http://schemas.microsoft.com/office/drawing/2010/main">
                  <a:solidFill>
                    <a:srgbClr val="FFFFFF"/>
                  </a:solidFill>
                </a14:hiddenFill>
              </a:ext>
            </a:extLst>
          </p:spPr>
          <p:txBody>
            <a:bodyPr vert="horz" wrap="square" lIns="91423" tIns="45711" rIns="91423" bIns="45711" numCol="1" anchor="t" anchorCtr="0" compatLnSpc="1"/>
            <a:lstStyle/>
            <a:p>
              <a:endParaRPr lang="zh-CN" altLang="en-US"/>
            </a:p>
          </p:txBody>
        </p:sp>
        <p:sp>
          <p:nvSpPr>
            <p:cNvPr id="205" name="Freeform 599"/>
            <p:cNvSpPr/>
            <p:nvPr/>
          </p:nvSpPr>
          <p:spPr bwMode="auto">
            <a:xfrm>
              <a:off x="10255819" y="3673642"/>
              <a:ext cx="159811" cy="331412"/>
            </a:xfrm>
            <a:custGeom>
              <a:avLst/>
              <a:gdLst>
                <a:gd name="T0" fmla="*/ 0 w 91"/>
                <a:gd name="T1" fmla="*/ 0 h 189"/>
                <a:gd name="T2" fmla="*/ 91 w 91"/>
                <a:gd name="T3" fmla="*/ 174 h 189"/>
              </a:gdLst>
              <a:ahLst/>
              <a:cxnLst>
                <a:cxn ang="0">
                  <a:pos x="T0" y="T1"/>
                </a:cxn>
                <a:cxn ang="0">
                  <a:pos x="T2" y="T3"/>
                </a:cxn>
              </a:cxnLst>
              <a:rect l="0" t="0" r="r" b="b"/>
              <a:pathLst>
                <a:path w="91" h="189">
                  <a:moveTo>
                    <a:pt x="0" y="0"/>
                  </a:moveTo>
                  <a:cubicBezTo>
                    <a:pt x="18" y="61"/>
                    <a:pt x="0" y="189"/>
                    <a:pt x="91" y="174"/>
                  </a:cubicBezTo>
                </a:path>
              </a:pathLst>
            </a:custGeom>
            <a:noFill/>
            <a:ln w="7938" cap="rnd">
              <a:solidFill>
                <a:srgbClr val="630E17"/>
              </a:solidFill>
              <a:prstDash val="solid"/>
              <a:round/>
            </a:ln>
            <a:extLst>
              <a:ext uri="{909E8E84-426E-40DD-AFC4-6F175D3DCCD1}">
                <a14:hiddenFill xmlns:a14="http://schemas.microsoft.com/office/drawing/2010/main">
                  <a:solidFill>
                    <a:srgbClr val="FFFFFF"/>
                  </a:solidFill>
                </a14:hiddenFill>
              </a:ext>
            </a:extLst>
          </p:spPr>
          <p:txBody>
            <a:bodyPr vert="horz" wrap="square" lIns="91423" tIns="45711" rIns="91423" bIns="45711" numCol="1" anchor="t" anchorCtr="0" compatLnSpc="1"/>
            <a:lstStyle/>
            <a:p>
              <a:endParaRPr lang="zh-CN" altLang="en-US"/>
            </a:p>
          </p:txBody>
        </p:sp>
        <p:sp>
          <p:nvSpPr>
            <p:cNvPr id="206" name="Freeform 600"/>
            <p:cNvSpPr/>
            <p:nvPr/>
          </p:nvSpPr>
          <p:spPr bwMode="auto">
            <a:xfrm>
              <a:off x="10217830" y="3748309"/>
              <a:ext cx="115274" cy="273775"/>
            </a:xfrm>
            <a:custGeom>
              <a:avLst/>
              <a:gdLst>
                <a:gd name="T0" fmla="*/ 0 w 66"/>
                <a:gd name="T1" fmla="*/ 0 h 157"/>
                <a:gd name="T2" fmla="*/ 66 w 66"/>
                <a:gd name="T3" fmla="*/ 145 h 157"/>
              </a:gdLst>
              <a:ahLst/>
              <a:cxnLst>
                <a:cxn ang="0">
                  <a:pos x="T0" y="T1"/>
                </a:cxn>
                <a:cxn ang="0">
                  <a:pos x="T2" y="T3"/>
                </a:cxn>
              </a:cxnLst>
              <a:rect l="0" t="0" r="r" b="b"/>
              <a:pathLst>
                <a:path w="66" h="157">
                  <a:moveTo>
                    <a:pt x="0" y="0"/>
                  </a:moveTo>
                  <a:cubicBezTo>
                    <a:pt x="17" y="35"/>
                    <a:pt x="13" y="157"/>
                    <a:pt x="66" y="145"/>
                  </a:cubicBezTo>
                </a:path>
              </a:pathLst>
            </a:custGeom>
            <a:noFill/>
            <a:ln w="7938" cap="rnd">
              <a:solidFill>
                <a:srgbClr val="630E17"/>
              </a:solidFill>
              <a:prstDash val="solid"/>
              <a:round/>
            </a:ln>
            <a:extLst>
              <a:ext uri="{909E8E84-426E-40DD-AFC4-6F175D3DCCD1}">
                <a14:hiddenFill xmlns:a14="http://schemas.microsoft.com/office/drawing/2010/main">
                  <a:solidFill>
                    <a:srgbClr val="FFFFFF"/>
                  </a:solidFill>
                </a14:hiddenFill>
              </a:ext>
            </a:extLst>
          </p:spPr>
          <p:txBody>
            <a:bodyPr vert="horz" wrap="square" lIns="91423" tIns="45711" rIns="91423" bIns="45711" numCol="1" anchor="t" anchorCtr="0" compatLnSpc="1"/>
            <a:lstStyle/>
            <a:p>
              <a:endParaRPr lang="zh-CN" altLang="en-US"/>
            </a:p>
          </p:txBody>
        </p:sp>
        <p:sp>
          <p:nvSpPr>
            <p:cNvPr id="207" name="Freeform 601"/>
            <p:cNvSpPr/>
            <p:nvPr/>
          </p:nvSpPr>
          <p:spPr bwMode="auto">
            <a:xfrm>
              <a:off x="10186392" y="3805945"/>
              <a:ext cx="51087" cy="170291"/>
            </a:xfrm>
            <a:custGeom>
              <a:avLst/>
              <a:gdLst>
                <a:gd name="T0" fmla="*/ 0 w 29"/>
                <a:gd name="T1" fmla="*/ 0 h 98"/>
                <a:gd name="T2" fmla="*/ 29 w 29"/>
                <a:gd name="T3" fmla="*/ 98 h 98"/>
              </a:gdLst>
              <a:ahLst/>
              <a:cxnLst>
                <a:cxn ang="0">
                  <a:pos x="T0" y="T1"/>
                </a:cxn>
                <a:cxn ang="0">
                  <a:pos x="T2" y="T3"/>
                </a:cxn>
              </a:cxnLst>
              <a:rect l="0" t="0" r="r" b="b"/>
              <a:pathLst>
                <a:path w="29" h="98">
                  <a:moveTo>
                    <a:pt x="0" y="0"/>
                  </a:moveTo>
                  <a:cubicBezTo>
                    <a:pt x="0" y="0"/>
                    <a:pt x="6" y="71"/>
                    <a:pt x="29" y="98"/>
                  </a:cubicBezTo>
                </a:path>
              </a:pathLst>
            </a:custGeom>
            <a:noFill/>
            <a:ln w="7938" cap="rnd">
              <a:solidFill>
                <a:srgbClr val="630E17"/>
              </a:solidFill>
              <a:prstDash val="solid"/>
              <a:round/>
            </a:ln>
            <a:extLst>
              <a:ext uri="{909E8E84-426E-40DD-AFC4-6F175D3DCCD1}">
                <a14:hiddenFill xmlns:a14="http://schemas.microsoft.com/office/drawing/2010/main">
                  <a:solidFill>
                    <a:srgbClr val="FFFFFF"/>
                  </a:solidFill>
                </a14:hiddenFill>
              </a:ext>
            </a:extLst>
          </p:spPr>
          <p:txBody>
            <a:bodyPr vert="horz" wrap="square" lIns="91423" tIns="45711" rIns="91423" bIns="45711" numCol="1" anchor="t" anchorCtr="0" compatLnSpc="1"/>
            <a:lstStyle/>
            <a:p>
              <a:endParaRPr lang="zh-CN" altLang="en-US"/>
            </a:p>
          </p:txBody>
        </p:sp>
        <p:sp>
          <p:nvSpPr>
            <p:cNvPr id="208" name="Freeform 602"/>
            <p:cNvSpPr/>
            <p:nvPr/>
          </p:nvSpPr>
          <p:spPr bwMode="auto">
            <a:xfrm>
              <a:off x="10029201" y="4835548"/>
              <a:ext cx="176840" cy="94315"/>
            </a:xfrm>
            <a:custGeom>
              <a:avLst/>
              <a:gdLst>
                <a:gd name="T0" fmla="*/ 20 w 101"/>
                <a:gd name="T1" fmla="*/ 7 h 54"/>
                <a:gd name="T2" fmla="*/ 16 w 101"/>
                <a:gd name="T3" fmla="*/ 0 h 54"/>
                <a:gd name="T4" fmla="*/ 3 w 101"/>
                <a:gd name="T5" fmla="*/ 23 h 54"/>
                <a:gd name="T6" fmla="*/ 96 w 101"/>
                <a:gd name="T7" fmla="*/ 18 h 54"/>
                <a:gd name="T8" fmla="*/ 101 w 101"/>
                <a:gd name="T9" fmla="*/ 2 h 54"/>
                <a:gd name="T10" fmla="*/ 20 w 101"/>
                <a:gd name="T11" fmla="*/ 7 h 54"/>
              </a:gdLst>
              <a:ahLst/>
              <a:cxnLst>
                <a:cxn ang="0">
                  <a:pos x="T0" y="T1"/>
                </a:cxn>
                <a:cxn ang="0">
                  <a:pos x="T2" y="T3"/>
                </a:cxn>
                <a:cxn ang="0">
                  <a:pos x="T4" y="T5"/>
                </a:cxn>
                <a:cxn ang="0">
                  <a:pos x="T6" y="T7"/>
                </a:cxn>
                <a:cxn ang="0">
                  <a:pos x="T8" y="T9"/>
                </a:cxn>
                <a:cxn ang="0">
                  <a:pos x="T10" y="T11"/>
                </a:cxn>
              </a:cxnLst>
              <a:rect l="0" t="0" r="r" b="b"/>
              <a:pathLst>
                <a:path w="101" h="54">
                  <a:moveTo>
                    <a:pt x="20" y="7"/>
                  </a:moveTo>
                  <a:cubicBezTo>
                    <a:pt x="19" y="6"/>
                    <a:pt x="17" y="3"/>
                    <a:pt x="16" y="0"/>
                  </a:cubicBezTo>
                  <a:cubicBezTo>
                    <a:pt x="7" y="9"/>
                    <a:pt x="0" y="13"/>
                    <a:pt x="3" y="23"/>
                  </a:cubicBezTo>
                  <a:cubicBezTo>
                    <a:pt x="14" y="54"/>
                    <a:pt x="83" y="27"/>
                    <a:pt x="96" y="18"/>
                  </a:cubicBezTo>
                  <a:cubicBezTo>
                    <a:pt x="98" y="17"/>
                    <a:pt x="99" y="11"/>
                    <a:pt x="101" y="2"/>
                  </a:cubicBezTo>
                  <a:cubicBezTo>
                    <a:pt x="74" y="12"/>
                    <a:pt x="46" y="20"/>
                    <a:pt x="20" y="7"/>
                  </a:cubicBezTo>
                  <a:close/>
                </a:path>
              </a:pathLst>
            </a:custGeom>
            <a:solidFill>
              <a:srgbClr val="000000"/>
            </a:solidFill>
            <a:ln w="7938" cap="rnd">
              <a:solidFill>
                <a:srgbClr val="000000"/>
              </a:solidFill>
              <a:prstDash val="solid"/>
              <a:round/>
            </a:ln>
          </p:spPr>
          <p:txBody>
            <a:bodyPr vert="horz" wrap="square" lIns="91423" tIns="45711" rIns="91423" bIns="45711" numCol="1" anchor="t" anchorCtr="0" compatLnSpc="1"/>
            <a:lstStyle/>
            <a:p>
              <a:endParaRPr lang="zh-CN" altLang="en-US"/>
            </a:p>
          </p:txBody>
        </p:sp>
        <p:sp>
          <p:nvSpPr>
            <p:cNvPr id="209" name="Freeform 603"/>
            <p:cNvSpPr/>
            <p:nvPr/>
          </p:nvSpPr>
          <p:spPr bwMode="auto">
            <a:xfrm>
              <a:off x="10056710" y="4605001"/>
              <a:ext cx="154571" cy="265916"/>
            </a:xfrm>
            <a:custGeom>
              <a:avLst/>
              <a:gdLst>
                <a:gd name="T0" fmla="*/ 34 w 88"/>
                <a:gd name="T1" fmla="*/ 11 h 152"/>
                <a:gd name="T2" fmla="*/ 0 w 88"/>
                <a:gd name="T3" fmla="*/ 132 h 152"/>
                <a:gd name="T4" fmla="*/ 4 w 88"/>
                <a:gd name="T5" fmla="*/ 139 h 152"/>
                <a:gd name="T6" fmla="*/ 85 w 88"/>
                <a:gd name="T7" fmla="*/ 134 h 152"/>
                <a:gd name="T8" fmla="*/ 83 w 88"/>
                <a:gd name="T9" fmla="*/ 1 h 152"/>
                <a:gd name="T10" fmla="*/ 34 w 88"/>
                <a:gd name="T11" fmla="*/ 11 h 152"/>
              </a:gdLst>
              <a:ahLst/>
              <a:cxnLst>
                <a:cxn ang="0">
                  <a:pos x="T0" y="T1"/>
                </a:cxn>
                <a:cxn ang="0">
                  <a:pos x="T2" y="T3"/>
                </a:cxn>
                <a:cxn ang="0">
                  <a:pos x="T4" y="T5"/>
                </a:cxn>
                <a:cxn ang="0">
                  <a:pos x="T6" y="T7"/>
                </a:cxn>
                <a:cxn ang="0">
                  <a:pos x="T8" y="T9"/>
                </a:cxn>
                <a:cxn ang="0">
                  <a:pos x="T10" y="T11"/>
                </a:cxn>
              </a:cxnLst>
              <a:rect l="0" t="0" r="r" b="b"/>
              <a:pathLst>
                <a:path w="88" h="152">
                  <a:moveTo>
                    <a:pt x="34" y="11"/>
                  </a:moveTo>
                  <a:cubicBezTo>
                    <a:pt x="38" y="93"/>
                    <a:pt x="16" y="119"/>
                    <a:pt x="0" y="132"/>
                  </a:cubicBezTo>
                  <a:cubicBezTo>
                    <a:pt x="1" y="135"/>
                    <a:pt x="3" y="138"/>
                    <a:pt x="4" y="139"/>
                  </a:cubicBezTo>
                  <a:cubicBezTo>
                    <a:pt x="30" y="152"/>
                    <a:pt x="58" y="144"/>
                    <a:pt x="85" y="134"/>
                  </a:cubicBezTo>
                  <a:cubicBezTo>
                    <a:pt x="88" y="108"/>
                    <a:pt x="88" y="55"/>
                    <a:pt x="83" y="1"/>
                  </a:cubicBezTo>
                  <a:cubicBezTo>
                    <a:pt x="67" y="0"/>
                    <a:pt x="50" y="5"/>
                    <a:pt x="34" y="11"/>
                  </a:cubicBezTo>
                  <a:close/>
                </a:path>
              </a:pathLst>
            </a:custGeom>
            <a:solidFill>
              <a:srgbClr val="595757"/>
            </a:solidFill>
            <a:ln w="7938" cap="rnd">
              <a:solidFill>
                <a:srgbClr val="630E17"/>
              </a:solidFill>
              <a:prstDash val="solid"/>
              <a:round/>
            </a:ln>
          </p:spPr>
          <p:txBody>
            <a:bodyPr vert="horz" wrap="square" lIns="91423" tIns="45711" rIns="91423" bIns="45711" numCol="1" anchor="t" anchorCtr="0" compatLnSpc="1"/>
            <a:lstStyle/>
            <a:p>
              <a:endParaRPr lang="zh-CN" altLang="en-US"/>
            </a:p>
          </p:txBody>
        </p:sp>
        <p:sp>
          <p:nvSpPr>
            <p:cNvPr id="210" name="Freeform 604"/>
            <p:cNvSpPr/>
            <p:nvPr/>
          </p:nvSpPr>
          <p:spPr bwMode="auto">
            <a:xfrm>
              <a:off x="10097317" y="4422921"/>
              <a:ext cx="104794" cy="201729"/>
            </a:xfrm>
            <a:custGeom>
              <a:avLst/>
              <a:gdLst>
                <a:gd name="T0" fmla="*/ 0 w 60"/>
                <a:gd name="T1" fmla="*/ 20 h 115"/>
                <a:gd name="T2" fmla="*/ 11 w 60"/>
                <a:gd name="T3" fmla="*/ 115 h 115"/>
                <a:gd name="T4" fmla="*/ 60 w 60"/>
                <a:gd name="T5" fmla="*/ 105 h 115"/>
                <a:gd name="T6" fmla="*/ 43 w 60"/>
                <a:gd name="T7" fmla="*/ 0 h 115"/>
                <a:gd name="T8" fmla="*/ 0 w 60"/>
                <a:gd name="T9" fmla="*/ 20 h 115"/>
              </a:gdLst>
              <a:ahLst/>
              <a:cxnLst>
                <a:cxn ang="0">
                  <a:pos x="T0" y="T1"/>
                </a:cxn>
                <a:cxn ang="0">
                  <a:pos x="T2" y="T3"/>
                </a:cxn>
                <a:cxn ang="0">
                  <a:pos x="T4" y="T5"/>
                </a:cxn>
                <a:cxn ang="0">
                  <a:pos x="T6" y="T7"/>
                </a:cxn>
                <a:cxn ang="0">
                  <a:pos x="T8" y="T9"/>
                </a:cxn>
              </a:cxnLst>
              <a:rect l="0" t="0" r="r" b="b"/>
              <a:pathLst>
                <a:path w="60" h="115">
                  <a:moveTo>
                    <a:pt x="0" y="20"/>
                  </a:moveTo>
                  <a:cubicBezTo>
                    <a:pt x="7" y="58"/>
                    <a:pt x="10" y="89"/>
                    <a:pt x="11" y="115"/>
                  </a:cubicBezTo>
                  <a:cubicBezTo>
                    <a:pt x="27" y="109"/>
                    <a:pt x="44" y="104"/>
                    <a:pt x="60" y="105"/>
                  </a:cubicBezTo>
                  <a:cubicBezTo>
                    <a:pt x="57" y="68"/>
                    <a:pt x="51" y="29"/>
                    <a:pt x="43" y="0"/>
                  </a:cubicBezTo>
                  <a:lnTo>
                    <a:pt x="0" y="20"/>
                  </a:lnTo>
                  <a:close/>
                </a:path>
              </a:pathLst>
            </a:custGeom>
            <a:solidFill>
              <a:srgbClr val="FBE3D6"/>
            </a:solidFill>
            <a:ln w="7938" cap="rnd">
              <a:solidFill>
                <a:srgbClr val="630E17"/>
              </a:solidFill>
              <a:prstDash val="solid"/>
              <a:round/>
            </a:ln>
          </p:spPr>
          <p:txBody>
            <a:bodyPr vert="horz" wrap="square" lIns="91423" tIns="45711" rIns="91423" bIns="45711" numCol="1" anchor="t" anchorCtr="0" compatLnSpc="1"/>
            <a:lstStyle/>
            <a:p>
              <a:endParaRPr lang="zh-CN" altLang="en-US"/>
            </a:p>
          </p:txBody>
        </p:sp>
        <p:sp>
          <p:nvSpPr>
            <p:cNvPr id="211" name="Freeform 605"/>
            <p:cNvSpPr/>
            <p:nvPr/>
          </p:nvSpPr>
          <p:spPr bwMode="auto">
            <a:xfrm>
              <a:off x="9727918" y="4755642"/>
              <a:ext cx="174220" cy="90385"/>
            </a:xfrm>
            <a:custGeom>
              <a:avLst/>
              <a:gdLst>
                <a:gd name="T0" fmla="*/ 25 w 100"/>
                <a:gd name="T1" fmla="*/ 8 h 52"/>
                <a:gd name="T2" fmla="*/ 24 w 100"/>
                <a:gd name="T3" fmla="*/ 0 h 52"/>
                <a:gd name="T4" fmla="*/ 3 w 100"/>
                <a:gd name="T5" fmla="*/ 15 h 52"/>
                <a:gd name="T6" fmla="*/ 89 w 100"/>
                <a:gd name="T7" fmla="*/ 49 h 52"/>
                <a:gd name="T8" fmla="*/ 100 w 100"/>
                <a:gd name="T9" fmla="*/ 37 h 52"/>
                <a:gd name="T10" fmla="*/ 25 w 100"/>
                <a:gd name="T11" fmla="*/ 8 h 52"/>
              </a:gdLst>
              <a:ahLst/>
              <a:cxnLst>
                <a:cxn ang="0">
                  <a:pos x="T0" y="T1"/>
                </a:cxn>
                <a:cxn ang="0">
                  <a:pos x="T2" y="T3"/>
                </a:cxn>
                <a:cxn ang="0">
                  <a:pos x="T4" y="T5"/>
                </a:cxn>
                <a:cxn ang="0">
                  <a:pos x="T6" y="T7"/>
                </a:cxn>
                <a:cxn ang="0">
                  <a:pos x="T8" y="T9"/>
                </a:cxn>
                <a:cxn ang="0">
                  <a:pos x="T10" y="T11"/>
                </a:cxn>
              </a:cxnLst>
              <a:rect l="0" t="0" r="r" b="b"/>
              <a:pathLst>
                <a:path w="100" h="52">
                  <a:moveTo>
                    <a:pt x="25" y="8"/>
                  </a:moveTo>
                  <a:cubicBezTo>
                    <a:pt x="24" y="6"/>
                    <a:pt x="24" y="3"/>
                    <a:pt x="24" y="0"/>
                  </a:cubicBezTo>
                  <a:cubicBezTo>
                    <a:pt x="12" y="4"/>
                    <a:pt x="4" y="5"/>
                    <a:pt x="3" y="15"/>
                  </a:cubicBezTo>
                  <a:cubicBezTo>
                    <a:pt x="0" y="48"/>
                    <a:pt x="74" y="52"/>
                    <a:pt x="89" y="49"/>
                  </a:cubicBezTo>
                  <a:cubicBezTo>
                    <a:pt x="92" y="49"/>
                    <a:pt x="95" y="44"/>
                    <a:pt x="100" y="37"/>
                  </a:cubicBezTo>
                  <a:cubicBezTo>
                    <a:pt x="72" y="35"/>
                    <a:pt x="43" y="30"/>
                    <a:pt x="25" y="8"/>
                  </a:cubicBezTo>
                  <a:close/>
                </a:path>
              </a:pathLst>
            </a:custGeom>
            <a:solidFill>
              <a:srgbClr val="000000"/>
            </a:solidFill>
            <a:ln w="7938" cap="rnd">
              <a:solidFill>
                <a:srgbClr val="000000"/>
              </a:solidFill>
              <a:prstDash val="solid"/>
              <a:round/>
            </a:ln>
          </p:spPr>
          <p:txBody>
            <a:bodyPr vert="horz" wrap="square" lIns="91423" tIns="45711" rIns="91423" bIns="45711" numCol="1" anchor="t" anchorCtr="0" compatLnSpc="1"/>
            <a:lstStyle/>
            <a:p>
              <a:endParaRPr lang="zh-CN" altLang="en-US"/>
            </a:p>
          </p:txBody>
        </p:sp>
        <p:sp>
          <p:nvSpPr>
            <p:cNvPr id="212" name="Freeform 606"/>
            <p:cNvSpPr/>
            <p:nvPr/>
          </p:nvSpPr>
          <p:spPr bwMode="auto">
            <a:xfrm>
              <a:off x="9769835" y="4587972"/>
              <a:ext cx="227927" cy="231858"/>
            </a:xfrm>
            <a:custGeom>
              <a:avLst/>
              <a:gdLst>
                <a:gd name="T0" fmla="*/ 82 w 130"/>
                <a:gd name="T1" fmla="*/ 0 h 133"/>
                <a:gd name="T2" fmla="*/ 0 w 130"/>
                <a:gd name="T3" fmla="*/ 96 h 133"/>
                <a:gd name="T4" fmla="*/ 1 w 130"/>
                <a:gd name="T5" fmla="*/ 104 h 133"/>
                <a:gd name="T6" fmla="*/ 76 w 130"/>
                <a:gd name="T7" fmla="*/ 133 h 133"/>
                <a:gd name="T8" fmla="*/ 130 w 130"/>
                <a:gd name="T9" fmla="*/ 11 h 133"/>
                <a:gd name="T10" fmla="*/ 82 w 130"/>
                <a:gd name="T11" fmla="*/ 0 h 133"/>
              </a:gdLst>
              <a:ahLst/>
              <a:cxnLst>
                <a:cxn ang="0">
                  <a:pos x="T0" y="T1"/>
                </a:cxn>
                <a:cxn ang="0">
                  <a:pos x="T2" y="T3"/>
                </a:cxn>
                <a:cxn ang="0">
                  <a:pos x="T4" y="T5"/>
                </a:cxn>
                <a:cxn ang="0">
                  <a:pos x="T6" y="T7"/>
                </a:cxn>
                <a:cxn ang="0">
                  <a:pos x="T8" y="T9"/>
                </a:cxn>
                <a:cxn ang="0">
                  <a:pos x="T10" y="T11"/>
                </a:cxn>
              </a:cxnLst>
              <a:rect l="0" t="0" r="r" b="b"/>
              <a:pathLst>
                <a:path w="130" h="133">
                  <a:moveTo>
                    <a:pt x="82" y="0"/>
                  </a:moveTo>
                  <a:cubicBezTo>
                    <a:pt x="51" y="76"/>
                    <a:pt x="20" y="90"/>
                    <a:pt x="0" y="96"/>
                  </a:cubicBezTo>
                  <a:cubicBezTo>
                    <a:pt x="0" y="99"/>
                    <a:pt x="0" y="102"/>
                    <a:pt x="1" y="104"/>
                  </a:cubicBezTo>
                  <a:cubicBezTo>
                    <a:pt x="19" y="126"/>
                    <a:pt x="48" y="131"/>
                    <a:pt x="76" y="133"/>
                  </a:cubicBezTo>
                  <a:cubicBezTo>
                    <a:pt x="90" y="111"/>
                    <a:pt x="112" y="62"/>
                    <a:pt x="130" y="11"/>
                  </a:cubicBezTo>
                  <a:cubicBezTo>
                    <a:pt x="116" y="3"/>
                    <a:pt x="98" y="1"/>
                    <a:pt x="82" y="0"/>
                  </a:cubicBezTo>
                  <a:close/>
                </a:path>
              </a:pathLst>
            </a:custGeom>
            <a:solidFill>
              <a:srgbClr val="595757"/>
            </a:solidFill>
            <a:ln w="7938" cap="rnd">
              <a:solidFill>
                <a:srgbClr val="630E17"/>
              </a:solidFill>
              <a:prstDash val="solid"/>
              <a:round/>
            </a:ln>
          </p:spPr>
          <p:txBody>
            <a:bodyPr vert="horz" wrap="square" lIns="91423" tIns="45711" rIns="91423" bIns="45711" numCol="1" anchor="t" anchorCtr="0" compatLnSpc="1"/>
            <a:lstStyle/>
            <a:p>
              <a:endParaRPr lang="zh-CN" altLang="en-US"/>
            </a:p>
          </p:txBody>
        </p:sp>
        <p:sp>
          <p:nvSpPr>
            <p:cNvPr id="213" name="Freeform 608"/>
            <p:cNvSpPr/>
            <p:nvPr/>
          </p:nvSpPr>
          <p:spPr bwMode="auto">
            <a:xfrm>
              <a:off x="9913927" y="4426851"/>
              <a:ext cx="132302" cy="179460"/>
            </a:xfrm>
            <a:custGeom>
              <a:avLst/>
              <a:gdLst>
                <a:gd name="T0" fmla="*/ 28 w 76"/>
                <a:gd name="T1" fmla="*/ 1 h 103"/>
                <a:gd name="T2" fmla="*/ 0 w 76"/>
                <a:gd name="T3" fmla="*/ 92 h 103"/>
                <a:gd name="T4" fmla="*/ 48 w 76"/>
                <a:gd name="T5" fmla="*/ 103 h 103"/>
                <a:gd name="T6" fmla="*/ 76 w 76"/>
                <a:gd name="T7" fmla="*/ 0 h 103"/>
                <a:gd name="T8" fmla="*/ 28 w 76"/>
                <a:gd name="T9" fmla="*/ 1 h 103"/>
              </a:gdLst>
              <a:ahLst/>
              <a:cxnLst>
                <a:cxn ang="0">
                  <a:pos x="T0" y="T1"/>
                </a:cxn>
                <a:cxn ang="0">
                  <a:pos x="T2" y="T3"/>
                </a:cxn>
                <a:cxn ang="0">
                  <a:pos x="T4" y="T5"/>
                </a:cxn>
                <a:cxn ang="0">
                  <a:pos x="T6" y="T7"/>
                </a:cxn>
                <a:cxn ang="0">
                  <a:pos x="T8" y="T9"/>
                </a:cxn>
              </a:cxnLst>
              <a:rect l="0" t="0" r="r" b="b"/>
              <a:pathLst>
                <a:path w="76" h="103">
                  <a:moveTo>
                    <a:pt x="28" y="1"/>
                  </a:moveTo>
                  <a:cubicBezTo>
                    <a:pt x="19" y="38"/>
                    <a:pt x="9" y="68"/>
                    <a:pt x="0" y="92"/>
                  </a:cubicBezTo>
                  <a:cubicBezTo>
                    <a:pt x="16" y="93"/>
                    <a:pt x="34" y="95"/>
                    <a:pt x="48" y="103"/>
                  </a:cubicBezTo>
                  <a:cubicBezTo>
                    <a:pt x="60" y="67"/>
                    <a:pt x="71" y="30"/>
                    <a:pt x="76" y="0"/>
                  </a:cubicBezTo>
                  <a:lnTo>
                    <a:pt x="28" y="1"/>
                  </a:lnTo>
                  <a:close/>
                </a:path>
              </a:pathLst>
            </a:custGeom>
            <a:solidFill>
              <a:srgbClr val="FBE3D6"/>
            </a:solidFill>
            <a:ln w="7938" cap="rnd">
              <a:solidFill>
                <a:srgbClr val="630E17"/>
              </a:solidFill>
              <a:prstDash val="solid"/>
              <a:round/>
            </a:ln>
          </p:spPr>
          <p:txBody>
            <a:bodyPr vert="horz" wrap="square" lIns="91423" tIns="45711" rIns="91423" bIns="45711" numCol="1" anchor="t" anchorCtr="0" compatLnSpc="1"/>
            <a:lstStyle/>
            <a:p>
              <a:endParaRPr lang="zh-CN" altLang="en-US"/>
            </a:p>
          </p:txBody>
        </p:sp>
        <p:sp>
          <p:nvSpPr>
            <p:cNvPr id="214" name="Freeform 609"/>
            <p:cNvSpPr/>
            <p:nvPr/>
          </p:nvSpPr>
          <p:spPr bwMode="auto">
            <a:xfrm>
              <a:off x="9806513" y="4601071"/>
              <a:ext cx="178150" cy="214828"/>
            </a:xfrm>
            <a:custGeom>
              <a:avLst/>
              <a:gdLst>
                <a:gd name="T0" fmla="*/ 84 w 102"/>
                <a:gd name="T1" fmla="*/ 0 h 123"/>
                <a:gd name="T2" fmla="*/ 0 w 102"/>
                <a:gd name="T3" fmla="*/ 100 h 123"/>
                <a:gd name="T4" fmla="*/ 51 w 102"/>
                <a:gd name="T5" fmla="*/ 118 h 123"/>
                <a:gd name="T6" fmla="*/ 102 w 102"/>
                <a:gd name="T7" fmla="*/ 7 h 123"/>
                <a:gd name="T8" fmla="*/ 84 w 102"/>
                <a:gd name="T9" fmla="*/ 0 h 123"/>
              </a:gdLst>
              <a:ahLst/>
              <a:cxnLst>
                <a:cxn ang="0">
                  <a:pos x="T0" y="T1"/>
                </a:cxn>
                <a:cxn ang="0">
                  <a:pos x="T2" y="T3"/>
                </a:cxn>
                <a:cxn ang="0">
                  <a:pos x="T4" y="T5"/>
                </a:cxn>
                <a:cxn ang="0">
                  <a:pos x="T6" y="T7"/>
                </a:cxn>
                <a:cxn ang="0">
                  <a:pos x="T8" y="T9"/>
                </a:cxn>
              </a:cxnLst>
              <a:rect l="0" t="0" r="r" b="b"/>
              <a:pathLst>
                <a:path w="102" h="123">
                  <a:moveTo>
                    <a:pt x="84" y="0"/>
                  </a:moveTo>
                  <a:cubicBezTo>
                    <a:pt x="84" y="0"/>
                    <a:pt x="53" y="94"/>
                    <a:pt x="0" y="100"/>
                  </a:cubicBezTo>
                  <a:cubicBezTo>
                    <a:pt x="2" y="113"/>
                    <a:pt x="39" y="123"/>
                    <a:pt x="51" y="118"/>
                  </a:cubicBezTo>
                  <a:cubicBezTo>
                    <a:pt x="71" y="111"/>
                    <a:pt x="102" y="7"/>
                    <a:pt x="102" y="7"/>
                  </a:cubicBezTo>
                  <a:lnTo>
                    <a:pt x="84" y="0"/>
                  </a:ln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15" name="Freeform 610"/>
            <p:cNvSpPr/>
            <p:nvPr/>
          </p:nvSpPr>
          <p:spPr bwMode="auto">
            <a:xfrm>
              <a:off x="10102557" y="4620720"/>
              <a:ext cx="119203" cy="243646"/>
            </a:xfrm>
            <a:custGeom>
              <a:avLst/>
              <a:gdLst>
                <a:gd name="T0" fmla="*/ 34 w 68"/>
                <a:gd name="T1" fmla="*/ 2 h 139"/>
                <a:gd name="T2" fmla="*/ 0 w 68"/>
                <a:gd name="T3" fmla="*/ 128 h 139"/>
                <a:gd name="T4" fmla="*/ 54 w 68"/>
                <a:gd name="T5" fmla="*/ 123 h 139"/>
                <a:gd name="T6" fmla="*/ 53 w 68"/>
                <a:gd name="T7" fmla="*/ 0 h 139"/>
                <a:gd name="T8" fmla="*/ 34 w 68"/>
                <a:gd name="T9" fmla="*/ 2 h 139"/>
              </a:gdLst>
              <a:ahLst/>
              <a:cxnLst>
                <a:cxn ang="0">
                  <a:pos x="T0" y="T1"/>
                </a:cxn>
                <a:cxn ang="0">
                  <a:pos x="T2" y="T3"/>
                </a:cxn>
                <a:cxn ang="0">
                  <a:pos x="T4" y="T5"/>
                </a:cxn>
                <a:cxn ang="0">
                  <a:pos x="T6" y="T7"/>
                </a:cxn>
                <a:cxn ang="0">
                  <a:pos x="T8" y="T9"/>
                </a:cxn>
              </a:cxnLst>
              <a:rect l="0" t="0" r="r" b="b"/>
              <a:pathLst>
                <a:path w="68" h="139">
                  <a:moveTo>
                    <a:pt x="34" y="2"/>
                  </a:moveTo>
                  <a:cubicBezTo>
                    <a:pt x="34" y="2"/>
                    <a:pt x="45" y="100"/>
                    <a:pt x="0" y="128"/>
                  </a:cubicBezTo>
                  <a:cubicBezTo>
                    <a:pt x="8" y="139"/>
                    <a:pt x="45" y="132"/>
                    <a:pt x="54" y="123"/>
                  </a:cubicBezTo>
                  <a:cubicBezTo>
                    <a:pt x="68" y="108"/>
                    <a:pt x="53" y="0"/>
                    <a:pt x="53" y="0"/>
                  </a:cubicBezTo>
                  <a:lnTo>
                    <a:pt x="34" y="2"/>
                  </a:ln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16" name="Oval 611"/>
            <p:cNvSpPr>
              <a:spLocks noChangeArrowheads="1"/>
            </p:cNvSpPr>
            <p:nvPr/>
          </p:nvSpPr>
          <p:spPr bwMode="auto">
            <a:xfrm>
              <a:off x="9739707" y="4773981"/>
              <a:ext cx="19648" cy="1833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17" name="Oval 612"/>
            <p:cNvSpPr>
              <a:spLocks noChangeArrowheads="1"/>
            </p:cNvSpPr>
            <p:nvPr/>
          </p:nvSpPr>
          <p:spPr bwMode="auto">
            <a:xfrm>
              <a:off x="10039680" y="4852577"/>
              <a:ext cx="20959" cy="1702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18" name="Freeform 613"/>
            <p:cNvSpPr/>
            <p:nvPr/>
          </p:nvSpPr>
          <p:spPr bwMode="auto">
            <a:xfrm>
              <a:off x="9957154" y="4434711"/>
              <a:ext cx="85145" cy="163741"/>
            </a:xfrm>
            <a:custGeom>
              <a:avLst/>
              <a:gdLst>
                <a:gd name="T0" fmla="*/ 22 w 49"/>
                <a:gd name="T1" fmla="*/ 2 h 93"/>
                <a:gd name="T2" fmla="*/ 0 w 49"/>
                <a:gd name="T3" fmla="*/ 86 h 93"/>
                <a:gd name="T4" fmla="*/ 21 w 49"/>
                <a:gd name="T5" fmla="*/ 93 h 93"/>
                <a:gd name="T6" fmla="*/ 47 w 49"/>
                <a:gd name="T7" fmla="*/ 1 h 93"/>
                <a:gd name="T8" fmla="*/ 22 w 49"/>
                <a:gd name="T9" fmla="*/ 2 h 93"/>
              </a:gdLst>
              <a:ahLst/>
              <a:cxnLst>
                <a:cxn ang="0">
                  <a:pos x="T0" y="T1"/>
                </a:cxn>
                <a:cxn ang="0">
                  <a:pos x="T2" y="T3"/>
                </a:cxn>
                <a:cxn ang="0">
                  <a:pos x="T4" y="T5"/>
                </a:cxn>
                <a:cxn ang="0">
                  <a:pos x="T6" y="T7"/>
                </a:cxn>
                <a:cxn ang="0">
                  <a:pos x="T8" y="T9"/>
                </a:cxn>
              </a:cxnLst>
              <a:rect l="0" t="0" r="r" b="b"/>
              <a:pathLst>
                <a:path w="49" h="93">
                  <a:moveTo>
                    <a:pt x="22" y="2"/>
                  </a:moveTo>
                  <a:cubicBezTo>
                    <a:pt x="0" y="86"/>
                    <a:pt x="0" y="86"/>
                    <a:pt x="0" y="86"/>
                  </a:cubicBezTo>
                  <a:cubicBezTo>
                    <a:pt x="21" y="93"/>
                    <a:pt x="21" y="93"/>
                    <a:pt x="21" y="93"/>
                  </a:cubicBezTo>
                  <a:cubicBezTo>
                    <a:pt x="21" y="93"/>
                    <a:pt x="49" y="3"/>
                    <a:pt x="47" y="1"/>
                  </a:cubicBezTo>
                  <a:cubicBezTo>
                    <a:pt x="45" y="0"/>
                    <a:pt x="22" y="2"/>
                    <a:pt x="22" y="2"/>
                  </a:cubicBezTo>
                  <a:close/>
                </a:path>
              </a:pathLst>
            </a:custGeom>
            <a:solidFill>
              <a:srgbClr val="F4CBB9"/>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19" name="Freeform 614"/>
            <p:cNvSpPr/>
            <p:nvPr/>
          </p:nvSpPr>
          <p:spPr bwMode="auto">
            <a:xfrm>
              <a:off x="10133995" y="4432091"/>
              <a:ext cx="62877" cy="171601"/>
            </a:xfrm>
            <a:custGeom>
              <a:avLst/>
              <a:gdLst>
                <a:gd name="T0" fmla="*/ 0 w 36"/>
                <a:gd name="T1" fmla="*/ 12 h 98"/>
                <a:gd name="T2" fmla="*/ 14 w 36"/>
                <a:gd name="T3" fmla="*/ 98 h 98"/>
                <a:gd name="T4" fmla="*/ 36 w 36"/>
                <a:gd name="T5" fmla="*/ 95 h 98"/>
                <a:gd name="T6" fmla="*/ 23 w 36"/>
                <a:gd name="T7" fmla="*/ 1 h 98"/>
                <a:gd name="T8" fmla="*/ 0 w 36"/>
                <a:gd name="T9" fmla="*/ 12 h 98"/>
              </a:gdLst>
              <a:ahLst/>
              <a:cxnLst>
                <a:cxn ang="0">
                  <a:pos x="T0" y="T1"/>
                </a:cxn>
                <a:cxn ang="0">
                  <a:pos x="T2" y="T3"/>
                </a:cxn>
                <a:cxn ang="0">
                  <a:pos x="T4" y="T5"/>
                </a:cxn>
                <a:cxn ang="0">
                  <a:pos x="T6" y="T7"/>
                </a:cxn>
                <a:cxn ang="0">
                  <a:pos x="T8" y="T9"/>
                </a:cxn>
              </a:cxnLst>
              <a:rect l="0" t="0" r="r" b="b"/>
              <a:pathLst>
                <a:path w="36" h="98">
                  <a:moveTo>
                    <a:pt x="0" y="12"/>
                  </a:moveTo>
                  <a:cubicBezTo>
                    <a:pt x="14" y="98"/>
                    <a:pt x="14" y="98"/>
                    <a:pt x="14" y="98"/>
                  </a:cubicBezTo>
                  <a:cubicBezTo>
                    <a:pt x="36" y="95"/>
                    <a:pt x="36" y="95"/>
                    <a:pt x="36" y="95"/>
                  </a:cubicBezTo>
                  <a:cubicBezTo>
                    <a:pt x="36" y="95"/>
                    <a:pt x="25" y="2"/>
                    <a:pt x="23" y="1"/>
                  </a:cubicBezTo>
                  <a:cubicBezTo>
                    <a:pt x="21" y="0"/>
                    <a:pt x="0" y="12"/>
                    <a:pt x="0" y="12"/>
                  </a:cubicBezTo>
                  <a:close/>
                </a:path>
              </a:pathLst>
            </a:custGeom>
            <a:solidFill>
              <a:srgbClr val="F4CBB9"/>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20" name="Freeform 615"/>
            <p:cNvSpPr/>
            <p:nvPr/>
          </p:nvSpPr>
          <p:spPr bwMode="auto">
            <a:xfrm>
              <a:off x="9847121" y="4215952"/>
              <a:ext cx="476813" cy="332722"/>
            </a:xfrm>
            <a:custGeom>
              <a:avLst/>
              <a:gdLst>
                <a:gd name="T0" fmla="*/ 226 w 273"/>
                <a:gd name="T1" fmla="*/ 0 h 190"/>
                <a:gd name="T2" fmla="*/ 269 w 273"/>
                <a:gd name="T3" fmla="*/ 168 h 190"/>
                <a:gd name="T4" fmla="*/ 0 w 273"/>
                <a:gd name="T5" fmla="*/ 156 h 190"/>
                <a:gd name="T6" fmla="*/ 56 w 273"/>
                <a:gd name="T7" fmla="*/ 7 h 190"/>
                <a:gd name="T8" fmla="*/ 226 w 273"/>
                <a:gd name="T9" fmla="*/ 0 h 190"/>
              </a:gdLst>
              <a:ahLst/>
              <a:cxnLst>
                <a:cxn ang="0">
                  <a:pos x="T0" y="T1"/>
                </a:cxn>
                <a:cxn ang="0">
                  <a:pos x="T2" y="T3"/>
                </a:cxn>
                <a:cxn ang="0">
                  <a:pos x="T4" y="T5"/>
                </a:cxn>
                <a:cxn ang="0">
                  <a:pos x="T6" y="T7"/>
                </a:cxn>
                <a:cxn ang="0">
                  <a:pos x="T8" y="T9"/>
                </a:cxn>
              </a:cxnLst>
              <a:rect l="0" t="0" r="r" b="b"/>
              <a:pathLst>
                <a:path w="273" h="190">
                  <a:moveTo>
                    <a:pt x="226" y="0"/>
                  </a:moveTo>
                  <a:cubicBezTo>
                    <a:pt x="273" y="59"/>
                    <a:pt x="266" y="167"/>
                    <a:pt x="269" y="168"/>
                  </a:cubicBezTo>
                  <a:cubicBezTo>
                    <a:pt x="254" y="182"/>
                    <a:pt x="22" y="190"/>
                    <a:pt x="0" y="156"/>
                  </a:cubicBezTo>
                  <a:cubicBezTo>
                    <a:pt x="18" y="138"/>
                    <a:pt x="56" y="7"/>
                    <a:pt x="56" y="7"/>
                  </a:cubicBezTo>
                  <a:lnTo>
                    <a:pt x="22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21" name="Freeform 616"/>
            <p:cNvSpPr/>
            <p:nvPr/>
          </p:nvSpPr>
          <p:spPr bwMode="auto">
            <a:xfrm>
              <a:off x="10161503" y="4215952"/>
              <a:ext cx="14409" cy="3930"/>
            </a:xfrm>
            <a:custGeom>
              <a:avLst/>
              <a:gdLst>
                <a:gd name="T0" fmla="*/ 11 w 11"/>
                <a:gd name="T1" fmla="*/ 2 h 3"/>
                <a:gd name="T2" fmla="*/ 7 w 11"/>
                <a:gd name="T3" fmla="*/ 0 h 3"/>
                <a:gd name="T4" fmla="*/ 0 w 11"/>
                <a:gd name="T5" fmla="*/ 3 h 3"/>
                <a:gd name="T6" fmla="*/ 11 w 11"/>
                <a:gd name="T7" fmla="*/ 2 h 3"/>
              </a:gdLst>
              <a:ahLst/>
              <a:cxnLst>
                <a:cxn ang="0">
                  <a:pos x="T0" y="T1"/>
                </a:cxn>
                <a:cxn ang="0">
                  <a:pos x="T2" y="T3"/>
                </a:cxn>
                <a:cxn ang="0">
                  <a:pos x="T4" y="T5"/>
                </a:cxn>
                <a:cxn ang="0">
                  <a:pos x="T6" y="T7"/>
                </a:cxn>
              </a:cxnLst>
              <a:rect l="0" t="0" r="r" b="b"/>
              <a:pathLst>
                <a:path w="11" h="3">
                  <a:moveTo>
                    <a:pt x="11" y="2"/>
                  </a:moveTo>
                  <a:lnTo>
                    <a:pt x="7" y="0"/>
                  </a:lnTo>
                  <a:lnTo>
                    <a:pt x="0" y="3"/>
                  </a:lnTo>
                  <a:lnTo>
                    <a:pt x="11" y="2"/>
                  </a:lnTo>
                  <a:close/>
                </a:path>
              </a:pathLst>
            </a:custGeom>
            <a:solidFill>
              <a:srgbClr val="7ECEF4"/>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22" name="Freeform 617"/>
            <p:cNvSpPr/>
            <p:nvPr/>
          </p:nvSpPr>
          <p:spPr bwMode="auto">
            <a:xfrm>
              <a:off x="10092077" y="4218572"/>
              <a:ext cx="142782" cy="60257"/>
            </a:xfrm>
            <a:custGeom>
              <a:avLst/>
              <a:gdLst>
                <a:gd name="T0" fmla="*/ 0 w 109"/>
                <a:gd name="T1" fmla="*/ 22 h 46"/>
                <a:gd name="T2" fmla="*/ 49 w 109"/>
                <a:gd name="T3" fmla="*/ 46 h 46"/>
                <a:gd name="T4" fmla="*/ 109 w 109"/>
                <a:gd name="T5" fmla="*/ 22 h 46"/>
                <a:gd name="T6" fmla="*/ 64 w 109"/>
                <a:gd name="T7" fmla="*/ 0 h 46"/>
                <a:gd name="T8" fmla="*/ 53 w 109"/>
                <a:gd name="T9" fmla="*/ 1 h 46"/>
                <a:gd name="T10" fmla="*/ 0 w 109"/>
                <a:gd name="T11" fmla="*/ 22 h 46"/>
              </a:gdLst>
              <a:ahLst/>
              <a:cxnLst>
                <a:cxn ang="0">
                  <a:pos x="T0" y="T1"/>
                </a:cxn>
                <a:cxn ang="0">
                  <a:pos x="T2" y="T3"/>
                </a:cxn>
                <a:cxn ang="0">
                  <a:pos x="T4" y="T5"/>
                </a:cxn>
                <a:cxn ang="0">
                  <a:pos x="T6" y="T7"/>
                </a:cxn>
                <a:cxn ang="0">
                  <a:pos x="T8" y="T9"/>
                </a:cxn>
                <a:cxn ang="0">
                  <a:pos x="T10" y="T11"/>
                </a:cxn>
              </a:cxnLst>
              <a:rect l="0" t="0" r="r" b="b"/>
              <a:pathLst>
                <a:path w="109" h="46">
                  <a:moveTo>
                    <a:pt x="0" y="22"/>
                  </a:moveTo>
                  <a:lnTo>
                    <a:pt x="49" y="46"/>
                  </a:lnTo>
                  <a:lnTo>
                    <a:pt x="109" y="22"/>
                  </a:lnTo>
                  <a:lnTo>
                    <a:pt x="64" y="0"/>
                  </a:lnTo>
                  <a:lnTo>
                    <a:pt x="53" y="1"/>
                  </a:lnTo>
                  <a:lnTo>
                    <a:pt x="0" y="22"/>
                  </a:lnTo>
                  <a:close/>
                </a:path>
              </a:pathLst>
            </a:custGeom>
            <a:solidFill>
              <a:srgbClr val="7ECEF4"/>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23" name="Freeform 618"/>
            <p:cNvSpPr/>
            <p:nvPr/>
          </p:nvSpPr>
          <p:spPr bwMode="auto">
            <a:xfrm>
              <a:off x="10232239" y="4295858"/>
              <a:ext cx="65496" cy="49777"/>
            </a:xfrm>
            <a:custGeom>
              <a:avLst/>
              <a:gdLst>
                <a:gd name="T0" fmla="*/ 35 w 38"/>
                <a:gd name="T1" fmla="*/ 29 h 29"/>
                <a:gd name="T2" fmla="*/ 38 w 38"/>
                <a:gd name="T3" fmla="*/ 28 h 29"/>
                <a:gd name="T4" fmla="*/ 30 w 38"/>
                <a:gd name="T5" fmla="*/ 0 h 29"/>
                <a:gd name="T6" fmla="*/ 0 w 38"/>
                <a:gd name="T7" fmla="*/ 12 h 29"/>
                <a:gd name="T8" fmla="*/ 35 w 38"/>
                <a:gd name="T9" fmla="*/ 29 h 29"/>
              </a:gdLst>
              <a:ahLst/>
              <a:cxnLst>
                <a:cxn ang="0">
                  <a:pos x="T0" y="T1"/>
                </a:cxn>
                <a:cxn ang="0">
                  <a:pos x="T2" y="T3"/>
                </a:cxn>
                <a:cxn ang="0">
                  <a:pos x="T4" y="T5"/>
                </a:cxn>
                <a:cxn ang="0">
                  <a:pos x="T6" y="T7"/>
                </a:cxn>
                <a:cxn ang="0">
                  <a:pos x="T8" y="T9"/>
                </a:cxn>
              </a:cxnLst>
              <a:rect l="0" t="0" r="r" b="b"/>
              <a:pathLst>
                <a:path w="38" h="29">
                  <a:moveTo>
                    <a:pt x="35" y="29"/>
                  </a:moveTo>
                  <a:cubicBezTo>
                    <a:pt x="38" y="28"/>
                    <a:pt x="38" y="28"/>
                    <a:pt x="38" y="28"/>
                  </a:cubicBezTo>
                  <a:cubicBezTo>
                    <a:pt x="36" y="18"/>
                    <a:pt x="33" y="9"/>
                    <a:pt x="30" y="0"/>
                  </a:cubicBezTo>
                  <a:cubicBezTo>
                    <a:pt x="0" y="12"/>
                    <a:pt x="0" y="12"/>
                    <a:pt x="0" y="12"/>
                  </a:cubicBezTo>
                  <a:lnTo>
                    <a:pt x="35" y="29"/>
                  </a:lnTo>
                  <a:close/>
                </a:path>
              </a:pathLst>
            </a:custGeom>
            <a:solidFill>
              <a:srgbClr val="7ECEF4"/>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24" name="Freeform 619"/>
            <p:cNvSpPr/>
            <p:nvPr/>
          </p:nvSpPr>
          <p:spPr bwMode="auto">
            <a:xfrm>
              <a:off x="10086838" y="4343016"/>
              <a:ext cx="140162" cy="58947"/>
            </a:xfrm>
            <a:custGeom>
              <a:avLst/>
              <a:gdLst>
                <a:gd name="T0" fmla="*/ 0 w 107"/>
                <a:gd name="T1" fmla="*/ 22 h 45"/>
                <a:gd name="T2" fmla="*/ 48 w 107"/>
                <a:gd name="T3" fmla="*/ 45 h 45"/>
                <a:gd name="T4" fmla="*/ 107 w 107"/>
                <a:gd name="T5" fmla="*/ 22 h 45"/>
                <a:gd name="T6" fmla="*/ 60 w 107"/>
                <a:gd name="T7" fmla="*/ 0 h 45"/>
                <a:gd name="T8" fmla="*/ 0 w 107"/>
                <a:gd name="T9" fmla="*/ 22 h 45"/>
              </a:gdLst>
              <a:ahLst/>
              <a:cxnLst>
                <a:cxn ang="0">
                  <a:pos x="T0" y="T1"/>
                </a:cxn>
                <a:cxn ang="0">
                  <a:pos x="T2" y="T3"/>
                </a:cxn>
                <a:cxn ang="0">
                  <a:pos x="T4" y="T5"/>
                </a:cxn>
                <a:cxn ang="0">
                  <a:pos x="T6" y="T7"/>
                </a:cxn>
                <a:cxn ang="0">
                  <a:pos x="T8" y="T9"/>
                </a:cxn>
              </a:cxnLst>
              <a:rect l="0" t="0" r="r" b="b"/>
              <a:pathLst>
                <a:path w="107" h="45">
                  <a:moveTo>
                    <a:pt x="0" y="22"/>
                  </a:moveTo>
                  <a:lnTo>
                    <a:pt x="48" y="45"/>
                  </a:lnTo>
                  <a:lnTo>
                    <a:pt x="107" y="22"/>
                  </a:lnTo>
                  <a:lnTo>
                    <a:pt x="60" y="0"/>
                  </a:lnTo>
                  <a:lnTo>
                    <a:pt x="0" y="22"/>
                  </a:lnTo>
                  <a:close/>
                </a:path>
              </a:pathLst>
            </a:custGeom>
            <a:solidFill>
              <a:srgbClr val="7ECEF4"/>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25" name="Freeform 620"/>
            <p:cNvSpPr/>
            <p:nvPr/>
          </p:nvSpPr>
          <p:spPr bwMode="auto">
            <a:xfrm>
              <a:off x="10224380" y="4408512"/>
              <a:ext cx="89075" cy="60257"/>
            </a:xfrm>
            <a:custGeom>
              <a:avLst/>
              <a:gdLst>
                <a:gd name="T0" fmla="*/ 0 w 51"/>
                <a:gd name="T1" fmla="*/ 17 h 34"/>
                <a:gd name="T2" fmla="*/ 35 w 51"/>
                <a:gd name="T3" fmla="*/ 34 h 34"/>
                <a:gd name="T4" fmla="*/ 51 w 51"/>
                <a:gd name="T5" fmla="*/ 28 h 34"/>
                <a:gd name="T6" fmla="*/ 49 w 51"/>
                <a:gd name="T7" fmla="*/ 1 h 34"/>
                <a:gd name="T8" fmla="*/ 45 w 51"/>
                <a:gd name="T9" fmla="*/ 0 h 34"/>
                <a:gd name="T10" fmla="*/ 0 w 51"/>
                <a:gd name="T11" fmla="*/ 17 h 34"/>
              </a:gdLst>
              <a:ahLst/>
              <a:cxnLst>
                <a:cxn ang="0">
                  <a:pos x="T0" y="T1"/>
                </a:cxn>
                <a:cxn ang="0">
                  <a:pos x="T2" y="T3"/>
                </a:cxn>
                <a:cxn ang="0">
                  <a:pos x="T4" y="T5"/>
                </a:cxn>
                <a:cxn ang="0">
                  <a:pos x="T6" y="T7"/>
                </a:cxn>
                <a:cxn ang="0">
                  <a:pos x="T8" y="T9"/>
                </a:cxn>
                <a:cxn ang="0">
                  <a:pos x="T10" y="T11"/>
                </a:cxn>
              </a:cxnLst>
              <a:rect l="0" t="0" r="r" b="b"/>
              <a:pathLst>
                <a:path w="51" h="34">
                  <a:moveTo>
                    <a:pt x="0" y="17"/>
                  </a:moveTo>
                  <a:cubicBezTo>
                    <a:pt x="35" y="34"/>
                    <a:pt x="35" y="34"/>
                    <a:pt x="35" y="34"/>
                  </a:cubicBezTo>
                  <a:cubicBezTo>
                    <a:pt x="51" y="28"/>
                    <a:pt x="51" y="28"/>
                    <a:pt x="51" y="28"/>
                  </a:cubicBezTo>
                  <a:cubicBezTo>
                    <a:pt x="50" y="20"/>
                    <a:pt x="50" y="11"/>
                    <a:pt x="49" y="1"/>
                  </a:cubicBezTo>
                  <a:cubicBezTo>
                    <a:pt x="45" y="0"/>
                    <a:pt x="45" y="0"/>
                    <a:pt x="45" y="0"/>
                  </a:cubicBezTo>
                  <a:lnTo>
                    <a:pt x="0" y="17"/>
                  </a:lnTo>
                  <a:close/>
                </a:path>
              </a:pathLst>
            </a:custGeom>
            <a:solidFill>
              <a:srgbClr val="7ECEF4"/>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26" name="Freeform 621"/>
            <p:cNvSpPr/>
            <p:nvPr/>
          </p:nvSpPr>
          <p:spPr bwMode="auto">
            <a:xfrm>
              <a:off x="9941435" y="4234291"/>
              <a:ext cx="9169" cy="6550"/>
            </a:xfrm>
            <a:custGeom>
              <a:avLst/>
              <a:gdLst>
                <a:gd name="T0" fmla="*/ 5 w 5"/>
                <a:gd name="T1" fmla="*/ 2 h 4"/>
                <a:gd name="T2" fmla="*/ 1 w 5"/>
                <a:gd name="T3" fmla="*/ 0 h 4"/>
                <a:gd name="T4" fmla="*/ 0 w 5"/>
                <a:gd name="T5" fmla="*/ 4 h 4"/>
                <a:gd name="T6" fmla="*/ 5 w 5"/>
                <a:gd name="T7" fmla="*/ 2 h 4"/>
              </a:gdLst>
              <a:ahLst/>
              <a:cxnLst>
                <a:cxn ang="0">
                  <a:pos x="T0" y="T1"/>
                </a:cxn>
                <a:cxn ang="0">
                  <a:pos x="T2" y="T3"/>
                </a:cxn>
                <a:cxn ang="0">
                  <a:pos x="T4" y="T5"/>
                </a:cxn>
                <a:cxn ang="0">
                  <a:pos x="T6" y="T7"/>
                </a:cxn>
              </a:cxnLst>
              <a:rect l="0" t="0" r="r" b="b"/>
              <a:pathLst>
                <a:path w="5" h="4">
                  <a:moveTo>
                    <a:pt x="5" y="2"/>
                  </a:moveTo>
                  <a:cubicBezTo>
                    <a:pt x="1" y="0"/>
                    <a:pt x="1" y="0"/>
                    <a:pt x="1" y="0"/>
                  </a:cubicBezTo>
                  <a:cubicBezTo>
                    <a:pt x="1" y="1"/>
                    <a:pt x="1" y="2"/>
                    <a:pt x="0" y="4"/>
                  </a:cubicBezTo>
                  <a:lnTo>
                    <a:pt x="5" y="2"/>
                  </a:lnTo>
                  <a:close/>
                </a:path>
              </a:pathLst>
            </a:custGeom>
            <a:solidFill>
              <a:srgbClr val="7ECEF4"/>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27" name="Freeform 622"/>
            <p:cNvSpPr/>
            <p:nvPr/>
          </p:nvSpPr>
          <p:spPr bwMode="auto">
            <a:xfrm>
              <a:off x="9946675" y="4273589"/>
              <a:ext cx="142782" cy="61567"/>
            </a:xfrm>
            <a:custGeom>
              <a:avLst/>
              <a:gdLst>
                <a:gd name="T0" fmla="*/ 49 w 109"/>
                <a:gd name="T1" fmla="*/ 47 h 47"/>
                <a:gd name="T2" fmla="*/ 109 w 109"/>
                <a:gd name="T3" fmla="*/ 25 h 47"/>
                <a:gd name="T4" fmla="*/ 60 w 109"/>
                <a:gd name="T5" fmla="*/ 0 h 47"/>
                <a:gd name="T6" fmla="*/ 0 w 109"/>
                <a:gd name="T7" fmla="*/ 25 h 47"/>
                <a:gd name="T8" fmla="*/ 49 w 109"/>
                <a:gd name="T9" fmla="*/ 47 h 47"/>
              </a:gdLst>
              <a:ahLst/>
              <a:cxnLst>
                <a:cxn ang="0">
                  <a:pos x="T0" y="T1"/>
                </a:cxn>
                <a:cxn ang="0">
                  <a:pos x="T2" y="T3"/>
                </a:cxn>
                <a:cxn ang="0">
                  <a:pos x="T4" y="T5"/>
                </a:cxn>
                <a:cxn ang="0">
                  <a:pos x="T6" y="T7"/>
                </a:cxn>
                <a:cxn ang="0">
                  <a:pos x="T8" y="T9"/>
                </a:cxn>
              </a:cxnLst>
              <a:rect l="0" t="0" r="r" b="b"/>
              <a:pathLst>
                <a:path w="109" h="47">
                  <a:moveTo>
                    <a:pt x="49" y="47"/>
                  </a:moveTo>
                  <a:lnTo>
                    <a:pt x="109" y="25"/>
                  </a:lnTo>
                  <a:lnTo>
                    <a:pt x="60" y="0"/>
                  </a:lnTo>
                  <a:lnTo>
                    <a:pt x="0" y="25"/>
                  </a:lnTo>
                  <a:lnTo>
                    <a:pt x="49" y="47"/>
                  </a:lnTo>
                  <a:close/>
                </a:path>
              </a:pathLst>
            </a:custGeom>
            <a:solidFill>
              <a:srgbClr val="7ECEF4"/>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28" name="Freeform 623"/>
            <p:cNvSpPr/>
            <p:nvPr/>
          </p:nvSpPr>
          <p:spPr bwMode="auto">
            <a:xfrm>
              <a:off x="9895588" y="4343016"/>
              <a:ext cx="52397" cy="39298"/>
            </a:xfrm>
            <a:custGeom>
              <a:avLst/>
              <a:gdLst>
                <a:gd name="T0" fmla="*/ 8 w 30"/>
                <a:gd name="T1" fmla="*/ 0 h 23"/>
                <a:gd name="T2" fmla="*/ 0 w 30"/>
                <a:gd name="T3" fmla="*/ 23 h 23"/>
                <a:gd name="T4" fmla="*/ 30 w 30"/>
                <a:gd name="T5" fmla="*/ 11 h 23"/>
                <a:gd name="T6" fmla="*/ 8 w 30"/>
                <a:gd name="T7" fmla="*/ 0 h 23"/>
              </a:gdLst>
              <a:ahLst/>
              <a:cxnLst>
                <a:cxn ang="0">
                  <a:pos x="T0" y="T1"/>
                </a:cxn>
                <a:cxn ang="0">
                  <a:pos x="T2" y="T3"/>
                </a:cxn>
                <a:cxn ang="0">
                  <a:pos x="T4" y="T5"/>
                </a:cxn>
                <a:cxn ang="0">
                  <a:pos x="T6" y="T7"/>
                </a:cxn>
              </a:cxnLst>
              <a:rect l="0" t="0" r="r" b="b"/>
              <a:pathLst>
                <a:path w="30" h="23">
                  <a:moveTo>
                    <a:pt x="8" y="0"/>
                  </a:moveTo>
                  <a:cubicBezTo>
                    <a:pt x="5" y="8"/>
                    <a:pt x="3" y="15"/>
                    <a:pt x="0" y="23"/>
                  </a:cubicBezTo>
                  <a:cubicBezTo>
                    <a:pt x="30" y="11"/>
                    <a:pt x="30" y="11"/>
                    <a:pt x="30" y="11"/>
                  </a:cubicBezTo>
                  <a:lnTo>
                    <a:pt x="8" y="0"/>
                  </a:lnTo>
                  <a:close/>
                </a:path>
              </a:pathLst>
            </a:custGeom>
            <a:solidFill>
              <a:srgbClr val="7ECEF4"/>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29" name="Freeform 624"/>
            <p:cNvSpPr/>
            <p:nvPr/>
          </p:nvSpPr>
          <p:spPr bwMode="auto">
            <a:xfrm>
              <a:off x="9945366" y="4398033"/>
              <a:ext cx="138852" cy="61567"/>
            </a:xfrm>
            <a:custGeom>
              <a:avLst/>
              <a:gdLst>
                <a:gd name="T0" fmla="*/ 106 w 106"/>
                <a:gd name="T1" fmla="*/ 23 h 47"/>
                <a:gd name="T2" fmla="*/ 60 w 106"/>
                <a:gd name="T3" fmla="*/ 0 h 47"/>
                <a:gd name="T4" fmla="*/ 0 w 106"/>
                <a:gd name="T5" fmla="*/ 24 h 47"/>
                <a:gd name="T6" fmla="*/ 46 w 106"/>
                <a:gd name="T7" fmla="*/ 47 h 47"/>
                <a:gd name="T8" fmla="*/ 106 w 106"/>
                <a:gd name="T9" fmla="*/ 23 h 47"/>
              </a:gdLst>
              <a:ahLst/>
              <a:cxnLst>
                <a:cxn ang="0">
                  <a:pos x="T0" y="T1"/>
                </a:cxn>
                <a:cxn ang="0">
                  <a:pos x="T2" y="T3"/>
                </a:cxn>
                <a:cxn ang="0">
                  <a:pos x="T4" y="T5"/>
                </a:cxn>
                <a:cxn ang="0">
                  <a:pos x="T6" y="T7"/>
                </a:cxn>
                <a:cxn ang="0">
                  <a:pos x="T8" y="T9"/>
                </a:cxn>
              </a:cxnLst>
              <a:rect l="0" t="0" r="r" b="b"/>
              <a:pathLst>
                <a:path w="106" h="47">
                  <a:moveTo>
                    <a:pt x="106" y="23"/>
                  </a:moveTo>
                  <a:lnTo>
                    <a:pt x="60" y="0"/>
                  </a:lnTo>
                  <a:lnTo>
                    <a:pt x="0" y="24"/>
                  </a:lnTo>
                  <a:lnTo>
                    <a:pt x="46" y="47"/>
                  </a:lnTo>
                  <a:lnTo>
                    <a:pt x="106" y="23"/>
                  </a:lnTo>
                  <a:close/>
                </a:path>
              </a:pathLst>
            </a:custGeom>
            <a:solidFill>
              <a:srgbClr val="7ECEF4"/>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30" name="Freeform 625"/>
            <p:cNvSpPr/>
            <p:nvPr/>
          </p:nvSpPr>
          <p:spPr bwMode="auto">
            <a:xfrm>
              <a:off x="10082907" y="4464838"/>
              <a:ext cx="138852" cy="58947"/>
            </a:xfrm>
            <a:custGeom>
              <a:avLst/>
              <a:gdLst>
                <a:gd name="T0" fmla="*/ 0 w 106"/>
                <a:gd name="T1" fmla="*/ 24 h 45"/>
                <a:gd name="T2" fmla="*/ 47 w 106"/>
                <a:gd name="T3" fmla="*/ 45 h 45"/>
                <a:gd name="T4" fmla="*/ 106 w 106"/>
                <a:gd name="T5" fmla="*/ 23 h 45"/>
                <a:gd name="T6" fmla="*/ 60 w 106"/>
                <a:gd name="T7" fmla="*/ 0 h 45"/>
                <a:gd name="T8" fmla="*/ 0 w 106"/>
                <a:gd name="T9" fmla="*/ 24 h 45"/>
              </a:gdLst>
              <a:ahLst/>
              <a:cxnLst>
                <a:cxn ang="0">
                  <a:pos x="T0" y="T1"/>
                </a:cxn>
                <a:cxn ang="0">
                  <a:pos x="T2" y="T3"/>
                </a:cxn>
                <a:cxn ang="0">
                  <a:pos x="T4" y="T5"/>
                </a:cxn>
                <a:cxn ang="0">
                  <a:pos x="T6" y="T7"/>
                </a:cxn>
                <a:cxn ang="0">
                  <a:pos x="T8" y="T9"/>
                </a:cxn>
              </a:cxnLst>
              <a:rect l="0" t="0" r="r" b="b"/>
              <a:pathLst>
                <a:path w="106" h="45">
                  <a:moveTo>
                    <a:pt x="0" y="24"/>
                  </a:moveTo>
                  <a:lnTo>
                    <a:pt x="47" y="45"/>
                  </a:lnTo>
                  <a:lnTo>
                    <a:pt x="106" y="23"/>
                  </a:lnTo>
                  <a:lnTo>
                    <a:pt x="60" y="0"/>
                  </a:lnTo>
                  <a:lnTo>
                    <a:pt x="0" y="24"/>
                  </a:lnTo>
                  <a:close/>
                </a:path>
              </a:pathLst>
            </a:custGeom>
            <a:solidFill>
              <a:srgbClr val="7ECEF4"/>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31" name="Freeform 626"/>
            <p:cNvSpPr/>
            <p:nvPr/>
          </p:nvSpPr>
          <p:spPr bwMode="auto">
            <a:xfrm>
              <a:off x="9847121" y="4454359"/>
              <a:ext cx="95624" cy="53707"/>
            </a:xfrm>
            <a:custGeom>
              <a:avLst/>
              <a:gdLst>
                <a:gd name="T0" fmla="*/ 20 w 55"/>
                <a:gd name="T1" fmla="*/ 0 h 31"/>
                <a:gd name="T2" fmla="*/ 10 w 55"/>
                <a:gd name="T3" fmla="*/ 4 h 31"/>
                <a:gd name="T4" fmla="*/ 0 w 55"/>
                <a:gd name="T5" fmla="*/ 20 h 31"/>
                <a:gd name="T6" fmla="*/ 19 w 55"/>
                <a:gd name="T7" fmla="*/ 31 h 31"/>
                <a:gd name="T8" fmla="*/ 55 w 55"/>
                <a:gd name="T9" fmla="*/ 17 h 31"/>
                <a:gd name="T10" fmla="*/ 20 w 55"/>
                <a:gd name="T11" fmla="*/ 0 h 31"/>
              </a:gdLst>
              <a:ahLst/>
              <a:cxnLst>
                <a:cxn ang="0">
                  <a:pos x="T0" y="T1"/>
                </a:cxn>
                <a:cxn ang="0">
                  <a:pos x="T2" y="T3"/>
                </a:cxn>
                <a:cxn ang="0">
                  <a:pos x="T4" y="T5"/>
                </a:cxn>
                <a:cxn ang="0">
                  <a:pos x="T6" y="T7"/>
                </a:cxn>
                <a:cxn ang="0">
                  <a:pos x="T8" y="T9"/>
                </a:cxn>
                <a:cxn ang="0">
                  <a:pos x="T10" y="T11"/>
                </a:cxn>
              </a:cxnLst>
              <a:rect l="0" t="0" r="r" b="b"/>
              <a:pathLst>
                <a:path w="55" h="31">
                  <a:moveTo>
                    <a:pt x="20" y="0"/>
                  </a:moveTo>
                  <a:cubicBezTo>
                    <a:pt x="10" y="4"/>
                    <a:pt x="10" y="4"/>
                    <a:pt x="10" y="4"/>
                  </a:cubicBezTo>
                  <a:cubicBezTo>
                    <a:pt x="6" y="12"/>
                    <a:pt x="3" y="17"/>
                    <a:pt x="0" y="20"/>
                  </a:cubicBezTo>
                  <a:cubicBezTo>
                    <a:pt x="3" y="24"/>
                    <a:pt x="9" y="28"/>
                    <a:pt x="19" y="31"/>
                  </a:cubicBezTo>
                  <a:cubicBezTo>
                    <a:pt x="55" y="17"/>
                    <a:pt x="55" y="17"/>
                    <a:pt x="55" y="17"/>
                  </a:cubicBezTo>
                  <a:lnTo>
                    <a:pt x="20" y="0"/>
                  </a:lnTo>
                  <a:close/>
                </a:path>
              </a:pathLst>
            </a:custGeom>
            <a:solidFill>
              <a:srgbClr val="7ECEF4"/>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32" name="Freeform 627"/>
            <p:cNvSpPr/>
            <p:nvPr/>
          </p:nvSpPr>
          <p:spPr bwMode="auto">
            <a:xfrm>
              <a:off x="10000382" y="4521166"/>
              <a:ext cx="39298" cy="7860"/>
            </a:xfrm>
            <a:custGeom>
              <a:avLst/>
              <a:gdLst>
                <a:gd name="T0" fmla="*/ 0 w 22"/>
                <a:gd name="T1" fmla="*/ 4 h 5"/>
                <a:gd name="T2" fmla="*/ 22 w 22"/>
                <a:gd name="T3" fmla="*/ 5 h 5"/>
                <a:gd name="T4" fmla="*/ 11 w 22"/>
                <a:gd name="T5" fmla="*/ 0 h 5"/>
                <a:gd name="T6" fmla="*/ 0 w 22"/>
                <a:gd name="T7" fmla="*/ 4 h 5"/>
              </a:gdLst>
              <a:ahLst/>
              <a:cxnLst>
                <a:cxn ang="0">
                  <a:pos x="T0" y="T1"/>
                </a:cxn>
                <a:cxn ang="0">
                  <a:pos x="T2" y="T3"/>
                </a:cxn>
                <a:cxn ang="0">
                  <a:pos x="T4" y="T5"/>
                </a:cxn>
                <a:cxn ang="0">
                  <a:pos x="T6" y="T7"/>
                </a:cxn>
              </a:cxnLst>
              <a:rect l="0" t="0" r="r" b="b"/>
              <a:pathLst>
                <a:path w="22" h="5">
                  <a:moveTo>
                    <a:pt x="0" y="4"/>
                  </a:moveTo>
                  <a:cubicBezTo>
                    <a:pt x="7" y="5"/>
                    <a:pt x="15" y="5"/>
                    <a:pt x="22" y="5"/>
                  </a:cubicBezTo>
                  <a:cubicBezTo>
                    <a:pt x="11" y="0"/>
                    <a:pt x="11" y="0"/>
                    <a:pt x="11" y="0"/>
                  </a:cubicBezTo>
                  <a:lnTo>
                    <a:pt x="0" y="4"/>
                  </a:lnTo>
                  <a:close/>
                </a:path>
              </a:pathLst>
            </a:custGeom>
            <a:solidFill>
              <a:srgbClr val="7ECEF4"/>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33" name="Freeform 628"/>
            <p:cNvSpPr/>
            <p:nvPr/>
          </p:nvSpPr>
          <p:spPr bwMode="auto">
            <a:xfrm>
              <a:off x="9950605" y="4225122"/>
              <a:ext cx="141472" cy="48468"/>
            </a:xfrm>
            <a:custGeom>
              <a:avLst/>
              <a:gdLst>
                <a:gd name="T0" fmla="*/ 57 w 108"/>
                <a:gd name="T1" fmla="*/ 37 h 37"/>
                <a:gd name="T2" fmla="*/ 108 w 108"/>
                <a:gd name="T3" fmla="*/ 17 h 37"/>
                <a:gd name="T4" fmla="*/ 72 w 108"/>
                <a:gd name="T5" fmla="*/ 0 h 37"/>
                <a:gd name="T6" fmla="*/ 17 w 108"/>
                <a:gd name="T7" fmla="*/ 3 h 37"/>
                <a:gd name="T8" fmla="*/ 0 w 108"/>
                <a:gd name="T9" fmla="*/ 9 h 37"/>
                <a:gd name="T10" fmla="*/ 57 w 108"/>
                <a:gd name="T11" fmla="*/ 37 h 37"/>
              </a:gdLst>
              <a:ahLst/>
              <a:cxnLst>
                <a:cxn ang="0">
                  <a:pos x="T0" y="T1"/>
                </a:cxn>
                <a:cxn ang="0">
                  <a:pos x="T2" y="T3"/>
                </a:cxn>
                <a:cxn ang="0">
                  <a:pos x="T4" y="T5"/>
                </a:cxn>
                <a:cxn ang="0">
                  <a:pos x="T6" y="T7"/>
                </a:cxn>
                <a:cxn ang="0">
                  <a:pos x="T8" y="T9"/>
                </a:cxn>
                <a:cxn ang="0">
                  <a:pos x="T10" y="T11"/>
                </a:cxn>
              </a:cxnLst>
              <a:rect l="0" t="0" r="r" b="b"/>
              <a:pathLst>
                <a:path w="108" h="37">
                  <a:moveTo>
                    <a:pt x="57" y="37"/>
                  </a:moveTo>
                  <a:lnTo>
                    <a:pt x="108" y="17"/>
                  </a:lnTo>
                  <a:lnTo>
                    <a:pt x="72" y="0"/>
                  </a:lnTo>
                  <a:lnTo>
                    <a:pt x="17" y="3"/>
                  </a:lnTo>
                  <a:lnTo>
                    <a:pt x="0" y="9"/>
                  </a:lnTo>
                  <a:lnTo>
                    <a:pt x="57" y="37"/>
                  </a:lnTo>
                  <a:close/>
                </a:path>
              </a:pathLst>
            </a:custGeom>
            <a:solidFill>
              <a:srgbClr val="00B9EF"/>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34" name="Freeform 629"/>
            <p:cNvSpPr/>
            <p:nvPr/>
          </p:nvSpPr>
          <p:spPr bwMode="auto">
            <a:xfrm>
              <a:off x="9919167" y="4295858"/>
              <a:ext cx="27508" cy="20959"/>
            </a:xfrm>
            <a:custGeom>
              <a:avLst/>
              <a:gdLst>
                <a:gd name="T0" fmla="*/ 4 w 16"/>
                <a:gd name="T1" fmla="*/ 0 h 12"/>
                <a:gd name="T2" fmla="*/ 0 w 16"/>
                <a:gd name="T3" fmla="*/ 12 h 12"/>
                <a:gd name="T4" fmla="*/ 16 w 16"/>
                <a:gd name="T5" fmla="*/ 6 h 12"/>
                <a:gd name="T6" fmla="*/ 4 w 16"/>
                <a:gd name="T7" fmla="*/ 0 h 12"/>
              </a:gdLst>
              <a:ahLst/>
              <a:cxnLst>
                <a:cxn ang="0">
                  <a:pos x="T0" y="T1"/>
                </a:cxn>
                <a:cxn ang="0">
                  <a:pos x="T2" y="T3"/>
                </a:cxn>
                <a:cxn ang="0">
                  <a:pos x="T4" y="T5"/>
                </a:cxn>
                <a:cxn ang="0">
                  <a:pos x="T6" y="T7"/>
                </a:cxn>
              </a:cxnLst>
              <a:rect l="0" t="0" r="r" b="b"/>
              <a:pathLst>
                <a:path w="16" h="12">
                  <a:moveTo>
                    <a:pt x="4" y="0"/>
                  </a:moveTo>
                  <a:cubicBezTo>
                    <a:pt x="2" y="4"/>
                    <a:pt x="1" y="8"/>
                    <a:pt x="0" y="12"/>
                  </a:cubicBezTo>
                  <a:cubicBezTo>
                    <a:pt x="16" y="6"/>
                    <a:pt x="16" y="6"/>
                    <a:pt x="16" y="6"/>
                  </a:cubicBezTo>
                  <a:lnTo>
                    <a:pt x="4" y="0"/>
                  </a:lnTo>
                  <a:close/>
                </a:path>
              </a:pathLst>
            </a:custGeom>
            <a:solidFill>
              <a:srgbClr val="00B9EF"/>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35" name="Freeform 630"/>
            <p:cNvSpPr/>
            <p:nvPr/>
          </p:nvSpPr>
          <p:spPr bwMode="auto">
            <a:xfrm>
              <a:off x="10044920" y="4219882"/>
              <a:ext cx="116583" cy="27509"/>
            </a:xfrm>
            <a:custGeom>
              <a:avLst/>
              <a:gdLst>
                <a:gd name="T0" fmla="*/ 0 w 89"/>
                <a:gd name="T1" fmla="*/ 4 h 21"/>
                <a:gd name="T2" fmla="*/ 36 w 89"/>
                <a:gd name="T3" fmla="*/ 21 h 21"/>
                <a:gd name="T4" fmla="*/ 89 w 89"/>
                <a:gd name="T5" fmla="*/ 0 h 21"/>
                <a:gd name="T6" fmla="*/ 0 w 89"/>
                <a:gd name="T7" fmla="*/ 4 h 21"/>
              </a:gdLst>
              <a:ahLst/>
              <a:cxnLst>
                <a:cxn ang="0">
                  <a:pos x="T0" y="T1"/>
                </a:cxn>
                <a:cxn ang="0">
                  <a:pos x="T2" y="T3"/>
                </a:cxn>
                <a:cxn ang="0">
                  <a:pos x="T4" y="T5"/>
                </a:cxn>
                <a:cxn ang="0">
                  <a:pos x="T6" y="T7"/>
                </a:cxn>
              </a:cxnLst>
              <a:rect l="0" t="0" r="r" b="b"/>
              <a:pathLst>
                <a:path w="89" h="21">
                  <a:moveTo>
                    <a:pt x="0" y="4"/>
                  </a:moveTo>
                  <a:lnTo>
                    <a:pt x="36" y="21"/>
                  </a:lnTo>
                  <a:lnTo>
                    <a:pt x="89" y="0"/>
                  </a:lnTo>
                  <a:lnTo>
                    <a:pt x="0" y="4"/>
                  </a:lnTo>
                  <a:close/>
                </a:path>
              </a:pathLst>
            </a:custGeom>
            <a:solidFill>
              <a:srgbClr val="BAE3F9"/>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36" name="Freeform 631"/>
            <p:cNvSpPr/>
            <p:nvPr/>
          </p:nvSpPr>
          <p:spPr bwMode="auto">
            <a:xfrm>
              <a:off x="9925716" y="4236911"/>
              <a:ext cx="99554" cy="69427"/>
            </a:xfrm>
            <a:custGeom>
              <a:avLst/>
              <a:gdLst>
                <a:gd name="T0" fmla="*/ 57 w 57"/>
                <a:gd name="T1" fmla="*/ 21 h 39"/>
                <a:gd name="T2" fmla="*/ 14 w 57"/>
                <a:gd name="T3" fmla="*/ 0 h 39"/>
                <a:gd name="T4" fmla="*/ 9 w 57"/>
                <a:gd name="T5" fmla="*/ 2 h 39"/>
                <a:gd name="T6" fmla="*/ 0 w 57"/>
                <a:gd name="T7" fmla="*/ 33 h 39"/>
                <a:gd name="T8" fmla="*/ 12 w 57"/>
                <a:gd name="T9" fmla="*/ 39 h 39"/>
                <a:gd name="T10" fmla="*/ 57 w 57"/>
                <a:gd name="T11" fmla="*/ 21 h 39"/>
              </a:gdLst>
              <a:ahLst/>
              <a:cxnLst>
                <a:cxn ang="0">
                  <a:pos x="T0" y="T1"/>
                </a:cxn>
                <a:cxn ang="0">
                  <a:pos x="T2" y="T3"/>
                </a:cxn>
                <a:cxn ang="0">
                  <a:pos x="T4" y="T5"/>
                </a:cxn>
                <a:cxn ang="0">
                  <a:pos x="T6" y="T7"/>
                </a:cxn>
                <a:cxn ang="0">
                  <a:pos x="T8" y="T9"/>
                </a:cxn>
                <a:cxn ang="0">
                  <a:pos x="T10" y="T11"/>
                </a:cxn>
              </a:cxnLst>
              <a:rect l="0" t="0" r="r" b="b"/>
              <a:pathLst>
                <a:path w="57" h="39">
                  <a:moveTo>
                    <a:pt x="57" y="21"/>
                  </a:moveTo>
                  <a:cubicBezTo>
                    <a:pt x="14" y="0"/>
                    <a:pt x="14" y="0"/>
                    <a:pt x="14" y="0"/>
                  </a:cubicBezTo>
                  <a:cubicBezTo>
                    <a:pt x="9" y="2"/>
                    <a:pt x="9" y="2"/>
                    <a:pt x="9" y="2"/>
                  </a:cubicBezTo>
                  <a:cubicBezTo>
                    <a:pt x="7" y="8"/>
                    <a:pt x="4" y="19"/>
                    <a:pt x="0" y="33"/>
                  </a:cubicBezTo>
                  <a:cubicBezTo>
                    <a:pt x="12" y="39"/>
                    <a:pt x="12" y="39"/>
                    <a:pt x="12" y="39"/>
                  </a:cubicBezTo>
                  <a:lnTo>
                    <a:pt x="57" y="21"/>
                  </a:lnTo>
                  <a:close/>
                </a:path>
              </a:pathLst>
            </a:custGeom>
            <a:solidFill>
              <a:srgbClr val="BAE3F9"/>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37" name="Freeform 632"/>
            <p:cNvSpPr/>
            <p:nvPr/>
          </p:nvSpPr>
          <p:spPr bwMode="auto">
            <a:xfrm>
              <a:off x="10089458" y="4278829"/>
              <a:ext cx="142782" cy="64187"/>
            </a:xfrm>
            <a:custGeom>
              <a:avLst/>
              <a:gdLst>
                <a:gd name="T0" fmla="*/ 58 w 109"/>
                <a:gd name="T1" fmla="*/ 49 h 49"/>
                <a:gd name="T2" fmla="*/ 109 w 109"/>
                <a:gd name="T3" fmla="*/ 29 h 49"/>
                <a:gd name="T4" fmla="*/ 51 w 109"/>
                <a:gd name="T5" fmla="*/ 0 h 49"/>
                <a:gd name="T6" fmla="*/ 0 w 109"/>
                <a:gd name="T7" fmla="*/ 21 h 49"/>
                <a:gd name="T8" fmla="*/ 58 w 109"/>
                <a:gd name="T9" fmla="*/ 49 h 49"/>
              </a:gdLst>
              <a:ahLst/>
              <a:cxnLst>
                <a:cxn ang="0">
                  <a:pos x="T0" y="T1"/>
                </a:cxn>
                <a:cxn ang="0">
                  <a:pos x="T2" y="T3"/>
                </a:cxn>
                <a:cxn ang="0">
                  <a:pos x="T4" y="T5"/>
                </a:cxn>
                <a:cxn ang="0">
                  <a:pos x="T6" y="T7"/>
                </a:cxn>
                <a:cxn ang="0">
                  <a:pos x="T8" y="T9"/>
                </a:cxn>
              </a:cxnLst>
              <a:rect l="0" t="0" r="r" b="b"/>
              <a:pathLst>
                <a:path w="109" h="49">
                  <a:moveTo>
                    <a:pt x="58" y="49"/>
                  </a:moveTo>
                  <a:lnTo>
                    <a:pt x="109" y="29"/>
                  </a:lnTo>
                  <a:lnTo>
                    <a:pt x="51" y="0"/>
                  </a:lnTo>
                  <a:lnTo>
                    <a:pt x="0" y="21"/>
                  </a:lnTo>
                  <a:lnTo>
                    <a:pt x="58" y="49"/>
                  </a:lnTo>
                  <a:close/>
                </a:path>
              </a:pathLst>
            </a:custGeom>
            <a:solidFill>
              <a:srgbClr val="00B9EF"/>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38" name="Freeform 633"/>
            <p:cNvSpPr/>
            <p:nvPr/>
          </p:nvSpPr>
          <p:spPr bwMode="auto">
            <a:xfrm>
              <a:off x="10234859" y="4239531"/>
              <a:ext cx="36678" cy="26199"/>
            </a:xfrm>
            <a:custGeom>
              <a:avLst/>
              <a:gdLst>
                <a:gd name="T0" fmla="*/ 21 w 21"/>
                <a:gd name="T1" fmla="*/ 15 h 15"/>
                <a:gd name="T2" fmla="*/ 13 w 21"/>
                <a:gd name="T3" fmla="*/ 0 h 15"/>
                <a:gd name="T4" fmla="*/ 0 w 21"/>
                <a:gd name="T5" fmla="*/ 5 h 15"/>
                <a:gd name="T6" fmla="*/ 21 w 21"/>
                <a:gd name="T7" fmla="*/ 15 h 15"/>
              </a:gdLst>
              <a:ahLst/>
              <a:cxnLst>
                <a:cxn ang="0">
                  <a:pos x="T0" y="T1"/>
                </a:cxn>
                <a:cxn ang="0">
                  <a:pos x="T2" y="T3"/>
                </a:cxn>
                <a:cxn ang="0">
                  <a:pos x="T4" y="T5"/>
                </a:cxn>
                <a:cxn ang="0">
                  <a:pos x="T6" y="T7"/>
                </a:cxn>
              </a:cxnLst>
              <a:rect l="0" t="0" r="r" b="b"/>
              <a:pathLst>
                <a:path w="21" h="15">
                  <a:moveTo>
                    <a:pt x="21" y="15"/>
                  </a:moveTo>
                  <a:cubicBezTo>
                    <a:pt x="19" y="10"/>
                    <a:pt x="16" y="5"/>
                    <a:pt x="13" y="0"/>
                  </a:cubicBezTo>
                  <a:cubicBezTo>
                    <a:pt x="0" y="5"/>
                    <a:pt x="0" y="5"/>
                    <a:pt x="0" y="5"/>
                  </a:cubicBezTo>
                  <a:lnTo>
                    <a:pt x="21" y="15"/>
                  </a:lnTo>
                  <a:close/>
                </a:path>
              </a:pathLst>
            </a:custGeom>
            <a:solidFill>
              <a:srgbClr val="00B9EF"/>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39" name="Freeform 634"/>
            <p:cNvSpPr/>
            <p:nvPr/>
          </p:nvSpPr>
          <p:spPr bwMode="auto">
            <a:xfrm>
              <a:off x="9869390" y="4401962"/>
              <a:ext cx="75976" cy="52397"/>
            </a:xfrm>
            <a:custGeom>
              <a:avLst/>
              <a:gdLst>
                <a:gd name="T0" fmla="*/ 43 w 43"/>
                <a:gd name="T1" fmla="*/ 16 h 30"/>
                <a:gd name="T2" fmla="*/ 11 w 43"/>
                <a:gd name="T3" fmla="*/ 0 h 30"/>
                <a:gd name="T4" fmla="*/ 0 w 43"/>
                <a:gd name="T5" fmla="*/ 26 h 30"/>
                <a:gd name="T6" fmla="*/ 7 w 43"/>
                <a:gd name="T7" fmla="*/ 30 h 30"/>
                <a:gd name="T8" fmla="*/ 43 w 43"/>
                <a:gd name="T9" fmla="*/ 16 h 30"/>
              </a:gdLst>
              <a:ahLst/>
              <a:cxnLst>
                <a:cxn ang="0">
                  <a:pos x="T0" y="T1"/>
                </a:cxn>
                <a:cxn ang="0">
                  <a:pos x="T2" y="T3"/>
                </a:cxn>
                <a:cxn ang="0">
                  <a:pos x="T4" y="T5"/>
                </a:cxn>
                <a:cxn ang="0">
                  <a:pos x="T6" y="T7"/>
                </a:cxn>
                <a:cxn ang="0">
                  <a:pos x="T8" y="T9"/>
                </a:cxn>
              </a:cxnLst>
              <a:rect l="0" t="0" r="r" b="b"/>
              <a:pathLst>
                <a:path w="43" h="30">
                  <a:moveTo>
                    <a:pt x="43" y="16"/>
                  </a:moveTo>
                  <a:cubicBezTo>
                    <a:pt x="11" y="0"/>
                    <a:pt x="11" y="0"/>
                    <a:pt x="11" y="0"/>
                  </a:cubicBezTo>
                  <a:cubicBezTo>
                    <a:pt x="7" y="10"/>
                    <a:pt x="4" y="19"/>
                    <a:pt x="0" y="26"/>
                  </a:cubicBezTo>
                  <a:cubicBezTo>
                    <a:pt x="7" y="30"/>
                    <a:pt x="7" y="30"/>
                    <a:pt x="7" y="30"/>
                  </a:cubicBezTo>
                  <a:lnTo>
                    <a:pt x="43" y="16"/>
                  </a:lnTo>
                  <a:close/>
                </a:path>
              </a:pathLst>
            </a:custGeom>
            <a:solidFill>
              <a:srgbClr val="00B9EF"/>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40" name="Freeform 635"/>
            <p:cNvSpPr/>
            <p:nvPr/>
          </p:nvSpPr>
          <p:spPr bwMode="auto">
            <a:xfrm>
              <a:off x="9947985" y="4335156"/>
              <a:ext cx="138852" cy="62877"/>
            </a:xfrm>
            <a:custGeom>
              <a:avLst/>
              <a:gdLst>
                <a:gd name="T0" fmla="*/ 48 w 106"/>
                <a:gd name="T1" fmla="*/ 0 h 48"/>
                <a:gd name="T2" fmla="*/ 0 w 106"/>
                <a:gd name="T3" fmla="*/ 20 h 48"/>
                <a:gd name="T4" fmla="*/ 58 w 106"/>
                <a:gd name="T5" fmla="*/ 48 h 48"/>
                <a:gd name="T6" fmla="*/ 106 w 106"/>
                <a:gd name="T7" fmla="*/ 28 h 48"/>
                <a:gd name="T8" fmla="*/ 48 w 106"/>
                <a:gd name="T9" fmla="*/ 0 h 48"/>
              </a:gdLst>
              <a:ahLst/>
              <a:cxnLst>
                <a:cxn ang="0">
                  <a:pos x="T0" y="T1"/>
                </a:cxn>
                <a:cxn ang="0">
                  <a:pos x="T2" y="T3"/>
                </a:cxn>
                <a:cxn ang="0">
                  <a:pos x="T4" y="T5"/>
                </a:cxn>
                <a:cxn ang="0">
                  <a:pos x="T6" y="T7"/>
                </a:cxn>
                <a:cxn ang="0">
                  <a:pos x="T8" y="T9"/>
                </a:cxn>
              </a:cxnLst>
              <a:rect l="0" t="0" r="r" b="b"/>
              <a:pathLst>
                <a:path w="106" h="48">
                  <a:moveTo>
                    <a:pt x="48" y="0"/>
                  </a:moveTo>
                  <a:lnTo>
                    <a:pt x="0" y="20"/>
                  </a:lnTo>
                  <a:lnTo>
                    <a:pt x="58" y="48"/>
                  </a:lnTo>
                  <a:lnTo>
                    <a:pt x="106" y="28"/>
                  </a:lnTo>
                  <a:lnTo>
                    <a:pt x="48" y="0"/>
                  </a:lnTo>
                  <a:close/>
                </a:path>
              </a:pathLst>
            </a:custGeom>
            <a:solidFill>
              <a:srgbClr val="00B9EF"/>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41" name="Freeform 636"/>
            <p:cNvSpPr/>
            <p:nvPr/>
          </p:nvSpPr>
          <p:spPr bwMode="auto">
            <a:xfrm>
              <a:off x="10156263" y="4247391"/>
              <a:ext cx="128373" cy="69427"/>
            </a:xfrm>
            <a:custGeom>
              <a:avLst/>
              <a:gdLst>
                <a:gd name="T0" fmla="*/ 73 w 73"/>
                <a:gd name="T1" fmla="*/ 27 h 39"/>
                <a:gd name="T2" fmla="*/ 66 w 73"/>
                <a:gd name="T3" fmla="*/ 10 h 39"/>
                <a:gd name="T4" fmla="*/ 45 w 73"/>
                <a:gd name="T5" fmla="*/ 0 h 39"/>
                <a:gd name="T6" fmla="*/ 0 w 73"/>
                <a:gd name="T7" fmla="*/ 18 h 39"/>
                <a:gd name="T8" fmla="*/ 43 w 73"/>
                <a:gd name="T9" fmla="*/ 39 h 39"/>
                <a:gd name="T10" fmla="*/ 73 w 73"/>
                <a:gd name="T11" fmla="*/ 27 h 39"/>
              </a:gdLst>
              <a:ahLst/>
              <a:cxnLst>
                <a:cxn ang="0">
                  <a:pos x="T0" y="T1"/>
                </a:cxn>
                <a:cxn ang="0">
                  <a:pos x="T2" y="T3"/>
                </a:cxn>
                <a:cxn ang="0">
                  <a:pos x="T4" y="T5"/>
                </a:cxn>
                <a:cxn ang="0">
                  <a:pos x="T6" y="T7"/>
                </a:cxn>
                <a:cxn ang="0">
                  <a:pos x="T8" y="T9"/>
                </a:cxn>
                <a:cxn ang="0">
                  <a:pos x="T10" y="T11"/>
                </a:cxn>
              </a:cxnLst>
              <a:rect l="0" t="0" r="r" b="b"/>
              <a:pathLst>
                <a:path w="73" h="39">
                  <a:moveTo>
                    <a:pt x="73" y="27"/>
                  </a:moveTo>
                  <a:cubicBezTo>
                    <a:pt x="71" y="21"/>
                    <a:pt x="69" y="16"/>
                    <a:pt x="66" y="10"/>
                  </a:cubicBezTo>
                  <a:cubicBezTo>
                    <a:pt x="45" y="0"/>
                    <a:pt x="45" y="0"/>
                    <a:pt x="45" y="0"/>
                  </a:cubicBezTo>
                  <a:cubicBezTo>
                    <a:pt x="0" y="18"/>
                    <a:pt x="0" y="18"/>
                    <a:pt x="0" y="18"/>
                  </a:cubicBezTo>
                  <a:cubicBezTo>
                    <a:pt x="43" y="39"/>
                    <a:pt x="43" y="39"/>
                    <a:pt x="43" y="39"/>
                  </a:cubicBezTo>
                  <a:lnTo>
                    <a:pt x="73" y="27"/>
                  </a:lnTo>
                  <a:close/>
                </a:path>
              </a:pathLst>
            </a:custGeom>
            <a:solidFill>
              <a:srgbClr val="BAE3F9"/>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42" name="Freeform 637"/>
            <p:cNvSpPr/>
            <p:nvPr/>
          </p:nvSpPr>
          <p:spPr bwMode="auto">
            <a:xfrm>
              <a:off x="10010862" y="4306338"/>
              <a:ext cx="154571" cy="65496"/>
            </a:xfrm>
            <a:custGeom>
              <a:avLst/>
              <a:gdLst>
                <a:gd name="T0" fmla="*/ 118 w 118"/>
                <a:gd name="T1" fmla="*/ 28 h 50"/>
                <a:gd name="T2" fmla="*/ 60 w 118"/>
                <a:gd name="T3" fmla="*/ 0 h 50"/>
                <a:gd name="T4" fmla="*/ 0 w 118"/>
                <a:gd name="T5" fmla="*/ 22 h 50"/>
                <a:gd name="T6" fmla="*/ 58 w 118"/>
                <a:gd name="T7" fmla="*/ 50 h 50"/>
                <a:gd name="T8" fmla="*/ 118 w 118"/>
                <a:gd name="T9" fmla="*/ 28 h 50"/>
              </a:gdLst>
              <a:ahLst/>
              <a:cxnLst>
                <a:cxn ang="0">
                  <a:pos x="T0" y="T1"/>
                </a:cxn>
                <a:cxn ang="0">
                  <a:pos x="T2" y="T3"/>
                </a:cxn>
                <a:cxn ang="0">
                  <a:pos x="T4" y="T5"/>
                </a:cxn>
                <a:cxn ang="0">
                  <a:pos x="T6" y="T7"/>
                </a:cxn>
                <a:cxn ang="0">
                  <a:pos x="T8" y="T9"/>
                </a:cxn>
              </a:cxnLst>
              <a:rect l="0" t="0" r="r" b="b"/>
              <a:pathLst>
                <a:path w="118" h="50">
                  <a:moveTo>
                    <a:pt x="118" y="28"/>
                  </a:moveTo>
                  <a:lnTo>
                    <a:pt x="60" y="0"/>
                  </a:lnTo>
                  <a:lnTo>
                    <a:pt x="0" y="22"/>
                  </a:lnTo>
                  <a:lnTo>
                    <a:pt x="58" y="50"/>
                  </a:lnTo>
                  <a:lnTo>
                    <a:pt x="118" y="28"/>
                  </a:lnTo>
                  <a:close/>
                </a:path>
              </a:pathLst>
            </a:custGeom>
            <a:solidFill>
              <a:srgbClr val="BAE3F9"/>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43" name="Freeform 638"/>
            <p:cNvSpPr/>
            <p:nvPr/>
          </p:nvSpPr>
          <p:spPr bwMode="auto">
            <a:xfrm>
              <a:off x="9889038" y="4361355"/>
              <a:ext cx="134922" cy="68116"/>
            </a:xfrm>
            <a:custGeom>
              <a:avLst/>
              <a:gdLst>
                <a:gd name="T0" fmla="*/ 77 w 77"/>
                <a:gd name="T1" fmla="*/ 21 h 39"/>
                <a:gd name="T2" fmla="*/ 34 w 77"/>
                <a:gd name="T3" fmla="*/ 0 h 39"/>
                <a:gd name="T4" fmla="*/ 4 w 77"/>
                <a:gd name="T5" fmla="*/ 12 h 39"/>
                <a:gd name="T6" fmla="*/ 0 w 77"/>
                <a:gd name="T7" fmla="*/ 23 h 39"/>
                <a:gd name="T8" fmla="*/ 32 w 77"/>
                <a:gd name="T9" fmla="*/ 39 h 39"/>
                <a:gd name="T10" fmla="*/ 77 w 77"/>
                <a:gd name="T11" fmla="*/ 21 h 39"/>
              </a:gdLst>
              <a:ahLst/>
              <a:cxnLst>
                <a:cxn ang="0">
                  <a:pos x="T0" y="T1"/>
                </a:cxn>
                <a:cxn ang="0">
                  <a:pos x="T2" y="T3"/>
                </a:cxn>
                <a:cxn ang="0">
                  <a:pos x="T4" y="T5"/>
                </a:cxn>
                <a:cxn ang="0">
                  <a:pos x="T6" y="T7"/>
                </a:cxn>
                <a:cxn ang="0">
                  <a:pos x="T8" y="T9"/>
                </a:cxn>
                <a:cxn ang="0">
                  <a:pos x="T10" y="T11"/>
                </a:cxn>
              </a:cxnLst>
              <a:rect l="0" t="0" r="r" b="b"/>
              <a:pathLst>
                <a:path w="77" h="39">
                  <a:moveTo>
                    <a:pt x="77" y="21"/>
                  </a:moveTo>
                  <a:cubicBezTo>
                    <a:pt x="34" y="0"/>
                    <a:pt x="34" y="0"/>
                    <a:pt x="34" y="0"/>
                  </a:cubicBezTo>
                  <a:cubicBezTo>
                    <a:pt x="4" y="12"/>
                    <a:pt x="4" y="12"/>
                    <a:pt x="4" y="12"/>
                  </a:cubicBezTo>
                  <a:cubicBezTo>
                    <a:pt x="3" y="15"/>
                    <a:pt x="1" y="19"/>
                    <a:pt x="0" y="23"/>
                  </a:cubicBezTo>
                  <a:cubicBezTo>
                    <a:pt x="32" y="39"/>
                    <a:pt x="32" y="39"/>
                    <a:pt x="32" y="39"/>
                  </a:cubicBezTo>
                  <a:lnTo>
                    <a:pt x="77" y="21"/>
                  </a:lnTo>
                  <a:close/>
                </a:path>
              </a:pathLst>
            </a:custGeom>
            <a:solidFill>
              <a:srgbClr val="BAE3F9"/>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44" name="Freeform 639"/>
            <p:cNvSpPr/>
            <p:nvPr/>
          </p:nvSpPr>
          <p:spPr bwMode="auto">
            <a:xfrm>
              <a:off x="9864150" y="4447810"/>
              <a:ext cx="17029" cy="13099"/>
            </a:xfrm>
            <a:custGeom>
              <a:avLst/>
              <a:gdLst>
                <a:gd name="T0" fmla="*/ 3 w 10"/>
                <a:gd name="T1" fmla="*/ 0 h 8"/>
                <a:gd name="T2" fmla="*/ 0 w 10"/>
                <a:gd name="T3" fmla="*/ 8 h 8"/>
                <a:gd name="T4" fmla="*/ 10 w 10"/>
                <a:gd name="T5" fmla="*/ 4 h 8"/>
                <a:gd name="T6" fmla="*/ 3 w 10"/>
                <a:gd name="T7" fmla="*/ 0 h 8"/>
              </a:gdLst>
              <a:ahLst/>
              <a:cxnLst>
                <a:cxn ang="0">
                  <a:pos x="T0" y="T1"/>
                </a:cxn>
                <a:cxn ang="0">
                  <a:pos x="T2" y="T3"/>
                </a:cxn>
                <a:cxn ang="0">
                  <a:pos x="T4" y="T5"/>
                </a:cxn>
                <a:cxn ang="0">
                  <a:pos x="T6" y="T7"/>
                </a:cxn>
              </a:cxnLst>
              <a:rect l="0" t="0" r="r" b="b"/>
              <a:pathLst>
                <a:path w="10" h="8">
                  <a:moveTo>
                    <a:pt x="3" y="0"/>
                  </a:moveTo>
                  <a:cubicBezTo>
                    <a:pt x="2" y="3"/>
                    <a:pt x="1" y="6"/>
                    <a:pt x="0" y="8"/>
                  </a:cubicBezTo>
                  <a:cubicBezTo>
                    <a:pt x="10" y="4"/>
                    <a:pt x="10" y="4"/>
                    <a:pt x="10" y="4"/>
                  </a:cubicBezTo>
                  <a:lnTo>
                    <a:pt x="3" y="0"/>
                  </a:lnTo>
                  <a:close/>
                </a:path>
              </a:pathLst>
            </a:custGeom>
            <a:solidFill>
              <a:srgbClr val="BAE3F9"/>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45" name="Freeform 640"/>
            <p:cNvSpPr/>
            <p:nvPr/>
          </p:nvSpPr>
          <p:spPr bwMode="auto">
            <a:xfrm>
              <a:off x="10084218" y="4401962"/>
              <a:ext cx="140162" cy="62877"/>
            </a:xfrm>
            <a:custGeom>
              <a:avLst/>
              <a:gdLst>
                <a:gd name="T0" fmla="*/ 0 w 107"/>
                <a:gd name="T1" fmla="*/ 20 h 48"/>
                <a:gd name="T2" fmla="*/ 59 w 107"/>
                <a:gd name="T3" fmla="*/ 48 h 48"/>
                <a:gd name="T4" fmla="*/ 107 w 107"/>
                <a:gd name="T5" fmla="*/ 28 h 48"/>
                <a:gd name="T6" fmla="*/ 50 w 107"/>
                <a:gd name="T7" fmla="*/ 0 h 48"/>
                <a:gd name="T8" fmla="*/ 0 w 107"/>
                <a:gd name="T9" fmla="*/ 20 h 48"/>
              </a:gdLst>
              <a:ahLst/>
              <a:cxnLst>
                <a:cxn ang="0">
                  <a:pos x="T0" y="T1"/>
                </a:cxn>
                <a:cxn ang="0">
                  <a:pos x="T2" y="T3"/>
                </a:cxn>
                <a:cxn ang="0">
                  <a:pos x="T4" y="T5"/>
                </a:cxn>
                <a:cxn ang="0">
                  <a:pos x="T6" y="T7"/>
                </a:cxn>
                <a:cxn ang="0">
                  <a:pos x="T8" y="T9"/>
                </a:cxn>
              </a:cxnLst>
              <a:rect l="0" t="0" r="r" b="b"/>
              <a:pathLst>
                <a:path w="107" h="48">
                  <a:moveTo>
                    <a:pt x="0" y="20"/>
                  </a:moveTo>
                  <a:lnTo>
                    <a:pt x="59" y="48"/>
                  </a:lnTo>
                  <a:lnTo>
                    <a:pt x="107" y="28"/>
                  </a:lnTo>
                  <a:lnTo>
                    <a:pt x="50" y="0"/>
                  </a:lnTo>
                  <a:lnTo>
                    <a:pt x="0" y="20"/>
                  </a:lnTo>
                  <a:close/>
                </a:path>
              </a:pathLst>
            </a:custGeom>
            <a:solidFill>
              <a:srgbClr val="00B9EF"/>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46" name="Freeform 641"/>
            <p:cNvSpPr/>
            <p:nvPr/>
          </p:nvSpPr>
          <p:spPr bwMode="auto">
            <a:xfrm>
              <a:off x="9942746" y="4459599"/>
              <a:ext cx="140162" cy="61567"/>
            </a:xfrm>
            <a:custGeom>
              <a:avLst/>
              <a:gdLst>
                <a:gd name="T0" fmla="*/ 0 w 107"/>
                <a:gd name="T1" fmla="*/ 19 h 47"/>
                <a:gd name="T2" fmla="*/ 59 w 107"/>
                <a:gd name="T3" fmla="*/ 47 h 47"/>
                <a:gd name="T4" fmla="*/ 107 w 107"/>
                <a:gd name="T5" fmla="*/ 28 h 47"/>
                <a:gd name="T6" fmla="*/ 48 w 107"/>
                <a:gd name="T7" fmla="*/ 0 h 47"/>
                <a:gd name="T8" fmla="*/ 0 w 107"/>
                <a:gd name="T9" fmla="*/ 19 h 47"/>
              </a:gdLst>
              <a:ahLst/>
              <a:cxnLst>
                <a:cxn ang="0">
                  <a:pos x="T0" y="T1"/>
                </a:cxn>
                <a:cxn ang="0">
                  <a:pos x="T2" y="T3"/>
                </a:cxn>
                <a:cxn ang="0">
                  <a:pos x="T4" y="T5"/>
                </a:cxn>
                <a:cxn ang="0">
                  <a:pos x="T6" y="T7"/>
                </a:cxn>
                <a:cxn ang="0">
                  <a:pos x="T8" y="T9"/>
                </a:cxn>
              </a:cxnLst>
              <a:rect l="0" t="0" r="r" b="b"/>
              <a:pathLst>
                <a:path w="107" h="47">
                  <a:moveTo>
                    <a:pt x="0" y="19"/>
                  </a:moveTo>
                  <a:lnTo>
                    <a:pt x="59" y="47"/>
                  </a:lnTo>
                  <a:lnTo>
                    <a:pt x="107" y="28"/>
                  </a:lnTo>
                  <a:lnTo>
                    <a:pt x="48" y="0"/>
                  </a:lnTo>
                  <a:lnTo>
                    <a:pt x="0" y="19"/>
                  </a:lnTo>
                  <a:close/>
                </a:path>
              </a:pathLst>
            </a:custGeom>
            <a:solidFill>
              <a:srgbClr val="00B9EF"/>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47" name="Freeform 642"/>
            <p:cNvSpPr/>
            <p:nvPr/>
          </p:nvSpPr>
          <p:spPr bwMode="auto">
            <a:xfrm>
              <a:off x="10226999" y="4345635"/>
              <a:ext cx="81215" cy="62877"/>
            </a:xfrm>
            <a:custGeom>
              <a:avLst/>
              <a:gdLst>
                <a:gd name="T0" fmla="*/ 38 w 47"/>
                <a:gd name="T1" fmla="*/ 0 h 36"/>
                <a:gd name="T2" fmla="*/ 0 w 47"/>
                <a:gd name="T3" fmla="*/ 15 h 36"/>
                <a:gd name="T4" fmla="*/ 44 w 47"/>
                <a:gd name="T5" fmla="*/ 36 h 36"/>
                <a:gd name="T6" fmla="*/ 47 w 47"/>
                <a:gd name="T7" fmla="*/ 34 h 36"/>
                <a:gd name="T8" fmla="*/ 42 w 47"/>
                <a:gd name="T9" fmla="*/ 1 h 36"/>
                <a:gd name="T10" fmla="*/ 38 w 47"/>
                <a:gd name="T11" fmla="*/ 0 h 36"/>
              </a:gdLst>
              <a:ahLst/>
              <a:cxnLst>
                <a:cxn ang="0">
                  <a:pos x="T0" y="T1"/>
                </a:cxn>
                <a:cxn ang="0">
                  <a:pos x="T2" y="T3"/>
                </a:cxn>
                <a:cxn ang="0">
                  <a:pos x="T4" y="T5"/>
                </a:cxn>
                <a:cxn ang="0">
                  <a:pos x="T6" y="T7"/>
                </a:cxn>
                <a:cxn ang="0">
                  <a:pos x="T8" y="T9"/>
                </a:cxn>
                <a:cxn ang="0">
                  <a:pos x="T10" y="T11"/>
                </a:cxn>
              </a:cxnLst>
              <a:rect l="0" t="0" r="r" b="b"/>
              <a:pathLst>
                <a:path w="47" h="36">
                  <a:moveTo>
                    <a:pt x="38" y="0"/>
                  </a:moveTo>
                  <a:cubicBezTo>
                    <a:pt x="0" y="15"/>
                    <a:pt x="0" y="15"/>
                    <a:pt x="0" y="15"/>
                  </a:cubicBezTo>
                  <a:cubicBezTo>
                    <a:pt x="44" y="36"/>
                    <a:pt x="44" y="36"/>
                    <a:pt x="44" y="36"/>
                  </a:cubicBezTo>
                  <a:cubicBezTo>
                    <a:pt x="47" y="34"/>
                    <a:pt x="47" y="34"/>
                    <a:pt x="47" y="34"/>
                  </a:cubicBezTo>
                  <a:cubicBezTo>
                    <a:pt x="46" y="24"/>
                    <a:pt x="44" y="12"/>
                    <a:pt x="42" y="1"/>
                  </a:cubicBezTo>
                  <a:lnTo>
                    <a:pt x="38" y="0"/>
                  </a:lnTo>
                  <a:close/>
                </a:path>
              </a:pathLst>
            </a:custGeom>
            <a:solidFill>
              <a:srgbClr val="00B9EF"/>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48" name="Freeform 643"/>
            <p:cNvSpPr/>
            <p:nvPr/>
          </p:nvSpPr>
          <p:spPr bwMode="auto">
            <a:xfrm>
              <a:off x="10292496" y="4344325"/>
              <a:ext cx="7860" cy="3930"/>
            </a:xfrm>
            <a:custGeom>
              <a:avLst/>
              <a:gdLst>
                <a:gd name="T0" fmla="*/ 4 w 4"/>
                <a:gd name="T1" fmla="*/ 2 h 2"/>
                <a:gd name="T2" fmla="*/ 3 w 4"/>
                <a:gd name="T3" fmla="*/ 0 h 2"/>
                <a:gd name="T4" fmla="*/ 0 w 4"/>
                <a:gd name="T5" fmla="*/ 1 h 2"/>
                <a:gd name="T6" fmla="*/ 4 w 4"/>
                <a:gd name="T7" fmla="*/ 2 h 2"/>
              </a:gdLst>
              <a:ahLst/>
              <a:cxnLst>
                <a:cxn ang="0">
                  <a:pos x="T0" y="T1"/>
                </a:cxn>
                <a:cxn ang="0">
                  <a:pos x="T2" y="T3"/>
                </a:cxn>
                <a:cxn ang="0">
                  <a:pos x="T4" y="T5"/>
                </a:cxn>
                <a:cxn ang="0">
                  <a:pos x="T6" y="T7"/>
                </a:cxn>
              </a:cxnLst>
              <a:rect l="0" t="0" r="r" b="b"/>
              <a:pathLst>
                <a:path w="4" h="2">
                  <a:moveTo>
                    <a:pt x="4" y="2"/>
                  </a:moveTo>
                  <a:cubicBezTo>
                    <a:pt x="3" y="1"/>
                    <a:pt x="3" y="0"/>
                    <a:pt x="3" y="0"/>
                  </a:cubicBezTo>
                  <a:cubicBezTo>
                    <a:pt x="0" y="1"/>
                    <a:pt x="0" y="1"/>
                    <a:pt x="0" y="1"/>
                  </a:cubicBezTo>
                  <a:lnTo>
                    <a:pt x="4" y="2"/>
                  </a:lnTo>
                  <a:close/>
                </a:path>
              </a:pathLst>
            </a:custGeom>
            <a:solidFill>
              <a:srgbClr val="BAE3F9"/>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49" name="Freeform 644"/>
            <p:cNvSpPr/>
            <p:nvPr/>
          </p:nvSpPr>
          <p:spPr bwMode="auto">
            <a:xfrm>
              <a:off x="10149714" y="4371834"/>
              <a:ext cx="153261" cy="66807"/>
            </a:xfrm>
            <a:custGeom>
              <a:avLst/>
              <a:gdLst>
                <a:gd name="T0" fmla="*/ 57 w 117"/>
                <a:gd name="T1" fmla="*/ 51 h 51"/>
                <a:gd name="T2" fmla="*/ 117 w 117"/>
                <a:gd name="T3" fmla="*/ 28 h 51"/>
                <a:gd name="T4" fmla="*/ 59 w 117"/>
                <a:gd name="T5" fmla="*/ 0 h 51"/>
                <a:gd name="T6" fmla="*/ 0 w 117"/>
                <a:gd name="T7" fmla="*/ 23 h 51"/>
                <a:gd name="T8" fmla="*/ 57 w 117"/>
                <a:gd name="T9" fmla="*/ 51 h 51"/>
              </a:gdLst>
              <a:ahLst/>
              <a:cxnLst>
                <a:cxn ang="0">
                  <a:pos x="T0" y="T1"/>
                </a:cxn>
                <a:cxn ang="0">
                  <a:pos x="T2" y="T3"/>
                </a:cxn>
                <a:cxn ang="0">
                  <a:pos x="T4" y="T5"/>
                </a:cxn>
                <a:cxn ang="0">
                  <a:pos x="T6" y="T7"/>
                </a:cxn>
                <a:cxn ang="0">
                  <a:pos x="T8" y="T9"/>
                </a:cxn>
              </a:cxnLst>
              <a:rect l="0" t="0" r="r" b="b"/>
              <a:pathLst>
                <a:path w="117" h="51">
                  <a:moveTo>
                    <a:pt x="57" y="51"/>
                  </a:moveTo>
                  <a:lnTo>
                    <a:pt x="117" y="28"/>
                  </a:lnTo>
                  <a:lnTo>
                    <a:pt x="59" y="0"/>
                  </a:lnTo>
                  <a:lnTo>
                    <a:pt x="0" y="23"/>
                  </a:lnTo>
                  <a:lnTo>
                    <a:pt x="57" y="51"/>
                  </a:lnTo>
                  <a:close/>
                </a:path>
              </a:pathLst>
            </a:custGeom>
            <a:solidFill>
              <a:srgbClr val="BAE3F9"/>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50" name="Freeform 645"/>
            <p:cNvSpPr/>
            <p:nvPr/>
          </p:nvSpPr>
          <p:spPr bwMode="auto">
            <a:xfrm>
              <a:off x="10005622" y="4428160"/>
              <a:ext cx="155881" cy="68116"/>
            </a:xfrm>
            <a:custGeom>
              <a:avLst/>
              <a:gdLst>
                <a:gd name="T0" fmla="*/ 60 w 119"/>
                <a:gd name="T1" fmla="*/ 0 h 52"/>
                <a:gd name="T2" fmla="*/ 0 w 119"/>
                <a:gd name="T3" fmla="*/ 24 h 52"/>
                <a:gd name="T4" fmla="*/ 59 w 119"/>
                <a:gd name="T5" fmla="*/ 52 h 52"/>
                <a:gd name="T6" fmla="*/ 119 w 119"/>
                <a:gd name="T7" fmla="*/ 28 h 52"/>
                <a:gd name="T8" fmla="*/ 60 w 119"/>
                <a:gd name="T9" fmla="*/ 0 h 52"/>
              </a:gdLst>
              <a:ahLst/>
              <a:cxnLst>
                <a:cxn ang="0">
                  <a:pos x="T0" y="T1"/>
                </a:cxn>
                <a:cxn ang="0">
                  <a:pos x="T2" y="T3"/>
                </a:cxn>
                <a:cxn ang="0">
                  <a:pos x="T4" y="T5"/>
                </a:cxn>
                <a:cxn ang="0">
                  <a:pos x="T6" y="T7"/>
                </a:cxn>
                <a:cxn ang="0">
                  <a:pos x="T8" y="T9"/>
                </a:cxn>
              </a:cxnLst>
              <a:rect l="0" t="0" r="r" b="b"/>
              <a:pathLst>
                <a:path w="119" h="52">
                  <a:moveTo>
                    <a:pt x="60" y="0"/>
                  </a:moveTo>
                  <a:lnTo>
                    <a:pt x="0" y="24"/>
                  </a:lnTo>
                  <a:lnTo>
                    <a:pt x="59" y="52"/>
                  </a:lnTo>
                  <a:lnTo>
                    <a:pt x="119" y="28"/>
                  </a:lnTo>
                  <a:lnTo>
                    <a:pt x="60" y="0"/>
                  </a:lnTo>
                  <a:close/>
                </a:path>
              </a:pathLst>
            </a:custGeom>
            <a:solidFill>
              <a:srgbClr val="BAE3F9"/>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51" name="Freeform 646"/>
            <p:cNvSpPr/>
            <p:nvPr/>
          </p:nvSpPr>
          <p:spPr bwMode="auto">
            <a:xfrm>
              <a:off x="9879869" y="4484488"/>
              <a:ext cx="140162" cy="43228"/>
            </a:xfrm>
            <a:custGeom>
              <a:avLst/>
              <a:gdLst>
                <a:gd name="T0" fmla="*/ 36 w 80"/>
                <a:gd name="T1" fmla="*/ 0 h 25"/>
                <a:gd name="T2" fmla="*/ 0 w 80"/>
                <a:gd name="T3" fmla="*/ 14 h 25"/>
                <a:gd name="T4" fmla="*/ 69 w 80"/>
                <a:gd name="T5" fmla="*/ 25 h 25"/>
                <a:gd name="T6" fmla="*/ 80 w 80"/>
                <a:gd name="T7" fmla="*/ 21 h 25"/>
                <a:gd name="T8" fmla="*/ 36 w 80"/>
                <a:gd name="T9" fmla="*/ 0 h 25"/>
              </a:gdLst>
              <a:ahLst/>
              <a:cxnLst>
                <a:cxn ang="0">
                  <a:pos x="T0" y="T1"/>
                </a:cxn>
                <a:cxn ang="0">
                  <a:pos x="T2" y="T3"/>
                </a:cxn>
                <a:cxn ang="0">
                  <a:pos x="T4" y="T5"/>
                </a:cxn>
                <a:cxn ang="0">
                  <a:pos x="T6" y="T7"/>
                </a:cxn>
                <a:cxn ang="0">
                  <a:pos x="T8" y="T9"/>
                </a:cxn>
              </a:cxnLst>
              <a:rect l="0" t="0" r="r" b="b"/>
              <a:pathLst>
                <a:path w="80" h="25">
                  <a:moveTo>
                    <a:pt x="36" y="0"/>
                  </a:moveTo>
                  <a:cubicBezTo>
                    <a:pt x="0" y="14"/>
                    <a:pt x="0" y="14"/>
                    <a:pt x="0" y="14"/>
                  </a:cubicBezTo>
                  <a:cubicBezTo>
                    <a:pt x="16" y="20"/>
                    <a:pt x="41" y="23"/>
                    <a:pt x="69" y="25"/>
                  </a:cubicBezTo>
                  <a:cubicBezTo>
                    <a:pt x="80" y="21"/>
                    <a:pt x="80" y="21"/>
                    <a:pt x="80" y="21"/>
                  </a:cubicBezTo>
                  <a:lnTo>
                    <a:pt x="36" y="0"/>
                  </a:lnTo>
                  <a:close/>
                </a:path>
              </a:pathLst>
            </a:custGeom>
            <a:solidFill>
              <a:srgbClr val="BAE3F9"/>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52" name="Freeform 647"/>
            <p:cNvSpPr/>
            <p:nvPr/>
          </p:nvSpPr>
          <p:spPr bwMode="auto">
            <a:xfrm>
              <a:off x="10128755" y="4523786"/>
              <a:ext cx="26199" cy="7860"/>
            </a:xfrm>
            <a:custGeom>
              <a:avLst/>
              <a:gdLst>
                <a:gd name="T0" fmla="*/ 0 w 15"/>
                <a:gd name="T1" fmla="*/ 4 h 4"/>
                <a:gd name="T2" fmla="*/ 15 w 15"/>
                <a:gd name="T3" fmla="*/ 4 h 4"/>
                <a:gd name="T4" fmla="*/ 9 w 15"/>
                <a:gd name="T5" fmla="*/ 0 h 4"/>
                <a:gd name="T6" fmla="*/ 0 w 15"/>
                <a:gd name="T7" fmla="*/ 4 h 4"/>
              </a:gdLst>
              <a:ahLst/>
              <a:cxnLst>
                <a:cxn ang="0">
                  <a:pos x="T0" y="T1"/>
                </a:cxn>
                <a:cxn ang="0">
                  <a:pos x="T2" y="T3"/>
                </a:cxn>
                <a:cxn ang="0">
                  <a:pos x="T4" y="T5"/>
                </a:cxn>
                <a:cxn ang="0">
                  <a:pos x="T6" y="T7"/>
                </a:cxn>
              </a:cxnLst>
              <a:rect l="0" t="0" r="r" b="b"/>
              <a:pathLst>
                <a:path w="15" h="4">
                  <a:moveTo>
                    <a:pt x="0" y="4"/>
                  </a:moveTo>
                  <a:cubicBezTo>
                    <a:pt x="5" y="4"/>
                    <a:pt x="10" y="4"/>
                    <a:pt x="15" y="4"/>
                  </a:cubicBezTo>
                  <a:cubicBezTo>
                    <a:pt x="9" y="0"/>
                    <a:pt x="9" y="0"/>
                    <a:pt x="9" y="0"/>
                  </a:cubicBezTo>
                  <a:lnTo>
                    <a:pt x="0" y="4"/>
                  </a:lnTo>
                  <a:close/>
                </a:path>
              </a:pathLst>
            </a:custGeom>
            <a:solidFill>
              <a:srgbClr val="00B9EF"/>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53" name="Freeform 648"/>
            <p:cNvSpPr/>
            <p:nvPr/>
          </p:nvSpPr>
          <p:spPr bwMode="auto">
            <a:xfrm>
              <a:off x="10221760" y="4468769"/>
              <a:ext cx="95624" cy="52397"/>
            </a:xfrm>
            <a:custGeom>
              <a:avLst/>
              <a:gdLst>
                <a:gd name="T0" fmla="*/ 0 w 55"/>
                <a:gd name="T1" fmla="*/ 15 h 30"/>
                <a:gd name="T2" fmla="*/ 32 w 55"/>
                <a:gd name="T3" fmla="*/ 30 h 30"/>
                <a:gd name="T4" fmla="*/ 55 w 55"/>
                <a:gd name="T5" fmla="*/ 24 h 30"/>
                <a:gd name="T6" fmla="*/ 54 w 55"/>
                <a:gd name="T7" fmla="*/ 8 h 30"/>
                <a:gd name="T8" fmla="*/ 37 w 55"/>
                <a:gd name="T9" fmla="*/ 0 h 30"/>
                <a:gd name="T10" fmla="*/ 0 w 55"/>
                <a:gd name="T11" fmla="*/ 15 h 30"/>
              </a:gdLst>
              <a:ahLst/>
              <a:cxnLst>
                <a:cxn ang="0">
                  <a:pos x="T0" y="T1"/>
                </a:cxn>
                <a:cxn ang="0">
                  <a:pos x="T2" y="T3"/>
                </a:cxn>
                <a:cxn ang="0">
                  <a:pos x="T4" y="T5"/>
                </a:cxn>
                <a:cxn ang="0">
                  <a:pos x="T6" y="T7"/>
                </a:cxn>
                <a:cxn ang="0">
                  <a:pos x="T8" y="T9"/>
                </a:cxn>
                <a:cxn ang="0">
                  <a:pos x="T10" y="T11"/>
                </a:cxn>
              </a:cxnLst>
              <a:rect l="0" t="0" r="r" b="b"/>
              <a:pathLst>
                <a:path w="55" h="30">
                  <a:moveTo>
                    <a:pt x="0" y="15"/>
                  </a:moveTo>
                  <a:cubicBezTo>
                    <a:pt x="32" y="30"/>
                    <a:pt x="32" y="30"/>
                    <a:pt x="32" y="30"/>
                  </a:cubicBezTo>
                  <a:cubicBezTo>
                    <a:pt x="44" y="28"/>
                    <a:pt x="52" y="26"/>
                    <a:pt x="55" y="24"/>
                  </a:cubicBezTo>
                  <a:cubicBezTo>
                    <a:pt x="54" y="24"/>
                    <a:pt x="54" y="18"/>
                    <a:pt x="54" y="8"/>
                  </a:cubicBezTo>
                  <a:cubicBezTo>
                    <a:pt x="37" y="0"/>
                    <a:pt x="37" y="0"/>
                    <a:pt x="37" y="0"/>
                  </a:cubicBezTo>
                  <a:lnTo>
                    <a:pt x="0" y="15"/>
                  </a:lnTo>
                  <a:close/>
                </a:path>
              </a:pathLst>
            </a:custGeom>
            <a:solidFill>
              <a:srgbClr val="00B9EF"/>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54" name="Freeform 649"/>
            <p:cNvSpPr/>
            <p:nvPr/>
          </p:nvSpPr>
          <p:spPr bwMode="auto">
            <a:xfrm>
              <a:off x="10285947" y="4458289"/>
              <a:ext cx="30128" cy="23579"/>
            </a:xfrm>
            <a:custGeom>
              <a:avLst/>
              <a:gdLst>
                <a:gd name="T0" fmla="*/ 17 w 17"/>
                <a:gd name="T1" fmla="*/ 14 h 14"/>
                <a:gd name="T2" fmla="*/ 16 w 17"/>
                <a:gd name="T3" fmla="*/ 0 h 14"/>
                <a:gd name="T4" fmla="*/ 0 w 17"/>
                <a:gd name="T5" fmla="*/ 6 h 14"/>
                <a:gd name="T6" fmla="*/ 17 w 17"/>
                <a:gd name="T7" fmla="*/ 14 h 14"/>
              </a:gdLst>
              <a:ahLst/>
              <a:cxnLst>
                <a:cxn ang="0">
                  <a:pos x="T0" y="T1"/>
                </a:cxn>
                <a:cxn ang="0">
                  <a:pos x="T2" y="T3"/>
                </a:cxn>
                <a:cxn ang="0">
                  <a:pos x="T4" y="T5"/>
                </a:cxn>
                <a:cxn ang="0">
                  <a:pos x="T6" y="T7"/>
                </a:cxn>
              </a:cxnLst>
              <a:rect l="0" t="0" r="r" b="b"/>
              <a:pathLst>
                <a:path w="17" h="14">
                  <a:moveTo>
                    <a:pt x="17" y="14"/>
                  </a:moveTo>
                  <a:cubicBezTo>
                    <a:pt x="16" y="10"/>
                    <a:pt x="16" y="5"/>
                    <a:pt x="16" y="0"/>
                  </a:cubicBezTo>
                  <a:cubicBezTo>
                    <a:pt x="0" y="6"/>
                    <a:pt x="0" y="6"/>
                    <a:pt x="0" y="6"/>
                  </a:cubicBezTo>
                  <a:lnTo>
                    <a:pt x="17" y="14"/>
                  </a:lnTo>
                  <a:close/>
                </a:path>
              </a:pathLst>
            </a:custGeom>
            <a:solidFill>
              <a:srgbClr val="BAE3F9"/>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55" name="Freeform 650"/>
            <p:cNvSpPr/>
            <p:nvPr/>
          </p:nvSpPr>
          <p:spPr bwMode="auto">
            <a:xfrm>
              <a:off x="10144474" y="4494967"/>
              <a:ext cx="132302" cy="36678"/>
            </a:xfrm>
            <a:custGeom>
              <a:avLst/>
              <a:gdLst>
                <a:gd name="T0" fmla="*/ 0 w 76"/>
                <a:gd name="T1" fmla="*/ 17 h 21"/>
                <a:gd name="T2" fmla="*/ 6 w 76"/>
                <a:gd name="T3" fmla="*/ 21 h 21"/>
                <a:gd name="T4" fmla="*/ 76 w 76"/>
                <a:gd name="T5" fmla="*/ 15 h 21"/>
                <a:gd name="T6" fmla="*/ 44 w 76"/>
                <a:gd name="T7" fmla="*/ 0 h 21"/>
                <a:gd name="T8" fmla="*/ 0 w 76"/>
                <a:gd name="T9" fmla="*/ 17 h 21"/>
              </a:gdLst>
              <a:ahLst/>
              <a:cxnLst>
                <a:cxn ang="0">
                  <a:pos x="T0" y="T1"/>
                </a:cxn>
                <a:cxn ang="0">
                  <a:pos x="T2" y="T3"/>
                </a:cxn>
                <a:cxn ang="0">
                  <a:pos x="T4" y="T5"/>
                </a:cxn>
                <a:cxn ang="0">
                  <a:pos x="T6" y="T7"/>
                </a:cxn>
                <a:cxn ang="0">
                  <a:pos x="T8" y="T9"/>
                </a:cxn>
              </a:cxnLst>
              <a:rect l="0" t="0" r="r" b="b"/>
              <a:pathLst>
                <a:path w="76" h="21">
                  <a:moveTo>
                    <a:pt x="0" y="17"/>
                  </a:moveTo>
                  <a:cubicBezTo>
                    <a:pt x="6" y="21"/>
                    <a:pt x="6" y="21"/>
                    <a:pt x="6" y="21"/>
                  </a:cubicBezTo>
                  <a:cubicBezTo>
                    <a:pt x="34" y="20"/>
                    <a:pt x="59" y="18"/>
                    <a:pt x="76" y="15"/>
                  </a:cubicBezTo>
                  <a:cubicBezTo>
                    <a:pt x="44" y="0"/>
                    <a:pt x="44" y="0"/>
                    <a:pt x="44" y="0"/>
                  </a:cubicBezTo>
                  <a:lnTo>
                    <a:pt x="0" y="17"/>
                  </a:lnTo>
                  <a:close/>
                </a:path>
              </a:pathLst>
            </a:custGeom>
            <a:solidFill>
              <a:srgbClr val="BAE3F9"/>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56" name="Freeform 651"/>
            <p:cNvSpPr/>
            <p:nvPr/>
          </p:nvSpPr>
          <p:spPr bwMode="auto">
            <a:xfrm>
              <a:off x="9847121" y="4215952"/>
              <a:ext cx="476813" cy="332722"/>
            </a:xfrm>
            <a:custGeom>
              <a:avLst/>
              <a:gdLst>
                <a:gd name="T0" fmla="*/ 226 w 273"/>
                <a:gd name="T1" fmla="*/ 0 h 190"/>
                <a:gd name="T2" fmla="*/ 269 w 273"/>
                <a:gd name="T3" fmla="*/ 168 h 190"/>
                <a:gd name="T4" fmla="*/ 0 w 273"/>
                <a:gd name="T5" fmla="*/ 156 h 190"/>
                <a:gd name="T6" fmla="*/ 56 w 273"/>
                <a:gd name="T7" fmla="*/ 7 h 190"/>
                <a:gd name="T8" fmla="*/ 226 w 273"/>
                <a:gd name="T9" fmla="*/ 0 h 190"/>
              </a:gdLst>
              <a:ahLst/>
              <a:cxnLst>
                <a:cxn ang="0">
                  <a:pos x="T0" y="T1"/>
                </a:cxn>
                <a:cxn ang="0">
                  <a:pos x="T2" y="T3"/>
                </a:cxn>
                <a:cxn ang="0">
                  <a:pos x="T4" y="T5"/>
                </a:cxn>
                <a:cxn ang="0">
                  <a:pos x="T6" y="T7"/>
                </a:cxn>
                <a:cxn ang="0">
                  <a:pos x="T8" y="T9"/>
                </a:cxn>
              </a:cxnLst>
              <a:rect l="0" t="0" r="r" b="b"/>
              <a:pathLst>
                <a:path w="273" h="190">
                  <a:moveTo>
                    <a:pt x="226" y="0"/>
                  </a:moveTo>
                  <a:cubicBezTo>
                    <a:pt x="273" y="59"/>
                    <a:pt x="266" y="167"/>
                    <a:pt x="269" y="168"/>
                  </a:cubicBezTo>
                  <a:cubicBezTo>
                    <a:pt x="254" y="182"/>
                    <a:pt x="22" y="190"/>
                    <a:pt x="0" y="156"/>
                  </a:cubicBezTo>
                  <a:cubicBezTo>
                    <a:pt x="18" y="138"/>
                    <a:pt x="56" y="7"/>
                    <a:pt x="56" y="7"/>
                  </a:cubicBezTo>
                  <a:lnTo>
                    <a:pt x="226" y="0"/>
                  </a:lnTo>
                  <a:close/>
                </a:path>
              </a:pathLst>
            </a:custGeom>
            <a:noFill/>
            <a:ln w="7938" cap="rnd">
              <a:solidFill>
                <a:srgbClr val="630E17"/>
              </a:solidFill>
              <a:prstDash val="solid"/>
              <a:round/>
            </a:ln>
            <a:extLst>
              <a:ext uri="{909E8E84-426E-40DD-AFC4-6F175D3DCCD1}">
                <a14:hiddenFill xmlns:a14="http://schemas.microsoft.com/office/drawing/2010/main">
                  <a:solidFill>
                    <a:srgbClr val="FFFFFF"/>
                  </a:solidFill>
                </a14:hiddenFill>
              </a:ext>
            </a:extLst>
          </p:spPr>
          <p:txBody>
            <a:bodyPr vert="horz" wrap="square" lIns="91423" tIns="45711" rIns="91423" bIns="45711" numCol="1" anchor="t" anchorCtr="0" compatLnSpc="1"/>
            <a:lstStyle/>
            <a:p>
              <a:endParaRPr lang="zh-CN" altLang="en-US"/>
            </a:p>
          </p:txBody>
        </p:sp>
        <p:sp>
          <p:nvSpPr>
            <p:cNvPr id="257" name="Freeform 652"/>
            <p:cNvSpPr/>
            <p:nvPr/>
          </p:nvSpPr>
          <p:spPr bwMode="auto">
            <a:xfrm>
              <a:off x="9932266" y="3817734"/>
              <a:ext cx="336651" cy="463714"/>
            </a:xfrm>
            <a:custGeom>
              <a:avLst/>
              <a:gdLst>
                <a:gd name="T0" fmla="*/ 26 w 192"/>
                <a:gd name="T1" fmla="*/ 18 h 265"/>
                <a:gd name="T2" fmla="*/ 0 w 192"/>
                <a:gd name="T3" fmla="*/ 246 h 265"/>
                <a:gd name="T4" fmla="*/ 192 w 192"/>
                <a:gd name="T5" fmla="*/ 245 h 265"/>
                <a:gd name="T6" fmla="*/ 175 w 192"/>
                <a:gd name="T7" fmla="*/ 162 h 265"/>
                <a:gd name="T8" fmla="*/ 159 w 192"/>
                <a:gd name="T9" fmla="*/ 19 h 265"/>
                <a:gd name="T10" fmla="*/ 129 w 192"/>
                <a:gd name="T11" fmla="*/ 8 h 265"/>
                <a:gd name="T12" fmla="*/ 26 w 192"/>
                <a:gd name="T13" fmla="*/ 18 h 265"/>
              </a:gdLst>
              <a:ahLst/>
              <a:cxnLst>
                <a:cxn ang="0">
                  <a:pos x="T0" y="T1"/>
                </a:cxn>
                <a:cxn ang="0">
                  <a:pos x="T2" y="T3"/>
                </a:cxn>
                <a:cxn ang="0">
                  <a:pos x="T4" y="T5"/>
                </a:cxn>
                <a:cxn ang="0">
                  <a:pos x="T6" y="T7"/>
                </a:cxn>
                <a:cxn ang="0">
                  <a:pos x="T8" y="T9"/>
                </a:cxn>
                <a:cxn ang="0">
                  <a:pos x="T10" y="T11"/>
                </a:cxn>
                <a:cxn ang="0">
                  <a:pos x="T12" y="T13"/>
                </a:cxn>
              </a:cxnLst>
              <a:rect l="0" t="0" r="r" b="b"/>
              <a:pathLst>
                <a:path w="192" h="265">
                  <a:moveTo>
                    <a:pt x="26" y="18"/>
                  </a:moveTo>
                  <a:cubicBezTo>
                    <a:pt x="26" y="18"/>
                    <a:pt x="11" y="216"/>
                    <a:pt x="0" y="246"/>
                  </a:cubicBezTo>
                  <a:cubicBezTo>
                    <a:pt x="20" y="258"/>
                    <a:pt x="180" y="265"/>
                    <a:pt x="192" y="245"/>
                  </a:cubicBezTo>
                  <a:cubicBezTo>
                    <a:pt x="180" y="220"/>
                    <a:pt x="175" y="162"/>
                    <a:pt x="175" y="162"/>
                  </a:cubicBezTo>
                  <a:cubicBezTo>
                    <a:pt x="170" y="146"/>
                    <a:pt x="183" y="39"/>
                    <a:pt x="159" y="19"/>
                  </a:cubicBezTo>
                  <a:cubicBezTo>
                    <a:pt x="135" y="0"/>
                    <a:pt x="129" y="8"/>
                    <a:pt x="129" y="8"/>
                  </a:cubicBezTo>
                  <a:lnTo>
                    <a:pt x="26" y="18"/>
                  </a:lnTo>
                  <a:close/>
                </a:path>
              </a:pathLst>
            </a:custGeom>
            <a:solidFill>
              <a:srgbClr val="C9E8F8"/>
            </a:solidFill>
            <a:ln w="7938" cap="rnd">
              <a:solidFill>
                <a:srgbClr val="630E17"/>
              </a:solidFill>
              <a:prstDash val="solid"/>
              <a:round/>
            </a:ln>
          </p:spPr>
          <p:txBody>
            <a:bodyPr vert="horz" wrap="square" lIns="91423" tIns="45711" rIns="91423" bIns="45711" numCol="1" anchor="t" anchorCtr="0" compatLnSpc="1"/>
            <a:lstStyle/>
            <a:p>
              <a:endParaRPr lang="zh-CN" altLang="en-US"/>
            </a:p>
          </p:txBody>
        </p:sp>
        <p:sp>
          <p:nvSpPr>
            <p:cNvPr id="259" name="Freeform 653"/>
            <p:cNvSpPr/>
            <p:nvPr/>
          </p:nvSpPr>
          <p:spPr bwMode="auto">
            <a:xfrm flipV="1">
              <a:off x="10008242" y="3802015"/>
              <a:ext cx="250196" cy="463714"/>
            </a:xfrm>
            <a:custGeom>
              <a:avLst/>
              <a:gdLst>
                <a:gd name="T0" fmla="*/ 51 w 143"/>
                <a:gd name="T1" fmla="*/ 26 h 265"/>
                <a:gd name="T2" fmla="*/ 9 w 143"/>
                <a:gd name="T3" fmla="*/ 253 h 265"/>
                <a:gd name="T4" fmla="*/ 139 w 143"/>
                <a:gd name="T5" fmla="*/ 254 h 265"/>
                <a:gd name="T6" fmla="*/ 118 w 143"/>
                <a:gd name="T7" fmla="*/ 34 h 265"/>
                <a:gd name="T8" fmla="*/ 51 w 143"/>
                <a:gd name="T9" fmla="*/ 26 h 265"/>
              </a:gdLst>
              <a:ahLst/>
              <a:cxnLst>
                <a:cxn ang="0">
                  <a:pos x="T0" y="T1"/>
                </a:cxn>
                <a:cxn ang="0">
                  <a:pos x="T2" y="T3"/>
                </a:cxn>
                <a:cxn ang="0">
                  <a:pos x="T4" y="T5"/>
                </a:cxn>
                <a:cxn ang="0">
                  <a:pos x="T6" y="T7"/>
                </a:cxn>
                <a:cxn ang="0">
                  <a:pos x="T8" y="T9"/>
                </a:cxn>
              </a:cxnLst>
              <a:rect l="0" t="0" r="r" b="b"/>
              <a:pathLst>
                <a:path w="143" h="265">
                  <a:moveTo>
                    <a:pt x="51" y="26"/>
                  </a:moveTo>
                  <a:cubicBezTo>
                    <a:pt x="51" y="26"/>
                    <a:pt x="95" y="203"/>
                    <a:pt x="9" y="253"/>
                  </a:cubicBezTo>
                  <a:cubicBezTo>
                    <a:pt x="0" y="261"/>
                    <a:pt x="115" y="265"/>
                    <a:pt x="139" y="254"/>
                  </a:cubicBezTo>
                  <a:cubicBezTo>
                    <a:pt x="95" y="183"/>
                    <a:pt x="143" y="82"/>
                    <a:pt x="118" y="34"/>
                  </a:cubicBezTo>
                  <a:cubicBezTo>
                    <a:pt x="97" y="0"/>
                    <a:pt x="51" y="26"/>
                    <a:pt x="51" y="26"/>
                  </a:cubicBezTo>
                  <a:close/>
                </a:path>
              </a:pathLst>
            </a:custGeom>
            <a:solidFill>
              <a:srgbClr val="9FD3E6"/>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60" name="Freeform 654"/>
            <p:cNvSpPr/>
            <p:nvPr/>
          </p:nvSpPr>
          <p:spPr bwMode="auto">
            <a:xfrm>
              <a:off x="10046230" y="3838693"/>
              <a:ext cx="120513" cy="106105"/>
            </a:xfrm>
            <a:custGeom>
              <a:avLst/>
              <a:gdLst>
                <a:gd name="T0" fmla="*/ 0 w 69"/>
                <a:gd name="T1" fmla="*/ 9 h 61"/>
                <a:gd name="T2" fmla="*/ 25 w 69"/>
                <a:gd name="T3" fmla="*/ 58 h 61"/>
                <a:gd name="T4" fmla="*/ 69 w 69"/>
                <a:gd name="T5" fmla="*/ 0 h 61"/>
                <a:gd name="T6" fmla="*/ 0 w 69"/>
                <a:gd name="T7" fmla="*/ 9 h 61"/>
              </a:gdLst>
              <a:ahLst/>
              <a:cxnLst>
                <a:cxn ang="0">
                  <a:pos x="T0" y="T1"/>
                </a:cxn>
                <a:cxn ang="0">
                  <a:pos x="T2" y="T3"/>
                </a:cxn>
                <a:cxn ang="0">
                  <a:pos x="T4" y="T5"/>
                </a:cxn>
                <a:cxn ang="0">
                  <a:pos x="T6" y="T7"/>
                </a:cxn>
              </a:cxnLst>
              <a:rect l="0" t="0" r="r" b="b"/>
              <a:pathLst>
                <a:path w="69" h="61">
                  <a:moveTo>
                    <a:pt x="0" y="9"/>
                  </a:moveTo>
                  <a:cubicBezTo>
                    <a:pt x="0" y="9"/>
                    <a:pt x="4" y="55"/>
                    <a:pt x="25" y="58"/>
                  </a:cubicBezTo>
                  <a:cubicBezTo>
                    <a:pt x="46" y="61"/>
                    <a:pt x="69" y="0"/>
                    <a:pt x="69" y="0"/>
                  </a:cubicBezTo>
                  <a:lnTo>
                    <a:pt x="0" y="9"/>
                  </a:lnTo>
                  <a:close/>
                </a:path>
              </a:pathLst>
            </a:custGeom>
            <a:solidFill>
              <a:srgbClr val="FFFFFF"/>
            </a:solidFill>
            <a:ln w="7938" cap="rnd">
              <a:solidFill>
                <a:srgbClr val="630E17"/>
              </a:solidFill>
              <a:prstDash val="solid"/>
              <a:round/>
            </a:ln>
          </p:spPr>
          <p:txBody>
            <a:bodyPr vert="horz" wrap="square" lIns="91423" tIns="45711" rIns="91423" bIns="45711" numCol="1" anchor="t" anchorCtr="0" compatLnSpc="1"/>
            <a:lstStyle/>
            <a:p>
              <a:endParaRPr lang="zh-CN" altLang="en-US"/>
            </a:p>
          </p:txBody>
        </p:sp>
        <p:sp>
          <p:nvSpPr>
            <p:cNvPr id="263" name="Freeform 655"/>
            <p:cNvSpPr/>
            <p:nvPr/>
          </p:nvSpPr>
          <p:spPr bwMode="auto">
            <a:xfrm>
              <a:off x="9971564" y="3816425"/>
              <a:ext cx="74665" cy="100865"/>
            </a:xfrm>
            <a:custGeom>
              <a:avLst/>
              <a:gdLst>
                <a:gd name="T0" fmla="*/ 43 w 43"/>
                <a:gd name="T1" fmla="*/ 22 h 58"/>
                <a:gd name="T2" fmla="*/ 11 w 43"/>
                <a:gd name="T3" fmla="*/ 51 h 58"/>
                <a:gd name="T4" fmla="*/ 5 w 43"/>
                <a:gd name="T5" fmla="*/ 0 h 58"/>
                <a:gd name="T6" fmla="*/ 43 w 43"/>
                <a:gd name="T7" fmla="*/ 22 h 58"/>
              </a:gdLst>
              <a:ahLst/>
              <a:cxnLst>
                <a:cxn ang="0">
                  <a:pos x="T0" y="T1"/>
                </a:cxn>
                <a:cxn ang="0">
                  <a:pos x="T2" y="T3"/>
                </a:cxn>
                <a:cxn ang="0">
                  <a:pos x="T4" y="T5"/>
                </a:cxn>
                <a:cxn ang="0">
                  <a:pos x="T6" y="T7"/>
                </a:cxn>
              </a:cxnLst>
              <a:rect l="0" t="0" r="r" b="b"/>
              <a:pathLst>
                <a:path w="43" h="58">
                  <a:moveTo>
                    <a:pt x="43" y="22"/>
                  </a:moveTo>
                  <a:cubicBezTo>
                    <a:pt x="43" y="22"/>
                    <a:pt x="30" y="58"/>
                    <a:pt x="11" y="51"/>
                  </a:cubicBezTo>
                  <a:cubicBezTo>
                    <a:pt x="0" y="43"/>
                    <a:pt x="5" y="0"/>
                    <a:pt x="5" y="0"/>
                  </a:cubicBezTo>
                  <a:lnTo>
                    <a:pt x="43" y="22"/>
                  </a:lnTo>
                  <a:close/>
                </a:path>
              </a:pathLst>
            </a:custGeom>
            <a:solidFill>
              <a:srgbClr val="FFFFFF"/>
            </a:solidFill>
            <a:ln w="7938" cap="rnd">
              <a:solidFill>
                <a:srgbClr val="630E17"/>
              </a:solidFill>
              <a:prstDash val="solid"/>
              <a:round/>
            </a:ln>
          </p:spPr>
          <p:txBody>
            <a:bodyPr vert="horz" wrap="square" lIns="91423" tIns="45711" rIns="91423" bIns="45711" numCol="1" anchor="t" anchorCtr="0" compatLnSpc="1"/>
            <a:lstStyle/>
            <a:p>
              <a:endParaRPr lang="zh-CN" altLang="en-US"/>
            </a:p>
          </p:txBody>
        </p:sp>
        <p:sp>
          <p:nvSpPr>
            <p:cNvPr id="264" name="Oval 656"/>
            <p:cNvSpPr>
              <a:spLocks noChangeArrowheads="1"/>
            </p:cNvSpPr>
            <p:nvPr/>
          </p:nvSpPr>
          <p:spPr bwMode="auto">
            <a:xfrm>
              <a:off x="9773765" y="3574088"/>
              <a:ext cx="116583" cy="117893"/>
            </a:xfrm>
            <a:prstGeom prst="ellipse">
              <a:avLst/>
            </a:prstGeom>
            <a:solidFill>
              <a:srgbClr val="FBE3D6"/>
            </a:solidFill>
            <a:ln w="7938" cap="rnd">
              <a:solidFill>
                <a:srgbClr val="630E17"/>
              </a:solidFill>
              <a:prstDash val="solid"/>
              <a:round/>
            </a:ln>
          </p:spPr>
          <p:txBody>
            <a:bodyPr vert="horz" wrap="square" lIns="91423" tIns="45711" rIns="91423" bIns="45711" numCol="1" anchor="t" anchorCtr="0" compatLnSpc="1"/>
            <a:lstStyle/>
            <a:p>
              <a:endParaRPr lang="zh-CN" altLang="en-US"/>
            </a:p>
          </p:txBody>
        </p:sp>
        <p:sp>
          <p:nvSpPr>
            <p:cNvPr id="265" name="Freeform 657"/>
            <p:cNvSpPr/>
            <p:nvPr/>
          </p:nvSpPr>
          <p:spPr bwMode="auto">
            <a:xfrm>
              <a:off x="9797343" y="3584567"/>
              <a:ext cx="83835" cy="94315"/>
            </a:xfrm>
            <a:custGeom>
              <a:avLst/>
              <a:gdLst>
                <a:gd name="T0" fmla="*/ 48 w 48"/>
                <a:gd name="T1" fmla="*/ 27 h 54"/>
                <a:gd name="T2" fmla="*/ 24 w 48"/>
                <a:gd name="T3" fmla="*/ 0 h 54"/>
                <a:gd name="T4" fmla="*/ 0 w 48"/>
                <a:gd name="T5" fmla="*/ 27 h 54"/>
                <a:gd name="T6" fmla="*/ 24 w 48"/>
                <a:gd name="T7" fmla="*/ 54 h 54"/>
                <a:gd name="T8" fmla="*/ 48 w 48"/>
                <a:gd name="T9" fmla="*/ 27 h 54"/>
              </a:gdLst>
              <a:ahLst/>
              <a:cxnLst>
                <a:cxn ang="0">
                  <a:pos x="T0" y="T1"/>
                </a:cxn>
                <a:cxn ang="0">
                  <a:pos x="T2" y="T3"/>
                </a:cxn>
                <a:cxn ang="0">
                  <a:pos x="T4" y="T5"/>
                </a:cxn>
                <a:cxn ang="0">
                  <a:pos x="T6" y="T7"/>
                </a:cxn>
                <a:cxn ang="0">
                  <a:pos x="T8" y="T9"/>
                </a:cxn>
              </a:cxnLst>
              <a:rect l="0" t="0" r="r" b="b"/>
              <a:pathLst>
                <a:path w="48" h="54">
                  <a:moveTo>
                    <a:pt x="48" y="27"/>
                  </a:moveTo>
                  <a:cubicBezTo>
                    <a:pt x="48" y="15"/>
                    <a:pt x="38" y="4"/>
                    <a:pt x="24" y="0"/>
                  </a:cubicBezTo>
                  <a:cubicBezTo>
                    <a:pt x="10" y="4"/>
                    <a:pt x="0" y="15"/>
                    <a:pt x="0" y="27"/>
                  </a:cubicBezTo>
                  <a:cubicBezTo>
                    <a:pt x="0" y="40"/>
                    <a:pt x="10" y="50"/>
                    <a:pt x="24" y="54"/>
                  </a:cubicBezTo>
                  <a:cubicBezTo>
                    <a:pt x="38" y="50"/>
                    <a:pt x="48" y="40"/>
                    <a:pt x="48" y="27"/>
                  </a:cubicBezTo>
                  <a:close/>
                </a:path>
              </a:pathLst>
            </a:custGeom>
            <a:solidFill>
              <a:srgbClr val="EDAFAA"/>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66" name="Oval 658"/>
            <p:cNvSpPr>
              <a:spLocks noChangeArrowheads="1"/>
            </p:cNvSpPr>
            <p:nvPr/>
          </p:nvSpPr>
          <p:spPr bwMode="auto">
            <a:xfrm>
              <a:off x="10263677" y="3574088"/>
              <a:ext cx="116583" cy="117893"/>
            </a:xfrm>
            <a:prstGeom prst="ellipse">
              <a:avLst/>
            </a:prstGeom>
            <a:solidFill>
              <a:srgbClr val="FBE3D6"/>
            </a:solidFill>
            <a:ln w="7938" cap="rnd">
              <a:solidFill>
                <a:srgbClr val="630E17"/>
              </a:solidFill>
              <a:prstDash val="solid"/>
              <a:round/>
            </a:ln>
          </p:spPr>
          <p:txBody>
            <a:bodyPr vert="horz" wrap="square" lIns="91423" tIns="45711" rIns="91423" bIns="45711" numCol="1" anchor="t" anchorCtr="0" compatLnSpc="1"/>
            <a:lstStyle/>
            <a:p>
              <a:endParaRPr lang="zh-CN" altLang="en-US"/>
            </a:p>
          </p:txBody>
        </p:sp>
        <p:sp>
          <p:nvSpPr>
            <p:cNvPr id="267" name="Freeform 659"/>
            <p:cNvSpPr/>
            <p:nvPr/>
          </p:nvSpPr>
          <p:spPr bwMode="auto">
            <a:xfrm>
              <a:off x="10271537" y="3584567"/>
              <a:ext cx="83835" cy="94315"/>
            </a:xfrm>
            <a:custGeom>
              <a:avLst/>
              <a:gdLst>
                <a:gd name="T0" fmla="*/ 0 w 48"/>
                <a:gd name="T1" fmla="*/ 27 h 54"/>
                <a:gd name="T2" fmla="*/ 24 w 48"/>
                <a:gd name="T3" fmla="*/ 0 h 54"/>
                <a:gd name="T4" fmla="*/ 48 w 48"/>
                <a:gd name="T5" fmla="*/ 27 h 54"/>
                <a:gd name="T6" fmla="*/ 24 w 48"/>
                <a:gd name="T7" fmla="*/ 54 h 54"/>
                <a:gd name="T8" fmla="*/ 0 w 48"/>
                <a:gd name="T9" fmla="*/ 27 h 54"/>
              </a:gdLst>
              <a:ahLst/>
              <a:cxnLst>
                <a:cxn ang="0">
                  <a:pos x="T0" y="T1"/>
                </a:cxn>
                <a:cxn ang="0">
                  <a:pos x="T2" y="T3"/>
                </a:cxn>
                <a:cxn ang="0">
                  <a:pos x="T4" y="T5"/>
                </a:cxn>
                <a:cxn ang="0">
                  <a:pos x="T6" y="T7"/>
                </a:cxn>
                <a:cxn ang="0">
                  <a:pos x="T8" y="T9"/>
                </a:cxn>
              </a:cxnLst>
              <a:rect l="0" t="0" r="r" b="b"/>
              <a:pathLst>
                <a:path w="48" h="54">
                  <a:moveTo>
                    <a:pt x="0" y="27"/>
                  </a:moveTo>
                  <a:cubicBezTo>
                    <a:pt x="0" y="15"/>
                    <a:pt x="10" y="4"/>
                    <a:pt x="24" y="0"/>
                  </a:cubicBezTo>
                  <a:cubicBezTo>
                    <a:pt x="38" y="4"/>
                    <a:pt x="48" y="15"/>
                    <a:pt x="48" y="27"/>
                  </a:cubicBezTo>
                  <a:cubicBezTo>
                    <a:pt x="48" y="40"/>
                    <a:pt x="38" y="50"/>
                    <a:pt x="24" y="54"/>
                  </a:cubicBezTo>
                  <a:cubicBezTo>
                    <a:pt x="10" y="50"/>
                    <a:pt x="0" y="40"/>
                    <a:pt x="0" y="27"/>
                  </a:cubicBezTo>
                  <a:close/>
                </a:path>
              </a:pathLst>
            </a:custGeom>
            <a:solidFill>
              <a:srgbClr val="EDAFAA"/>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68" name="Oval 660"/>
            <p:cNvSpPr>
              <a:spLocks noChangeArrowheads="1"/>
            </p:cNvSpPr>
            <p:nvPr/>
          </p:nvSpPr>
          <p:spPr bwMode="auto">
            <a:xfrm>
              <a:off x="9841881" y="3386769"/>
              <a:ext cx="470263" cy="468954"/>
            </a:xfrm>
            <a:prstGeom prst="ellipse">
              <a:avLst/>
            </a:prstGeom>
            <a:solidFill>
              <a:srgbClr val="FBE3D6"/>
            </a:solidFill>
            <a:ln w="7938" cap="rnd">
              <a:solidFill>
                <a:srgbClr val="630E17"/>
              </a:solidFill>
              <a:prstDash val="solid"/>
              <a:round/>
            </a:ln>
          </p:spPr>
          <p:txBody>
            <a:bodyPr vert="horz" wrap="square" lIns="91423" tIns="45711" rIns="91423" bIns="45711" numCol="1" anchor="t" anchorCtr="0" compatLnSpc="1"/>
            <a:lstStyle/>
            <a:p>
              <a:endParaRPr lang="zh-CN" altLang="en-US"/>
            </a:p>
          </p:txBody>
        </p:sp>
        <p:sp>
          <p:nvSpPr>
            <p:cNvPr id="269" name="Freeform 661"/>
            <p:cNvSpPr/>
            <p:nvPr/>
          </p:nvSpPr>
          <p:spPr bwMode="auto">
            <a:xfrm>
              <a:off x="10052780" y="3634345"/>
              <a:ext cx="47157" cy="22269"/>
            </a:xfrm>
            <a:custGeom>
              <a:avLst/>
              <a:gdLst>
                <a:gd name="T0" fmla="*/ 0 w 27"/>
                <a:gd name="T1" fmla="*/ 13 h 13"/>
                <a:gd name="T2" fmla="*/ 13 w 27"/>
                <a:gd name="T3" fmla="*/ 0 h 13"/>
                <a:gd name="T4" fmla="*/ 27 w 27"/>
                <a:gd name="T5" fmla="*/ 13 h 13"/>
              </a:gdLst>
              <a:ahLst/>
              <a:cxnLst>
                <a:cxn ang="0">
                  <a:pos x="T0" y="T1"/>
                </a:cxn>
                <a:cxn ang="0">
                  <a:pos x="T2" y="T3"/>
                </a:cxn>
                <a:cxn ang="0">
                  <a:pos x="T4" y="T5"/>
                </a:cxn>
              </a:cxnLst>
              <a:rect l="0" t="0" r="r" b="b"/>
              <a:pathLst>
                <a:path w="27" h="13">
                  <a:moveTo>
                    <a:pt x="0" y="13"/>
                  </a:moveTo>
                  <a:cubicBezTo>
                    <a:pt x="0" y="6"/>
                    <a:pt x="6" y="0"/>
                    <a:pt x="13" y="0"/>
                  </a:cubicBezTo>
                  <a:cubicBezTo>
                    <a:pt x="21" y="0"/>
                    <a:pt x="27" y="6"/>
                    <a:pt x="27" y="13"/>
                  </a:cubicBezTo>
                </a:path>
              </a:pathLst>
            </a:custGeom>
            <a:noFill/>
            <a:ln w="7938" cap="rnd">
              <a:solidFill>
                <a:srgbClr val="630E17"/>
              </a:solidFill>
              <a:prstDash val="solid"/>
              <a:round/>
            </a:ln>
            <a:extLst>
              <a:ext uri="{909E8E84-426E-40DD-AFC4-6F175D3DCCD1}">
                <a14:hiddenFill xmlns:a14="http://schemas.microsoft.com/office/drawing/2010/main">
                  <a:solidFill>
                    <a:srgbClr val="FFFFFF"/>
                  </a:solidFill>
                </a14:hiddenFill>
              </a:ext>
            </a:extLst>
          </p:spPr>
          <p:txBody>
            <a:bodyPr vert="horz" wrap="square" lIns="91423" tIns="45711" rIns="91423" bIns="45711" numCol="1" anchor="t" anchorCtr="0" compatLnSpc="1"/>
            <a:lstStyle/>
            <a:p>
              <a:endParaRPr lang="zh-CN" altLang="en-US"/>
            </a:p>
          </p:txBody>
        </p:sp>
        <p:sp>
          <p:nvSpPr>
            <p:cNvPr id="270" name="Freeform 662"/>
            <p:cNvSpPr/>
            <p:nvPr/>
          </p:nvSpPr>
          <p:spPr bwMode="auto">
            <a:xfrm>
              <a:off x="10029201" y="3698531"/>
              <a:ext cx="95624" cy="65496"/>
            </a:xfrm>
            <a:custGeom>
              <a:avLst/>
              <a:gdLst>
                <a:gd name="T0" fmla="*/ 55 w 55"/>
                <a:gd name="T1" fmla="*/ 0 h 37"/>
                <a:gd name="T2" fmla="*/ 27 w 55"/>
                <a:gd name="T3" fmla="*/ 37 h 37"/>
                <a:gd name="T4" fmla="*/ 0 w 55"/>
                <a:gd name="T5" fmla="*/ 0 h 37"/>
              </a:gdLst>
              <a:ahLst/>
              <a:cxnLst>
                <a:cxn ang="0">
                  <a:pos x="T0" y="T1"/>
                </a:cxn>
                <a:cxn ang="0">
                  <a:pos x="T2" y="T3"/>
                </a:cxn>
                <a:cxn ang="0">
                  <a:pos x="T4" y="T5"/>
                </a:cxn>
              </a:cxnLst>
              <a:rect l="0" t="0" r="r" b="b"/>
              <a:pathLst>
                <a:path w="55" h="37">
                  <a:moveTo>
                    <a:pt x="55" y="0"/>
                  </a:moveTo>
                  <a:cubicBezTo>
                    <a:pt x="55" y="21"/>
                    <a:pt x="43" y="37"/>
                    <a:pt x="27" y="37"/>
                  </a:cubicBezTo>
                  <a:cubicBezTo>
                    <a:pt x="12" y="37"/>
                    <a:pt x="0" y="21"/>
                    <a:pt x="0" y="0"/>
                  </a:cubicBezTo>
                </a:path>
              </a:pathLst>
            </a:custGeom>
            <a:noFill/>
            <a:ln w="7938" cap="rnd">
              <a:solidFill>
                <a:srgbClr val="630E17"/>
              </a:solidFill>
              <a:prstDash val="solid"/>
              <a:round/>
            </a:ln>
            <a:extLst>
              <a:ext uri="{909E8E84-426E-40DD-AFC4-6F175D3DCCD1}">
                <a14:hiddenFill xmlns:a14="http://schemas.microsoft.com/office/drawing/2010/main">
                  <a:solidFill>
                    <a:srgbClr val="FFFFFF"/>
                  </a:solidFill>
                </a14:hiddenFill>
              </a:ext>
            </a:extLst>
          </p:spPr>
          <p:txBody>
            <a:bodyPr vert="horz" wrap="square" lIns="91423" tIns="45711" rIns="91423" bIns="45711" numCol="1" anchor="t" anchorCtr="0" compatLnSpc="1"/>
            <a:lstStyle/>
            <a:p>
              <a:endParaRPr lang="zh-CN" altLang="en-US"/>
            </a:p>
          </p:txBody>
        </p:sp>
        <p:sp>
          <p:nvSpPr>
            <p:cNvPr id="271" name="Freeform 663"/>
            <p:cNvSpPr/>
            <p:nvPr/>
          </p:nvSpPr>
          <p:spPr bwMode="auto">
            <a:xfrm>
              <a:off x="10042300" y="3386769"/>
              <a:ext cx="259366" cy="462405"/>
            </a:xfrm>
            <a:custGeom>
              <a:avLst/>
              <a:gdLst>
                <a:gd name="T0" fmla="*/ 14 w 148"/>
                <a:gd name="T1" fmla="*/ 0 h 264"/>
                <a:gd name="T2" fmla="*/ 0 w 148"/>
                <a:gd name="T3" fmla="*/ 1 h 264"/>
                <a:gd name="T4" fmla="*/ 120 w 148"/>
                <a:gd name="T5" fmla="*/ 132 h 264"/>
                <a:gd name="T6" fmla="*/ 0 w 148"/>
                <a:gd name="T7" fmla="*/ 264 h 264"/>
                <a:gd name="T8" fmla="*/ 14 w 148"/>
                <a:gd name="T9" fmla="*/ 264 h 264"/>
                <a:gd name="T10" fmla="*/ 148 w 148"/>
                <a:gd name="T11" fmla="*/ 132 h 264"/>
                <a:gd name="T12" fmla="*/ 14 w 148"/>
                <a:gd name="T13" fmla="*/ 0 h 264"/>
              </a:gdLst>
              <a:ahLst/>
              <a:cxnLst>
                <a:cxn ang="0">
                  <a:pos x="T0" y="T1"/>
                </a:cxn>
                <a:cxn ang="0">
                  <a:pos x="T2" y="T3"/>
                </a:cxn>
                <a:cxn ang="0">
                  <a:pos x="T4" y="T5"/>
                </a:cxn>
                <a:cxn ang="0">
                  <a:pos x="T6" y="T7"/>
                </a:cxn>
                <a:cxn ang="0">
                  <a:pos x="T8" y="T9"/>
                </a:cxn>
                <a:cxn ang="0">
                  <a:pos x="T10" y="T11"/>
                </a:cxn>
                <a:cxn ang="0">
                  <a:pos x="T12" y="T13"/>
                </a:cxn>
              </a:cxnLst>
              <a:rect l="0" t="0" r="r" b="b"/>
              <a:pathLst>
                <a:path w="148" h="264">
                  <a:moveTo>
                    <a:pt x="14" y="0"/>
                  </a:moveTo>
                  <a:cubicBezTo>
                    <a:pt x="9" y="0"/>
                    <a:pt x="4" y="0"/>
                    <a:pt x="0" y="1"/>
                  </a:cubicBezTo>
                  <a:cubicBezTo>
                    <a:pt x="67" y="8"/>
                    <a:pt x="120" y="64"/>
                    <a:pt x="120" y="132"/>
                  </a:cubicBezTo>
                  <a:cubicBezTo>
                    <a:pt x="120" y="201"/>
                    <a:pt x="67" y="257"/>
                    <a:pt x="0" y="264"/>
                  </a:cubicBezTo>
                  <a:cubicBezTo>
                    <a:pt x="4" y="264"/>
                    <a:pt x="9" y="264"/>
                    <a:pt x="14" y="264"/>
                  </a:cubicBezTo>
                  <a:cubicBezTo>
                    <a:pt x="88" y="264"/>
                    <a:pt x="148" y="205"/>
                    <a:pt x="148" y="132"/>
                  </a:cubicBezTo>
                  <a:cubicBezTo>
                    <a:pt x="148" y="59"/>
                    <a:pt x="88" y="0"/>
                    <a:pt x="14" y="0"/>
                  </a:cubicBezTo>
                  <a:close/>
                </a:path>
              </a:pathLst>
            </a:custGeom>
            <a:solidFill>
              <a:srgbClr val="F4CBB9"/>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72" name="Freeform 664"/>
            <p:cNvSpPr/>
            <p:nvPr/>
          </p:nvSpPr>
          <p:spPr bwMode="auto">
            <a:xfrm>
              <a:off x="10244029" y="342344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4CBB9"/>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73" name="Freeform 665"/>
            <p:cNvSpPr/>
            <p:nvPr/>
          </p:nvSpPr>
          <p:spPr bwMode="auto">
            <a:xfrm>
              <a:off x="9995143" y="3410347"/>
              <a:ext cx="294733" cy="161121"/>
            </a:xfrm>
            <a:custGeom>
              <a:avLst/>
              <a:gdLst>
                <a:gd name="T0" fmla="*/ 46 w 168"/>
                <a:gd name="T1" fmla="*/ 0 h 92"/>
                <a:gd name="T2" fmla="*/ 0 w 168"/>
                <a:gd name="T3" fmla="*/ 8 h 92"/>
                <a:gd name="T4" fmla="*/ 168 w 168"/>
                <a:gd name="T5" fmla="*/ 77 h 92"/>
                <a:gd name="T6" fmla="*/ 46 w 168"/>
                <a:gd name="T7" fmla="*/ 0 h 92"/>
              </a:gdLst>
              <a:ahLst/>
              <a:cxnLst>
                <a:cxn ang="0">
                  <a:pos x="T0" y="T1"/>
                </a:cxn>
                <a:cxn ang="0">
                  <a:pos x="T2" y="T3"/>
                </a:cxn>
                <a:cxn ang="0">
                  <a:pos x="T4" y="T5"/>
                </a:cxn>
                <a:cxn ang="0">
                  <a:pos x="T6" y="T7"/>
                </a:cxn>
              </a:cxnLst>
              <a:rect l="0" t="0" r="r" b="b"/>
              <a:pathLst>
                <a:path w="168" h="92">
                  <a:moveTo>
                    <a:pt x="46" y="0"/>
                  </a:moveTo>
                  <a:cubicBezTo>
                    <a:pt x="30" y="0"/>
                    <a:pt x="14" y="3"/>
                    <a:pt x="0" y="8"/>
                  </a:cubicBezTo>
                  <a:cubicBezTo>
                    <a:pt x="22" y="77"/>
                    <a:pt x="137" y="92"/>
                    <a:pt x="168" y="77"/>
                  </a:cubicBezTo>
                  <a:cubicBezTo>
                    <a:pt x="147" y="32"/>
                    <a:pt x="100" y="0"/>
                    <a:pt x="46" y="0"/>
                  </a:cubicBezTo>
                  <a:close/>
                </a:path>
              </a:pathLst>
            </a:custGeom>
            <a:solidFill>
              <a:srgbClr val="F4CBB9"/>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74" name="Freeform 666"/>
            <p:cNvSpPr/>
            <p:nvPr/>
          </p:nvSpPr>
          <p:spPr bwMode="auto">
            <a:xfrm>
              <a:off x="9852360" y="3416897"/>
              <a:ext cx="163740" cy="155882"/>
            </a:xfrm>
            <a:custGeom>
              <a:avLst/>
              <a:gdLst>
                <a:gd name="T0" fmla="*/ 85 w 94"/>
                <a:gd name="T1" fmla="*/ 0 h 89"/>
                <a:gd name="T2" fmla="*/ 0 w 94"/>
                <a:gd name="T3" fmla="*/ 86 h 89"/>
                <a:gd name="T4" fmla="*/ 85 w 94"/>
                <a:gd name="T5" fmla="*/ 0 h 89"/>
              </a:gdLst>
              <a:ahLst/>
              <a:cxnLst>
                <a:cxn ang="0">
                  <a:pos x="T0" y="T1"/>
                </a:cxn>
                <a:cxn ang="0">
                  <a:pos x="T2" y="T3"/>
                </a:cxn>
                <a:cxn ang="0">
                  <a:pos x="T4" y="T5"/>
                </a:cxn>
              </a:cxnLst>
              <a:rect l="0" t="0" r="r" b="b"/>
              <a:pathLst>
                <a:path w="94" h="89">
                  <a:moveTo>
                    <a:pt x="85" y="0"/>
                  </a:moveTo>
                  <a:cubicBezTo>
                    <a:pt x="45" y="15"/>
                    <a:pt x="13" y="46"/>
                    <a:pt x="0" y="86"/>
                  </a:cubicBezTo>
                  <a:cubicBezTo>
                    <a:pt x="28" y="89"/>
                    <a:pt x="94" y="62"/>
                    <a:pt x="85" y="0"/>
                  </a:cubicBezTo>
                  <a:close/>
                </a:path>
              </a:pathLst>
            </a:custGeom>
            <a:solidFill>
              <a:srgbClr val="F4CBB9"/>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75" name="Freeform 667"/>
            <p:cNvSpPr/>
            <p:nvPr/>
          </p:nvSpPr>
          <p:spPr bwMode="auto">
            <a:xfrm>
              <a:off x="10244029" y="34024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76" name="Freeform 668"/>
            <p:cNvSpPr/>
            <p:nvPr/>
          </p:nvSpPr>
          <p:spPr bwMode="auto">
            <a:xfrm>
              <a:off x="9995143" y="3386769"/>
              <a:ext cx="294733" cy="161121"/>
            </a:xfrm>
            <a:custGeom>
              <a:avLst/>
              <a:gdLst>
                <a:gd name="T0" fmla="*/ 46 w 168"/>
                <a:gd name="T1" fmla="*/ 0 h 92"/>
                <a:gd name="T2" fmla="*/ 0 w 168"/>
                <a:gd name="T3" fmla="*/ 9 h 92"/>
                <a:gd name="T4" fmla="*/ 168 w 168"/>
                <a:gd name="T5" fmla="*/ 77 h 92"/>
                <a:gd name="T6" fmla="*/ 46 w 168"/>
                <a:gd name="T7" fmla="*/ 0 h 92"/>
              </a:gdLst>
              <a:ahLst/>
              <a:cxnLst>
                <a:cxn ang="0">
                  <a:pos x="T0" y="T1"/>
                </a:cxn>
                <a:cxn ang="0">
                  <a:pos x="T2" y="T3"/>
                </a:cxn>
                <a:cxn ang="0">
                  <a:pos x="T4" y="T5"/>
                </a:cxn>
                <a:cxn ang="0">
                  <a:pos x="T6" y="T7"/>
                </a:cxn>
              </a:cxnLst>
              <a:rect l="0" t="0" r="r" b="b"/>
              <a:pathLst>
                <a:path w="168" h="92">
                  <a:moveTo>
                    <a:pt x="46" y="0"/>
                  </a:moveTo>
                  <a:cubicBezTo>
                    <a:pt x="30" y="0"/>
                    <a:pt x="14" y="3"/>
                    <a:pt x="0" y="9"/>
                  </a:cubicBezTo>
                  <a:cubicBezTo>
                    <a:pt x="22" y="77"/>
                    <a:pt x="137" y="92"/>
                    <a:pt x="168" y="77"/>
                  </a:cubicBezTo>
                  <a:cubicBezTo>
                    <a:pt x="147" y="32"/>
                    <a:pt x="100" y="0"/>
                    <a:pt x="46" y="0"/>
                  </a:cubicBezTo>
                  <a:close/>
                </a:path>
              </a:pathLst>
            </a:custGeom>
            <a:solidFill>
              <a:srgbClr val="FDD000"/>
            </a:solidFill>
            <a:ln w="7938" cap="rnd">
              <a:solidFill>
                <a:srgbClr val="630E17"/>
              </a:solidFill>
              <a:prstDash val="solid"/>
              <a:round/>
            </a:ln>
          </p:spPr>
          <p:txBody>
            <a:bodyPr vert="horz" wrap="square" lIns="91423" tIns="45711" rIns="91423" bIns="45711" numCol="1" anchor="t" anchorCtr="0" compatLnSpc="1"/>
            <a:lstStyle/>
            <a:p>
              <a:endParaRPr lang="zh-CN" altLang="en-US"/>
            </a:p>
          </p:txBody>
        </p:sp>
        <p:sp>
          <p:nvSpPr>
            <p:cNvPr id="277" name="Freeform 669"/>
            <p:cNvSpPr/>
            <p:nvPr/>
          </p:nvSpPr>
          <p:spPr bwMode="auto">
            <a:xfrm>
              <a:off x="9852360" y="3402488"/>
              <a:ext cx="157191" cy="154571"/>
            </a:xfrm>
            <a:custGeom>
              <a:avLst/>
              <a:gdLst>
                <a:gd name="T0" fmla="*/ 82 w 90"/>
                <a:gd name="T1" fmla="*/ 0 h 88"/>
                <a:gd name="T2" fmla="*/ 0 w 90"/>
                <a:gd name="T3" fmla="*/ 85 h 88"/>
                <a:gd name="T4" fmla="*/ 82 w 90"/>
                <a:gd name="T5" fmla="*/ 0 h 88"/>
              </a:gdLst>
              <a:ahLst/>
              <a:cxnLst>
                <a:cxn ang="0">
                  <a:pos x="T0" y="T1"/>
                </a:cxn>
                <a:cxn ang="0">
                  <a:pos x="T2" y="T3"/>
                </a:cxn>
                <a:cxn ang="0">
                  <a:pos x="T4" y="T5"/>
                </a:cxn>
              </a:cxnLst>
              <a:rect l="0" t="0" r="r" b="b"/>
              <a:pathLst>
                <a:path w="90" h="88">
                  <a:moveTo>
                    <a:pt x="82" y="0"/>
                  </a:moveTo>
                  <a:cubicBezTo>
                    <a:pt x="43" y="14"/>
                    <a:pt x="13" y="46"/>
                    <a:pt x="0" y="85"/>
                  </a:cubicBezTo>
                  <a:cubicBezTo>
                    <a:pt x="27" y="88"/>
                    <a:pt x="90" y="61"/>
                    <a:pt x="82" y="0"/>
                  </a:cubicBezTo>
                  <a:close/>
                </a:path>
              </a:pathLst>
            </a:custGeom>
            <a:solidFill>
              <a:srgbClr val="FDD000"/>
            </a:solidFill>
            <a:ln w="7938" cap="rnd">
              <a:solidFill>
                <a:srgbClr val="630E17"/>
              </a:solidFill>
              <a:prstDash val="solid"/>
              <a:round/>
            </a:ln>
          </p:spPr>
          <p:txBody>
            <a:bodyPr vert="horz" wrap="square" lIns="91423" tIns="45711" rIns="91423" bIns="45711" numCol="1" anchor="t" anchorCtr="0" compatLnSpc="1"/>
            <a:lstStyle/>
            <a:p>
              <a:endParaRPr lang="zh-CN" altLang="en-US"/>
            </a:p>
          </p:txBody>
        </p:sp>
        <p:sp>
          <p:nvSpPr>
            <p:cNvPr id="278" name="Oval 670"/>
            <p:cNvSpPr>
              <a:spLocks noChangeArrowheads="1"/>
            </p:cNvSpPr>
            <p:nvPr/>
          </p:nvSpPr>
          <p:spPr bwMode="auto">
            <a:xfrm>
              <a:off x="9878559" y="3665783"/>
              <a:ext cx="82525" cy="82526"/>
            </a:xfrm>
            <a:prstGeom prst="ellipse">
              <a:avLst/>
            </a:prstGeom>
            <a:solidFill>
              <a:srgbClr val="F5B1AA"/>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79" name="Oval 671"/>
            <p:cNvSpPr>
              <a:spLocks noChangeArrowheads="1"/>
            </p:cNvSpPr>
            <p:nvPr/>
          </p:nvSpPr>
          <p:spPr bwMode="auto">
            <a:xfrm>
              <a:off x="10192941" y="3665783"/>
              <a:ext cx="82525" cy="82526"/>
            </a:xfrm>
            <a:prstGeom prst="ellipse">
              <a:avLst/>
            </a:prstGeom>
            <a:solidFill>
              <a:srgbClr val="F5B1AA"/>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80" name="Freeform 672"/>
            <p:cNvSpPr/>
            <p:nvPr/>
          </p:nvSpPr>
          <p:spPr bwMode="auto">
            <a:xfrm>
              <a:off x="9858910" y="3406417"/>
              <a:ext cx="136232" cy="128373"/>
            </a:xfrm>
            <a:custGeom>
              <a:avLst/>
              <a:gdLst>
                <a:gd name="T0" fmla="*/ 78 w 78"/>
                <a:gd name="T1" fmla="*/ 0 h 73"/>
                <a:gd name="T2" fmla="*/ 0 w 78"/>
                <a:gd name="T3" fmla="*/ 73 h 73"/>
              </a:gdLst>
              <a:ahLst/>
              <a:cxnLst>
                <a:cxn ang="0">
                  <a:pos x="T0" y="T1"/>
                </a:cxn>
                <a:cxn ang="0">
                  <a:pos x="T2" y="T3"/>
                </a:cxn>
              </a:cxnLst>
              <a:rect l="0" t="0" r="r" b="b"/>
              <a:pathLst>
                <a:path w="78" h="73">
                  <a:moveTo>
                    <a:pt x="78" y="0"/>
                  </a:moveTo>
                  <a:cubicBezTo>
                    <a:pt x="70" y="55"/>
                    <a:pt x="0" y="73"/>
                    <a:pt x="0" y="73"/>
                  </a:cubicBezTo>
                </a:path>
              </a:pathLst>
            </a:custGeom>
            <a:noFill/>
            <a:ln w="7938" cap="rnd">
              <a:solidFill>
                <a:srgbClr val="630E17"/>
              </a:solidFill>
              <a:prstDash val="solid"/>
              <a:round/>
            </a:ln>
            <a:extLst>
              <a:ext uri="{909E8E84-426E-40DD-AFC4-6F175D3DCCD1}">
                <a14:hiddenFill xmlns:a14="http://schemas.microsoft.com/office/drawing/2010/main">
                  <a:solidFill>
                    <a:srgbClr val="FFFFFF"/>
                  </a:solidFill>
                </a14:hiddenFill>
              </a:ext>
            </a:extLst>
          </p:spPr>
          <p:txBody>
            <a:bodyPr vert="horz" wrap="square" lIns="91423" tIns="45711" rIns="91423" bIns="45711" numCol="1" anchor="t" anchorCtr="0" compatLnSpc="1"/>
            <a:lstStyle/>
            <a:p>
              <a:endParaRPr lang="zh-CN" altLang="en-US"/>
            </a:p>
          </p:txBody>
        </p:sp>
        <p:sp>
          <p:nvSpPr>
            <p:cNvPr id="281" name="Freeform 673"/>
            <p:cNvSpPr/>
            <p:nvPr/>
          </p:nvSpPr>
          <p:spPr bwMode="auto">
            <a:xfrm>
              <a:off x="9889038" y="3402488"/>
              <a:ext cx="106104" cy="77286"/>
            </a:xfrm>
            <a:custGeom>
              <a:avLst/>
              <a:gdLst>
                <a:gd name="T0" fmla="*/ 61 w 61"/>
                <a:gd name="T1" fmla="*/ 0 h 44"/>
                <a:gd name="T2" fmla="*/ 0 w 61"/>
                <a:gd name="T3" fmla="*/ 44 h 44"/>
              </a:gdLst>
              <a:ahLst/>
              <a:cxnLst>
                <a:cxn ang="0">
                  <a:pos x="T0" y="T1"/>
                </a:cxn>
                <a:cxn ang="0">
                  <a:pos x="T2" y="T3"/>
                </a:cxn>
              </a:cxnLst>
              <a:rect l="0" t="0" r="r" b="b"/>
              <a:pathLst>
                <a:path w="61" h="44">
                  <a:moveTo>
                    <a:pt x="61" y="0"/>
                  </a:moveTo>
                  <a:cubicBezTo>
                    <a:pt x="61" y="0"/>
                    <a:pt x="41" y="37"/>
                    <a:pt x="0" y="44"/>
                  </a:cubicBezTo>
                </a:path>
              </a:pathLst>
            </a:custGeom>
            <a:noFill/>
            <a:ln w="7938" cap="rnd">
              <a:solidFill>
                <a:srgbClr val="630E17"/>
              </a:solidFill>
              <a:prstDash val="solid"/>
              <a:round/>
            </a:ln>
            <a:extLst>
              <a:ext uri="{909E8E84-426E-40DD-AFC4-6F175D3DCCD1}">
                <a14:hiddenFill xmlns:a14="http://schemas.microsoft.com/office/drawing/2010/main">
                  <a:solidFill>
                    <a:srgbClr val="FFFFFF"/>
                  </a:solidFill>
                </a14:hiddenFill>
              </a:ext>
            </a:extLst>
          </p:spPr>
          <p:txBody>
            <a:bodyPr vert="horz" wrap="square" lIns="91423" tIns="45711" rIns="91423" bIns="45711" numCol="1" anchor="t" anchorCtr="0" compatLnSpc="1"/>
            <a:lstStyle/>
            <a:p>
              <a:endParaRPr lang="zh-CN" altLang="en-US"/>
            </a:p>
          </p:txBody>
        </p:sp>
        <p:sp>
          <p:nvSpPr>
            <p:cNvPr id="282" name="Freeform 674"/>
            <p:cNvSpPr/>
            <p:nvPr/>
          </p:nvSpPr>
          <p:spPr bwMode="auto">
            <a:xfrm>
              <a:off x="9999072" y="3402488"/>
              <a:ext cx="280324" cy="121824"/>
            </a:xfrm>
            <a:custGeom>
              <a:avLst/>
              <a:gdLst>
                <a:gd name="T0" fmla="*/ 0 w 160"/>
                <a:gd name="T1" fmla="*/ 0 h 69"/>
                <a:gd name="T2" fmla="*/ 160 w 160"/>
                <a:gd name="T3" fmla="*/ 57 h 69"/>
              </a:gdLst>
              <a:ahLst/>
              <a:cxnLst>
                <a:cxn ang="0">
                  <a:pos x="T0" y="T1"/>
                </a:cxn>
                <a:cxn ang="0">
                  <a:pos x="T2" y="T3"/>
                </a:cxn>
              </a:cxnLst>
              <a:rect l="0" t="0" r="r" b="b"/>
              <a:pathLst>
                <a:path w="160" h="69">
                  <a:moveTo>
                    <a:pt x="0" y="0"/>
                  </a:moveTo>
                  <a:cubicBezTo>
                    <a:pt x="76" y="69"/>
                    <a:pt x="160" y="57"/>
                    <a:pt x="160" y="57"/>
                  </a:cubicBezTo>
                </a:path>
              </a:pathLst>
            </a:custGeom>
            <a:noFill/>
            <a:ln w="7938" cap="rnd">
              <a:solidFill>
                <a:srgbClr val="630E17"/>
              </a:solidFill>
              <a:prstDash val="solid"/>
              <a:round/>
            </a:ln>
            <a:extLst>
              <a:ext uri="{909E8E84-426E-40DD-AFC4-6F175D3DCCD1}">
                <a14:hiddenFill xmlns:a14="http://schemas.microsoft.com/office/drawing/2010/main">
                  <a:solidFill>
                    <a:srgbClr val="FFFFFF"/>
                  </a:solidFill>
                </a14:hiddenFill>
              </a:ext>
            </a:extLst>
          </p:spPr>
          <p:txBody>
            <a:bodyPr vert="horz" wrap="square" lIns="91423" tIns="45711" rIns="91423" bIns="45711" numCol="1" anchor="t" anchorCtr="0" compatLnSpc="1"/>
            <a:lstStyle/>
            <a:p>
              <a:endParaRPr lang="zh-CN" altLang="en-US"/>
            </a:p>
          </p:txBody>
        </p:sp>
        <p:sp>
          <p:nvSpPr>
            <p:cNvPr id="283" name="Freeform 675"/>
            <p:cNvSpPr/>
            <p:nvPr/>
          </p:nvSpPr>
          <p:spPr bwMode="auto">
            <a:xfrm>
              <a:off x="10020031" y="3394628"/>
              <a:ext cx="234477" cy="74666"/>
            </a:xfrm>
            <a:custGeom>
              <a:avLst/>
              <a:gdLst>
                <a:gd name="T0" fmla="*/ 0 w 134"/>
                <a:gd name="T1" fmla="*/ 0 h 43"/>
                <a:gd name="T2" fmla="*/ 134 w 134"/>
                <a:gd name="T3" fmla="*/ 43 h 43"/>
              </a:gdLst>
              <a:ahLst/>
              <a:cxnLst>
                <a:cxn ang="0">
                  <a:pos x="T0" y="T1"/>
                </a:cxn>
                <a:cxn ang="0">
                  <a:pos x="T2" y="T3"/>
                </a:cxn>
              </a:cxnLst>
              <a:rect l="0" t="0" r="r" b="b"/>
              <a:pathLst>
                <a:path w="134" h="43">
                  <a:moveTo>
                    <a:pt x="0" y="0"/>
                  </a:moveTo>
                  <a:cubicBezTo>
                    <a:pt x="74" y="40"/>
                    <a:pt x="134" y="43"/>
                    <a:pt x="134" y="43"/>
                  </a:cubicBezTo>
                </a:path>
              </a:pathLst>
            </a:custGeom>
            <a:noFill/>
            <a:ln w="7938" cap="rnd">
              <a:solidFill>
                <a:srgbClr val="630E17"/>
              </a:solidFill>
              <a:prstDash val="solid"/>
              <a:round/>
            </a:ln>
            <a:extLst>
              <a:ext uri="{909E8E84-426E-40DD-AFC4-6F175D3DCCD1}">
                <a14:hiddenFill xmlns:a14="http://schemas.microsoft.com/office/drawing/2010/main">
                  <a:solidFill>
                    <a:srgbClr val="FFFFFF"/>
                  </a:solidFill>
                </a14:hiddenFill>
              </a:ext>
            </a:extLst>
          </p:spPr>
          <p:txBody>
            <a:bodyPr vert="horz" wrap="square" lIns="91423" tIns="45711" rIns="91423" bIns="45711" numCol="1" anchor="t" anchorCtr="0" compatLnSpc="1"/>
            <a:lstStyle/>
            <a:p>
              <a:endParaRPr lang="zh-CN" altLang="en-US"/>
            </a:p>
          </p:txBody>
        </p:sp>
        <p:sp>
          <p:nvSpPr>
            <p:cNvPr id="284" name="Freeform 676"/>
            <p:cNvSpPr/>
            <p:nvPr/>
          </p:nvSpPr>
          <p:spPr bwMode="auto">
            <a:xfrm>
              <a:off x="10061949" y="3386769"/>
              <a:ext cx="150641" cy="44538"/>
            </a:xfrm>
            <a:custGeom>
              <a:avLst/>
              <a:gdLst>
                <a:gd name="T0" fmla="*/ 0 w 86"/>
                <a:gd name="T1" fmla="*/ 0 h 25"/>
                <a:gd name="T2" fmla="*/ 86 w 86"/>
                <a:gd name="T3" fmla="*/ 25 h 25"/>
              </a:gdLst>
              <a:ahLst/>
              <a:cxnLst>
                <a:cxn ang="0">
                  <a:pos x="T0" y="T1"/>
                </a:cxn>
                <a:cxn ang="0">
                  <a:pos x="T2" y="T3"/>
                </a:cxn>
              </a:cxnLst>
              <a:rect l="0" t="0" r="r" b="b"/>
              <a:pathLst>
                <a:path w="86" h="25">
                  <a:moveTo>
                    <a:pt x="0" y="0"/>
                  </a:moveTo>
                  <a:cubicBezTo>
                    <a:pt x="39" y="18"/>
                    <a:pt x="71" y="25"/>
                    <a:pt x="86" y="25"/>
                  </a:cubicBezTo>
                </a:path>
              </a:pathLst>
            </a:custGeom>
            <a:noFill/>
            <a:ln w="7938" cap="rnd">
              <a:solidFill>
                <a:srgbClr val="630E17"/>
              </a:solidFill>
              <a:prstDash val="solid"/>
              <a:round/>
            </a:ln>
            <a:extLst>
              <a:ext uri="{909E8E84-426E-40DD-AFC4-6F175D3DCCD1}">
                <a14:hiddenFill xmlns:a14="http://schemas.microsoft.com/office/drawing/2010/main">
                  <a:solidFill>
                    <a:srgbClr val="FFFFFF"/>
                  </a:solidFill>
                </a14:hiddenFill>
              </a:ext>
            </a:extLst>
          </p:spPr>
          <p:txBody>
            <a:bodyPr vert="horz" wrap="square" lIns="91423" tIns="45711" rIns="91423" bIns="45711" numCol="1" anchor="t" anchorCtr="0" compatLnSpc="1"/>
            <a:lstStyle/>
            <a:p>
              <a:endParaRPr lang="zh-CN" altLang="en-US"/>
            </a:p>
          </p:txBody>
        </p:sp>
        <p:sp>
          <p:nvSpPr>
            <p:cNvPr id="285" name="Freeform 677"/>
            <p:cNvSpPr/>
            <p:nvPr/>
          </p:nvSpPr>
          <p:spPr bwMode="auto">
            <a:xfrm>
              <a:off x="10052780" y="3634345"/>
              <a:ext cx="47157" cy="22269"/>
            </a:xfrm>
            <a:custGeom>
              <a:avLst/>
              <a:gdLst>
                <a:gd name="T0" fmla="*/ 0 w 27"/>
                <a:gd name="T1" fmla="*/ 13 h 13"/>
                <a:gd name="T2" fmla="*/ 13 w 27"/>
                <a:gd name="T3" fmla="*/ 0 h 13"/>
                <a:gd name="T4" fmla="*/ 27 w 27"/>
                <a:gd name="T5" fmla="*/ 13 h 13"/>
              </a:gdLst>
              <a:ahLst/>
              <a:cxnLst>
                <a:cxn ang="0">
                  <a:pos x="T0" y="T1"/>
                </a:cxn>
                <a:cxn ang="0">
                  <a:pos x="T2" y="T3"/>
                </a:cxn>
                <a:cxn ang="0">
                  <a:pos x="T4" y="T5"/>
                </a:cxn>
              </a:cxnLst>
              <a:rect l="0" t="0" r="r" b="b"/>
              <a:pathLst>
                <a:path w="27" h="13">
                  <a:moveTo>
                    <a:pt x="0" y="13"/>
                  </a:moveTo>
                  <a:cubicBezTo>
                    <a:pt x="0" y="6"/>
                    <a:pt x="6" y="0"/>
                    <a:pt x="13" y="0"/>
                  </a:cubicBezTo>
                  <a:cubicBezTo>
                    <a:pt x="21" y="0"/>
                    <a:pt x="27" y="6"/>
                    <a:pt x="27" y="13"/>
                  </a:cubicBezTo>
                </a:path>
              </a:pathLst>
            </a:custGeom>
            <a:noFill/>
            <a:ln w="7938" cap="rnd">
              <a:solidFill>
                <a:srgbClr val="630E17"/>
              </a:solidFill>
              <a:prstDash val="solid"/>
              <a:round/>
            </a:ln>
            <a:extLst>
              <a:ext uri="{909E8E84-426E-40DD-AFC4-6F175D3DCCD1}">
                <a14:hiddenFill xmlns:a14="http://schemas.microsoft.com/office/drawing/2010/main">
                  <a:solidFill>
                    <a:srgbClr val="FFFFFF"/>
                  </a:solidFill>
                </a14:hiddenFill>
              </a:ext>
            </a:extLst>
          </p:spPr>
          <p:txBody>
            <a:bodyPr vert="horz" wrap="square" lIns="91423" tIns="45711" rIns="91423" bIns="45711" numCol="1" anchor="t" anchorCtr="0" compatLnSpc="1"/>
            <a:lstStyle/>
            <a:p>
              <a:endParaRPr lang="zh-CN" altLang="en-US"/>
            </a:p>
          </p:txBody>
        </p:sp>
        <p:sp>
          <p:nvSpPr>
            <p:cNvPr id="286" name="Oval 678"/>
            <p:cNvSpPr>
              <a:spLocks noChangeArrowheads="1"/>
            </p:cNvSpPr>
            <p:nvPr/>
          </p:nvSpPr>
          <p:spPr bwMode="auto">
            <a:xfrm>
              <a:off x="9919167" y="3541340"/>
              <a:ext cx="64186" cy="113964"/>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87" name="Oval 679"/>
            <p:cNvSpPr>
              <a:spLocks noChangeArrowheads="1"/>
            </p:cNvSpPr>
            <p:nvPr/>
          </p:nvSpPr>
          <p:spPr bwMode="auto">
            <a:xfrm>
              <a:off x="9937506" y="3547889"/>
              <a:ext cx="44538" cy="77286"/>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88" name="Oval 680"/>
            <p:cNvSpPr>
              <a:spLocks noChangeArrowheads="1"/>
            </p:cNvSpPr>
            <p:nvPr/>
          </p:nvSpPr>
          <p:spPr bwMode="auto">
            <a:xfrm>
              <a:off x="10170673" y="3541340"/>
              <a:ext cx="64186" cy="113964"/>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89" name="Oval 681"/>
            <p:cNvSpPr>
              <a:spLocks noChangeArrowheads="1"/>
            </p:cNvSpPr>
            <p:nvPr/>
          </p:nvSpPr>
          <p:spPr bwMode="auto">
            <a:xfrm>
              <a:off x="10171983" y="3547889"/>
              <a:ext cx="44538" cy="77286"/>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90" name="Rectangle 682"/>
            <p:cNvSpPr>
              <a:spLocks noChangeArrowheads="1"/>
            </p:cNvSpPr>
            <p:nvPr/>
          </p:nvSpPr>
          <p:spPr bwMode="auto">
            <a:xfrm>
              <a:off x="9890349" y="3889781"/>
              <a:ext cx="201729" cy="255436"/>
            </a:xfrm>
            <a:prstGeom prst="rect">
              <a:avLst/>
            </a:prstGeom>
            <a:solidFill>
              <a:srgbClr val="D7000F"/>
            </a:solidFill>
            <a:ln w="7938" cap="rnd">
              <a:solidFill>
                <a:srgbClr val="630E17"/>
              </a:solidFill>
              <a:prstDash val="solid"/>
              <a:round/>
            </a:ln>
          </p:spPr>
          <p:txBody>
            <a:bodyPr vert="horz" wrap="square" lIns="91423" tIns="45711" rIns="91423" bIns="45711" numCol="1" anchor="t" anchorCtr="0" compatLnSpc="1"/>
            <a:lstStyle/>
            <a:p>
              <a:endParaRPr lang="zh-CN" altLang="en-US"/>
            </a:p>
          </p:txBody>
        </p:sp>
        <p:sp>
          <p:nvSpPr>
            <p:cNvPr id="291" name="Freeform 683"/>
            <p:cNvSpPr/>
            <p:nvPr/>
          </p:nvSpPr>
          <p:spPr bwMode="auto">
            <a:xfrm>
              <a:off x="9890349" y="3875371"/>
              <a:ext cx="209588" cy="15719"/>
            </a:xfrm>
            <a:custGeom>
              <a:avLst/>
              <a:gdLst>
                <a:gd name="T0" fmla="*/ 0 w 160"/>
                <a:gd name="T1" fmla="*/ 11 h 12"/>
                <a:gd name="T2" fmla="*/ 13 w 160"/>
                <a:gd name="T3" fmla="*/ 3 h 12"/>
                <a:gd name="T4" fmla="*/ 160 w 160"/>
                <a:gd name="T5" fmla="*/ 0 h 12"/>
                <a:gd name="T6" fmla="*/ 154 w 160"/>
                <a:gd name="T7" fmla="*/ 12 h 12"/>
                <a:gd name="T8" fmla="*/ 0 w 160"/>
                <a:gd name="T9" fmla="*/ 11 h 12"/>
              </a:gdLst>
              <a:ahLst/>
              <a:cxnLst>
                <a:cxn ang="0">
                  <a:pos x="T0" y="T1"/>
                </a:cxn>
                <a:cxn ang="0">
                  <a:pos x="T2" y="T3"/>
                </a:cxn>
                <a:cxn ang="0">
                  <a:pos x="T4" y="T5"/>
                </a:cxn>
                <a:cxn ang="0">
                  <a:pos x="T6" y="T7"/>
                </a:cxn>
                <a:cxn ang="0">
                  <a:pos x="T8" y="T9"/>
                </a:cxn>
              </a:cxnLst>
              <a:rect l="0" t="0" r="r" b="b"/>
              <a:pathLst>
                <a:path w="160" h="12">
                  <a:moveTo>
                    <a:pt x="0" y="11"/>
                  </a:moveTo>
                  <a:lnTo>
                    <a:pt x="13" y="3"/>
                  </a:lnTo>
                  <a:lnTo>
                    <a:pt x="160" y="0"/>
                  </a:lnTo>
                  <a:lnTo>
                    <a:pt x="154" y="12"/>
                  </a:lnTo>
                  <a:lnTo>
                    <a:pt x="0" y="11"/>
                  </a:lnTo>
                  <a:close/>
                </a:path>
              </a:pathLst>
            </a:custGeom>
            <a:solidFill>
              <a:srgbClr val="FFFFFF"/>
            </a:solidFill>
            <a:ln w="7938" cap="rnd">
              <a:solidFill>
                <a:srgbClr val="630E17"/>
              </a:solidFill>
              <a:prstDash val="solid"/>
              <a:round/>
            </a:ln>
          </p:spPr>
          <p:txBody>
            <a:bodyPr vert="horz" wrap="square" lIns="91423" tIns="45711" rIns="91423" bIns="45711" numCol="1" anchor="t" anchorCtr="0" compatLnSpc="1"/>
            <a:lstStyle/>
            <a:p>
              <a:endParaRPr lang="zh-CN" altLang="en-US"/>
            </a:p>
          </p:txBody>
        </p:sp>
        <p:sp>
          <p:nvSpPr>
            <p:cNvPr id="292" name="Freeform 684"/>
            <p:cNvSpPr/>
            <p:nvPr/>
          </p:nvSpPr>
          <p:spPr bwMode="auto">
            <a:xfrm>
              <a:off x="10092077" y="3875371"/>
              <a:ext cx="10479" cy="269845"/>
            </a:xfrm>
            <a:custGeom>
              <a:avLst/>
              <a:gdLst>
                <a:gd name="T0" fmla="*/ 6 w 8"/>
                <a:gd name="T1" fmla="*/ 0 h 206"/>
                <a:gd name="T2" fmla="*/ 0 w 8"/>
                <a:gd name="T3" fmla="*/ 12 h 206"/>
                <a:gd name="T4" fmla="*/ 0 w 8"/>
                <a:gd name="T5" fmla="*/ 206 h 206"/>
                <a:gd name="T6" fmla="*/ 8 w 8"/>
                <a:gd name="T7" fmla="*/ 196 h 206"/>
                <a:gd name="T8" fmla="*/ 6 w 8"/>
                <a:gd name="T9" fmla="*/ 0 h 206"/>
              </a:gdLst>
              <a:ahLst/>
              <a:cxnLst>
                <a:cxn ang="0">
                  <a:pos x="T0" y="T1"/>
                </a:cxn>
                <a:cxn ang="0">
                  <a:pos x="T2" y="T3"/>
                </a:cxn>
                <a:cxn ang="0">
                  <a:pos x="T4" y="T5"/>
                </a:cxn>
                <a:cxn ang="0">
                  <a:pos x="T6" y="T7"/>
                </a:cxn>
                <a:cxn ang="0">
                  <a:pos x="T8" y="T9"/>
                </a:cxn>
              </a:cxnLst>
              <a:rect l="0" t="0" r="r" b="b"/>
              <a:pathLst>
                <a:path w="8" h="206">
                  <a:moveTo>
                    <a:pt x="6" y="0"/>
                  </a:moveTo>
                  <a:lnTo>
                    <a:pt x="0" y="12"/>
                  </a:lnTo>
                  <a:lnTo>
                    <a:pt x="0" y="206"/>
                  </a:lnTo>
                  <a:lnTo>
                    <a:pt x="8" y="196"/>
                  </a:lnTo>
                  <a:lnTo>
                    <a:pt x="6" y="0"/>
                  </a:lnTo>
                  <a:close/>
                </a:path>
              </a:pathLst>
            </a:custGeom>
            <a:solidFill>
              <a:srgbClr val="FFFFFF"/>
            </a:solidFill>
            <a:ln w="7938" cap="rnd">
              <a:solidFill>
                <a:srgbClr val="630E17"/>
              </a:solidFill>
              <a:prstDash val="solid"/>
              <a:round/>
            </a:ln>
          </p:spPr>
          <p:txBody>
            <a:bodyPr vert="horz" wrap="square" lIns="91423" tIns="45711" rIns="91423" bIns="45711" numCol="1" anchor="t" anchorCtr="0" compatLnSpc="1"/>
            <a:lstStyle/>
            <a:p>
              <a:endParaRPr lang="zh-CN" altLang="en-US"/>
            </a:p>
          </p:txBody>
        </p:sp>
        <p:sp>
          <p:nvSpPr>
            <p:cNvPr id="293" name="Freeform 685"/>
            <p:cNvSpPr/>
            <p:nvPr/>
          </p:nvSpPr>
          <p:spPr bwMode="auto">
            <a:xfrm>
              <a:off x="9924407" y="3900260"/>
              <a:ext cx="159811" cy="237097"/>
            </a:xfrm>
            <a:custGeom>
              <a:avLst/>
              <a:gdLst>
                <a:gd name="T0" fmla="*/ 36 w 122"/>
                <a:gd name="T1" fmla="*/ 0 h 181"/>
                <a:gd name="T2" fmla="*/ 120 w 122"/>
                <a:gd name="T3" fmla="*/ 0 h 181"/>
                <a:gd name="T4" fmla="*/ 122 w 122"/>
                <a:gd name="T5" fmla="*/ 175 h 181"/>
                <a:gd name="T6" fmla="*/ 0 w 122"/>
                <a:gd name="T7" fmla="*/ 181 h 181"/>
                <a:gd name="T8" fmla="*/ 36 w 122"/>
                <a:gd name="T9" fmla="*/ 0 h 181"/>
              </a:gdLst>
              <a:ahLst/>
              <a:cxnLst>
                <a:cxn ang="0">
                  <a:pos x="T0" y="T1"/>
                </a:cxn>
                <a:cxn ang="0">
                  <a:pos x="T2" y="T3"/>
                </a:cxn>
                <a:cxn ang="0">
                  <a:pos x="T4" y="T5"/>
                </a:cxn>
                <a:cxn ang="0">
                  <a:pos x="T6" y="T7"/>
                </a:cxn>
                <a:cxn ang="0">
                  <a:pos x="T8" y="T9"/>
                </a:cxn>
              </a:cxnLst>
              <a:rect l="0" t="0" r="r" b="b"/>
              <a:pathLst>
                <a:path w="122" h="181">
                  <a:moveTo>
                    <a:pt x="36" y="0"/>
                  </a:moveTo>
                  <a:lnTo>
                    <a:pt x="120" y="0"/>
                  </a:lnTo>
                  <a:lnTo>
                    <a:pt x="122" y="175"/>
                  </a:lnTo>
                  <a:lnTo>
                    <a:pt x="0" y="181"/>
                  </a:lnTo>
                  <a:lnTo>
                    <a:pt x="36" y="0"/>
                  </a:lnTo>
                  <a:close/>
                </a:path>
              </a:pathLst>
            </a:custGeom>
            <a:solidFill>
              <a:srgbClr val="B60005"/>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94" name="Freeform 686"/>
            <p:cNvSpPr/>
            <p:nvPr/>
          </p:nvSpPr>
          <p:spPr bwMode="auto">
            <a:xfrm>
              <a:off x="9967634" y="4011604"/>
              <a:ext cx="113963" cy="130993"/>
            </a:xfrm>
            <a:custGeom>
              <a:avLst/>
              <a:gdLst>
                <a:gd name="T0" fmla="*/ 0 w 65"/>
                <a:gd name="T1" fmla="*/ 74 h 75"/>
                <a:gd name="T2" fmla="*/ 56 w 65"/>
                <a:gd name="T3" fmla="*/ 63 h 75"/>
                <a:gd name="T4" fmla="*/ 57 w 65"/>
                <a:gd name="T5" fmla="*/ 29 h 75"/>
                <a:gd name="T6" fmla="*/ 35 w 65"/>
                <a:gd name="T7" fmla="*/ 22 h 75"/>
                <a:gd name="T8" fmla="*/ 43 w 65"/>
                <a:gd name="T9" fmla="*/ 15 h 75"/>
                <a:gd name="T10" fmla="*/ 33 w 65"/>
                <a:gd name="T11" fmla="*/ 4 h 75"/>
                <a:gd name="T12" fmla="*/ 15 w 65"/>
                <a:gd name="T13" fmla="*/ 24 h 75"/>
                <a:gd name="T14" fmla="*/ 0 w 65"/>
                <a:gd name="T15" fmla="*/ 74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5">
                  <a:moveTo>
                    <a:pt x="0" y="74"/>
                  </a:moveTo>
                  <a:cubicBezTo>
                    <a:pt x="0" y="74"/>
                    <a:pt x="49" y="75"/>
                    <a:pt x="56" y="63"/>
                  </a:cubicBezTo>
                  <a:cubicBezTo>
                    <a:pt x="64" y="52"/>
                    <a:pt x="65" y="33"/>
                    <a:pt x="57" y="29"/>
                  </a:cubicBezTo>
                  <a:cubicBezTo>
                    <a:pt x="48" y="31"/>
                    <a:pt x="35" y="22"/>
                    <a:pt x="35" y="22"/>
                  </a:cubicBezTo>
                  <a:cubicBezTo>
                    <a:pt x="35" y="22"/>
                    <a:pt x="39" y="19"/>
                    <a:pt x="43" y="15"/>
                  </a:cubicBezTo>
                  <a:cubicBezTo>
                    <a:pt x="47" y="10"/>
                    <a:pt x="37" y="0"/>
                    <a:pt x="33" y="4"/>
                  </a:cubicBezTo>
                  <a:cubicBezTo>
                    <a:pt x="28" y="8"/>
                    <a:pt x="15" y="24"/>
                    <a:pt x="15" y="24"/>
                  </a:cubicBezTo>
                  <a:lnTo>
                    <a:pt x="0" y="74"/>
                  </a:lnTo>
                  <a:close/>
                </a:path>
              </a:pathLst>
            </a:custGeom>
            <a:solidFill>
              <a:srgbClr val="FBE3D6"/>
            </a:solidFill>
            <a:ln w="7938" cap="rnd">
              <a:solidFill>
                <a:srgbClr val="630E17"/>
              </a:solidFill>
              <a:prstDash val="solid"/>
              <a:round/>
            </a:ln>
          </p:spPr>
          <p:txBody>
            <a:bodyPr vert="horz" wrap="square" lIns="91423" tIns="45711" rIns="91423" bIns="45711" numCol="1" anchor="t" anchorCtr="0" compatLnSpc="1"/>
            <a:lstStyle/>
            <a:p>
              <a:endParaRPr lang="zh-CN" altLang="en-US"/>
            </a:p>
          </p:txBody>
        </p:sp>
        <p:sp>
          <p:nvSpPr>
            <p:cNvPr id="295" name="Freeform 687"/>
            <p:cNvSpPr/>
            <p:nvPr/>
          </p:nvSpPr>
          <p:spPr bwMode="auto">
            <a:xfrm>
              <a:off x="9813062" y="4020774"/>
              <a:ext cx="184699" cy="121824"/>
            </a:xfrm>
            <a:custGeom>
              <a:avLst/>
              <a:gdLst>
                <a:gd name="T0" fmla="*/ 39 w 105"/>
                <a:gd name="T1" fmla="*/ 0 h 70"/>
                <a:gd name="T2" fmla="*/ 105 w 105"/>
                <a:gd name="T3" fmla="*/ 13 h 70"/>
                <a:gd name="T4" fmla="*/ 103 w 105"/>
                <a:gd name="T5" fmla="*/ 63 h 70"/>
                <a:gd name="T6" fmla="*/ 13 w 105"/>
                <a:gd name="T7" fmla="*/ 9 h 70"/>
              </a:gdLst>
              <a:ahLst/>
              <a:cxnLst>
                <a:cxn ang="0">
                  <a:pos x="T0" y="T1"/>
                </a:cxn>
                <a:cxn ang="0">
                  <a:pos x="T2" y="T3"/>
                </a:cxn>
                <a:cxn ang="0">
                  <a:pos x="T4" y="T5"/>
                </a:cxn>
                <a:cxn ang="0">
                  <a:pos x="T6" y="T7"/>
                </a:cxn>
              </a:cxnLst>
              <a:rect l="0" t="0" r="r" b="b"/>
              <a:pathLst>
                <a:path w="105" h="70">
                  <a:moveTo>
                    <a:pt x="39" y="0"/>
                  </a:moveTo>
                  <a:cubicBezTo>
                    <a:pt x="73" y="24"/>
                    <a:pt x="105" y="13"/>
                    <a:pt x="105" y="13"/>
                  </a:cubicBezTo>
                  <a:cubicBezTo>
                    <a:pt x="103" y="63"/>
                    <a:pt x="103" y="63"/>
                    <a:pt x="103" y="63"/>
                  </a:cubicBezTo>
                  <a:cubicBezTo>
                    <a:pt x="103" y="63"/>
                    <a:pt x="0" y="70"/>
                    <a:pt x="13" y="9"/>
                  </a:cubicBezTo>
                </a:path>
              </a:pathLst>
            </a:custGeom>
            <a:solidFill>
              <a:srgbClr val="A7D4E5"/>
            </a:solidFill>
            <a:ln w="7938" cap="rnd">
              <a:solidFill>
                <a:srgbClr val="630E17"/>
              </a:solidFill>
              <a:prstDash val="solid"/>
              <a:round/>
            </a:ln>
          </p:spPr>
          <p:txBody>
            <a:bodyPr vert="horz" wrap="square" lIns="91423" tIns="45711" rIns="91423" bIns="45711" numCol="1" anchor="t" anchorCtr="0" compatLnSpc="1"/>
            <a:lstStyle/>
            <a:p>
              <a:endParaRPr lang="zh-CN" altLang="en-US"/>
            </a:p>
          </p:txBody>
        </p:sp>
        <p:sp>
          <p:nvSpPr>
            <p:cNvPr id="296" name="Freeform 688"/>
            <p:cNvSpPr/>
            <p:nvPr/>
          </p:nvSpPr>
          <p:spPr bwMode="auto">
            <a:xfrm>
              <a:off x="9813062" y="4020774"/>
              <a:ext cx="184699" cy="121824"/>
            </a:xfrm>
            <a:custGeom>
              <a:avLst/>
              <a:gdLst>
                <a:gd name="T0" fmla="*/ 39 w 105"/>
                <a:gd name="T1" fmla="*/ 0 h 70"/>
                <a:gd name="T2" fmla="*/ 105 w 105"/>
                <a:gd name="T3" fmla="*/ 13 h 70"/>
                <a:gd name="T4" fmla="*/ 103 w 105"/>
                <a:gd name="T5" fmla="*/ 63 h 70"/>
                <a:gd name="T6" fmla="*/ 13 w 105"/>
                <a:gd name="T7" fmla="*/ 9 h 70"/>
              </a:gdLst>
              <a:ahLst/>
              <a:cxnLst>
                <a:cxn ang="0">
                  <a:pos x="T0" y="T1"/>
                </a:cxn>
                <a:cxn ang="0">
                  <a:pos x="T2" y="T3"/>
                </a:cxn>
                <a:cxn ang="0">
                  <a:pos x="T4" y="T5"/>
                </a:cxn>
                <a:cxn ang="0">
                  <a:pos x="T6" y="T7"/>
                </a:cxn>
              </a:cxnLst>
              <a:rect l="0" t="0" r="r" b="b"/>
              <a:pathLst>
                <a:path w="105" h="70">
                  <a:moveTo>
                    <a:pt x="39" y="0"/>
                  </a:moveTo>
                  <a:cubicBezTo>
                    <a:pt x="73" y="24"/>
                    <a:pt x="105" y="13"/>
                    <a:pt x="105" y="13"/>
                  </a:cubicBezTo>
                  <a:cubicBezTo>
                    <a:pt x="103" y="63"/>
                    <a:pt x="103" y="63"/>
                    <a:pt x="103" y="63"/>
                  </a:cubicBezTo>
                  <a:cubicBezTo>
                    <a:pt x="103" y="63"/>
                    <a:pt x="0" y="70"/>
                    <a:pt x="13" y="9"/>
                  </a:cubicBezTo>
                </a:path>
              </a:pathLst>
            </a:custGeom>
            <a:noFill/>
            <a:ln w="7938" cap="rnd">
              <a:solidFill>
                <a:srgbClr val="630E17"/>
              </a:solidFill>
              <a:prstDash val="solid"/>
              <a:round/>
            </a:ln>
            <a:extLst>
              <a:ext uri="{909E8E84-426E-40DD-AFC4-6F175D3DCCD1}">
                <a14:hiddenFill xmlns:a14="http://schemas.microsoft.com/office/drawing/2010/main">
                  <a:solidFill>
                    <a:srgbClr val="FFFFFF"/>
                  </a:solidFill>
                </a14:hiddenFill>
              </a:ext>
            </a:extLst>
          </p:spPr>
          <p:txBody>
            <a:bodyPr vert="horz" wrap="square" lIns="91423" tIns="45711" rIns="91423" bIns="45711" numCol="1" anchor="t" anchorCtr="0" compatLnSpc="1"/>
            <a:lstStyle/>
            <a:p>
              <a:endParaRPr lang="zh-CN" altLang="en-US"/>
            </a:p>
          </p:txBody>
        </p:sp>
        <p:sp>
          <p:nvSpPr>
            <p:cNvPr id="297" name="Freeform 689"/>
            <p:cNvSpPr/>
            <p:nvPr/>
          </p:nvSpPr>
          <p:spPr bwMode="auto">
            <a:xfrm>
              <a:off x="9839261" y="4024703"/>
              <a:ext cx="148021" cy="102174"/>
            </a:xfrm>
            <a:custGeom>
              <a:avLst/>
              <a:gdLst>
                <a:gd name="T0" fmla="*/ 19 w 84"/>
                <a:gd name="T1" fmla="*/ 0 h 59"/>
                <a:gd name="T2" fmla="*/ 84 w 84"/>
                <a:gd name="T3" fmla="*/ 17 h 59"/>
                <a:gd name="T4" fmla="*/ 84 w 84"/>
                <a:gd name="T5" fmla="*/ 48 h 59"/>
                <a:gd name="T6" fmla="*/ 19 w 84"/>
                <a:gd name="T7" fmla="*/ 0 h 59"/>
              </a:gdLst>
              <a:ahLst/>
              <a:cxnLst>
                <a:cxn ang="0">
                  <a:pos x="T0" y="T1"/>
                </a:cxn>
                <a:cxn ang="0">
                  <a:pos x="T2" y="T3"/>
                </a:cxn>
                <a:cxn ang="0">
                  <a:pos x="T4" y="T5"/>
                </a:cxn>
                <a:cxn ang="0">
                  <a:pos x="T6" y="T7"/>
                </a:cxn>
              </a:cxnLst>
              <a:rect l="0" t="0" r="r" b="b"/>
              <a:pathLst>
                <a:path w="84" h="59">
                  <a:moveTo>
                    <a:pt x="19" y="0"/>
                  </a:moveTo>
                  <a:cubicBezTo>
                    <a:pt x="34" y="22"/>
                    <a:pt x="84" y="17"/>
                    <a:pt x="84" y="17"/>
                  </a:cubicBezTo>
                  <a:cubicBezTo>
                    <a:pt x="84" y="48"/>
                    <a:pt x="84" y="48"/>
                    <a:pt x="84" y="48"/>
                  </a:cubicBezTo>
                  <a:cubicBezTo>
                    <a:pt x="0" y="59"/>
                    <a:pt x="14" y="7"/>
                    <a:pt x="19" y="0"/>
                  </a:cubicBezTo>
                  <a:close/>
                </a:path>
              </a:pathLst>
            </a:custGeom>
            <a:solidFill>
              <a:srgbClr val="7DBCCD"/>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98" name="Freeform 690"/>
            <p:cNvSpPr/>
            <p:nvPr/>
          </p:nvSpPr>
          <p:spPr bwMode="auto">
            <a:xfrm>
              <a:off x="9836641" y="4066621"/>
              <a:ext cx="113963" cy="128373"/>
            </a:xfrm>
            <a:custGeom>
              <a:avLst/>
              <a:gdLst>
                <a:gd name="T0" fmla="*/ 65 w 65"/>
                <a:gd name="T1" fmla="*/ 74 h 74"/>
                <a:gd name="T2" fmla="*/ 9 w 65"/>
                <a:gd name="T3" fmla="*/ 63 h 74"/>
                <a:gd name="T4" fmla="*/ 8 w 65"/>
                <a:gd name="T5" fmla="*/ 29 h 74"/>
                <a:gd name="T6" fmla="*/ 30 w 65"/>
                <a:gd name="T7" fmla="*/ 22 h 74"/>
                <a:gd name="T8" fmla="*/ 22 w 65"/>
                <a:gd name="T9" fmla="*/ 14 h 74"/>
                <a:gd name="T10" fmla="*/ 32 w 65"/>
                <a:gd name="T11" fmla="*/ 4 h 74"/>
                <a:gd name="T12" fmla="*/ 50 w 65"/>
                <a:gd name="T13" fmla="*/ 24 h 74"/>
                <a:gd name="T14" fmla="*/ 65 w 65"/>
                <a:gd name="T15" fmla="*/ 74 h 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4">
                  <a:moveTo>
                    <a:pt x="65" y="74"/>
                  </a:moveTo>
                  <a:cubicBezTo>
                    <a:pt x="65" y="74"/>
                    <a:pt x="16" y="74"/>
                    <a:pt x="9" y="63"/>
                  </a:cubicBezTo>
                  <a:cubicBezTo>
                    <a:pt x="1" y="52"/>
                    <a:pt x="0" y="32"/>
                    <a:pt x="8" y="29"/>
                  </a:cubicBezTo>
                  <a:cubicBezTo>
                    <a:pt x="17" y="31"/>
                    <a:pt x="30" y="22"/>
                    <a:pt x="30" y="22"/>
                  </a:cubicBezTo>
                  <a:cubicBezTo>
                    <a:pt x="30" y="22"/>
                    <a:pt x="27" y="19"/>
                    <a:pt x="22" y="14"/>
                  </a:cubicBezTo>
                  <a:cubicBezTo>
                    <a:pt x="18" y="10"/>
                    <a:pt x="28" y="0"/>
                    <a:pt x="32" y="4"/>
                  </a:cubicBezTo>
                  <a:cubicBezTo>
                    <a:pt x="37" y="8"/>
                    <a:pt x="50" y="24"/>
                    <a:pt x="50" y="24"/>
                  </a:cubicBezTo>
                  <a:lnTo>
                    <a:pt x="65" y="74"/>
                  </a:lnTo>
                  <a:close/>
                </a:path>
              </a:pathLst>
            </a:custGeom>
            <a:solidFill>
              <a:srgbClr val="FBE3D6"/>
            </a:solidFill>
            <a:ln w="7938" cap="rnd">
              <a:solidFill>
                <a:srgbClr val="630E17"/>
              </a:solidFill>
              <a:prstDash val="solid"/>
              <a:round/>
            </a:ln>
          </p:spPr>
          <p:txBody>
            <a:bodyPr vert="horz" wrap="square" lIns="91423" tIns="45711" rIns="91423" bIns="45711" numCol="1" anchor="t" anchorCtr="0" compatLnSpc="1"/>
            <a:lstStyle/>
            <a:p>
              <a:endParaRPr lang="zh-CN" altLang="en-US"/>
            </a:p>
          </p:txBody>
        </p:sp>
        <p:sp>
          <p:nvSpPr>
            <p:cNvPr id="299" name="Freeform 691"/>
            <p:cNvSpPr/>
            <p:nvPr/>
          </p:nvSpPr>
          <p:spPr bwMode="auto">
            <a:xfrm>
              <a:off x="9924407" y="3821665"/>
              <a:ext cx="347130" cy="378569"/>
            </a:xfrm>
            <a:custGeom>
              <a:avLst/>
              <a:gdLst>
                <a:gd name="T0" fmla="*/ 163 w 199"/>
                <a:gd name="T1" fmla="*/ 12 h 217"/>
                <a:gd name="T2" fmla="*/ 87 w 199"/>
                <a:gd name="T3" fmla="*/ 123 h 217"/>
                <a:gd name="T4" fmla="*/ 0 w 199"/>
                <a:gd name="T5" fmla="*/ 164 h 217"/>
                <a:gd name="T6" fmla="*/ 16 w 199"/>
                <a:gd name="T7" fmla="*/ 217 h 217"/>
                <a:gd name="T8" fmla="*/ 132 w 199"/>
                <a:gd name="T9" fmla="*/ 148 h 217"/>
                <a:gd name="T10" fmla="*/ 163 w 199"/>
                <a:gd name="T11" fmla="*/ 12 h 217"/>
              </a:gdLst>
              <a:ahLst/>
              <a:cxnLst>
                <a:cxn ang="0">
                  <a:pos x="T0" y="T1"/>
                </a:cxn>
                <a:cxn ang="0">
                  <a:pos x="T2" y="T3"/>
                </a:cxn>
                <a:cxn ang="0">
                  <a:pos x="T4" y="T5"/>
                </a:cxn>
                <a:cxn ang="0">
                  <a:pos x="T6" y="T7"/>
                </a:cxn>
                <a:cxn ang="0">
                  <a:pos x="T8" y="T9"/>
                </a:cxn>
                <a:cxn ang="0">
                  <a:pos x="T10" y="T11"/>
                </a:cxn>
              </a:cxnLst>
              <a:rect l="0" t="0" r="r" b="b"/>
              <a:pathLst>
                <a:path w="199" h="217">
                  <a:moveTo>
                    <a:pt x="163" y="12"/>
                  </a:moveTo>
                  <a:cubicBezTo>
                    <a:pt x="126" y="0"/>
                    <a:pt x="87" y="123"/>
                    <a:pt x="87" y="123"/>
                  </a:cubicBezTo>
                  <a:cubicBezTo>
                    <a:pt x="0" y="164"/>
                    <a:pt x="0" y="164"/>
                    <a:pt x="0" y="164"/>
                  </a:cubicBezTo>
                  <a:cubicBezTo>
                    <a:pt x="16" y="217"/>
                    <a:pt x="16" y="217"/>
                    <a:pt x="16" y="217"/>
                  </a:cubicBezTo>
                  <a:cubicBezTo>
                    <a:pt x="16" y="217"/>
                    <a:pt x="118" y="174"/>
                    <a:pt x="132" y="148"/>
                  </a:cubicBezTo>
                  <a:cubicBezTo>
                    <a:pt x="145" y="123"/>
                    <a:pt x="199" y="31"/>
                    <a:pt x="163" y="12"/>
                  </a:cubicBezTo>
                  <a:close/>
                </a:path>
              </a:pathLst>
            </a:custGeom>
            <a:solidFill>
              <a:srgbClr val="C9E8F8"/>
            </a:solidFill>
            <a:ln w="7938" cap="rnd">
              <a:solidFill>
                <a:srgbClr val="630E17"/>
              </a:solidFill>
              <a:prstDash val="solid"/>
              <a:round/>
            </a:ln>
          </p:spPr>
          <p:txBody>
            <a:bodyPr vert="horz" wrap="square" lIns="91423" tIns="45711" rIns="91423" bIns="45711" numCol="1" anchor="t" anchorCtr="0" compatLnSpc="1"/>
            <a:lstStyle/>
            <a:p>
              <a:endParaRPr lang="zh-CN" altLang="en-US"/>
            </a:p>
          </p:txBody>
        </p:sp>
        <p:sp>
          <p:nvSpPr>
            <p:cNvPr id="300" name="Freeform 692"/>
            <p:cNvSpPr/>
            <p:nvPr/>
          </p:nvSpPr>
          <p:spPr bwMode="auto">
            <a:xfrm>
              <a:off x="9940126" y="3859652"/>
              <a:ext cx="284254" cy="328792"/>
            </a:xfrm>
            <a:custGeom>
              <a:avLst/>
              <a:gdLst>
                <a:gd name="T0" fmla="*/ 159 w 163"/>
                <a:gd name="T1" fmla="*/ 1 h 188"/>
                <a:gd name="T2" fmla="*/ 86 w 163"/>
                <a:gd name="T3" fmla="*/ 117 h 188"/>
                <a:gd name="T4" fmla="*/ 0 w 163"/>
                <a:gd name="T5" fmla="*/ 153 h 188"/>
                <a:gd name="T6" fmla="*/ 10 w 163"/>
                <a:gd name="T7" fmla="*/ 188 h 188"/>
                <a:gd name="T8" fmla="*/ 113 w 163"/>
                <a:gd name="T9" fmla="*/ 128 h 188"/>
                <a:gd name="T10" fmla="*/ 159 w 163"/>
                <a:gd name="T11" fmla="*/ 1 h 188"/>
              </a:gdLst>
              <a:ahLst/>
              <a:cxnLst>
                <a:cxn ang="0">
                  <a:pos x="T0" y="T1"/>
                </a:cxn>
                <a:cxn ang="0">
                  <a:pos x="T2" y="T3"/>
                </a:cxn>
                <a:cxn ang="0">
                  <a:pos x="T4" y="T5"/>
                </a:cxn>
                <a:cxn ang="0">
                  <a:pos x="T6" y="T7"/>
                </a:cxn>
                <a:cxn ang="0">
                  <a:pos x="T8" y="T9"/>
                </a:cxn>
                <a:cxn ang="0">
                  <a:pos x="T10" y="T11"/>
                </a:cxn>
              </a:cxnLst>
              <a:rect l="0" t="0" r="r" b="b"/>
              <a:pathLst>
                <a:path w="163" h="188">
                  <a:moveTo>
                    <a:pt x="159" y="1"/>
                  </a:moveTo>
                  <a:cubicBezTo>
                    <a:pt x="158" y="0"/>
                    <a:pt x="86" y="117"/>
                    <a:pt x="86" y="117"/>
                  </a:cubicBezTo>
                  <a:cubicBezTo>
                    <a:pt x="0" y="153"/>
                    <a:pt x="0" y="153"/>
                    <a:pt x="0" y="153"/>
                  </a:cubicBezTo>
                  <a:cubicBezTo>
                    <a:pt x="10" y="188"/>
                    <a:pt x="10" y="188"/>
                    <a:pt x="10" y="188"/>
                  </a:cubicBezTo>
                  <a:cubicBezTo>
                    <a:pt x="10" y="188"/>
                    <a:pt x="94" y="148"/>
                    <a:pt x="113" y="128"/>
                  </a:cubicBezTo>
                  <a:cubicBezTo>
                    <a:pt x="132" y="109"/>
                    <a:pt x="163" y="24"/>
                    <a:pt x="159" y="1"/>
                  </a:cubicBezTo>
                  <a:close/>
                </a:path>
              </a:pathLst>
            </a:custGeom>
            <a:solidFill>
              <a:srgbClr val="9FD3E6"/>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301" name="Freeform 693"/>
            <p:cNvSpPr/>
            <p:nvPr/>
          </p:nvSpPr>
          <p:spPr bwMode="auto">
            <a:xfrm>
              <a:off x="9900828" y="3897640"/>
              <a:ext cx="34058" cy="106105"/>
            </a:xfrm>
            <a:custGeom>
              <a:avLst/>
              <a:gdLst>
                <a:gd name="T0" fmla="*/ 0 w 26"/>
                <a:gd name="T1" fmla="*/ 0 h 81"/>
                <a:gd name="T2" fmla="*/ 26 w 26"/>
                <a:gd name="T3" fmla="*/ 2 h 81"/>
                <a:gd name="T4" fmla="*/ 5 w 26"/>
                <a:gd name="T5" fmla="*/ 81 h 81"/>
                <a:gd name="T6" fmla="*/ 0 w 26"/>
                <a:gd name="T7" fmla="*/ 0 h 81"/>
              </a:gdLst>
              <a:ahLst/>
              <a:cxnLst>
                <a:cxn ang="0">
                  <a:pos x="T0" y="T1"/>
                </a:cxn>
                <a:cxn ang="0">
                  <a:pos x="T2" y="T3"/>
                </a:cxn>
                <a:cxn ang="0">
                  <a:pos x="T4" y="T5"/>
                </a:cxn>
                <a:cxn ang="0">
                  <a:pos x="T6" y="T7"/>
                </a:cxn>
              </a:cxnLst>
              <a:rect l="0" t="0" r="r" b="b"/>
              <a:pathLst>
                <a:path w="26" h="81">
                  <a:moveTo>
                    <a:pt x="0" y="0"/>
                  </a:moveTo>
                  <a:lnTo>
                    <a:pt x="26" y="2"/>
                  </a:lnTo>
                  <a:lnTo>
                    <a:pt x="5" y="8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302" name="Oval 694"/>
            <p:cNvSpPr>
              <a:spLocks noChangeArrowheads="1"/>
            </p:cNvSpPr>
            <p:nvPr/>
          </p:nvSpPr>
          <p:spPr bwMode="auto">
            <a:xfrm>
              <a:off x="10166743" y="3864892"/>
              <a:ext cx="26199" cy="2619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303" name="Oval 695"/>
            <p:cNvSpPr>
              <a:spLocks noChangeArrowheads="1"/>
            </p:cNvSpPr>
            <p:nvPr/>
          </p:nvSpPr>
          <p:spPr bwMode="auto">
            <a:xfrm>
              <a:off x="10160194" y="3889781"/>
              <a:ext cx="11789" cy="1179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304" name="Freeform 696"/>
            <p:cNvSpPr/>
            <p:nvPr/>
          </p:nvSpPr>
          <p:spPr bwMode="auto">
            <a:xfrm>
              <a:off x="9878559" y="3469294"/>
              <a:ext cx="83835" cy="47157"/>
            </a:xfrm>
            <a:custGeom>
              <a:avLst/>
              <a:gdLst>
                <a:gd name="T0" fmla="*/ 48 w 48"/>
                <a:gd name="T1" fmla="*/ 8 h 27"/>
                <a:gd name="T2" fmla="*/ 4 w 48"/>
                <a:gd name="T3" fmla="*/ 0 h 27"/>
                <a:gd name="T4" fmla="*/ 0 w 48"/>
                <a:gd name="T5" fmla="*/ 15 h 27"/>
                <a:gd name="T6" fmla="*/ 48 w 48"/>
                <a:gd name="T7" fmla="*/ 8 h 27"/>
              </a:gdLst>
              <a:ahLst/>
              <a:cxnLst>
                <a:cxn ang="0">
                  <a:pos x="T0" y="T1"/>
                </a:cxn>
                <a:cxn ang="0">
                  <a:pos x="T2" y="T3"/>
                </a:cxn>
                <a:cxn ang="0">
                  <a:pos x="T4" y="T5"/>
                </a:cxn>
                <a:cxn ang="0">
                  <a:pos x="T6" y="T7"/>
                </a:cxn>
              </a:cxnLst>
              <a:rect l="0" t="0" r="r" b="b"/>
              <a:pathLst>
                <a:path w="48" h="27">
                  <a:moveTo>
                    <a:pt x="48" y="8"/>
                  </a:moveTo>
                  <a:cubicBezTo>
                    <a:pt x="19" y="16"/>
                    <a:pt x="11" y="5"/>
                    <a:pt x="4" y="0"/>
                  </a:cubicBezTo>
                  <a:cubicBezTo>
                    <a:pt x="0" y="4"/>
                    <a:pt x="0" y="9"/>
                    <a:pt x="0" y="15"/>
                  </a:cubicBezTo>
                  <a:cubicBezTo>
                    <a:pt x="12" y="20"/>
                    <a:pt x="24" y="27"/>
                    <a:pt x="48" y="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305" name="Oval 697"/>
            <p:cNvSpPr>
              <a:spLocks noChangeArrowheads="1"/>
            </p:cNvSpPr>
            <p:nvPr/>
          </p:nvSpPr>
          <p:spPr bwMode="auto">
            <a:xfrm>
              <a:off x="9848431" y="4024703"/>
              <a:ext cx="14409" cy="1179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306" name="Oval 698"/>
            <p:cNvSpPr>
              <a:spLocks noChangeArrowheads="1"/>
            </p:cNvSpPr>
            <p:nvPr/>
          </p:nvSpPr>
          <p:spPr bwMode="auto">
            <a:xfrm>
              <a:off x="9841881" y="4041732"/>
              <a:ext cx="7860" cy="1047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307" name="Oval 699"/>
            <p:cNvSpPr>
              <a:spLocks noChangeArrowheads="1"/>
            </p:cNvSpPr>
            <p:nvPr/>
          </p:nvSpPr>
          <p:spPr bwMode="auto">
            <a:xfrm>
              <a:off x="10037060" y="4145216"/>
              <a:ext cx="23579" cy="1309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308" name="Oval 700"/>
            <p:cNvSpPr>
              <a:spLocks noChangeArrowheads="1"/>
            </p:cNvSpPr>
            <p:nvPr/>
          </p:nvSpPr>
          <p:spPr bwMode="auto">
            <a:xfrm>
              <a:off x="10042300" y="4145216"/>
              <a:ext cx="13099" cy="1179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58"/>
                                        </p:tgtEl>
                                        <p:attrNameLst>
                                          <p:attrName>style.visibility</p:attrName>
                                        </p:attrNameLst>
                                      </p:cBhvr>
                                      <p:to>
                                        <p:strVal val="visible"/>
                                      </p:to>
                                    </p:set>
                                    <p:anim calcmode="lin" valueType="num">
                                      <p:cBhvr>
                                        <p:cTn id="13" dur="500" fill="hold"/>
                                        <p:tgtEl>
                                          <p:spTgt spid="258"/>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58"/>
                                        </p:tgtEl>
                                        <p:attrNameLst>
                                          <p:attrName>ppt_y</p:attrName>
                                        </p:attrNameLst>
                                      </p:cBhvr>
                                      <p:tavLst>
                                        <p:tav tm="0">
                                          <p:val>
                                            <p:strVal val="#ppt_y"/>
                                          </p:val>
                                        </p:tav>
                                        <p:tav tm="100000">
                                          <p:val>
                                            <p:strVal val="#ppt_y"/>
                                          </p:val>
                                        </p:tav>
                                      </p:tavLst>
                                    </p:anim>
                                    <p:anim calcmode="lin" valueType="num">
                                      <p:cBhvr>
                                        <p:cTn id="15" dur="500" fill="hold"/>
                                        <p:tgtEl>
                                          <p:spTgt spid="258"/>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58"/>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58"/>
                                        </p:tgtEl>
                                      </p:cBhvr>
                                    </p:animEffect>
                                  </p:childTnLst>
                                </p:cTn>
                              </p:par>
                            </p:childTnLst>
                          </p:cTn>
                        </p:par>
                        <p:par>
                          <p:cTn id="18" fill="hold">
                            <p:stCondLst>
                              <p:cond delay="2250"/>
                            </p:stCondLst>
                            <p:childTnLst>
                              <p:par>
                                <p:cTn id="19" presetID="42" presetClass="entr" presetSubtype="0" fill="hold" grpId="1" nodeType="afterEffect">
                                  <p:stCondLst>
                                    <p:cond delay="0"/>
                                  </p:stCondLst>
                                  <p:iterate type="lt">
                                    <p:tmPct val="0"/>
                                  </p:iterate>
                                  <p:childTnLst>
                                    <p:set>
                                      <p:cBhvr>
                                        <p:cTn id="20" dur="1" fill="hold">
                                          <p:stCondLst>
                                            <p:cond delay="0"/>
                                          </p:stCondLst>
                                        </p:cTn>
                                        <p:tgtEl>
                                          <p:spTgt spid="262"/>
                                        </p:tgtEl>
                                        <p:attrNameLst>
                                          <p:attrName>style.visibility</p:attrName>
                                        </p:attrNameLst>
                                      </p:cBhvr>
                                      <p:to>
                                        <p:strVal val="visible"/>
                                      </p:to>
                                    </p:set>
                                    <p:animEffect transition="in" filter="fade">
                                      <p:cBhvr>
                                        <p:cTn id="21" dur="1000"/>
                                        <p:tgtEl>
                                          <p:spTgt spid="262"/>
                                        </p:tgtEl>
                                      </p:cBhvr>
                                    </p:animEffect>
                                    <p:anim calcmode="lin" valueType="num">
                                      <p:cBhvr>
                                        <p:cTn id="22" dur="1000" fill="hold"/>
                                        <p:tgtEl>
                                          <p:spTgt spid="262"/>
                                        </p:tgtEl>
                                        <p:attrNameLst>
                                          <p:attrName>ppt_x</p:attrName>
                                        </p:attrNameLst>
                                      </p:cBhvr>
                                      <p:tavLst>
                                        <p:tav tm="0">
                                          <p:val>
                                            <p:strVal val="#ppt_x"/>
                                          </p:val>
                                        </p:tav>
                                        <p:tav tm="100000">
                                          <p:val>
                                            <p:strVal val="#ppt_x"/>
                                          </p:val>
                                        </p:tav>
                                      </p:tavLst>
                                    </p:anim>
                                    <p:anim calcmode="lin" valueType="num">
                                      <p:cBhvr>
                                        <p:cTn id="23" dur="1000" fill="hold"/>
                                        <p:tgtEl>
                                          <p:spTgt spid="262"/>
                                        </p:tgtEl>
                                        <p:attrNameLst>
                                          <p:attrName>ppt_y</p:attrName>
                                        </p:attrNameLst>
                                      </p:cBhvr>
                                      <p:tavLst>
                                        <p:tav tm="0">
                                          <p:val>
                                            <p:strVal val="#ppt_y+.1"/>
                                          </p:val>
                                        </p:tav>
                                        <p:tav tm="100000">
                                          <p:val>
                                            <p:strVal val="#ppt_y"/>
                                          </p:val>
                                        </p:tav>
                                      </p:tavLst>
                                    </p:anim>
                                  </p:childTnLst>
                                </p:cTn>
                              </p:par>
                            </p:childTnLst>
                          </p:cTn>
                        </p:par>
                        <p:par>
                          <p:cTn id="24" fill="hold">
                            <p:stCondLst>
                              <p:cond delay="3250"/>
                            </p:stCondLst>
                            <p:childTnLst>
                              <p:par>
                                <p:cTn id="25" presetID="32" presetClass="emph" presetSubtype="0" fill="hold" grpId="0" nodeType="afterEffect">
                                  <p:stCondLst>
                                    <p:cond delay="0"/>
                                  </p:stCondLst>
                                  <p:childTnLst>
                                    <p:animRot by="120000">
                                      <p:cBhvr>
                                        <p:cTn id="26" dur="125" fill="hold">
                                          <p:stCondLst>
                                            <p:cond delay="0"/>
                                          </p:stCondLst>
                                        </p:cTn>
                                        <p:tgtEl>
                                          <p:spTgt spid="1488"/>
                                        </p:tgtEl>
                                        <p:attrNameLst>
                                          <p:attrName>r</p:attrName>
                                        </p:attrNameLst>
                                      </p:cBhvr>
                                    </p:animRot>
                                    <p:animRot by="-240000">
                                      <p:cBhvr>
                                        <p:cTn id="27" dur="250" fill="hold">
                                          <p:stCondLst>
                                            <p:cond delay="250"/>
                                          </p:stCondLst>
                                        </p:cTn>
                                        <p:tgtEl>
                                          <p:spTgt spid="1488"/>
                                        </p:tgtEl>
                                        <p:attrNameLst>
                                          <p:attrName>r</p:attrName>
                                        </p:attrNameLst>
                                      </p:cBhvr>
                                    </p:animRot>
                                    <p:animRot by="240000">
                                      <p:cBhvr>
                                        <p:cTn id="28" dur="250" fill="hold">
                                          <p:stCondLst>
                                            <p:cond delay="500"/>
                                          </p:stCondLst>
                                        </p:cTn>
                                        <p:tgtEl>
                                          <p:spTgt spid="1488"/>
                                        </p:tgtEl>
                                        <p:attrNameLst>
                                          <p:attrName>r</p:attrName>
                                        </p:attrNameLst>
                                      </p:cBhvr>
                                    </p:animRot>
                                    <p:animRot by="-240000">
                                      <p:cBhvr>
                                        <p:cTn id="29" dur="250" fill="hold">
                                          <p:stCondLst>
                                            <p:cond delay="750"/>
                                          </p:stCondLst>
                                        </p:cTn>
                                        <p:tgtEl>
                                          <p:spTgt spid="1488"/>
                                        </p:tgtEl>
                                        <p:attrNameLst>
                                          <p:attrName>r</p:attrName>
                                        </p:attrNameLst>
                                      </p:cBhvr>
                                    </p:animRot>
                                    <p:animRot by="120000">
                                      <p:cBhvr>
                                        <p:cTn id="30" dur="250" fill="hold">
                                          <p:stCondLst>
                                            <p:cond delay="1000"/>
                                          </p:stCondLst>
                                        </p:cTn>
                                        <p:tgtEl>
                                          <p:spTgt spid="1488"/>
                                        </p:tgtEl>
                                        <p:attrNameLst>
                                          <p:attrName>r</p:attrName>
                                        </p:attrNameLst>
                                      </p:cBhvr>
                                    </p:animRot>
                                  </p:childTnLst>
                                </p:cTn>
                              </p:par>
                              <p:par>
                                <p:cTn id="31" presetID="32" presetClass="emph" presetSubtype="0" fill="hold" nodeType="withEffect">
                                  <p:stCondLst>
                                    <p:cond delay="0"/>
                                  </p:stCondLst>
                                  <p:childTnLst>
                                    <p:animRot by="120000">
                                      <p:cBhvr>
                                        <p:cTn id="32" dur="100" fill="hold">
                                          <p:stCondLst>
                                            <p:cond delay="0"/>
                                          </p:stCondLst>
                                        </p:cTn>
                                        <p:tgtEl>
                                          <p:spTgt spid="21"/>
                                        </p:tgtEl>
                                        <p:attrNameLst>
                                          <p:attrName>r</p:attrName>
                                        </p:attrNameLst>
                                      </p:cBhvr>
                                    </p:animRot>
                                    <p:animRot by="-240000">
                                      <p:cBhvr>
                                        <p:cTn id="33" dur="200" fill="hold">
                                          <p:stCondLst>
                                            <p:cond delay="200"/>
                                          </p:stCondLst>
                                        </p:cTn>
                                        <p:tgtEl>
                                          <p:spTgt spid="21"/>
                                        </p:tgtEl>
                                        <p:attrNameLst>
                                          <p:attrName>r</p:attrName>
                                        </p:attrNameLst>
                                      </p:cBhvr>
                                    </p:animRot>
                                    <p:animRot by="240000">
                                      <p:cBhvr>
                                        <p:cTn id="34" dur="200" fill="hold">
                                          <p:stCondLst>
                                            <p:cond delay="400"/>
                                          </p:stCondLst>
                                        </p:cTn>
                                        <p:tgtEl>
                                          <p:spTgt spid="21"/>
                                        </p:tgtEl>
                                        <p:attrNameLst>
                                          <p:attrName>r</p:attrName>
                                        </p:attrNameLst>
                                      </p:cBhvr>
                                    </p:animRot>
                                    <p:animRot by="-240000">
                                      <p:cBhvr>
                                        <p:cTn id="35" dur="200" fill="hold">
                                          <p:stCondLst>
                                            <p:cond delay="600"/>
                                          </p:stCondLst>
                                        </p:cTn>
                                        <p:tgtEl>
                                          <p:spTgt spid="21"/>
                                        </p:tgtEl>
                                        <p:attrNameLst>
                                          <p:attrName>r</p:attrName>
                                        </p:attrNameLst>
                                      </p:cBhvr>
                                    </p:animRot>
                                    <p:animRot by="120000">
                                      <p:cBhvr>
                                        <p:cTn id="36" dur="200" fill="hold">
                                          <p:stCondLst>
                                            <p:cond delay="800"/>
                                          </p:stCondLst>
                                        </p:cTn>
                                        <p:tgtEl>
                                          <p:spTgt spid="2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8" grpId="0" bldLvl="0" animBg="1"/>
      <p:bldP spid="4" grpId="0"/>
      <p:bldP spid="258" grpId="0"/>
      <p:bldP spid="262"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44"/>
          <p:cNvSpPr/>
          <p:nvPr/>
        </p:nvSpPr>
        <p:spPr>
          <a:xfrm>
            <a:off x="2081" y="1171"/>
            <a:ext cx="12187838" cy="68556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Arial" panose="020B0604020202020204" pitchFamily="34" charset="0"/>
              <a:ea typeface="微软雅黑" panose="020B0503020204020204" charset="-122"/>
              <a:sym typeface="Arial" panose="020B0604020202020204" pitchFamily="34" charset="0"/>
            </a:endParaRPr>
          </a:p>
        </p:txBody>
      </p:sp>
      <p:sp>
        <p:nvSpPr>
          <p:cNvPr id="14" name="TextBox 13">
            <a:hlinkClick r:id="rId1" action="ppaction://hlinkfile"/>
          </p:cNvPr>
          <p:cNvSpPr txBox="1">
            <a:spLocks noChangeArrowheads="1"/>
          </p:cNvSpPr>
          <p:nvPr/>
        </p:nvSpPr>
        <p:spPr bwMode="auto">
          <a:xfrm>
            <a:off x="382910" y="6446331"/>
            <a:ext cx="4951344" cy="297180"/>
          </a:xfrm>
          <a:prstGeom prst="rect">
            <a:avLst/>
          </a:prstGeom>
          <a:noFill/>
          <a:ln w="9525">
            <a:noFill/>
            <a:miter lim="800000"/>
          </a:ln>
        </p:spPr>
        <p:txBody>
          <a:bodyPr>
            <a:spAutoFit/>
          </a:bodyPr>
          <a:lstStyle/>
          <a:p>
            <a:pPr>
              <a:buFont typeface="Arial" panose="020B0604020202020204" pitchFamily="34" charset="0"/>
              <a:buNone/>
              <a:defRPr/>
            </a:pPr>
            <a:r>
              <a:rPr lang="en-US" altLang="zh-CN" sz="1335" b="1" noProof="1">
                <a:ln>
                  <a:solidFill>
                    <a:schemeClr val="bg1">
                      <a:alpha val="0"/>
                    </a:schemeClr>
                  </a:solidFill>
                </a:ln>
                <a:latin typeface="幼圆" panose="02010509060101010101" pitchFamily="49" charset="-122"/>
                <a:ea typeface="幼圆" panose="02010509060101010101" pitchFamily="49" charset="-122"/>
              </a:rPr>
              <a:t>*</a:t>
            </a:r>
            <a:r>
              <a:rPr lang="zh-CN" altLang="en-US" sz="1335" b="1" noProof="1">
                <a:ln>
                  <a:solidFill>
                    <a:schemeClr val="bg1">
                      <a:alpha val="0"/>
                    </a:schemeClr>
                  </a:solidFill>
                </a:ln>
                <a:latin typeface="幼圆" panose="02010509060101010101" pitchFamily="49" charset="-122"/>
                <a:ea typeface="幼圆" panose="02010509060101010101" pitchFamily="49" charset="-122"/>
              </a:rPr>
              <a:t>数据来源：常州市城市管理局</a:t>
            </a:r>
            <a:endParaRPr lang="en-US" altLang="zh-CN" sz="1335" b="1" noProof="1">
              <a:ln>
                <a:solidFill>
                  <a:schemeClr val="bg1">
                    <a:alpha val="0"/>
                  </a:schemeClr>
                </a:solidFill>
              </a:ln>
              <a:latin typeface="幼圆" panose="02010509060101010101" pitchFamily="49" charset="-122"/>
              <a:ea typeface="幼圆" panose="02010509060101010101" pitchFamily="49" charset="-122"/>
            </a:endParaRPr>
          </a:p>
        </p:txBody>
      </p:sp>
      <p:pic>
        <p:nvPicPr>
          <p:cNvPr id="15" name="內容版面配置區 3">
            <a:hlinkClick r:id="rId2" action="ppaction://hlinkfile"/>
          </p:cNvPr>
          <p:cNvPicPr>
            <a:picLocks noChangeAspect="1"/>
          </p:cNvPicPr>
          <p:nvPr/>
        </p:nvPicPr>
        <p:blipFill>
          <a:blip r:embed="rId3" cstate="print"/>
          <a:srcRect l="13282" r="12453"/>
          <a:stretch>
            <a:fillRect/>
          </a:stretch>
        </p:blipFill>
        <p:spPr bwMode="auto">
          <a:xfrm>
            <a:off x="7605091" y="645264"/>
            <a:ext cx="4169256" cy="5614023"/>
          </a:xfrm>
          <a:prstGeom prst="rect">
            <a:avLst/>
          </a:prstGeom>
          <a:noFill/>
          <a:ln w="9525">
            <a:noFill/>
            <a:miter lim="800000"/>
            <a:headEnd/>
            <a:tailEnd/>
          </a:ln>
        </p:spPr>
      </p:pic>
      <p:sp>
        <p:nvSpPr>
          <p:cNvPr id="16" name="文本框 14"/>
          <p:cNvSpPr txBox="1"/>
          <p:nvPr/>
        </p:nvSpPr>
        <p:spPr>
          <a:xfrm>
            <a:off x="3308032" y="2615631"/>
            <a:ext cx="4574671" cy="3784600"/>
          </a:xfrm>
          <a:prstGeom prst="rect">
            <a:avLst/>
          </a:prstGeom>
          <a:noFill/>
        </p:spPr>
        <p:txBody>
          <a:bodyPr wrap="square">
            <a:spAutoFit/>
          </a:bodyPr>
          <a:lstStyle/>
          <a:p>
            <a:pPr fontAlgn="auto">
              <a:buFontTx/>
              <a:buNone/>
              <a:defRPr/>
            </a:pPr>
            <a:r>
              <a:rPr lang="zh-CN" altLang="en-US" sz="3200" b="1" noProof="1">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algun Gothic" panose="020B0503020000020004" pitchFamily="34" charset="-127"/>
              </a:rPr>
              <a:t>就是说，</a:t>
            </a:r>
            <a:endParaRPr lang="en-US" altLang="zh-CN" sz="3200" b="1" noProof="1">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algun Gothic" panose="020B0503020000020004" pitchFamily="34" charset="-127"/>
            </a:endParaRPr>
          </a:p>
          <a:p>
            <a:pPr fontAlgn="auto">
              <a:buFontTx/>
              <a:buNone/>
              <a:defRPr/>
            </a:pPr>
            <a:r>
              <a:rPr lang="zh-CN" altLang="en-US" sz="3200" b="1" noProof="1">
                <a:solidFill>
                  <a:srgbClr val="0070C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algun Gothic" panose="020B0503020000020004" pitchFamily="34" charset="-127"/>
              </a:rPr>
              <a:t>每一位常州人</a:t>
            </a:r>
            <a:endParaRPr lang="en-US" altLang="zh-CN" sz="3200" b="1" noProof="1">
              <a:solidFill>
                <a:srgbClr val="0070C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algun Gothic" panose="020B0503020000020004" pitchFamily="34" charset="-127"/>
            </a:endParaRPr>
          </a:p>
          <a:p>
            <a:pPr fontAlgn="auto">
              <a:buFontTx/>
              <a:buNone/>
              <a:defRPr/>
            </a:pPr>
            <a:r>
              <a:rPr lang="zh-CN" altLang="en-US" sz="3200" b="1" noProof="1">
                <a:solidFill>
                  <a:srgbClr val="0070C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algun Gothic" panose="020B0503020000020004" pitchFamily="34" charset="-127"/>
              </a:rPr>
              <a:t>产生生活垃圾</a:t>
            </a:r>
            <a:endParaRPr lang="en-US" altLang="zh-CN" sz="4800" b="1" noProof="1">
              <a:solidFill>
                <a:srgbClr val="0070C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algun Gothic" panose="020B0503020000020004" pitchFamily="34" charset="-127"/>
            </a:endParaRPr>
          </a:p>
          <a:p>
            <a:pPr fontAlgn="auto">
              <a:buFontTx/>
              <a:buNone/>
              <a:defRPr/>
            </a:pPr>
            <a:r>
              <a:rPr lang="en-US" altLang="zh-CN" sz="9600" b="1" noProof="1">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algun Gothic" panose="020B0503020000020004" pitchFamily="34" charset="-127"/>
              </a:rPr>
              <a:t>1 </a:t>
            </a:r>
            <a:r>
              <a:rPr lang="en-US" altLang="zh-CN" sz="3200" b="1" noProof="1">
                <a:solidFill>
                  <a:srgbClr val="0070C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algun Gothic" panose="020B0503020000020004" pitchFamily="34" charset="-127"/>
              </a:rPr>
              <a:t>KG/</a:t>
            </a:r>
            <a:r>
              <a:rPr lang="zh-CN" altLang="en-US" sz="3200" b="1" noProof="1">
                <a:solidFill>
                  <a:srgbClr val="0070C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algun Gothic" panose="020B0503020000020004" pitchFamily="34" charset="-127"/>
              </a:rPr>
              <a:t>天  以上 </a:t>
            </a:r>
            <a:endParaRPr lang="en-US" altLang="zh-CN" sz="3200" b="1" noProof="1">
              <a:solidFill>
                <a:srgbClr val="0070C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algun Gothic" panose="020B0503020000020004" pitchFamily="34" charset="-127"/>
            </a:endParaRPr>
          </a:p>
          <a:p>
            <a:pPr fontAlgn="auto">
              <a:buFontTx/>
              <a:buNone/>
              <a:defRPr/>
            </a:pPr>
            <a:r>
              <a:rPr lang="en-US" altLang="zh-CN" sz="4800" b="1" noProof="1">
                <a:solidFill>
                  <a:srgbClr val="0070C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algun Gothic" panose="020B0503020000020004" pitchFamily="34" charset="-127"/>
              </a:rPr>
              <a:t>……</a:t>
            </a:r>
            <a:endParaRPr lang="zh-CN" altLang="en-US" sz="4800" b="1" noProof="1">
              <a:solidFill>
                <a:srgbClr val="0070C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algun Gothic" panose="020B0503020000020004" pitchFamily="34" charset="-127"/>
            </a:endParaRPr>
          </a:p>
        </p:txBody>
      </p:sp>
      <p:sp>
        <p:nvSpPr>
          <p:cNvPr id="7" name="文本框 14"/>
          <p:cNvSpPr txBox="1">
            <a:spLocks noChangeArrowheads="1"/>
          </p:cNvSpPr>
          <p:nvPr/>
        </p:nvSpPr>
        <p:spPr bwMode="auto">
          <a:xfrm>
            <a:off x="477323" y="1483753"/>
            <a:ext cx="2856525" cy="666115"/>
          </a:xfrm>
          <a:prstGeom prst="rect">
            <a:avLst/>
          </a:prstGeom>
          <a:noFill/>
          <a:ln w="9525">
            <a:noFill/>
            <a:miter lim="800000"/>
          </a:ln>
        </p:spPr>
        <p:txBody>
          <a:bodyPr>
            <a:spAutoFit/>
          </a:bodyPr>
          <a:p>
            <a:pPr>
              <a:buFontTx/>
              <a:buNone/>
            </a:pPr>
            <a:r>
              <a:rPr lang="zh-CN" altLang="en-US" sz="3735" b="1" noProof="1">
                <a:solidFill>
                  <a:srgbClr val="FF0000"/>
                </a:solidFill>
                <a:latin typeface="微软雅黑" panose="020B0503020204020204" charset="-122"/>
                <a:ea typeface="微软雅黑" panose="020B0503020204020204" charset="-122"/>
                <a:cs typeface="Malgun Gothic" panose="020B0503020000020004" pitchFamily="34" charset="-127"/>
              </a:rPr>
              <a:t>你知道吗？</a:t>
            </a:r>
            <a:endParaRPr lang="zh-CN" altLang="zh-CN" sz="3735" b="1" noProof="1">
              <a:solidFill>
                <a:srgbClr val="FF0000"/>
              </a:solidFill>
              <a:latin typeface="微软雅黑" panose="020B0503020204020204" charset="-122"/>
              <a:ea typeface="微软雅黑" panose="020B0503020204020204" charset="-122"/>
              <a:cs typeface="Malgun Gothic" panose="020B0503020000020004" pitchFamily="34" charset="-127"/>
            </a:endParaRPr>
          </a:p>
        </p:txBody>
      </p:sp>
      <p:sp>
        <p:nvSpPr>
          <p:cNvPr id="12" name="文本框 14"/>
          <p:cNvSpPr txBox="1"/>
          <p:nvPr/>
        </p:nvSpPr>
        <p:spPr>
          <a:xfrm>
            <a:off x="3320727" y="964196"/>
            <a:ext cx="5713049" cy="1322070"/>
          </a:xfrm>
          <a:prstGeom prst="rect">
            <a:avLst/>
          </a:prstGeom>
          <a:noFill/>
        </p:spPr>
        <p:txBody>
          <a:bodyPr>
            <a:spAutoFit/>
          </a:bodyPr>
          <a:p>
            <a:pPr fontAlgn="auto">
              <a:buFontTx/>
              <a:buNone/>
              <a:defRPr/>
            </a:pPr>
            <a:r>
              <a:rPr lang="zh-CN" altLang="en-US" sz="3735" b="1" noProof="1">
                <a:solidFill>
                  <a:srgbClr val="0070C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algun Gothic" panose="020B0503020000020004" pitchFamily="34" charset="-127"/>
              </a:rPr>
              <a:t>约</a:t>
            </a:r>
            <a:r>
              <a:rPr lang="en-US" altLang="zh-CN" sz="8000" b="1" noProof="1">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algun Gothic" panose="020B0503020000020004" pitchFamily="34" charset="-127"/>
              </a:rPr>
              <a:t>5000 </a:t>
            </a:r>
            <a:r>
              <a:rPr lang="zh-CN" altLang="en-US" sz="3735" b="1" noProof="1">
                <a:solidFill>
                  <a:srgbClr val="0070C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algun Gothic" panose="020B0503020000020004" pitchFamily="34" charset="-127"/>
              </a:rPr>
              <a:t>吨</a:t>
            </a:r>
            <a:r>
              <a:rPr lang="en-US" altLang="zh-CN" sz="3735" b="1" noProof="1">
                <a:solidFill>
                  <a:srgbClr val="0070C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algun Gothic" panose="020B0503020000020004" pitchFamily="34" charset="-127"/>
              </a:rPr>
              <a:t>/</a:t>
            </a:r>
            <a:r>
              <a:rPr lang="zh-CN" altLang="en-US" sz="3735" b="1" noProof="1">
                <a:solidFill>
                  <a:srgbClr val="0070C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algun Gothic" panose="020B0503020000020004" pitchFamily="34" charset="-127"/>
              </a:rPr>
              <a:t>天</a:t>
            </a:r>
            <a:r>
              <a:rPr lang="zh-CN" altLang="en-US" sz="4800" b="1" noProof="1">
                <a:solidFill>
                  <a:srgbClr val="0070C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algun Gothic" panose="020B0503020000020004" pitchFamily="34" charset="-127"/>
              </a:rPr>
              <a:t> </a:t>
            </a:r>
            <a:endParaRPr lang="en-US" altLang="zh-CN" sz="4800" b="1" noProof="1">
              <a:solidFill>
                <a:srgbClr val="0070C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algun Gothic" panose="020B0503020000020004" pitchFamily="34" charset="-127"/>
            </a:endParaRPr>
          </a:p>
        </p:txBody>
      </p:sp>
      <p:cxnSp>
        <p:nvCxnSpPr>
          <p:cNvPr id="6" name="直接连接符 5"/>
          <p:cNvCxnSpPr/>
          <p:nvPr/>
        </p:nvCxnSpPr>
        <p:spPr>
          <a:xfrm>
            <a:off x="388" y="2179746"/>
            <a:ext cx="8111683" cy="1693"/>
          </a:xfrm>
          <a:prstGeom prst="line">
            <a:avLst/>
          </a:prstGeom>
          <a:noFill/>
          <a:ln w="28575">
            <a:solidFill>
              <a:srgbClr val="3F404B"/>
            </a:solidFill>
            <a:prstDash val="sysDot"/>
          </a:ln>
        </p:spPr>
        <p:style>
          <a:lnRef idx="2">
            <a:schemeClr val="accent1">
              <a:shade val="50000"/>
            </a:schemeClr>
          </a:lnRef>
          <a:fillRef idx="1">
            <a:schemeClr val="accent1"/>
          </a:fillRef>
          <a:effectRef idx="0">
            <a:schemeClr val="accent1"/>
          </a:effectRef>
          <a:fontRef idx="minor">
            <a:schemeClr val="lt1"/>
          </a:fontRef>
        </p:style>
      </p:cxnSp>
    </p:spTree>
  </p:cSld>
  <p:clrMapOvr>
    <a:masterClrMapping/>
  </p:clrMapOvr>
  <p:transition spd="med">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1000"/>
                                        <p:tgtEl>
                                          <p:spTgt spid="6"/>
                                        </p:tgtEl>
                                      </p:cBhvr>
                                    </p:animEffect>
                                  </p:childTnLst>
                                </p:cTn>
                              </p:par>
                            </p:childTnLst>
                          </p:cTn>
                        </p:par>
                        <p:par>
                          <p:cTn id="12" fill="hold">
                            <p:stCondLst>
                              <p:cond delay="2000"/>
                            </p:stCondLst>
                            <p:childTnLst>
                              <p:par>
                                <p:cTn id="13" presetID="22" presetClass="entr" presetSubtype="4"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down)">
                                      <p:cBhvr>
                                        <p:cTn id="15" dur="500"/>
                                        <p:tgtEl>
                                          <p:spTgt spid="12"/>
                                        </p:tgtEl>
                                      </p:cBhvr>
                                    </p:animEffect>
                                  </p:childTnLst>
                                </p:cTn>
                              </p:par>
                            </p:childTnLst>
                          </p:cTn>
                        </p:par>
                        <p:par>
                          <p:cTn id="16" fill="hold">
                            <p:stCondLst>
                              <p:cond delay="2500"/>
                            </p:stCondLst>
                            <p:childTnLst>
                              <p:par>
                                <p:cTn id="17" presetID="26" presetClass="emph" presetSubtype="0" fill="hold" nodeType="afterEffect">
                                  <p:stCondLst>
                                    <p:cond delay="0"/>
                                  </p:stCondLst>
                                  <p:childTnLst>
                                    <p:animEffect transition="out" filter="fade">
                                      <p:cBhvr>
                                        <p:cTn id="18" dur="500" tmFilter="0, 0; .2, .5; .8, .5; 1, 0"/>
                                        <p:tgtEl>
                                          <p:spTgt spid="15"/>
                                        </p:tgtEl>
                                      </p:cBhvr>
                                    </p:animEffect>
                                    <p:animScale>
                                      <p:cBhvr>
                                        <p:cTn id="19" dur="250" autoRev="1" fill="hold"/>
                                        <p:tgtEl>
                                          <p:spTgt spid="15"/>
                                        </p:tgtEl>
                                      </p:cBhvr>
                                      <p:by x="105000" y="105000"/>
                                    </p:animScale>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down)">
                                      <p:cBhvr>
                                        <p:cTn id="2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22969" y="361454"/>
            <a:ext cx="3934360" cy="590788"/>
            <a:chOff x="1121095" y="361520"/>
            <a:chExt cx="3935089" cy="590897"/>
          </a:xfrm>
        </p:grpSpPr>
        <p:sp>
          <p:nvSpPr>
            <p:cNvPr id="11" name="文本框 10"/>
            <p:cNvSpPr txBox="1"/>
            <p:nvPr/>
          </p:nvSpPr>
          <p:spPr>
            <a:xfrm>
              <a:off x="1254330" y="361520"/>
              <a:ext cx="3801854" cy="583673"/>
            </a:xfrm>
            <a:prstGeom prst="rect">
              <a:avLst/>
            </a:prstGeom>
            <a:noFill/>
          </p:spPr>
          <p:txBody>
            <a:bodyPr wrap="square" rtlCol="0">
              <a:spAutoFit/>
            </a:bodyPr>
            <a:lstStyle/>
            <a:p>
              <a:pPr algn="just"/>
              <a:r>
                <a:rPr lang="zh-CN" altLang="en-US" sz="3200" spc="300" dirty="0">
                  <a:solidFill>
                    <a:srgbClr val="2B2C27"/>
                  </a:solidFill>
                  <a:latin typeface="华康海报体W12(P)" panose="040B0C00000000000000" pitchFamily="82" charset="-122"/>
                  <a:ea typeface="华康海报体W12(P)" panose="040B0C00000000000000" pitchFamily="82" charset="-122"/>
                </a:rPr>
                <a:t>什么是垃圾分类</a:t>
              </a:r>
              <a:endParaRPr lang="zh-CN" altLang="en-US" sz="3200" spc="300" dirty="0">
                <a:solidFill>
                  <a:srgbClr val="2B2C27"/>
                </a:solidFill>
                <a:latin typeface="华康海报体W12(P)" panose="040B0C00000000000000" pitchFamily="82" charset="-122"/>
                <a:ea typeface="华康海报体W12(P)" panose="040B0C00000000000000" pitchFamily="82" charset="-122"/>
              </a:endParaRPr>
            </a:p>
          </p:txBody>
        </p:sp>
        <p:cxnSp>
          <p:nvCxnSpPr>
            <p:cNvPr id="12" name="直接连接符 11"/>
            <p:cNvCxnSpPr/>
            <p:nvPr/>
          </p:nvCxnSpPr>
          <p:spPr>
            <a:xfrm>
              <a:off x="1121095" y="952417"/>
              <a:ext cx="3533951" cy="0"/>
            </a:xfrm>
            <a:prstGeom prst="line">
              <a:avLst/>
            </a:prstGeom>
            <a:ln w="38100">
              <a:solidFill>
                <a:srgbClr val="FF775D"/>
              </a:solidFill>
            </a:ln>
          </p:spPr>
          <p:style>
            <a:lnRef idx="1">
              <a:schemeClr val="accent1"/>
            </a:lnRef>
            <a:fillRef idx="0">
              <a:schemeClr val="accent1"/>
            </a:fillRef>
            <a:effectRef idx="0">
              <a:schemeClr val="accent1"/>
            </a:effectRef>
            <a:fontRef idx="minor">
              <a:schemeClr val="tx1"/>
            </a:fontRef>
          </p:style>
        </p:cxnSp>
      </p:grpSp>
      <p:pic>
        <p:nvPicPr>
          <p:cNvPr id="14" name="图片 13"/>
          <p:cNvPicPr>
            <a:picLocks noChangeAspect="1"/>
          </p:cNvPicPr>
          <p:nvPr/>
        </p:nvPicPr>
        <p:blipFill>
          <a:blip r:embed="rId1" cstate="print">
            <a:duotone>
              <a:prstClr val="black"/>
              <a:schemeClr val="accent2">
                <a:tint val="45000"/>
                <a:satMod val="400000"/>
              </a:schemeClr>
            </a:duotone>
            <a:extLst>
              <a:ext uri="{BEBA8EAE-BF5A-486C-A8C5-ECC9F3942E4B}">
                <a14:imgProps xmlns:a14="http://schemas.microsoft.com/office/drawing/2010/main">
                  <a14:imgLayer r:embed="rId2">
                    <a14:imgEffect>
                      <a14:artisticPaintStrokes/>
                    </a14:imgEffect>
                    <a14:imgEffect>
                      <a14:saturation sat="0"/>
                    </a14:imgEffect>
                  </a14:imgLayer>
                </a14:imgProps>
              </a:ext>
              <a:ext uri="{28A0092B-C50C-407E-A947-70E740481C1C}">
                <a14:useLocalDpi xmlns:a14="http://schemas.microsoft.com/office/drawing/2010/main" val="0"/>
              </a:ext>
            </a:extLst>
          </a:blip>
          <a:stretch>
            <a:fillRect/>
          </a:stretch>
        </p:blipFill>
        <p:spPr>
          <a:xfrm>
            <a:off x="372723" y="225537"/>
            <a:ext cx="755804" cy="755804"/>
          </a:xfrm>
          <a:prstGeom prst="rect">
            <a:avLst/>
          </a:prstGeom>
        </p:spPr>
      </p:pic>
      <p:grpSp>
        <p:nvGrpSpPr>
          <p:cNvPr id="10" name="组合 9"/>
          <p:cNvGrpSpPr/>
          <p:nvPr/>
        </p:nvGrpSpPr>
        <p:grpSpPr>
          <a:xfrm>
            <a:off x="5643011" y="494573"/>
            <a:ext cx="6216769" cy="5525382"/>
            <a:chOff x="869754" y="765498"/>
            <a:chExt cx="10194004" cy="6480720"/>
          </a:xfrm>
        </p:grpSpPr>
        <p:pic>
          <p:nvPicPr>
            <p:cNvPr id="1026"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20000" contrast="-40000"/>
                      </a14:imgEffect>
                      <a14:imgEffect>
                        <a14:saturation sat="400000"/>
                      </a14:imgEffect>
                      <a14:imgEffect>
                        <a14:sharpenSoften amount="25000"/>
                      </a14:imgEffect>
                    </a14:imgLayer>
                  </a14:imgProps>
                </a:ext>
                <a:ext uri="{28A0092B-C50C-407E-A947-70E740481C1C}">
                  <a14:useLocalDpi xmlns:a14="http://schemas.microsoft.com/office/drawing/2010/main" val="0"/>
                </a:ext>
              </a:extLst>
            </a:blip>
            <a:srcRect l="-84" t="10810" r="534" b="-5268"/>
            <a:stretch>
              <a:fillRect/>
            </a:stretch>
          </p:blipFill>
          <p:spPr bwMode="auto">
            <a:xfrm>
              <a:off x="869754" y="765498"/>
              <a:ext cx="10194004" cy="6480720"/>
            </a:xfrm>
            <a:prstGeom prst="cloud">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图片 5"/>
            <p:cNvPicPr>
              <a:picLocks noChangeAspect="1"/>
            </p:cNvPicPr>
            <p:nvPr/>
          </p:nvPicPr>
          <p:blipFill>
            <a:blip r:embed="rId5"/>
            <a:stretch>
              <a:fillRect/>
            </a:stretch>
          </p:blipFill>
          <p:spPr>
            <a:xfrm rot="20660987">
              <a:off x="2734985" y="5224297"/>
              <a:ext cx="772705" cy="438543"/>
            </a:xfrm>
            <a:prstGeom prst="rect">
              <a:avLst/>
            </a:prstGeom>
          </p:spPr>
        </p:pic>
        <p:sp>
          <p:nvSpPr>
            <p:cNvPr id="8" name="文本框 7"/>
            <p:cNvSpPr txBox="1"/>
            <p:nvPr/>
          </p:nvSpPr>
          <p:spPr>
            <a:xfrm rot="20828675">
              <a:off x="2650066" y="5119730"/>
              <a:ext cx="1016562" cy="973442"/>
            </a:xfrm>
            <a:prstGeom prst="rect">
              <a:avLst/>
            </a:prstGeom>
            <a:noFill/>
          </p:spPr>
          <p:txBody>
            <a:bodyPr wrap="square" rtlCol="0">
              <a:spAutoFit/>
            </a:bodyPr>
            <a:lstStyle/>
            <a:p>
              <a:pPr algn="ctr"/>
              <a:r>
                <a:rPr lang="zh-CN" altLang="en-US" sz="1600" b="1" dirty="0">
                  <a:solidFill>
                    <a:schemeClr val="bg1"/>
                  </a:solidFill>
                  <a:latin typeface="+mj-ea"/>
                  <a:ea typeface="+mj-ea"/>
                </a:rPr>
                <a:t>不同种类垃圾</a:t>
              </a:r>
              <a:endParaRPr lang="zh-CN" altLang="en-US" sz="1600" b="1" dirty="0">
                <a:solidFill>
                  <a:schemeClr val="bg1"/>
                </a:solidFill>
                <a:latin typeface="+mj-ea"/>
                <a:ea typeface="+mj-ea"/>
              </a:endParaRPr>
            </a:p>
          </p:txBody>
        </p:sp>
      </p:grpSp>
      <p:pic>
        <p:nvPicPr>
          <p:cNvPr id="1033" name="Picture 9"/>
          <p:cNvPicPr>
            <a:picLocks noChangeAspect="1" noChangeArrowheads="1"/>
          </p:cNvPicPr>
          <p:nvPr/>
        </p:nvPicPr>
        <p:blipFill>
          <a:blip r:embed="rId6"/>
          <a:srcRect/>
          <a:stretch>
            <a:fillRect/>
          </a:stretch>
        </p:blipFill>
        <p:spPr bwMode="auto">
          <a:xfrm>
            <a:off x="39539" y="2227168"/>
            <a:ext cx="5603472" cy="4500682"/>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750" fill="hold"/>
                                        <p:tgtEl>
                                          <p:spTgt spid="10"/>
                                        </p:tgtEl>
                                        <p:attrNameLst>
                                          <p:attrName>ppt_x</p:attrName>
                                        </p:attrNameLst>
                                      </p:cBhvr>
                                      <p:tavLst>
                                        <p:tav tm="0">
                                          <p:val>
                                            <p:strVal val="0-#ppt_w/2"/>
                                          </p:val>
                                        </p:tav>
                                        <p:tav tm="100000">
                                          <p:val>
                                            <p:strVal val="#ppt_x"/>
                                          </p:val>
                                        </p:tav>
                                      </p:tavLst>
                                    </p:anim>
                                    <p:anim calcmode="lin" valueType="num">
                                      <p:cBhvr additive="base">
                                        <p:cTn id="8" dur="175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任意多边形: 形状 12"/>
          <p:cNvSpPr/>
          <p:nvPr/>
        </p:nvSpPr>
        <p:spPr>
          <a:xfrm>
            <a:off x="11779445" y="4178246"/>
            <a:ext cx="290476" cy="389755"/>
          </a:xfrm>
          <a:custGeom>
            <a:avLst/>
            <a:gdLst>
              <a:gd name="connsiteX0" fmla="*/ 0 w 290476"/>
              <a:gd name="connsiteY0" fmla="*/ 191031 h 389755"/>
              <a:gd name="connsiteX1" fmla="*/ 152891 w 290476"/>
              <a:gd name="connsiteY1" fmla="*/ 0 h 389755"/>
              <a:gd name="connsiteX2" fmla="*/ 290476 w 290476"/>
              <a:gd name="connsiteY2" fmla="*/ 206337 h 389755"/>
              <a:gd name="connsiteX3" fmla="*/ 137585 w 290476"/>
              <a:gd name="connsiteY3" fmla="*/ 389756 h 389755"/>
              <a:gd name="connsiteX4" fmla="*/ 0 w 290476"/>
              <a:gd name="connsiteY4" fmla="*/ 191031 h 3897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476" h="389755">
                <a:moveTo>
                  <a:pt x="0" y="191031"/>
                </a:moveTo>
                <a:cubicBezTo>
                  <a:pt x="0" y="191031"/>
                  <a:pt x="140150" y="168114"/>
                  <a:pt x="152891" y="0"/>
                </a:cubicBezTo>
                <a:cubicBezTo>
                  <a:pt x="152891" y="0"/>
                  <a:pt x="137585" y="152891"/>
                  <a:pt x="290476" y="206337"/>
                </a:cubicBezTo>
                <a:cubicBezTo>
                  <a:pt x="290476" y="206337"/>
                  <a:pt x="160584" y="229254"/>
                  <a:pt x="137585" y="389756"/>
                </a:cubicBezTo>
                <a:cubicBezTo>
                  <a:pt x="137585" y="389756"/>
                  <a:pt x="99363" y="191031"/>
                  <a:pt x="0" y="191031"/>
                </a:cubicBezTo>
                <a:close/>
              </a:path>
            </a:pathLst>
          </a:custGeom>
          <a:solidFill>
            <a:srgbClr val="E2F1F4"/>
          </a:solidFill>
          <a:ln w="8271" cap="flat">
            <a:noFill/>
            <a:prstDash val="solid"/>
            <a:miter/>
          </a:ln>
        </p:spPr>
        <p:txBody>
          <a:bodyPr rtlCol="0" anchor="ctr"/>
          <a:lstStyle/>
          <a:p>
            <a:endParaRPr lang="zh-CN" altLang="en-US"/>
          </a:p>
        </p:txBody>
      </p:sp>
      <p:sp>
        <p:nvSpPr>
          <p:cNvPr id="14" name="任意多边形: 形状 13"/>
          <p:cNvSpPr/>
          <p:nvPr/>
        </p:nvSpPr>
        <p:spPr>
          <a:xfrm>
            <a:off x="7924312" y="5572369"/>
            <a:ext cx="69165" cy="71220"/>
          </a:xfrm>
          <a:custGeom>
            <a:avLst/>
            <a:gdLst>
              <a:gd name="connsiteX0" fmla="*/ 65043 w 69165"/>
              <a:gd name="connsiteY0" fmla="*/ 49984 h 71220"/>
              <a:gd name="connsiteX1" fmla="*/ 7626 w 69165"/>
              <a:gd name="connsiteY1" fmla="*/ 12424 h 71220"/>
              <a:gd name="connsiteX2" fmla="*/ 14492 w 69165"/>
              <a:gd name="connsiteY2" fmla="*/ 60740 h 71220"/>
              <a:gd name="connsiteX3" fmla="*/ 65043 w 69165"/>
              <a:gd name="connsiteY3" fmla="*/ 49984 h 71220"/>
            </a:gdLst>
            <a:ahLst/>
            <a:cxnLst>
              <a:cxn ang="0">
                <a:pos x="connsiteX0" y="connsiteY0"/>
              </a:cxn>
              <a:cxn ang="0">
                <a:pos x="connsiteX1" y="connsiteY1"/>
              </a:cxn>
              <a:cxn ang="0">
                <a:pos x="connsiteX2" y="connsiteY2"/>
              </a:cxn>
              <a:cxn ang="0">
                <a:pos x="connsiteX3" y="connsiteY3"/>
              </a:cxn>
            </a:cxnLst>
            <a:rect l="l" t="t" r="r" b="b"/>
            <a:pathLst>
              <a:path w="69165" h="71220">
                <a:moveTo>
                  <a:pt x="65043" y="49984"/>
                </a:moveTo>
                <a:cubicBezTo>
                  <a:pt x="84071" y="14823"/>
                  <a:pt x="32445" y="-18933"/>
                  <a:pt x="7626" y="12424"/>
                </a:cubicBezTo>
                <a:cubicBezTo>
                  <a:pt x="-2055" y="24585"/>
                  <a:pt x="-5199" y="41049"/>
                  <a:pt x="14492" y="60740"/>
                </a:cubicBezTo>
                <a:cubicBezTo>
                  <a:pt x="34597" y="80761"/>
                  <a:pt x="54701" y="69261"/>
                  <a:pt x="65043" y="49984"/>
                </a:cubicBezTo>
                <a:close/>
              </a:path>
            </a:pathLst>
          </a:custGeom>
          <a:solidFill>
            <a:srgbClr val="FFFFFF"/>
          </a:solidFill>
          <a:ln w="8271" cap="flat">
            <a:noFill/>
            <a:prstDash val="solid"/>
            <a:miter/>
          </a:ln>
        </p:spPr>
        <p:txBody>
          <a:bodyPr rtlCol="0" anchor="ctr"/>
          <a:lstStyle/>
          <a:p>
            <a:endParaRPr lang="zh-CN" altLang="en-US"/>
          </a:p>
        </p:txBody>
      </p:sp>
      <p:sp>
        <p:nvSpPr>
          <p:cNvPr id="16" name="任意多边形: 形状 15"/>
          <p:cNvSpPr/>
          <p:nvPr/>
        </p:nvSpPr>
        <p:spPr>
          <a:xfrm>
            <a:off x="11564165" y="4244437"/>
            <a:ext cx="69164" cy="71220"/>
          </a:xfrm>
          <a:custGeom>
            <a:avLst/>
            <a:gdLst>
              <a:gd name="connsiteX0" fmla="*/ 65043 w 69164"/>
              <a:gd name="connsiteY0" fmla="*/ 49984 h 71220"/>
              <a:gd name="connsiteX1" fmla="*/ 7625 w 69164"/>
              <a:gd name="connsiteY1" fmla="*/ 12423 h 71220"/>
              <a:gd name="connsiteX2" fmla="*/ 14492 w 69164"/>
              <a:gd name="connsiteY2" fmla="*/ 60740 h 71220"/>
              <a:gd name="connsiteX3" fmla="*/ 65043 w 69164"/>
              <a:gd name="connsiteY3" fmla="*/ 49984 h 71220"/>
            </a:gdLst>
            <a:ahLst/>
            <a:cxnLst>
              <a:cxn ang="0">
                <a:pos x="connsiteX0" y="connsiteY0"/>
              </a:cxn>
              <a:cxn ang="0">
                <a:pos x="connsiteX1" y="connsiteY1"/>
              </a:cxn>
              <a:cxn ang="0">
                <a:pos x="connsiteX2" y="connsiteY2"/>
              </a:cxn>
              <a:cxn ang="0">
                <a:pos x="connsiteX3" y="connsiteY3"/>
              </a:cxn>
            </a:cxnLst>
            <a:rect l="l" t="t" r="r" b="b"/>
            <a:pathLst>
              <a:path w="69164" h="71220">
                <a:moveTo>
                  <a:pt x="65043" y="49984"/>
                </a:moveTo>
                <a:cubicBezTo>
                  <a:pt x="84071" y="14823"/>
                  <a:pt x="32445" y="-18932"/>
                  <a:pt x="7625" y="12423"/>
                </a:cubicBezTo>
                <a:cubicBezTo>
                  <a:pt x="-2055" y="24585"/>
                  <a:pt x="-5198" y="41049"/>
                  <a:pt x="14492" y="60740"/>
                </a:cubicBezTo>
                <a:cubicBezTo>
                  <a:pt x="34596" y="80761"/>
                  <a:pt x="54618" y="69261"/>
                  <a:pt x="65043" y="49984"/>
                </a:cubicBezTo>
                <a:close/>
              </a:path>
            </a:pathLst>
          </a:custGeom>
          <a:solidFill>
            <a:srgbClr val="FFFFFF"/>
          </a:solidFill>
          <a:ln w="8271" cap="flat">
            <a:noFill/>
            <a:prstDash val="solid"/>
            <a:miter/>
          </a:ln>
        </p:spPr>
        <p:txBody>
          <a:bodyPr rtlCol="0" anchor="ctr"/>
          <a:lstStyle/>
          <a:p>
            <a:endParaRPr lang="zh-CN" altLang="en-US"/>
          </a:p>
        </p:txBody>
      </p:sp>
      <p:sp>
        <p:nvSpPr>
          <p:cNvPr id="22" name="任意多边形: 形状 21"/>
          <p:cNvSpPr/>
          <p:nvPr/>
        </p:nvSpPr>
        <p:spPr>
          <a:xfrm>
            <a:off x="6030443" y="5124750"/>
            <a:ext cx="102509" cy="105631"/>
          </a:xfrm>
          <a:custGeom>
            <a:avLst/>
            <a:gdLst>
              <a:gd name="connsiteX0" fmla="*/ 96428 w 102509"/>
              <a:gd name="connsiteY0" fmla="*/ 74133 h 105631"/>
              <a:gd name="connsiteX1" fmla="*/ 11296 w 102509"/>
              <a:gd name="connsiteY1" fmla="*/ 18371 h 105631"/>
              <a:gd name="connsiteX2" fmla="*/ 21472 w 102509"/>
              <a:gd name="connsiteY2" fmla="*/ 90018 h 105631"/>
              <a:gd name="connsiteX3" fmla="*/ 96428 w 102509"/>
              <a:gd name="connsiteY3" fmla="*/ 74133 h 105631"/>
            </a:gdLst>
            <a:ahLst/>
            <a:cxnLst>
              <a:cxn ang="0">
                <a:pos x="connsiteX0" y="connsiteY0"/>
              </a:cxn>
              <a:cxn ang="0">
                <a:pos x="connsiteX1" y="connsiteY1"/>
              </a:cxn>
              <a:cxn ang="0">
                <a:pos x="connsiteX2" y="connsiteY2"/>
              </a:cxn>
              <a:cxn ang="0">
                <a:pos x="connsiteX3" y="connsiteY3"/>
              </a:cxn>
            </a:cxnLst>
            <a:rect l="l" t="t" r="r" b="b"/>
            <a:pathLst>
              <a:path w="102509" h="105631">
                <a:moveTo>
                  <a:pt x="96428" y="74133"/>
                </a:moveTo>
                <a:cubicBezTo>
                  <a:pt x="124558" y="22011"/>
                  <a:pt x="48030" y="-28042"/>
                  <a:pt x="11296" y="18371"/>
                </a:cubicBezTo>
                <a:cubicBezTo>
                  <a:pt x="-3017" y="36489"/>
                  <a:pt x="-7733" y="60813"/>
                  <a:pt x="21472" y="90018"/>
                </a:cubicBezTo>
                <a:cubicBezTo>
                  <a:pt x="51256" y="119802"/>
                  <a:pt x="80957" y="102759"/>
                  <a:pt x="96428" y="74133"/>
                </a:cubicBezTo>
                <a:close/>
              </a:path>
            </a:pathLst>
          </a:custGeom>
          <a:solidFill>
            <a:srgbClr val="FFFFFF"/>
          </a:solidFill>
          <a:ln w="8271" cap="flat">
            <a:noFill/>
            <a:prstDash val="solid"/>
            <a:miter/>
          </a:ln>
        </p:spPr>
        <p:txBody>
          <a:bodyPr rtlCol="0" anchor="ctr"/>
          <a:lstStyle/>
          <a:p>
            <a:endParaRPr lang="zh-CN" altLang="en-US"/>
          </a:p>
        </p:txBody>
      </p:sp>
      <p:sp>
        <p:nvSpPr>
          <p:cNvPr id="23" name="任意多边形: 形状 22"/>
          <p:cNvSpPr/>
          <p:nvPr/>
        </p:nvSpPr>
        <p:spPr>
          <a:xfrm>
            <a:off x="7693603" y="3395925"/>
            <a:ext cx="102509" cy="105610"/>
          </a:xfrm>
          <a:custGeom>
            <a:avLst/>
            <a:gdLst>
              <a:gd name="connsiteX0" fmla="*/ 96429 w 102509"/>
              <a:gd name="connsiteY0" fmla="*/ 74133 h 105610"/>
              <a:gd name="connsiteX1" fmla="*/ 11296 w 102509"/>
              <a:gd name="connsiteY1" fmla="*/ 18371 h 105610"/>
              <a:gd name="connsiteX2" fmla="*/ 21472 w 102509"/>
              <a:gd name="connsiteY2" fmla="*/ 90018 h 105610"/>
              <a:gd name="connsiteX3" fmla="*/ 96429 w 102509"/>
              <a:gd name="connsiteY3" fmla="*/ 74133 h 105610"/>
            </a:gdLst>
            <a:ahLst/>
            <a:cxnLst>
              <a:cxn ang="0">
                <a:pos x="connsiteX0" y="connsiteY0"/>
              </a:cxn>
              <a:cxn ang="0">
                <a:pos x="connsiteX1" y="connsiteY1"/>
              </a:cxn>
              <a:cxn ang="0">
                <a:pos x="connsiteX2" y="connsiteY2"/>
              </a:cxn>
              <a:cxn ang="0">
                <a:pos x="connsiteX3" y="connsiteY3"/>
              </a:cxn>
            </a:cxnLst>
            <a:rect l="l" t="t" r="r" b="b"/>
            <a:pathLst>
              <a:path w="102509" h="105610">
                <a:moveTo>
                  <a:pt x="96429" y="74133"/>
                </a:moveTo>
                <a:cubicBezTo>
                  <a:pt x="124558" y="22011"/>
                  <a:pt x="48030" y="-28043"/>
                  <a:pt x="11296" y="18371"/>
                </a:cubicBezTo>
                <a:cubicBezTo>
                  <a:pt x="-3017" y="36490"/>
                  <a:pt x="-7732" y="60813"/>
                  <a:pt x="21472" y="90018"/>
                </a:cubicBezTo>
                <a:cubicBezTo>
                  <a:pt x="51257" y="119802"/>
                  <a:pt x="80957" y="102676"/>
                  <a:pt x="96429" y="74133"/>
                </a:cubicBezTo>
                <a:close/>
              </a:path>
            </a:pathLst>
          </a:custGeom>
          <a:solidFill>
            <a:srgbClr val="FFFFFF"/>
          </a:solidFill>
          <a:ln w="8271" cap="flat">
            <a:noFill/>
            <a:prstDash val="solid"/>
            <a:miter/>
          </a:ln>
        </p:spPr>
        <p:txBody>
          <a:bodyPr rtlCol="0" anchor="ctr"/>
          <a:lstStyle/>
          <a:p>
            <a:endParaRPr lang="zh-CN" altLang="en-US"/>
          </a:p>
        </p:txBody>
      </p:sp>
      <p:sp>
        <p:nvSpPr>
          <p:cNvPr id="27" name="任意多边形: 形状 26"/>
          <p:cNvSpPr/>
          <p:nvPr/>
        </p:nvSpPr>
        <p:spPr>
          <a:xfrm>
            <a:off x="9683336" y="3009892"/>
            <a:ext cx="102509" cy="105573"/>
          </a:xfrm>
          <a:custGeom>
            <a:avLst/>
            <a:gdLst>
              <a:gd name="connsiteX0" fmla="*/ 96429 w 102509"/>
              <a:gd name="connsiteY0" fmla="*/ 74133 h 105573"/>
              <a:gd name="connsiteX1" fmla="*/ 11296 w 102509"/>
              <a:gd name="connsiteY1" fmla="*/ 18371 h 105573"/>
              <a:gd name="connsiteX2" fmla="*/ 21472 w 102509"/>
              <a:gd name="connsiteY2" fmla="*/ 90018 h 105573"/>
              <a:gd name="connsiteX3" fmla="*/ 96429 w 102509"/>
              <a:gd name="connsiteY3" fmla="*/ 74133 h 105573"/>
            </a:gdLst>
            <a:ahLst/>
            <a:cxnLst>
              <a:cxn ang="0">
                <a:pos x="connsiteX0" y="connsiteY0"/>
              </a:cxn>
              <a:cxn ang="0">
                <a:pos x="connsiteX1" y="connsiteY1"/>
              </a:cxn>
              <a:cxn ang="0">
                <a:pos x="connsiteX2" y="connsiteY2"/>
              </a:cxn>
              <a:cxn ang="0">
                <a:pos x="connsiteX3" y="connsiteY3"/>
              </a:cxn>
            </a:cxnLst>
            <a:rect l="l" t="t" r="r" b="b"/>
            <a:pathLst>
              <a:path w="102509" h="105573">
                <a:moveTo>
                  <a:pt x="96429" y="74133"/>
                </a:moveTo>
                <a:cubicBezTo>
                  <a:pt x="124558" y="22011"/>
                  <a:pt x="48030" y="-28042"/>
                  <a:pt x="11296" y="18371"/>
                </a:cubicBezTo>
                <a:cubicBezTo>
                  <a:pt x="-3017" y="36489"/>
                  <a:pt x="-7732" y="60813"/>
                  <a:pt x="21472" y="90018"/>
                </a:cubicBezTo>
                <a:cubicBezTo>
                  <a:pt x="51257" y="119719"/>
                  <a:pt x="81040" y="102676"/>
                  <a:pt x="96429" y="74133"/>
                </a:cubicBezTo>
                <a:close/>
              </a:path>
            </a:pathLst>
          </a:custGeom>
          <a:solidFill>
            <a:srgbClr val="FFFFFF"/>
          </a:solidFill>
          <a:ln w="8271" cap="flat">
            <a:noFill/>
            <a:prstDash val="solid"/>
            <a:miter/>
          </a:ln>
        </p:spPr>
        <p:txBody>
          <a:bodyPr rtlCol="0" anchor="ctr"/>
          <a:lstStyle/>
          <a:p>
            <a:endParaRPr lang="zh-CN" altLang="en-US"/>
          </a:p>
        </p:txBody>
      </p:sp>
      <p:grpSp>
        <p:nvGrpSpPr>
          <p:cNvPr id="275" name="组合 274"/>
          <p:cNvGrpSpPr/>
          <p:nvPr/>
        </p:nvGrpSpPr>
        <p:grpSpPr>
          <a:xfrm>
            <a:off x="598170" y="2293620"/>
            <a:ext cx="4084955" cy="3752215"/>
            <a:chOff x="308572" y="1123949"/>
            <a:chExt cx="5183385" cy="4375067"/>
          </a:xfrm>
        </p:grpSpPr>
        <p:sp>
          <p:nvSpPr>
            <p:cNvPr id="10" name="任意多边形: 形状 9"/>
            <p:cNvSpPr/>
            <p:nvPr/>
          </p:nvSpPr>
          <p:spPr>
            <a:xfrm>
              <a:off x="416622" y="1175823"/>
              <a:ext cx="423180" cy="567963"/>
            </a:xfrm>
            <a:custGeom>
              <a:avLst/>
              <a:gdLst>
                <a:gd name="connsiteX0" fmla="*/ 0 w 423180"/>
                <a:gd name="connsiteY0" fmla="*/ 278397 h 567963"/>
                <a:gd name="connsiteX1" fmla="*/ 222718 w 423180"/>
                <a:gd name="connsiteY1" fmla="*/ 0 h 567963"/>
                <a:gd name="connsiteX2" fmla="*/ 423180 w 423180"/>
                <a:gd name="connsiteY2" fmla="*/ 300652 h 567963"/>
                <a:gd name="connsiteX3" fmla="*/ 200462 w 423180"/>
                <a:gd name="connsiteY3" fmla="*/ 567963 h 567963"/>
                <a:gd name="connsiteX4" fmla="*/ 0 w 423180"/>
                <a:gd name="connsiteY4" fmla="*/ 278397 h 5679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180" h="567963">
                  <a:moveTo>
                    <a:pt x="0" y="278397"/>
                  </a:moveTo>
                  <a:cubicBezTo>
                    <a:pt x="0" y="278397"/>
                    <a:pt x="204185" y="244973"/>
                    <a:pt x="222718" y="0"/>
                  </a:cubicBezTo>
                  <a:cubicBezTo>
                    <a:pt x="222718" y="0"/>
                    <a:pt x="200462" y="222718"/>
                    <a:pt x="423180" y="300652"/>
                  </a:cubicBezTo>
                  <a:cubicBezTo>
                    <a:pt x="423180" y="300652"/>
                    <a:pt x="233887" y="334077"/>
                    <a:pt x="200462" y="567963"/>
                  </a:cubicBezTo>
                  <a:cubicBezTo>
                    <a:pt x="200462" y="567963"/>
                    <a:pt x="144783" y="278397"/>
                    <a:pt x="0" y="278397"/>
                  </a:cubicBezTo>
                  <a:close/>
                </a:path>
              </a:pathLst>
            </a:custGeom>
            <a:solidFill>
              <a:srgbClr val="E2F1F4"/>
            </a:solidFill>
            <a:ln w="8271" cap="flat">
              <a:noFill/>
              <a:prstDash val="solid"/>
              <a:miter/>
            </a:ln>
          </p:spPr>
          <p:txBody>
            <a:bodyPr rtlCol="0" anchor="ctr"/>
            <a:lstStyle/>
            <a:p>
              <a:endParaRPr lang="zh-CN" altLang="en-US"/>
            </a:p>
          </p:txBody>
        </p:sp>
        <p:sp>
          <p:nvSpPr>
            <p:cNvPr id="12" name="任意多边形: 形状 11"/>
            <p:cNvSpPr/>
            <p:nvPr/>
          </p:nvSpPr>
          <p:spPr>
            <a:xfrm>
              <a:off x="308572" y="3005963"/>
              <a:ext cx="290476" cy="389755"/>
            </a:xfrm>
            <a:custGeom>
              <a:avLst/>
              <a:gdLst>
                <a:gd name="connsiteX0" fmla="*/ 0 w 290476"/>
                <a:gd name="connsiteY0" fmla="*/ 191031 h 389755"/>
                <a:gd name="connsiteX1" fmla="*/ 152891 w 290476"/>
                <a:gd name="connsiteY1" fmla="*/ 0 h 389755"/>
                <a:gd name="connsiteX2" fmla="*/ 290476 w 290476"/>
                <a:gd name="connsiteY2" fmla="*/ 206337 h 389755"/>
                <a:gd name="connsiteX3" fmla="*/ 137585 w 290476"/>
                <a:gd name="connsiteY3" fmla="*/ 389756 h 389755"/>
                <a:gd name="connsiteX4" fmla="*/ 0 w 290476"/>
                <a:gd name="connsiteY4" fmla="*/ 191031 h 3897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476" h="389755">
                  <a:moveTo>
                    <a:pt x="0" y="191031"/>
                  </a:moveTo>
                  <a:cubicBezTo>
                    <a:pt x="0" y="191031"/>
                    <a:pt x="140150" y="168114"/>
                    <a:pt x="152891" y="0"/>
                  </a:cubicBezTo>
                  <a:cubicBezTo>
                    <a:pt x="152891" y="0"/>
                    <a:pt x="137585" y="152891"/>
                    <a:pt x="290476" y="206337"/>
                  </a:cubicBezTo>
                  <a:cubicBezTo>
                    <a:pt x="290476" y="206337"/>
                    <a:pt x="160585" y="229254"/>
                    <a:pt x="137585" y="389756"/>
                  </a:cubicBezTo>
                  <a:cubicBezTo>
                    <a:pt x="137585" y="389756"/>
                    <a:pt x="99363" y="191031"/>
                    <a:pt x="0" y="191031"/>
                  </a:cubicBezTo>
                  <a:close/>
                </a:path>
              </a:pathLst>
            </a:custGeom>
            <a:solidFill>
              <a:srgbClr val="E2F1F4"/>
            </a:solidFill>
            <a:ln w="8271" cap="flat">
              <a:noFill/>
              <a:prstDash val="solid"/>
              <a:miter/>
            </a:ln>
          </p:spPr>
          <p:txBody>
            <a:bodyPr rtlCol="0" anchor="ctr"/>
            <a:lstStyle/>
            <a:p>
              <a:endParaRPr lang="zh-CN" altLang="en-US"/>
            </a:p>
          </p:txBody>
        </p:sp>
        <p:sp>
          <p:nvSpPr>
            <p:cNvPr id="17" name="任意多边形: 形状 16"/>
            <p:cNvSpPr/>
            <p:nvPr/>
          </p:nvSpPr>
          <p:spPr>
            <a:xfrm>
              <a:off x="5214967" y="1716140"/>
              <a:ext cx="69164" cy="71199"/>
            </a:xfrm>
            <a:custGeom>
              <a:avLst/>
              <a:gdLst>
                <a:gd name="connsiteX0" fmla="*/ 65042 w 69164"/>
                <a:gd name="connsiteY0" fmla="*/ 49984 h 71199"/>
                <a:gd name="connsiteX1" fmla="*/ 7625 w 69164"/>
                <a:gd name="connsiteY1" fmla="*/ 12424 h 71199"/>
                <a:gd name="connsiteX2" fmla="*/ 14492 w 69164"/>
                <a:gd name="connsiteY2" fmla="*/ 60740 h 71199"/>
                <a:gd name="connsiteX3" fmla="*/ 65042 w 69164"/>
                <a:gd name="connsiteY3" fmla="*/ 49984 h 71199"/>
              </a:gdLst>
              <a:ahLst/>
              <a:cxnLst>
                <a:cxn ang="0">
                  <a:pos x="connsiteX0" y="connsiteY0"/>
                </a:cxn>
                <a:cxn ang="0">
                  <a:pos x="connsiteX1" y="connsiteY1"/>
                </a:cxn>
                <a:cxn ang="0">
                  <a:pos x="connsiteX2" y="connsiteY2"/>
                </a:cxn>
                <a:cxn ang="0">
                  <a:pos x="connsiteX3" y="connsiteY3"/>
                </a:cxn>
              </a:cxnLst>
              <a:rect l="l" t="t" r="r" b="b"/>
              <a:pathLst>
                <a:path w="69164" h="71199">
                  <a:moveTo>
                    <a:pt x="65042" y="49984"/>
                  </a:moveTo>
                  <a:cubicBezTo>
                    <a:pt x="84070" y="14823"/>
                    <a:pt x="32445" y="-18932"/>
                    <a:pt x="7625" y="12424"/>
                  </a:cubicBezTo>
                  <a:cubicBezTo>
                    <a:pt x="-2055" y="24585"/>
                    <a:pt x="-5198" y="41049"/>
                    <a:pt x="14492" y="60740"/>
                  </a:cubicBezTo>
                  <a:cubicBezTo>
                    <a:pt x="34596" y="80761"/>
                    <a:pt x="54617" y="69178"/>
                    <a:pt x="65042" y="49984"/>
                  </a:cubicBezTo>
                  <a:close/>
                </a:path>
              </a:pathLst>
            </a:custGeom>
            <a:solidFill>
              <a:srgbClr val="FFFFFF"/>
            </a:solidFill>
            <a:ln w="8271" cap="flat">
              <a:noFill/>
              <a:prstDash val="solid"/>
              <a:miter/>
            </a:ln>
          </p:spPr>
          <p:txBody>
            <a:bodyPr rtlCol="0" anchor="ctr"/>
            <a:lstStyle/>
            <a:p>
              <a:endParaRPr lang="zh-CN" altLang="en-US"/>
            </a:p>
          </p:txBody>
        </p:sp>
        <p:sp>
          <p:nvSpPr>
            <p:cNvPr id="18" name="任意多边形: 形状 17"/>
            <p:cNvSpPr/>
            <p:nvPr/>
          </p:nvSpPr>
          <p:spPr>
            <a:xfrm>
              <a:off x="5422793" y="3304948"/>
              <a:ext cx="69164" cy="71220"/>
            </a:xfrm>
            <a:custGeom>
              <a:avLst/>
              <a:gdLst>
                <a:gd name="connsiteX0" fmla="*/ 65042 w 69164"/>
                <a:gd name="connsiteY0" fmla="*/ 49984 h 71220"/>
                <a:gd name="connsiteX1" fmla="*/ 7625 w 69164"/>
                <a:gd name="connsiteY1" fmla="*/ 12423 h 71220"/>
                <a:gd name="connsiteX2" fmla="*/ 14492 w 69164"/>
                <a:gd name="connsiteY2" fmla="*/ 60740 h 71220"/>
                <a:gd name="connsiteX3" fmla="*/ 65042 w 69164"/>
                <a:gd name="connsiteY3" fmla="*/ 49984 h 71220"/>
              </a:gdLst>
              <a:ahLst/>
              <a:cxnLst>
                <a:cxn ang="0">
                  <a:pos x="connsiteX0" y="connsiteY0"/>
                </a:cxn>
                <a:cxn ang="0">
                  <a:pos x="connsiteX1" y="connsiteY1"/>
                </a:cxn>
                <a:cxn ang="0">
                  <a:pos x="connsiteX2" y="connsiteY2"/>
                </a:cxn>
                <a:cxn ang="0">
                  <a:pos x="connsiteX3" y="connsiteY3"/>
                </a:cxn>
              </a:cxnLst>
              <a:rect l="l" t="t" r="r" b="b"/>
              <a:pathLst>
                <a:path w="69164" h="71220">
                  <a:moveTo>
                    <a:pt x="65042" y="49984"/>
                  </a:moveTo>
                  <a:cubicBezTo>
                    <a:pt x="84070" y="14823"/>
                    <a:pt x="32445" y="-18932"/>
                    <a:pt x="7625" y="12423"/>
                  </a:cubicBezTo>
                  <a:cubicBezTo>
                    <a:pt x="-2055" y="24585"/>
                    <a:pt x="-5198" y="41049"/>
                    <a:pt x="14492" y="60740"/>
                  </a:cubicBezTo>
                  <a:cubicBezTo>
                    <a:pt x="34596" y="80761"/>
                    <a:pt x="54700" y="69261"/>
                    <a:pt x="65042" y="49984"/>
                  </a:cubicBezTo>
                  <a:close/>
                </a:path>
              </a:pathLst>
            </a:custGeom>
            <a:solidFill>
              <a:srgbClr val="FFFFFF"/>
            </a:solidFill>
            <a:ln w="8271" cap="flat">
              <a:noFill/>
              <a:prstDash val="solid"/>
              <a:miter/>
            </a:ln>
          </p:spPr>
          <p:txBody>
            <a:bodyPr rtlCol="0" anchor="ctr"/>
            <a:lstStyle/>
            <a:p>
              <a:endParaRPr lang="zh-CN" altLang="en-US"/>
            </a:p>
          </p:txBody>
        </p:sp>
        <p:sp>
          <p:nvSpPr>
            <p:cNvPr id="19" name="任意多边形: 形状 18"/>
            <p:cNvSpPr/>
            <p:nvPr/>
          </p:nvSpPr>
          <p:spPr>
            <a:xfrm>
              <a:off x="1131422" y="1478530"/>
              <a:ext cx="69164" cy="71220"/>
            </a:xfrm>
            <a:custGeom>
              <a:avLst/>
              <a:gdLst>
                <a:gd name="connsiteX0" fmla="*/ 65042 w 69164"/>
                <a:gd name="connsiteY0" fmla="*/ 49984 h 71220"/>
                <a:gd name="connsiteX1" fmla="*/ 7625 w 69164"/>
                <a:gd name="connsiteY1" fmla="*/ 12423 h 71220"/>
                <a:gd name="connsiteX2" fmla="*/ 14492 w 69164"/>
                <a:gd name="connsiteY2" fmla="*/ 60740 h 71220"/>
                <a:gd name="connsiteX3" fmla="*/ 65042 w 69164"/>
                <a:gd name="connsiteY3" fmla="*/ 49984 h 71220"/>
              </a:gdLst>
              <a:ahLst/>
              <a:cxnLst>
                <a:cxn ang="0">
                  <a:pos x="connsiteX0" y="connsiteY0"/>
                </a:cxn>
                <a:cxn ang="0">
                  <a:pos x="connsiteX1" y="connsiteY1"/>
                </a:cxn>
                <a:cxn ang="0">
                  <a:pos x="connsiteX2" y="connsiteY2"/>
                </a:cxn>
                <a:cxn ang="0">
                  <a:pos x="connsiteX3" y="connsiteY3"/>
                </a:cxn>
              </a:cxnLst>
              <a:rect l="l" t="t" r="r" b="b"/>
              <a:pathLst>
                <a:path w="69164" h="71220">
                  <a:moveTo>
                    <a:pt x="65042" y="49984"/>
                  </a:moveTo>
                  <a:cubicBezTo>
                    <a:pt x="84071" y="14823"/>
                    <a:pt x="32445" y="-18932"/>
                    <a:pt x="7625" y="12423"/>
                  </a:cubicBezTo>
                  <a:cubicBezTo>
                    <a:pt x="-2055" y="24585"/>
                    <a:pt x="-5198" y="41049"/>
                    <a:pt x="14492" y="60740"/>
                  </a:cubicBezTo>
                  <a:cubicBezTo>
                    <a:pt x="34596" y="80761"/>
                    <a:pt x="54700" y="69261"/>
                    <a:pt x="65042" y="49984"/>
                  </a:cubicBezTo>
                  <a:close/>
                </a:path>
              </a:pathLst>
            </a:custGeom>
            <a:solidFill>
              <a:srgbClr val="FFFFFF"/>
            </a:solidFill>
            <a:ln w="8271" cap="flat">
              <a:noFill/>
              <a:prstDash val="solid"/>
              <a:miter/>
            </a:ln>
          </p:spPr>
          <p:txBody>
            <a:bodyPr rtlCol="0" anchor="ctr"/>
            <a:lstStyle/>
            <a:p>
              <a:endParaRPr lang="zh-CN" altLang="en-US"/>
            </a:p>
          </p:txBody>
        </p:sp>
        <p:sp>
          <p:nvSpPr>
            <p:cNvPr id="21" name="任意多边形: 形状 20"/>
            <p:cNvSpPr/>
            <p:nvPr/>
          </p:nvSpPr>
          <p:spPr>
            <a:xfrm>
              <a:off x="3852072" y="1327800"/>
              <a:ext cx="102509" cy="105610"/>
            </a:xfrm>
            <a:custGeom>
              <a:avLst/>
              <a:gdLst>
                <a:gd name="connsiteX0" fmla="*/ 96429 w 102509"/>
                <a:gd name="connsiteY0" fmla="*/ 74133 h 105610"/>
                <a:gd name="connsiteX1" fmla="*/ 11296 w 102509"/>
                <a:gd name="connsiteY1" fmla="*/ 18371 h 105610"/>
                <a:gd name="connsiteX2" fmla="*/ 21472 w 102509"/>
                <a:gd name="connsiteY2" fmla="*/ 90018 h 105610"/>
                <a:gd name="connsiteX3" fmla="*/ 96429 w 102509"/>
                <a:gd name="connsiteY3" fmla="*/ 74133 h 105610"/>
              </a:gdLst>
              <a:ahLst/>
              <a:cxnLst>
                <a:cxn ang="0">
                  <a:pos x="connsiteX0" y="connsiteY0"/>
                </a:cxn>
                <a:cxn ang="0">
                  <a:pos x="connsiteX1" y="connsiteY1"/>
                </a:cxn>
                <a:cxn ang="0">
                  <a:pos x="connsiteX2" y="connsiteY2"/>
                </a:cxn>
                <a:cxn ang="0">
                  <a:pos x="connsiteX3" y="connsiteY3"/>
                </a:cxn>
              </a:cxnLst>
              <a:rect l="l" t="t" r="r" b="b"/>
              <a:pathLst>
                <a:path w="102509" h="105610">
                  <a:moveTo>
                    <a:pt x="96429" y="74133"/>
                  </a:moveTo>
                  <a:cubicBezTo>
                    <a:pt x="124558" y="22011"/>
                    <a:pt x="48029" y="-28042"/>
                    <a:pt x="11296" y="18371"/>
                  </a:cubicBezTo>
                  <a:cubicBezTo>
                    <a:pt x="-3017" y="36489"/>
                    <a:pt x="-7733" y="60813"/>
                    <a:pt x="21472" y="90018"/>
                  </a:cubicBezTo>
                  <a:cubicBezTo>
                    <a:pt x="51256" y="119802"/>
                    <a:pt x="80958" y="102676"/>
                    <a:pt x="96429" y="74133"/>
                  </a:cubicBezTo>
                  <a:close/>
                </a:path>
              </a:pathLst>
            </a:custGeom>
            <a:solidFill>
              <a:srgbClr val="FFFFFF"/>
            </a:solidFill>
            <a:ln w="8271" cap="flat">
              <a:noFill/>
              <a:prstDash val="solid"/>
              <a:miter/>
            </a:ln>
          </p:spPr>
          <p:txBody>
            <a:bodyPr rtlCol="0" anchor="ctr"/>
            <a:lstStyle/>
            <a:p>
              <a:endParaRPr lang="zh-CN" altLang="en-US"/>
            </a:p>
          </p:txBody>
        </p:sp>
        <p:sp>
          <p:nvSpPr>
            <p:cNvPr id="25" name="任意多边形: 形状 24"/>
            <p:cNvSpPr/>
            <p:nvPr/>
          </p:nvSpPr>
          <p:spPr>
            <a:xfrm>
              <a:off x="377362" y="2500873"/>
              <a:ext cx="102509" cy="105610"/>
            </a:xfrm>
            <a:custGeom>
              <a:avLst/>
              <a:gdLst>
                <a:gd name="connsiteX0" fmla="*/ 96429 w 102509"/>
                <a:gd name="connsiteY0" fmla="*/ 74133 h 105610"/>
                <a:gd name="connsiteX1" fmla="*/ 11296 w 102509"/>
                <a:gd name="connsiteY1" fmla="*/ 18371 h 105610"/>
                <a:gd name="connsiteX2" fmla="*/ 21472 w 102509"/>
                <a:gd name="connsiteY2" fmla="*/ 90018 h 105610"/>
                <a:gd name="connsiteX3" fmla="*/ 96429 w 102509"/>
                <a:gd name="connsiteY3" fmla="*/ 74133 h 105610"/>
              </a:gdLst>
              <a:ahLst/>
              <a:cxnLst>
                <a:cxn ang="0">
                  <a:pos x="connsiteX0" y="connsiteY0"/>
                </a:cxn>
                <a:cxn ang="0">
                  <a:pos x="connsiteX1" y="connsiteY1"/>
                </a:cxn>
                <a:cxn ang="0">
                  <a:pos x="connsiteX2" y="connsiteY2"/>
                </a:cxn>
                <a:cxn ang="0">
                  <a:pos x="connsiteX3" y="connsiteY3"/>
                </a:cxn>
              </a:cxnLst>
              <a:rect l="l" t="t" r="r" b="b"/>
              <a:pathLst>
                <a:path w="102509" h="105610">
                  <a:moveTo>
                    <a:pt x="96429" y="74133"/>
                  </a:moveTo>
                  <a:cubicBezTo>
                    <a:pt x="124558" y="22011"/>
                    <a:pt x="48030" y="-28042"/>
                    <a:pt x="11296" y="18371"/>
                  </a:cubicBezTo>
                  <a:cubicBezTo>
                    <a:pt x="-3017" y="36489"/>
                    <a:pt x="-7733" y="60813"/>
                    <a:pt x="21472" y="90018"/>
                  </a:cubicBezTo>
                  <a:cubicBezTo>
                    <a:pt x="51256" y="119802"/>
                    <a:pt x="81040" y="102676"/>
                    <a:pt x="96429" y="74133"/>
                  </a:cubicBezTo>
                  <a:close/>
                </a:path>
              </a:pathLst>
            </a:custGeom>
            <a:solidFill>
              <a:srgbClr val="FFFFFF"/>
            </a:solidFill>
            <a:ln w="8271" cap="flat">
              <a:noFill/>
              <a:prstDash val="solid"/>
              <a:miter/>
            </a:ln>
          </p:spPr>
          <p:txBody>
            <a:bodyPr rtlCol="0" anchor="ctr"/>
            <a:lstStyle/>
            <a:p>
              <a:endParaRPr lang="zh-CN" altLang="en-US"/>
            </a:p>
          </p:txBody>
        </p:sp>
        <p:sp>
          <p:nvSpPr>
            <p:cNvPr id="26" name="任意多边形: 形状 25"/>
            <p:cNvSpPr/>
            <p:nvPr/>
          </p:nvSpPr>
          <p:spPr>
            <a:xfrm>
              <a:off x="2782912" y="1253588"/>
              <a:ext cx="102509" cy="105610"/>
            </a:xfrm>
            <a:custGeom>
              <a:avLst/>
              <a:gdLst>
                <a:gd name="connsiteX0" fmla="*/ 96428 w 102509"/>
                <a:gd name="connsiteY0" fmla="*/ 74133 h 105610"/>
                <a:gd name="connsiteX1" fmla="*/ 11296 w 102509"/>
                <a:gd name="connsiteY1" fmla="*/ 18371 h 105610"/>
                <a:gd name="connsiteX2" fmla="*/ 21472 w 102509"/>
                <a:gd name="connsiteY2" fmla="*/ 90018 h 105610"/>
                <a:gd name="connsiteX3" fmla="*/ 96428 w 102509"/>
                <a:gd name="connsiteY3" fmla="*/ 74133 h 105610"/>
              </a:gdLst>
              <a:ahLst/>
              <a:cxnLst>
                <a:cxn ang="0">
                  <a:pos x="connsiteX0" y="connsiteY0"/>
                </a:cxn>
                <a:cxn ang="0">
                  <a:pos x="connsiteX1" y="connsiteY1"/>
                </a:cxn>
                <a:cxn ang="0">
                  <a:pos x="connsiteX2" y="connsiteY2"/>
                </a:cxn>
                <a:cxn ang="0">
                  <a:pos x="connsiteX3" y="connsiteY3"/>
                </a:cxn>
              </a:cxnLst>
              <a:rect l="l" t="t" r="r" b="b"/>
              <a:pathLst>
                <a:path w="102509" h="105610">
                  <a:moveTo>
                    <a:pt x="96428" y="74133"/>
                  </a:moveTo>
                  <a:cubicBezTo>
                    <a:pt x="124558" y="22011"/>
                    <a:pt x="48029" y="-28042"/>
                    <a:pt x="11296" y="18371"/>
                  </a:cubicBezTo>
                  <a:cubicBezTo>
                    <a:pt x="-3017" y="36489"/>
                    <a:pt x="-7733" y="60813"/>
                    <a:pt x="21472" y="90018"/>
                  </a:cubicBezTo>
                  <a:cubicBezTo>
                    <a:pt x="51256" y="119802"/>
                    <a:pt x="81040" y="102676"/>
                    <a:pt x="96428" y="74133"/>
                  </a:cubicBezTo>
                  <a:close/>
                </a:path>
              </a:pathLst>
            </a:custGeom>
            <a:solidFill>
              <a:srgbClr val="FFFFFF"/>
            </a:solidFill>
            <a:ln w="8271" cap="flat">
              <a:noFill/>
              <a:prstDash val="solid"/>
              <a:miter/>
            </a:ln>
          </p:spPr>
          <p:txBody>
            <a:bodyPr rtlCol="0" anchor="ctr"/>
            <a:lstStyle/>
            <a:p>
              <a:endParaRPr lang="zh-CN" altLang="en-US"/>
            </a:p>
          </p:txBody>
        </p:sp>
        <p:grpSp>
          <p:nvGrpSpPr>
            <p:cNvPr id="88" name="图形 2"/>
            <p:cNvGrpSpPr/>
            <p:nvPr/>
          </p:nvGrpSpPr>
          <p:grpSpPr>
            <a:xfrm>
              <a:off x="4630718" y="2850358"/>
              <a:ext cx="710113" cy="380473"/>
              <a:chOff x="4630718" y="3814732"/>
              <a:chExt cx="710113" cy="380473"/>
            </a:xfrm>
          </p:grpSpPr>
          <p:sp>
            <p:nvSpPr>
              <p:cNvPr id="89" name="任意多边形: 形状 88"/>
              <p:cNvSpPr/>
              <p:nvPr/>
            </p:nvSpPr>
            <p:spPr>
              <a:xfrm>
                <a:off x="4630718" y="3814732"/>
                <a:ext cx="710113" cy="380473"/>
              </a:xfrm>
              <a:custGeom>
                <a:avLst/>
                <a:gdLst>
                  <a:gd name="connsiteX0" fmla="*/ 0 w 710113"/>
                  <a:gd name="connsiteY0" fmla="*/ 342417 h 380473"/>
                  <a:gd name="connsiteX1" fmla="*/ 368660 w 710113"/>
                  <a:gd name="connsiteY1" fmla="*/ 53347 h 380473"/>
                  <a:gd name="connsiteX2" fmla="*/ 389343 w 710113"/>
                  <a:gd name="connsiteY2" fmla="*/ 79987 h 380473"/>
                  <a:gd name="connsiteX3" fmla="*/ 404400 w 710113"/>
                  <a:gd name="connsiteY3" fmla="*/ 37048 h 380473"/>
                  <a:gd name="connsiteX4" fmla="*/ 685362 w 710113"/>
                  <a:gd name="connsiteY4" fmla="*/ 34897 h 380473"/>
                  <a:gd name="connsiteX5" fmla="*/ 490773 w 710113"/>
                  <a:gd name="connsiteY5" fmla="*/ 240324 h 380473"/>
                  <a:gd name="connsiteX6" fmla="*/ 16382 w 710113"/>
                  <a:gd name="connsiteY6" fmla="*/ 380474 h 380473"/>
                  <a:gd name="connsiteX7" fmla="*/ 0 w 710113"/>
                  <a:gd name="connsiteY7" fmla="*/ 342417 h 380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0113" h="380473">
                    <a:moveTo>
                      <a:pt x="0" y="342417"/>
                    </a:moveTo>
                    <a:cubicBezTo>
                      <a:pt x="0" y="342417"/>
                      <a:pt x="178704" y="128220"/>
                      <a:pt x="368660" y="53347"/>
                    </a:cubicBezTo>
                    <a:lnTo>
                      <a:pt x="389343" y="79987"/>
                    </a:lnTo>
                    <a:lnTo>
                      <a:pt x="404400" y="37048"/>
                    </a:lnTo>
                    <a:cubicBezTo>
                      <a:pt x="404400" y="37048"/>
                      <a:pt x="609909" y="-44857"/>
                      <a:pt x="685362" y="34897"/>
                    </a:cubicBezTo>
                    <a:cubicBezTo>
                      <a:pt x="760815" y="114652"/>
                      <a:pt x="654585" y="221957"/>
                      <a:pt x="490773" y="240324"/>
                    </a:cubicBezTo>
                    <a:cubicBezTo>
                      <a:pt x="326962" y="258608"/>
                      <a:pt x="116406" y="309158"/>
                      <a:pt x="16382" y="380474"/>
                    </a:cubicBezTo>
                    <a:lnTo>
                      <a:pt x="0" y="342417"/>
                    </a:lnTo>
                    <a:close/>
                  </a:path>
                </a:pathLst>
              </a:custGeom>
              <a:solidFill>
                <a:srgbClr val="FDD985"/>
              </a:solidFill>
              <a:ln w="8271" cap="flat">
                <a:noFill/>
                <a:prstDash val="solid"/>
                <a:miter/>
              </a:ln>
            </p:spPr>
            <p:txBody>
              <a:bodyPr rtlCol="0" anchor="ctr"/>
              <a:lstStyle/>
              <a:p>
                <a:endParaRPr lang="zh-CN" altLang="en-US"/>
              </a:p>
            </p:txBody>
          </p:sp>
          <p:sp>
            <p:nvSpPr>
              <p:cNvPr id="90" name="任意多边形: 形状 89"/>
              <p:cNvSpPr/>
              <p:nvPr/>
            </p:nvSpPr>
            <p:spPr>
              <a:xfrm>
                <a:off x="4637751" y="3965787"/>
                <a:ext cx="437327" cy="209232"/>
              </a:xfrm>
              <a:custGeom>
                <a:avLst/>
                <a:gdLst>
                  <a:gd name="connsiteX0" fmla="*/ 437327 w 437327"/>
                  <a:gd name="connsiteY0" fmla="*/ 0 h 209232"/>
                  <a:gd name="connsiteX1" fmla="*/ 321087 w 437327"/>
                  <a:gd name="connsiteY1" fmla="*/ 37892 h 209232"/>
                  <a:gd name="connsiteX2" fmla="*/ 208818 w 437327"/>
                  <a:gd name="connsiteY2" fmla="*/ 84636 h 209232"/>
                  <a:gd name="connsiteX3" fmla="*/ 101348 w 437327"/>
                  <a:gd name="connsiteY3" fmla="*/ 141226 h 209232"/>
                  <a:gd name="connsiteX4" fmla="*/ 75287 w 437327"/>
                  <a:gd name="connsiteY4" fmla="*/ 157028 h 209232"/>
                  <a:gd name="connsiteX5" fmla="*/ 49971 w 437327"/>
                  <a:gd name="connsiteY5" fmla="*/ 173905 h 209232"/>
                  <a:gd name="connsiteX6" fmla="*/ 37147 w 437327"/>
                  <a:gd name="connsiteY6" fmla="*/ 182261 h 209232"/>
                  <a:gd name="connsiteX7" fmla="*/ 24903 w 437327"/>
                  <a:gd name="connsiteY7" fmla="*/ 191362 h 209232"/>
                  <a:gd name="connsiteX8" fmla="*/ 0 w 437327"/>
                  <a:gd name="connsiteY8" fmla="*/ 209232 h 209232"/>
                  <a:gd name="connsiteX9" fmla="*/ 22007 w 437327"/>
                  <a:gd name="connsiteY9" fmla="*/ 187804 h 209232"/>
                  <a:gd name="connsiteX10" fmla="*/ 33259 w 437327"/>
                  <a:gd name="connsiteY10" fmla="*/ 177215 h 209232"/>
                  <a:gd name="connsiteX11" fmla="*/ 45090 w 437327"/>
                  <a:gd name="connsiteY11" fmla="*/ 167369 h 209232"/>
                  <a:gd name="connsiteX12" fmla="*/ 69165 w 437327"/>
                  <a:gd name="connsiteY12" fmla="*/ 148010 h 209232"/>
                  <a:gd name="connsiteX13" fmla="*/ 94398 w 437327"/>
                  <a:gd name="connsiteY13" fmla="*/ 130305 h 209232"/>
                  <a:gd name="connsiteX14" fmla="*/ 107140 w 437327"/>
                  <a:gd name="connsiteY14" fmla="*/ 121535 h 209232"/>
                  <a:gd name="connsiteX15" fmla="*/ 120294 w 437327"/>
                  <a:gd name="connsiteY15" fmla="*/ 113510 h 209232"/>
                  <a:gd name="connsiteX16" fmla="*/ 146851 w 437327"/>
                  <a:gd name="connsiteY16" fmla="*/ 97708 h 209232"/>
                  <a:gd name="connsiteX17" fmla="*/ 201869 w 437327"/>
                  <a:gd name="connsiteY17" fmla="*/ 69661 h 209232"/>
                  <a:gd name="connsiteX18" fmla="*/ 317034 w 437327"/>
                  <a:gd name="connsiteY18" fmla="*/ 25730 h 209232"/>
                  <a:gd name="connsiteX19" fmla="*/ 437327 w 437327"/>
                  <a:gd name="connsiteY19" fmla="*/ 0 h 209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37327" h="209232">
                    <a:moveTo>
                      <a:pt x="437327" y="0"/>
                    </a:moveTo>
                    <a:cubicBezTo>
                      <a:pt x="397946" y="11252"/>
                      <a:pt x="359310" y="23993"/>
                      <a:pt x="321087" y="37892"/>
                    </a:cubicBezTo>
                    <a:cubicBezTo>
                      <a:pt x="283030" y="52039"/>
                      <a:pt x="245469" y="67428"/>
                      <a:pt x="208818" y="84636"/>
                    </a:cubicBezTo>
                    <a:cubicBezTo>
                      <a:pt x="171919" y="101348"/>
                      <a:pt x="136261" y="120625"/>
                      <a:pt x="101348" y="141226"/>
                    </a:cubicBezTo>
                    <a:lnTo>
                      <a:pt x="75287" y="157028"/>
                    </a:lnTo>
                    <a:lnTo>
                      <a:pt x="49971" y="173905"/>
                    </a:lnTo>
                    <a:lnTo>
                      <a:pt x="37147" y="182261"/>
                    </a:lnTo>
                    <a:lnTo>
                      <a:pt x="24903" y="191362"/>
                    </a:lnTo>
                    <a:cubicBezTo>
                      <a:pt x="16712" y="197401"/>
                      <a:pt x="8356" y="203358"/>
                      <a:pt x="0" y="209232"/>
                    </a:cubicBezTo>
                    <a:cubicBezTo>
                      <a:pt x="7281" y="202035"/>
                      <a:pt x="14561" y="194837"/>
                      <a:pt x="22007" y="187804"/>
                    </a:cubicBezTo>
                    <a:lnTo>
                      <a:pt x="33259" y="177215"/>
                    </a:lnTo>
                    <a:lnTo>
                      <a:pt x="45090" y="167369"/>
                    </a:lnTo>
                    <a:lnTo>
                      <a:pt x="69165" y="148010"/>
                    </a:lnTo>
                    <a:lnTo>
                      <a:pt x="94398" y="130305"/>
                    </a:lnTo>
                    <a:cubicBezTo>
                      <a:pt x="98618" y="127409"/>
                      <a:pt x="102754" y="124265"/>
                      <a:pt x="107140" y="121535"/>
                    </a:cubicBezTo>
                    <a:lnTo>
                      <a:pt x="120294" y="113510"/>
                    </a:lnTo>
                    <a:cubicBezTo>
                      <a:pt x="129146" y="108215"/>
                      <a:pt x="137750" y="102589"/>
                      <a:pt x="146851" y="97708"/>
                    </a:cubicBezTo>
                    <a:cubicBezTo>
                      <a:pt x="164970" y="87863"/>
                      <a:pt x="183171" y="78266"/>
                      <a:pt x="201869" y="69661"/>
                    </a:cubicBezTo>
                    <a:cubicBezTo>
                      <a:pt x="239264" y="52453"/>
                      <a:pt x="277653" y="37478"/>
                      <a:pt x="317034" y="25730"/>
                    </a:cubicBezTo>
                    <a:cubicBezTo>
                      <a:pt x="356415" y="13899"/>
                      <a:pt x="396623" y="4550"/>
                      <a:pt x="437327" y="0"/>
                    </a:cubicBezTo>
                    <a:close/>
                  </a:path>
                </a:pathLst>
              </a:custGeom>
              <a:solidFill>
                <a:srgbClr val="0B4D43"/>
              </a:solidFill>
              <a:ln w="8271" cap="flat">
                <a:noFill/>
                <a:prstDash val="solid"/>
                <a:miter/>
              </a:ln>
            </p:spPr>
            <p:txBody>
              <a:bodyPr rtlCol="0" anchor="ctr"/>
              <a:lstStyle/>
              <a:p>
                <a:endParaRPr lang="zh-CN" altLang="en-US"/>
              </a:p>
            </p:txBody>
          </p:sp>
        </p:grpSp>
        <p:grpSp>
          <p:nvGrpSpPr>
            <p:cNvPr id="91" name="图形 2"/>
            <p:cNvGrpSpPr/>
            <p:nvPr/>
          </p:nvGrpSpPr>
          <p:grpSpPr>
            <a:xfrm>
              <a:off x="672523" y="3438079"/>
              <a:ext cx="726969" cy="338237"/>
              <a:chOff x="672523" y="4402453"/>
              <a:chExt cx="726969" cy="338237"/>
            </a:xfrm>
          </p:grpSpPr>
          <p:sp>
            <p:nvSpPr>
              <p:cNvPr id="92" name="任意多边形: 形状 91"/>
              <p:cNvSpPr/>
              <p:nvPr/>
            </p:nvSpPr>
            <p:spPr>
              <a:xfrm>
                <a:off x="672523" y="4402453"/>
                <a:ext cx="726969" cy="338237"/>
              </a:xfrm>
              <a:custGeom>
                <a:avLst/>
                <a:gdLst>
                  <a:gd name="connsiteX0" fmla="*/ 726969 w 726969"/>
                  <a:gd name="connsiteY0" fmla="*/ 39050 h 338237"/>
                  <a:gd name="connsiteX1" fmla="*/ 337875 w 726969"/>
                  <a:gd name="connsiteY1" fmla="*/ 299991 h 338237"/>
                  <a:gd name="connsiteX2" fmla="*/ 319260 w 726969"/>
                  <a:gd name="connsiteY2" fmla="*/ 271861 h 338237"/>
                  <a:gd name="connsiteX3" fmla="*/ 301059 w 726969"/>
                  <a:gd name="connsiteY3" fmla="*/ 313559 h 338237"/>
                  <a:gd name="connsiteX4" fmla="*/ 20676 w 726969"/>
                  <a:gd name="connsiteY4" fmla="*/ 294861 h 338237"/>
                  <a:gd name="connsiteX5" fmla="*/ 229991 w 726969"/>
                  <a:gd name="connsiteY5" fmla="*/ 104492 h 338237"/>
                  <a:gd name="connsiteX6" fmla="*/ 713484 w 726969"/>
                  <a:gd name="connsiteY6" fmla="*/ 0 h 338237"/>
                  <a:gd name="connsiteX7" fmla="*/ 726969 w 726969"/>
                  <a:gd name="connsiteY7" fmla="*/ 39050 h 338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6969" h="338237">
                    <a:moveTo>
                      <a:pt x="726969" y="39050"/>
                    </a:moveTo>
                    <a:cubicBezTo>
                      <a:pt x="726969" y="39050"/>
                      <a:pt x="532794" y="239347"/>
                      <a:pt x="337875" y="299991"/>
                    </a:cubicBezTo>
                    <a:lnTo>
                      <a:pt x="319260" y="271861"/>
                    </a:lnTo>
                    <a:lnTo>
                      <a:pt x="301059" y="313559"/>
                    </a:lnTo>
                    <a:cubicBezTo>
                      <a:pt x="301059" y="313559"/>
                      <a:pt x="90006" y="379993"/>
                      <a:pt x="20676" y="294861"/>
                    </a:cubicBezTo>
                    <a:cubicBezTo>
                      <a:pt x="-48655" y="209729"/>
                      <a:pt x="65269" y="110532"/>
                      <a:pt x="229991" y="104492"/>
                    </a:cubicBezTo>
                    <a:cubicBezTo>
                      <a:pt x="394713" y="98370"/>
                      <a:pt x="608412" y="63622"/>
                      <a:pt x="713484" y="0"/>
                    </a:cubicBezTo>
                    <a:lnTo>
                      <a:pt x="726969" y="39050"/>
                    </a:lnTo>
                    <a:close/>
                  </a:path>
                </a:pathLst>
              </a:custGeom>
              <a:solidFill>
                <a:srgbClr val="FDD985"/>
              </a:solidFill>
              <a:ln w="8271" cap="flat">
                <a:noFill/>
                <a:prstDash val="solid"/>
                <a:miter/>
              </a:ln>
            </p:spPr>
            <p:txBody>
              <a:bodyPr rtlCol="0" anchor="ctr"/>
              <a:lstStyle/>
              <a:p>
                <a:endParaRPr lang="zh-CN" altLang="en-US"/>
              </a:p>
            </p:txBody>
          </p:sp>
          <p:sp>
            <p:nvSpPr>
              <p:cNvPr id="93" name="任意多边形: 形状 92"/>
              <p:cNvSpPr/>
              <p:nvPr/>
            </p:nvSpPr>
            <p:spPr>
              <a:xfrm>
                <a:off x="942143" y="4423136"/>
                <a:ext cx="451805" cy="176221"/>
              </a:xfrm>
              <a:custGeom>
                <a:avLst/>
                <a:gdLst>
                  <a:gd name="connsiteX0" fmla="*/ 0 w 451805"/>
                  <a:gd name="connsiteY0" fmla="*/ 176222 h 176221"/>
                  <a:gd name="connsiteX1" fmla="*/ 118722 w 451805"/>
                  <a:gd name="connsiteY1" fmla="*/ 147017 h 176221"/>
                  <a:gd name="connsiteX2" fmla="*/ 234218 w 451805"/>
                  <a:gd name="connsiteY2" fmla="*/ 108712 h 176221"/>
                  <a:gd name="connsiteX3" fmla="*/ 345576 w 451805"/>
                  <a:gd name="connsiteY3" fmla="*/ 60230 h 176221"/>
                  <a:gd name="connsiteX4" fmla="*/ 372713 w 451805"/>
                  <a:gd name="connsiteY4" fmla="*/ 46413 h 176221"/>
                  <a:gd name="connsiteX5" fmla="*/ 399270 w 451805"/>
                  <a:gd name="connsiteY5" fmla="*/ 31439 h 176221"/>
                  <a:gd name="connsiteX6" fmla="*/ 412673 w 451805"/>
                  <a:gd name="connsiteY6" fmla="*/ 24075 h 176221"/>
                  <a:gd name="connsiteX7" fmla="*/ 425579 w 451805"/>
                  <a:gd name="connsiteY7" fmla="*/ 15968 h 176221"/>
                  <a:gd name="connsiteX8" fmla="*/ 451806 w 451805"/>
                  <a:gd name="connsiteY8" fmla="*/ 0 h 176221"/>
                  <a:gd name="connsiteX9" fmla="*/ 428227 w 451805"/>
                  <a:gd name="connsiteY9" fmla="*/ 19773 h 176221"/>
                  <a:gd name="connsiteX10" fmla="*/ 416231 w 451805"/>
                  <a:gd name="connsiteY10" fmla="*/ 29453 h 176221"/>
                  <a:gd name="connsiteX11" fmla="*/ 403655 w 451805"/>
                  <a:gd name="connsiteY11" fmla="*/ 38388 h 176221"/>
                  <a:gd name="connsiteX12" fmla="*/ 378256 w 451805"/>
                  <a:gd name="connsiteY12" fmla="*/ 55928 h 176221"/>
                  <a:gd name="connsiteX13" fmla="*/ 351781 w 451805"/>
                  <a:gd name="connsiteY13" fmla="*/ 71730 h 176221"/>
                  <a:gd name="connsiteX14" fmla="*/ 338461 w 451805"/>
                  <a:gd name="connsiteY14" fmla="*/ 79507 h 176221"/>
                  <a:gd name="connsiteX15" fmla="*/ 324728 w 451805"/>
                  <a:gd name="connsiteY15" fmla="*/ 86539 h 176221"/>
                  <a:gd name="connsiteX16" fmla="*/ 297095 w 451805"/>
                  <a:gd name="connsiteY16" fmla="*/ 100355 h 176221"/>
                  <a:gd name="connsiteX17" fmla="*/ 240174 w 451805"/>
                  <a:gd name="connsiteY17" fmla="*/ 124265 h 176221"/>
                  <a:gd name="connsiteX18" fmla="*/ 122031 w 451805"/>
                  <a:gd name="connsiteY18" fmla="*/ 159510 h 176221"/>
                  <a:gd name="connsiteX19" fmla="*/ 0 w 451805"/>
                  <a:gd name="connsiteY19" fmla="*/ 176222 h 176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51805" h="176221">
                    <a:moveTo>
                      <a:pt x="0" y="176222"/>
                    </a:moveTo>
                    <a:cubicBezTo>
                      <a:pt x="40126" y="167949"/>
                      <a:pt x="79589" y="158103"/>
                      <a:pt x="118722" y="147017"/>
                    </a:cubicBezTo>
                    <a:cubicBezTo>
                      <a:pt x="157772" y="135765"/>
                      <a:pt x="196326" y="123190"/>
                      <a:pt x="234218" y="108712"/>
                    </a:cubicBezTo>
                    <a:cubicBezTo>
                      <a:pt x="272275" y="94812"/>
                      <a:pt x="309257" y="78183"/>
                      <a:pt x="345576" y="60230"/>
                    </a:cubicBezTo>
                    <a:lnTo>
                      <a:pt x="372713" y="46413"/>
                    </a:lnTo>
                    <a:lnTo>
                      <a:pt x="399270" y="31439"/>
                    </a:lnTo>
                    <a:lnTo>
                      <a:pt x="412673" y="24075"/>
                    </a:lnTo>
                    <a:lnTo>
                      <a:pt x="425579" y="15968"/>
                    </a:lnTo>
                    <a:cubicBezTo>
                      <a:pt x="434184" y="10590"/>
                      <a:pt x="442954" y="5212"/>
                      <a:pt x="451806" y="0"/>
                    </a:cubicBezTo>
                    <a:cubicBezTo>
                      <a:pt x="444029" y="6619"/>
                      <a:pt x="436169" y="13237"/>
                      <a:pt x="428227" y="19773"/>
                    </a:cubicBezTo>
                    <a:lnTo>
                      <a:pt x="416231" y="29453"/>
                    </a:lnTo>
                    <a:lnTo>
                      <a:pt x="403655" y="38388"/>
                    </a:lnTo>
                    <a:lnTo>
                      <a:pt x="378256" y="55928"/>
                    </a:lnTo>
                    <a:lnTo>
                      <a:pt x="351781" y="71730"/>
                    </a:lnTo>
                    <a:cubicBezTo>
                      <a:pt x="347314" y="74294"/>
                      <a:pt x="343012" y="77107"/>
                      <a:pt x="338461" y="79507"/>
                    </a:cubicBezTo>
                    <a:lnTo>
                      <a:pt x="324728" y="86539"/>
                    </a:lnTo>
                    <a:cubicBezTo>
                      <a:pt x="315544" y="91089"/>
                      <a:pt x="306444" y="96136"/>
                      <a:pt x="297095" y="100355"/>
                    </a:cubicBezTo>
                    <a:cubicBezTo>
                      <a:pt x="278314" y="108794"/>
                      <a:pt x="259451" y="117068"/>
                      <a:pt x="240174" y="124265"/>
                    </a:cubicBezTo>
                    <a:cubicBezTo>
                      <a:pt x="201621" y="138661"/>
                      <a:pt x="162157" y="150740"/>
                      <a:pt x="122031" y="159510"/>
                    </a:cubicBezTo>
                    <a:cubicBezTo>
                      <a:pt x="81740" y="168280"/>
                      <a:pt x="40953" y="174733"/>
                      <a:pt x="0" y="176222"/>
                    </a:cubicBezTo>
                    <a:close/>
                  </a:path>
                </a:pathLst>
              </a:custGeom>
              <a:solidFill>
                <a:srgbClr val="0B4D43"/>
              </a:solidFill>
              <a:ln w="8271" cap="flat">
                <a:noFill/>
                <a:prstDash val="solid"/>
                <a:miter/>
              </a:ln>
            </p:spPr>
            <p:txBody>
              <a:bodyPr rtlCol="0" anchor="ctr"/>
              <a:lstStyle/>
              <a:p>
                <a:endParaRPr lang="zh-CN" altLang="en-US"/>
              </a:p>
            </p:txBody>
          </p:sp>
        </p:grpSp>
        <p:grpSp>
          <p:nvGrpSpPr>
            <p:cNvPr id="94" name="图形 2"/>
            <p:cNvGrpSpPr/>
            <p:nvPr/>
          </p:nvGrpSpPr>
          <p:grpSpPr>
            <a:xfrm>
              <a:off x="4451932" y="3133985"/>
              <a:ext cx="783004" cy="413487"/>
              <a:chOff x="4451932" y="4098359"/>
              <a:chExt cx="783004" cy="413487"/>
            </a:xfrm>
          </p:grpSpPr>
          <p:sp>
            <p:nvSpPr>
              <p:cNvPr id="95" name="任意多边形: 形状 94"/>
              <p:cNvSpPr/>
              <p:nvPr/>
            </p:nvSpPr>
            <p:spPr>
              <a:xfrm>
                <a:off x="4452098" y="4098359"/>
                <a:ext cx="782838" cy="413487"/>
              </a:xfrm>
              <a:custGeom>
                <a:avLst/>
                <a:gdLst>
                  <a:gd name="connsiteX0" fmla="*/ 184330 w 782838"/>
                  <a:gd name="connsiteY0" fmla="*/ 94117 h 413487"/>
                  <a:gd name="connsiteX1" fmla="*/ 323487 w 782838"/>
                  <a:gd name="connsiteY1" fmla="*/ 42657 h 413487"/>
                  <a:gd name="connsiteX2" fmla="*/ 347645 w 782838"/>
                  <a:gd name="connsiteY2" fmla="*/ 78811 h 413487"/>
                  <a:gd name="connsiteX3" fmla="*/ 355339 w 782838"/>
                  <a:gd name="connsiteY3" fmla="*/ 23463 h 413487"/>
                  <a:gd name="connsiteX4" fmla="*/ 592287 w 782838"/>
                  <a:gd name="connsiteY4" fmla="*/ 25862 h 413487"/>
                  <a:gd name="connsiteX5" fmla="*/ 782739 w 782838"/>
                  <a:gd name="connsiteY5" fmla="*/ 66070 h 413487"/>
                  <a:gd name="connsiteX6" fmla="*/ 678412 w 782838"/>
                  <a:gd name="connsiteY6" fmla="*/ 317331 h 413487"/>
                  <a:gd name="connsiteX7" fmla="*/ 634977 w 782838"/>
                  <a:gd name="connsiteY7" fmla="*/ 284237 h 413487"/>
                  <a:gd name="connsiteX8" fmla="*/ 647967 w 782838"/>
                  <a:gd name="connsiteY8" fmla="*/ 336029 h 413487"/>
                  <a:gd name="connsiteX9" fmla="*/ 278232 w 782838"/>
                  <a:gd name="connsiteY9" fmla="*/ 412557 h 413487"/>
                  <a:gd name="connsiteX10" fmla="*/ 266898 w 782838"/>
                  <a:gd name="connsiteY10" fmla="*/ 364902 h 413487"/>
                  <a:gd name="connsiteX11" fmla="*/ 248531 w 782838"/>
                  <a:gd name="connsiteY11" fmla="*/ 405607 h 413487"/>
                  <a:gd name="connsiteX12" fmla="*/ 0 w 782838"/>
                  <a:gd name="connsiteY12" fmla="*/ 292263 h 413487"/>
                  <a:gd name="connsiteX13" fmla="*/ 184330 w 782838"/>
                  <a:gd name="connsiteY13" fmla="*/ 94117 h 413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2838" h="413487">
                    <a:moveTo>
                      <a:pt x="184330" y="94117"/>
                    </a:moveTo>
                    <a:cubicBezTo>
                      <a:pt x="298915" y="36700"/>
                      <a:pt x="323487" y="42657"/>
                      <a:pt x="323487" y="42657"/>
                    </a:cubicBezTo>
                    <a:lnTo>
                      <a:pt x="347645" y="78811"/>
                    </a:lnTo>
                    <a:lnTo>
                      <a:pt x="355339" y="23463"/>
                    </a:lnTo>
                    <a:cubicBezTo>
                      <a:pt x="355339" y="23463"/>
                      <a:pt x="466367" y="-30893"/>
                      <a:pt x="592287" y="25862"/>
                    </a:cubicBezTo>
                    <a:cubicBezTo>
                      <a:pt x="718207" y="82700"/>
                      <a:pt x="782739" y="66070"/>
                      <a:pt x="782739" y="66070"/>
                    </a:cubicBezTo>
                    <a:cubicBezTo>
                      <a:pt x="782739" y="66070"/>
                      <a:pt x="790102" y="229385"/>
                      <a:pt x="678412" y="317331"/>
                    </a:cubicBezTo>
                    <a:lnTo>
                      <a:pt x="634977" y="284237"/>
                    </a:lnTo>
                    <a:lnTo>
                      <a:pt x="647967" y="336029"/>
                    </a:lnTo>
                    <a:cubicBezTo>
                      <a:pt x="647967" y="336029"/>
                      <a:pt x="537600" y="423395"/>
                      <a:pt x="278232" y="412557"/>
                    </a:cubicBezTo>
                    <a:lnTo>
                      <a:pt x="266898" y="364902"/>
                    </a:lnTo>
                    <a:lnTo>
                      <a:pt x="248531" y="405607"/>
                    </a:lnTo>
                    <a:cubicBezTo>
                      <a:pt x="248531" y="405607"/>
                      <a:pt x="83230" y="396341"/>
                      <a:pt x="0" y="292263"/>
                    </a:cubicBezTo>
                    <a:cubicBezTo>
                      <a:pt x="-165" y="292180"/>
                      <a:pt x="69744" y="151534"/>
                      <a:pt x="184330" y="94117"/>
                    </a:cubicBezTo>
                    <a:close/>
                  </a:path>
                </a:pathLst>
              </a:custGeom>
              <a:solidFill>
                <a:srgbClr val="FFBFA1"/>
              </a:solidFill>
              <a:ln w="8271" cap="flat">
                <a:noFill/>
                <a:prstDash val="solid"/>
                <a:miter/>
              </a:ln>
            </p:spPr>
            <p:txBody>
              <a:bodyPr rtlCol="0" anchor="ctr"/>
              <a:lstStyle/>
              <a:p>
                <a:endParaRPr lang="zh-CN" altLang="en-US"/>
              </a:p>
            </p:txBody>
          </p:sp>
          <p:sp>
            <p:nvSpPr>
              <p:cNvPr id="96" name="任意多边形: 形状 95"/>
              <p:cNvSpPr/>
              <p:nvPr/>
            </p:nvSpPr>
            <p:spPr>
              <a:xfrm>
                <a:off x="4451932" y="4250472"/>
                <a:ext cx="621160" cy="140067"/>
              </a:xfrm>
              <a:custGeom>
                <a:avLst/>
                <a:gdLst>
                  <a:gd name="connsiteX0" fmla="*/ 0 w 621160"/>
                  <a:gd name="connsiteY0" fmla="*/ 140067 h 140067"/>
                  <a:gd name="connsiteX1" fmla="*/ 153884 w 621160"/>
                  <a:gd name="connsiteY1" fmla="*/ 98783 h 140067"/>
                  <a:gd name="connsiteX2" fmla="*/ 308760 w 621160"/>
                  <a:gd name="connsiteY2" fmla="*/ 61967 h 140067"/>
                  <a:gd name="connsiteX3" fmla="*/ 464464 w 621160"/>
                  <a:gd name="connsiteY3" fmla="*/ 28708 h 140067"/>
                  <a:gd name="connsiteX4" fmla="*/ 621161 w 621160"/>
                  <a:gd name="connsiteY4" fmla="*/ 0 h 140067"/>
                  <a:gd name="connsiteX5" fmla="*/ 467277 w 621160"/>
                  <a:gd name="connsiteY5" fmla="*/ 41367 h 140067"/>
                  <a:gd name="connsiteX6" fmla="*/ 312401 w 621160"/>
                  <a:gd name="connsiteY6" fmla="*/ 78183 h 140067"/>
                  <a:gd name="connsiteX7" fmla="*/ 156697 w 621160"/>
                  <a:gd name="connsiteY7" fmla="*/ 111442 h 140067"/>
                  <a:gd name="connsiteX8" fmla="*/ 0 w 621160"/>
                  <a:gd name="connsiteY8" fmla="*/ 140067 h 140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1160" h="140067">
                    <a:moveTo>
                      <a:pt x="0" y="140067"/>
                    </a:moveTo>
                    <a:cubicBezTo>
                      <a:pt x="51047" y="125258"/>
                      <a:pt x="102341" y="111524"/>
                      <a:pt x="153884" y="98783"/>
                    </a:cubicBezTo>
                    <a:cubicBezTo>
                      <a:pt x="205344" y="85794"/>
                      <a:pt x="257052" y="73798"/>
                      <a:pt x="308760" y="61967"/>
                    </a:cubicBezTo>
                    <a:cubicBezTo>
                      <a:pt x="360551" y="50467"/>
                      <a:pt x="412425" y="39050"/>
                      <a:pt x="464464" y="28708"/>
                    </a:cubicBezTo>
                    <a:cubicBezTo>
                      <a:pt x="516503" y="18119"/>
                      <a:pt x="568708" y="8522"/>
                      <a:pt x="621161" y="0"/>
                    </a:cubicBezTo>
                    <a:cubicBezTo>
                      <a:pt x="570115" y="14809"/>
                      <a:pt x="518820" y="28626"/>
                      <a:pt x="467277" y="41367"/>
                    </a:cubicBezTo>
                    <a:cubicBezTo>
                      <a:pt x="415817" y="54356"/>
                      <a:pt x="364109" y="66352"/>
                      <a:pt x="312401" y="78183"/>
                    </a:cubicBezTo>
                    <a:cubicBezTo>
                      <a:pt x="260610" y="89683"/>
                      <a:pt x="208736" y="101017"/>
                      <a:pt x="156697" y="111442"/>
                    </a:cubicBezTo>
                    <a:cubicBezTo>
                      <a:pt x="104740" y="121949"/>
                      <a:pt x="52453" y="131546"/>
                      <a:pt x="0" y="140067"/>
                    </a:cubicBezTo>
                    <a:close/>
                  </a:path>
                </a:pathLst>
              </a:custGeom>
              <a:solidFill>
                <a:srgbClr val="0B4D43"/>
              </a:solidFill>
              <a:ln w="8271" cap="flat">
                <a:noFill/>
                <a:prstDash val="solid"/>
                <a:miter/>
              </a:ln>
            </p:spPr>
            <p:txBody>
              <a:bodyPr rtlCol="0" anchor="ctr"/>
              <a:lstStyle/>
              <a:p>
                <a:endParaRPr lang="zh-CN" altLang="en-US"/>
              </a:p>
            </p:txBody>
          </p:sp>
          <p:sp>
            <p:nvSpPr>
              <p:cNvPr id="97" name="任意多边形: 形状 96"/>
              <p:cNvSpPr/>
              <p:nvPr/>
            </p:nvSpPr>
            <p:spPr>
              <a:xfrm>
                <a:off x="4796103" y="4228796"/>
                <a:ext cx="56102" cy="84387"/>
              </a:xfrm>
              <a:custGeom>
                <a:avLst/>
                <a:gdLst>
                  <a:gd name="connsiteX0" fmla="*/ 56093 w 56102"/>
                  <a:gd name="connsiteY0" fmla="*/ 0 h 84387"/>
                  <a:gd name="connsiteX1" fmla="*/ 51377 w 56102"/>
                  <a:gd name="connsiteY1" fmla="*/ 26309 h 84387"/>
                  <a:gd name="connsiteX2" fmla="*/ 39795 w 56102"/>
                  <a:gd name="connsiteY2" fmla="*/ 49971 h 84387"/>
                  <a:gd name="connsiteX3" fmla="*/ 22752 w 56102"/>
                  <a:gd name="connsiteY3" fmla="*/ 70240 h 84387"/>
                  <a:gd name="connsiteX4" fmla="*/ 0 w 56102"/>
                  <a:gd name="connsiteY4" fmla="*/ 84388 h 84387"/>
                  <a:gd name="connsiteX5" fmla="*/ 12824 w 56102"/>
                  <a:gd name="connsiteY5" fmla="*/ 61885 h 84387"/>
                  <a:gd name="connsiteX6" fmla="*/ 25978 w 56102"/>
                  <a:gd name="connsiteY6" fmla="*/ 40953 h 84387"/>
                  <a:gd name="connsiteX7" fmla="*/ 56093 w 56102"/>
                  <a:gd name="connsiteY7" fmla="*/ 0 h 84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02" h="84387">
                    <a:moveTo>
                      <a:pt x="56093" y="0"/>
                    </a:moveTo>
                    <a:cubicBezTo>
                      <a:pt x="56258" y="9266"/>
                      <a:pt x="54190" y="17953"/>
                      <a:pt x="51377" y="26309"/>
                    </a:cubicBezTo>
                    <a:cubicBezTo>
                      <a:pt x="48482" y="34665"/>
                      <a:pt x="44510" y="42608"/>
                      <a:pt x="39795" y="49971"/>
                    </a:cubicBezTo>
                    <a:cubicBezTo>
                      <a:pt x="35079" y="57417"/>
                      <a:pt x="29287" y="64284"/>
                      <a:pt x="22752" y="70240"/>
                    </a:cubicBezTo>
                    <a:cubicBezTo>
                      <a:pt x="16133" y="76197"/>
                      <a:pt x="8604" y="81327"/>
                      <a:pt x="0" y="84388"/>
                    </a:cubicBezTo>
                    <a:cubicBezTo>
                      <a:pt x="4054" y="76032"/>
                      <a:pt x="8604" y="69082"/>
                      <a:pt x="12824" y="61885"/>
                    </a:cubicBezTo>
                    <a:cubicBezTo>
                      <a:pt x="17126" y="54769"/>
                      <a:pt x="21593" y="47903"/>
                      <a:pt x="25978" y="40953"/>
                    </a:cubicBezTo>
                    <a:cubicBezTo>
                      <a:pt x="34996" y="27219"/>
                      <a:pt x="43931" y="13486"/>
                      <a:pt x="56093" y="0"/>
                    </a:cubicBezTo>
                    <a:close/>
                  </a:path>
                </a:pathLst>
              </a:custGeom>
              <a:solidFill>
                <a:srgbClr val="0B4D43"/>
              </a:solidFill>
              <a:ln w="8271" cap="flat">
                <a:noFill/>
                <a:prstDash val="solid"/>
                <a:miter/>
              </a:ln>
            </p:spPr>
            <p:txBody>
              <a:bodyPr rtlCol="0" anchor="ctr"/>
              <a:lstStyle/>
              <a:p>
                <a:endParaRPr lang="zh-CN" altLang="en-US"/>
              </a:p>
            </p:txBody>
          </p:sp>
          <p:sp>
            <p:nvSpPr>
              <p:cNvPr id="98" name="任意多边形: 形状 97"/>
              <p:cNvSpPr/>
              <p:nvPr/>
            </p:nvSpPr>
            <p:spPr>
              <a:xfrm>
                <a:off x="4899353" y="4289555"/>
                <a:ext cx="100768" cy="42657"/>
              </a:xfrm>
              <a:custGeom>
                <a:avLst/>
                <a:gdLst>
                  <a:gd name="connsiteX0" fmla="*/ 0 w 100768"/>
                  <a:gd name="connsiteY0" fmla="*/ 960 h 42657"/>
                  <a:gd name="connsiteX1" fmla="*/ 28543 w 100768"/>
                  <a:gd name="connsiteY1" fmla="*/ 1125 h 42657"/>
                  <a:gd name="connsiteX2" fmla="*/ 55928 w 100768"/>
                  <a:gd name="connsiteY2" fmla="*/ 7909 h 42657"/>
                  <a:gd name="connsiteX3" fmla="*/ 81492 w 100768"/>
                  <a:gd name="connsiteY3" fmla="*/ 20816 h 42657"/>
                  <a:gd name="connsiteX4" fmla="*/ 100769 w 100768"/>
                  <a:gd name="connsiteY4" fmla="*/ 42657 h 42657"/>
                  <a:gd name="connsiteX5" fmla="*/ 75453 w 100768"/>
                  <a:gd name="connsiteY5" fmla="*/ 32315 h 42657"/>
                  <a:gd name="connsiteX6" fmla="*/ 50302 w 100768"/>
                  <a:gd name="connsiteY6" fmla="*/ 23463 h 42657"/>
                  <a:gd name="connsiteX7" fmla="*/ 0 w 100768"/>
                  <a:gd name="connsiteY7" fmla="*/ 960 h 42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0768" h="42657">
                    <a:moveTo>
                      <a:pt x="0" y="960"/>
                    </a:moveTo>
                    <a:cubicBezTo>
                      <a:pt x="9680" y="-612"/>
                      <a:pt x="19194" y="-33"/>
                      <a:pt x="28543" y="1125"/>
                    </a:cubicBezTo>
                    <a:cubicBezTo>
                      <a:pt x="37892" y="2366"/>
                      <a:pt x="47075" y="4683"/>
                      <a:pt x="55928" y="7909"/>
                    </a:cubicBezTo>
                    <a:cubicBezTo>
                      <a:pt x="64863" y="11053"/>
                      <a:pt x="73467" y="15272"/>
                      <a:pt x="81492" y="20816"/>
                    </a:cubicBezTo>
                    <a:cubicBezTo>
                      <a:pt x="89269" y="26359"/>
                      <a:pt x="97046" y="33308"/>
                      <a:pt x="100769" y="42657"/>
                    </a:cubicBezTo>
                    <a:cubicBezTo>
                      <a:pt x="92082" y="38189"/>
                      <a:pt x="83892" y="35377"/>
                      <a:pt x="75453" y="32315"/>
                    </a:cubicBezTo>
                    <a:lnTo>
                      <a:pt x="50302" y="23463"/>
                    </a:lnTo>
                    <a:cubicBezTo>
                      <a:pt x="33590" y="17175"/>
                      <a:pt x="16629" y="11053"/>
                      <a:pt x="0" y="960"/>
                    </a:cubicBezTo>
                    <a:close/>
                  </a:path>
                </a:pathLst>
              </a:custGeom>
              <a:solidFill>
                <a:srgbClr val="0B4D43"/>
              </a:solidFill>
              <a:ln w="8271" cap="flat">
                <a:noFill/>
                <a:prstDash val="solid"/>
                <a:miter/>
              </a:ln>
            </p:spPr>
            <p:txBody>
              <a:bodyPr rtlCol="0" anchor="ctr"/>
              <a:lstStyle/>
              <a:p>
                <a:endParaRPr lang="zh-CN" altLang="en-US"/>
              </a:p>
            </p:txBody>
          </p:sp>
          <p:sp>
            <p:nvSpPr>
              <p:cNvPr id="99" name="任意多边形: 形状 98"/>
              <p:cNvSpPr/>
              <p:nvPr/>
            </p:nvSpPr>
            <p:spPr>
              <a:xfrm>
                <a:off x="4661992" y="4342058"/>
                <a:ext cx="96384" cy="62380"/>
              </a:xfrm>
              <a:custGeom>
                <a:avLst/>
                <a:gdLst>
                  <a:gd name="connsiteX0" fmla="*/ 0 w 96384"/>
                  <a:gd name="connsiteY0" fmla="*/ 0 h 62380"/>
                  <a:gd name="connsiteX1" fmla="*/ 29453 w 96384"/>
                  <a:gd name="connsiteY1" fmla="*/ 5709 h 62380"/>
                  <a:gd name="connsiteX2" fmla="*/ 56258 w 96384"/>
                  <a:gd name="connsiteY2" fmla="*/ 18615 h 62380"/>
                  <a:gd name="connsiteX3" fmla="*/ 79589 w 96384"/>
                  <a:gd name="connsiteY3" fmla="*/ 37313 h 62380"/>
                  <a:gd name="connsiteX4" fmla="*/ 96384 w 96384"/>
                  <a:gd name="connsiteY4" fmla="*/ 62381 h 62380"/>
                  <a:gd name="connsiteX5" fmla="*/ 71316 w 96384"/>
                  <a:gd name="connsiteY5" fmla="*/ 47406 h 62380"/>
                  <a:gd name="connsiteX6" fmla="*/ 47406 w 96384"/>
                  <a:gd name="connsiteY6" fmla="*/ 32597 h 62380"/>
                  <a:gd name="connsiteX7" fmla="*/ 0 w 96384"/>
                  <a:gd name="connsiteY7" fmla="*/ 0 h 62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384" h="62380">
                    <a:moveTo>
                      <a:pt x="0" y="0"/>
                    </a:moveTo>
                    <a:cubicBezTo>
                      <a:pt x="10259" y="83"/>
                      <a:pt x="20021" y="2565"/>
                      <a:pt x="29453" y="5709"/>
                    </a:cubicBezTo>
                    <a:cubicBezTo>
                      <a:pt x="38802" y="9018"/>
                      <a:pt x="47820" y="13320"/>
                      <a:pt x="56258" y="18615"/>
                    </a:cubicBezTo>
                    <a:cubicBezTo>
                      <a:pt x="64780" y="23827"/>
                      <a:pt x="72557" y="30198"/>
                      <a:pt x="79589" y="37313"/>
                    </a:cubicBezTo>
                    <a:cubicBezTo>
                      <a:pt x="86539" y="44593"/>
                      <a:pt x="92578" y="52867"/>
                      <a:pt x="96384" y="62381"/>
                    </a:cubicBezTo>
                    <a:cubicBezTo>
                      <a:pt x="87283" y="57500"/>
                      <a:pt x="79506" y="52287"/>
                      <a:pt x="71316" y="47406"/>
                    </a:cubicBezTo>
                    <a:lnTo>
                      <a:pt x="47406" y="32597"/>
                    </a:lnTo>
                    <a:cubicBezTo>
                      <a:pt x="31687" y="22669"/>
                      <a:pt x="15720" y="12906"/>
                      <a:pt x="0" y="0"/>
                    </a:cubicBezTo>
                    <a:close/>
                  </a:path>
                </a:pathLst>
              </a:custGeom>
              <a:solidFill>
                <a:srgbClr val="0B4D43"/>
              </a:solidFill>
              <a:ln w="8271" cap="flat">
                <a:noFill/>
                <a:prstDash val="solid"/>
                <a:miter/>
              </a:ln>
            </p:spPr>
            <p:txBody>
              <a:bodyPr rtlCol="0" anchor="ctr"/>
              <a:lstStyle/>
              <a:p>
                <a:endParaRPr lang="zh-CN" altLang="en-US"/>
              </a:p>
            </p:txBody>
          </p:sp>
        </p:grpSp>
        <p:grpSp>
          <p:nvGrpSpPr>
            <p:cNvPr id="100" name="图形 2"/>
            <p:cNvGrpSpPr/>
            <p:nvPr/>
          </p:nvGrpSpPr>
          <p:grpSpPr>
            <a:xfrm>
              <a:off x="2645006" y="1735182"/>
              <a:ext cx="282927" cy="574995"/>
              <a:chOff x="2645006" y="2699556"/>
              <a:chExt cx="282927" cy="574995"/>
            </a:xfrm>
          </p:grpSpPr>
          <p:sp>
            <p:nvSpPr>
              <p:cNvPr id="101" name="任意多边形: 形状 100"/>
              <p:cNvSpPr/>
              <p:nvPr/>
            </p:nvSpPr>
            <p:spPr>
              <a:xfrm>
                <a:off x="2645006" y="2699556"/>
                <a:ext cx="282927" cy="574830"/>
              </a:xfrm>
              <a:custGeom>
                <a:avLst/>
                <a:gdLst>
                  <a:gd name="connsiteX0" fmla="*/ 267841 w 282927"/>
                  <a:gd name="connsiteY0" fmla="*/ 410522 h 574830"/>
                  <a:gd name="connsiteX1" fmla="*/ 274873 w 282927"/>
                  <a:gd name="connsiteY1" fmla="*/ 306030 h 574830"/>
                  <a:gd name="connsiteX2" fmla="*/ 245586 w 282927"/>
                  <a:gd name="connsiteY2" fmla="*/ 296929 h 574830"/>
                  <a:gd name="connsiteX3" fmla="*/ 281492 w 282927"/>
                  <a:gd name="connsiteY3" fmla="*/ 280631 h 574830"/>
                  <a:gd name="connsiteX4" fmla="*/ 232431 w 282927"/>
                  <a:gd name="connsiteY4" fmla="*/ 120790 h 574830"/>
                  <a:gd name="connsiteX5" fmla="*/ 167072 w 282927"/>
                  <a:gd name="connsiteY5" fmla="*/ 0 h 574830"/>
                  <a:gd name="connsiteX6" fmla="*/ 17987 w 282927"/>
                  <a:gd name="connsiteY6" fmla="*/ 120873 h 574830"/>
                  <a:gd name="connsiteX7" fmla="*/ 49095 w 282927"/>
                  <a:gd name="connsiteY7" fmla="*/ 143625 h 574830"/>
                  <a:gd name="connsiteX8" fmla="*/ 11451 w 282927"/>
                  <a:gd name="connsiteY8" fmla="*/ 145197 h 574830"/>
                  <a:gd name="connsiteX9" fmla="*/ 33623 w 282927"/>
                  <a:gd name="connsiteY9" fmla="*/ 410688 h 574830"/>
                  <a:gd name="connsiteX10" fmla="*/ 68123 w 282927"/>
                  <a:gd name="connsiteY10" fmla="*/ 408785 h 574830"/>
                  <a:gd name="connsiteX11" fmla="*/ 44296 w 282927"/>
                  <a:gd name="connsiteY11" fmla="*/ 429385 h 574830"/>
                  <a:gd name="connsiteX12" fmla="*/ 170712 w 282927"/>
                  <a:gd name="connsiteY12" fmla="*/ 574830 h 574830"/>
                  <a:gd name="connsiteX13" fmla="*/ 267841 w 282927"/>
                  <a:gd name="connsiteY13" fmla="*/ 410522 h 574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2927" h="574830">
                    <a:moveTo>
                      <a:pt x="267841" y="410522"/>
                    </a:moveTo>
                    <a:cubicBezTo>
                      <a:pt x="283726" y="321501"/>
                      <a:pt x="274873" y="306030"/>
                      <a:pt x="274873" y="306030"/>
                    </a:cubicBezTo>
                    <a:lnTo>
                      <a:pt x="245586" y="296929"/>
                    </a:lnTo>
                    <a:lnTo>
                      <a:pt x="281492" y="280631"/>
                    </a:lnTo>
                    <a:cubicBezTo>
                      <a:pt x="281492" y="280631"/>
                      <a:pt x="296053" y="194588"/>
                      <a:pt x="232431" y="120790"/>
                    </a:cubicBezTo>
                    <a:cubicBezTo>
                      <a:pt x="168809" y="46992"/>
                      <a:pt x="167072" y="0"/>
                      <a:pt x="167072" y="0"/>
                    </a:cubicBezTo>
                    <a:cubicBezTo>
                      <a:pt x="167072" y="0"/>
                      <a:pt x="55134" y="27633"/>
                      <a:pt x="17987" y="120873"/>
                    </a:cubicBezTo>
                    <a:lnTo>
                      <a:pt x="49095" y="143625"/>
                    </a:lnTo>
                    <a:lnTo>
                      <a:pt x="11451" y="145197"/>
                    </a:lnTo>
                    <a:cubicBezTo>
                      <a:pt x="11451" y="145197"/>
                      <a:pt x="-25614" y="237362"/>
                      <a:pt x="33623" y="410688"/>
                    </a:cubicBezTo>
                    <a:lnTo>
                      <a:pt x="68123" y="408785"/>
                    </a:lnTo>
                    <a:lnTo>
                      <a:pt x="44296" y="429385"/>
                    </a:lnTo>
                    <a:cubicBezTo>
                      <a:pt x="44296" y="429385"/>
                      <a:pt x="83594" y="539338"/>
                      <a:pt x="170712" y="574830"/>
                    </a:cubicBezTo>
                    <a:cubicBezTo>
                      <a:pt x="170712" y="574996"/>
                      <a:pt x="251956" y="499543"/>
                      <a:pt x="267841" y="410522"/>
                    </a:cubicBezTo>
                    <a:close/>
                  </a:path>
                </a:pathLst>
              </a:custGeom>
              <a:solidFill>
                <a:srgbClr val="FFBFA1"/>
              </a:solidFill>
              <a:ln w="8271" cap="flat">
                <a:noFill/>
                <a:prstDash val="solid"/>
                <a:miter/>
              </a:ln>
            </p:spPr>
            <p:txBody>
              <a:bodyPr rtlCol="0" anchor="ctr"/>
              <a:lstStyle/>
              <a:p>
                <a:endParaRPr lang="zh-CN" altLang="en-US"/>
              </a:p>
            </p:txBody>
          </p:sp>
          <p:sp>
            <p:nvSpPr>
              <p:cNvPr id="102" name="任意多边形: 形状 101"/>
              <p:cNvSpPr/>
              <p:nvPr/>
            </p:nvSpPr>
            <p:spPr>
              <a:xfrm>
                <a:off x="2785784" y="2826220"/>
                <a:ext cx="30415" cy="448331"/>
              </a:xfrm>
              <a:custGeom>
                <a:avLst/>
                <a:gdLst>
                  <a:gd name="connsiteX0" fmla="*/ 29934 w 30415"/>
                  <a:gd name="connsiteY0" fmla="*/ 448331 h 448331"/>
                  <a:gd name="connsiteX1" fmla="*/ 16118 w 30415"/>
                  <a:gd name="connsiteY1" fmla="*/ 336641 h 448331"/>
                  <a:gd name="connsiteX2" fmla="*/ 6934 w 30415"/>
                  <a:gd name="connsiteY2" fmla="*/ 224703 h 448331"/>
                  <a:gd name="connsiteX3" fmla="*/ 1391 w 30415"/>
                  <a:gd name="connsiteY3" fmla="*/ 112517 h 448331"/>
                  <a:gd name="connsiteX4" fmla="*/ 481 w 30415"/>
                  <a:gd name="connsiteY4" fmla="*/ 0 h 448331"/>
                  <a:gd name="connsiteX5" fmla="*/ 14298 w 30415"/>
                  <a:gd name="connsiteY5" fmla="*/ 111690 h 448331"/>
                  <a:gd name="connsiteX6" fmla="*/ 23481 w 30415"/>
                  <a:gd name="connsiteY6" fmla="*/ 223628 h 448331"/>
                  <a:gd name="connsiteX7" fmla="*/ 29024 w 30415"/>
                  <a:gd name="connsiteY7" fmla="*/ 335814 h 448331"/>
                  <a:gd name="connsiteX8" fmla="*/ 29934 w 30415"/>
                  <a:gd name="connsiteY8" fmla="*/ 448331 h 448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415" h="448331">
                    <a:moveTo>
                      <a:pt x="29934" y="448331"/>
                    </a:moveTo>
                    <a:cubicBezTo>
                      <a:pt x="24060" y="411184"/>
                      <a:pt x="19841" y="373954"/>
                      <a:pt x="16118" y="336641"/>
                    </a:cubicBezTo>
                    <a:cubicBezTo>
                      <a:pt x="12312" y="299329"/>
                      <a:pt x="9582" y="262016"/>
                      <a:pt x="6934" y="224703"/>
                    </a:cubicBezTo>
                    <a:cubicBezTo>
                      <a:pt x="4618" y="187308"/>
                      <a:pt x="2549" y="149912"/>
                      <a:pt x="1391" y="112517"/>
                    </a:cubicBezTo>
                    <a:cubicBezTo>
                      <a:pt x="150" y="75039"/>
                      <a:pt x="-512" y="37561"/>
                      <a:pt x="481" y="0"/>
                    </a:cubicBezTo>
                    <a:cubicBezTo>
                      <a:pt x="6355" y="37147"/>
                      <a:pt x="10657" y="74377"/>
                      <a:pt x="14298" y="111690"/>
                    </a:cubicBezTo>
                    <a:cubicBezTo>
                      <a:pt x="18103" y="149003"/>
                      <a:pt x="20833" y="186315"/>
                      <a:pt x="23481" y="223628"/>
                    </a:cubicBezTo>
                    <a:cubicBezTo>
                      <a:pt x="25797" y="261023"/>
                      <a:pt x="27866" y="298419"/>
                      <a:pt x="29024" y="335814"/>
                    </a:cubicBezTo>
                    <a:cubicBezTo>
                      <a:pt x="30265" y="373209"/>
                      <a:pt x="30927" y="410770"/>
                      <a:pt x="29934" y="448331"/>
                    </a:cubicBezTo>
                    <a:close/>
                  </a:path>
                </a:pathLst>
              </a:custGeom>
              <a:solidFill>
                <a:srgbClr val="0B4D43"/>
              </a:solidFill>
              <a:ln w="8271" cap="flat">
                <a:noFill/>
                <a:prstDash val="solid"/>
                <a:miter/>
              </a:ln>
            </p:spPr>
            <p:txBody>
              <a:bodyPr rtlCol="0" anchor="ctr"/>
              <a:lstStyle/>
              <a:p>
                <a:endParaRPr lang="zh-CN" altLang="en-US"/>
              </a:p>
            </p:txBody>
          </p:sp>
          <p:sp>
            <p:nvSpPr>
              <p:cNvPr id="103" name="任意多边形: 形状 102"/>
              <p:cNvSpPr/>
              <p:nvPr/>
            </p:nvSpPr>
            <p:spPr>
              <a:xfrm>
                <a:off x="2799134" y="2971334"/>
                <a:ext cx="45954" cy="54852"/>
              </a:xfrm>
              <a:custGeom>
                <a:avLst/>
                <a:gdLst>
                  <a:gd name="connsiteX0" fmla="*/ 45954 w 45954"/>
                  <a:gd name="connsiteY0" fmla="*/ 0 h 54852"/>
                  <a:gd name="connsiteX1" fmla="*/ 36771 w 45954"/>
                  <a:gd name="connsiteY1" fmla="*/ 16464 h 54852"/>
                  <a:gd name="connsiteX2" fmla="*/ 26181 w 45954"/>
                  <a:gd name="connsiteY2" fmla="*/ 30198 h 54852"/>
                  <a:gd name="connsiteX3" fmla="*/ 14350 w 45954"/>
                  <a:gd name="connsiteY3" fmla="*/ 42773 h 54852"/>
                  <a:gd name="connsiteX4" fmla="*/ 120 w 45954"/>
                  <a:gd name="connsiteY4" fmla="*/ 54852 h 54852"/>
                  <a:gd name="connsiteX5" fmla="*/ 3595 w 45954"/>
                  <a:gd name="connsiteY5" fmla="*/ 35575 h 54852"/>
                  <a:gd name="connsiteX6" fmla="*/ 13688 w 45954"/>
                  <a:gd name="connsiteY6" fmla="*/ 19442 h 54852"/>
                  <a:gd name="connsiteX7" fmla="*/ 27918 w 45954"/>
                  <a:gd name="connsiteY7" fmla="*/ 7032 h 54852"/>
                  <a:gd name="connsiteX8" fmla="*/ 45954 w 45954"/>
                  <a:gd name="connsiteY8" fmla="*/ 0 h 54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54" h="54852">
                    <a:moveTo>
                      <a:pt x="45954" y="0"/>
                    </a:moveTo>
                    <a:cubicBezTo>
                      <a:pt x="43307" y="6370"/>
                      <a:pt x="40080" y="11500"/>
                      <a:pt x="36771" y="16464"/>
                    </a:cubicBezTo>
                    <a:cubicBezTo>
                      <a:pt x="33379" y="21345"/>
                      <a:pt x="29904" y="25896"/>
                      <a:pt x="26181" y="30198"/>
                    </a:cubicBezTo>
                    <a:cubicBezTo>
                      <a:pt x="22458" y="34500"/>
                      <a:pt x="18570" y="38719"/>
                      <a:pt x="14350" y="42773"/>
                    </a:cubicBezTo>
                    <a:cubicBezTo>
                      <a:pt x="10048" y="46827"/>
                      <a:pt x="5829" y="50881"/>
                      <a:pt x="120" y="54852"/>
                    </a:cubicBezTo>
                    <a:cubicBezTo>
                      <a:pt x="-459" y="47985"/>
                      <a:pt x="1113" y="41449"/>
                      <a:pt x="3595" y="35575"/>
                    </a:cubicBezTo>
                    <a:cubicBezTo>
                      <a:pt x="6160" y="29701"/>
                      <a:pt x="9469" y="24158"/>
                      <a:pt x="13688" y="19442"/>
                    </a:cubicBezTo>
                    <a:cubicBezTo>
                      <a:pt x="17825" y="14644"/>
                      <a:pt x="22541" y="10507"/>
                      <a:pt x="27918" y="7032"/>
                    </a:cubicBezTo>
                    <a:cubicBezTo>
                      <a:pt x="33213" y="3723"/>
                      <a:pt x="39087" y="910"/>
                      <a:pt x="45954" y="0"/>
                    </a:cubicBezTo>
                    <a:close/>
                  </a:path>
                </a:pathLst>
              </a:custGeom>
              <a:solidFill>
                <a:srgbClr val="0B4D43"/>
              </a:solidFill>
              <a:ln w="8271" cap="flat">
                <a:noFill/>
                <a:prstDash val="solid"/>
                <a:miter/>
              </a:ln>
            </p:spPr>
            <p:txBody>
              <a:bodyPr rtlCol="0" anchor="ctr"/>
              <a:lstStyle/>
              <a:p>
                <a:endParaRPr lang="zh-CN" altLang="en-US"/>
              </a:p>
            </p:txBody>
          </p:sp>
          <p:sp>
            <p:nvSpPr>
              <p:cNvPr id="104" name="任意多边形: 形状 103"/>
              <p:cNvSpPr/>
              <p:nvPr/>
            </p:nvSpPr>
            <p:spPr>
              <a:xfrm>
                <a:off x="2745643" y="2891973"/>
                <a:ext cx="48316" cy="59836"/>
              </a:xfrm>
              <a:custGeom>
                <a:avLst/>
                <a:gdLst>
                  <a:gd name="connsiteX0" fmla="*/ 48316 w 48316"/>
                  <a:gd name="connsiteY0" fmla="*/ 59836 h 59836"/>
                  <a:gd name="connsiteX1" fmla="*/ 33093 w 48316"/>
                  <a:gd name="connsiteY1" fmla="*/ 46351 h 59836"/>
                  <a:gd name="connsiteX2" fmla="*/ 21097 w 48316"/>
                  <a:gd name="connsiteY2" fmla="*/ 31707 h 59836"/>
                  <a:gd name="connsiteX3" fmla="*/ 10673 w 48316"/>
                  <a:gd name="connsiteY3" fmla="*/ 16402 h 59836"/>
                  <a:gd name="connsiteX4" fmla="*/ 0 w 48316"/>
                  <a:gd name="connsiteY4" fmla="*/ 21 h 59836"/>
                  <a:gd name="connsiteX5" fmla="*/ 20022 w 48316"/>
                  <a:gd name="connsiteY5" fmla="*/ 7301 h 59836"/>
                  <a:gd name="connsiteX6" fmla="*/ 34500 w 48316"/>
                  <a:gd name="connsiteY6" fmla="*/ 21862 h 59836"/>
                  <a:gd name="connsiteX7" fmla="*/ 44179 w 48316"/>
                  <a:gd name="connsiteY7" fmla="*/ 39484 h 59836"/>
                  <a:gd name="connsiteX8" fmla="*/ 48316 w 48316"/>
                  <a:gd name="connsiteY8" fmla="*/ 59836 h 59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16" h="59836">
                    <a:moveTo>
                      <a:pt x="48316" y="59836"/>
                    </a:moveTo>
                    <a:cubicBezTo>
                      <a:pt x="42277" y="55700"/>
                      <a:pt x="37561" y="51067"/>
                      <a:pt x="33093" y="46351"/>
                    </a:cubicBezTo>
                    <a:cubicBezTo>
                      <a:pt x="28708" y="41553"/>
                      <a:pt x="24737" y="36671"/>
                      <a:pt x="21097" y="31707"/>
                    </a:cubicBezTo>
                    <a:cubicBezTo>
                      <a:pt x="17457" y="26661"/>
                      <a:pt x="13982" y="21614"/>
                      <a:pt x="10673" y="16402"/>
                    </a:cubicBezTo>
                    <a:cubicBezTo>
                      <a:pt x="7281" y="11107"/>
                      <a:pt x="4302" y="5895"/>
                      <a:pt x="0" y="21"/>
                    </a:cubicBezTo>
                    <a:cubicBezTo>
                      <a:pt x="7529" y="-310"/>
                      <a:pt x="14313" y="3413"/>
                      <a:pt x="20022" y="7301"/>
                    </a:cubicBezTo>
                    <a:cubicBezTo>
                      <a:pt x="25730" y="11438"/>
                      <a:pt x="30529" y="16402"/>
                      <a:pt x="34500" y="21862"/>
                    </a:cubicBezTo>
                    <a:cubicBezTo>
                      <a:pt x="38471" y="27322"/>
                      <a:pt x="41780" y="33196"/>
                      <a:pt x="44179" y="39484"/>
                    </a:cubicBezTo>
                    <a:cubicBezTo>
                      <a:pt x="46413" y="45855"/>
                      <a:pt x="48316" y="52473"/>
                      <a:pt x="48316" y="59836"/>
                    </a:cubicBezTo>
                    <a:close/>
                  </a:path>
                </a:pathLst>
              </a:custGeom>
              <a:solidFill>
                <a:srgbClr val="0B4D43"/>
              </a:solidFill>
              <a:ln w="8271" cap="flat">
                <a:noFill/>
                <a:prstDash val="solid"/>
                <a:miter/>
              </a:ln>
            </p:spPr>
            <p:txBody>
              <a:bodyPr rtlCol="0" anchor="ctr"/>
              <a:lstStyle/>
              <a:p>
                <a:endParaRPr lang="zh-CN" altLang="en-US"/>
              </a:p>
            </p:txBody>
          </p:sp>
          <p:sp>
            <p:nvSpPr>
              <p:cNvPr id="105" name="任意多边形: 形状 104"/>
              <p:cNvSpPr/>
              <p:nvPr/>
            </p:nvSpPr>
            <p:spPr>
              <a:xfrm>
                <a:off x="2745064" y="3069849"/>
                <a:ext cx="61470" cy="52886"/>
              </a:xfrm>
              <a:custGeom>
                <a:avLst/>
                <a:gdLst>
                  <a:gd name="connsiteX0" fmla="*/ 61471 w 61470"/>
                  <a:gd name="connsiteY0" fmla="*/ 52887 h 52886"/>
                  <a:gd name="connsiteX1" fmla="*/ 43601 w 61470"/>
                  <a:gd name="connsiteY1" fmla="*/ 41635 h 52886"/>
                  <a:gd name="connsiteX2" fmla="*/ 28295 w 61470"/>
                  <a:gd name="connsiteY2" fmla="*/ 29059 h 52886"/>
                  <a:gd name="connsiteX3" fmla="*/ 14065 w 61470"/>
                  <a:gd name="connsiteY3" fmla="*/ 15574 h 52886"/>
                  <a:gd name="connsiteX4" fmla="*/ 0 w 61470"/>
                  <a:gd name="connsiteY4" fmla="*/ 20 h 52886"/>
                  <a:gd name="connsiteX5" fmla="*/ 21428 w 61470"/>
                  <a:gd name="connsiteY5" fmla="*/ 4819 h 52886"/>
                  <a:gd name="connsiteX6" fmla="*/ 39298 w 61470"/>
                  <a:gd name="connsiteY6" fmla="*/ 16649 h 52886"/>
                  <a:gd name="connsiteX7" fmla="*/ 53198 w 61470"/>
                  <a:gd name="connsiteY7" fmla="*/ 32782 h 52886"/>
                  <a:gd name="connsiteX8" fmla="*/ 61471 w 61470"/>
                  <a:gd name="connsiteY8" fmla="*/ 52887 h 52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470" h="52886">
                    <a:moveTo>
                      <a:pt x="61471" y="52887"/>
                    </a:moveTo>
                    <a:cubicBezTo>
                      <a:pt x="54687" y="49494"/>
                      <a:pt x="49061" y="45606"/>
                      <a:pt x="43601" y="41635"/>
                    </a:cubicBezTo>
                    <a:cubicBezTo>
                      <a:pt x="38223" y="37581"/>
                      <a:pt x="33176" y="33444"/>
                      <a:pt x="28295" y="29059"/>
                    </a:cubicBezTo>
                    <a:cubicBezTo>
                      <a:pt x="23414" y="24674"/>
                      <a:pt x="18698" y="20372"/>
                      <a:pt x="14065" y="15574"/>
                    </a:cubicBezTo>
                    <a:cubicBezTo>
                      <a:pt x="9432" y="10775"/>
                      <a:pt x="4716" y="6142"/>
                      <a:pt x="0" y="20"/>
                    </a:cubicBezTo>
                    <a:cubicBezTo>
                      <a:pt x="7612" y="-228"/>
                      <a:pt x="14809" y="1840"/>
                      <a:pt x="21428" y="4819"/>
                    </a:cubicBezTo>
                    <a:cubicBezTo>
                      <a:pt x="27964" y="7880"/>
                      <a:pt x="34003" y="11851"/>
                      <a:pt x="39298" y="16649"/>
                    </a:cubicBezTo>
                    <a:cubicBezTo>
                      <a:pt x="44593" y="21365"/>
                      <a:pt x="49309" y="26743"/>
                      <a:pt x="53198" y="32782"/>
                    </a:cubicBezTo>
                    <a:cubicBezTo>
                      <a:pt x="56838" y="38822"/>
                      <a:pt x="60147" y="45275"/>
                      <a:pt x="61471" y="52887"/>
                    </a:cubicBezTo>
                    <a:close/>
                  </a:path>
                </a:pathLst>
              </a:custGeom>
              <a:solidFill>
                <a:srgbClr val="0B4D43"/>
              </a:solidFill>
              <a:ln w="8271" cap="flat">
                <a:noFill/>
                <a:prstDash val="solid"/>
                <a:miter/>
              </a:ln>
            </p:spPr>
            <p:txBody>
              <a:bodyPr rtlCol="0" anchor="ctr"/>
              <a:lstStyle/>
              <a:p>
                <a:endParaRPr lang="zh-CN" altLang="en-US"/>
              </a:p>
            </p:txBody>
          </p:sp>
        </p:grpSp>
        <p:grpSp>
          <p:nvGrpSpPr>
            <p:cNvPr id="106" name="图形 2"/>
            <p:cNvGrpSpPr/>
            <p:nvPr/>
          </p:nvGrpSpPr>
          <p:grpSpPr>
            <a:xfrm>
              <a:off x="715626" y="2777451"/>
              <a:ext cx="823849" cy="442762"/>
              <a:chOff x="715626" y="3741825"/>
              <a:chExt cx="823849" cy="442762"/>
            </a:xfrm>
          </p:grpSpPr>
          <p:sp>
            <p:nvSpPr>
              <p:cNvPr id="107" name="任意多边形: 形状 106"/>
              <p:cNvSpPr/>
              <p:nvPr/>
            </p:nvSpPr>
            <p:spPr>
              <a:xfrm>
                <a:off x="715626" y="3741825"/>
                <a:ext cx="823849" cy="442762"/>
              </a:xfrm>
              <a:custGeom>
                <a:avLst/>
                <a:gdLst>
                  <a:gd name="connsiteX0" fmla="*/ 801098 w 823849"/>
                  <a:gd name="connsiteY0" fmla="*/ 364443 h 442762"/>
                  <a:gd name="connsiteX1" fmla="*/ 468015 w 823849"/>
                  <a:gd name="connsiteY1" fmla="*/ 442212 h 442762"/>
                  <a:gd name="connsiteX2" fmla="*/ 481583 w 823849"/>
                  <a:gd name="connsiteY2" fmla="*/ 374702 h 442762"/>
                  <a:gd name="connsiteX3" fmla="*/ 419616 w 823849"/>
                  <a:gd name="connsiteY3" fmla="*/ 442295 h 442762"/>
                  <a:gd name="connsiteX4" fmla="*/ 56252 w 823849"/>
                  <a:gd name="connsiteY4" fmla="*/ 247293 h 442762"/>
                  <a:gd name="connsiteX5" fmla="*/ 95881 w 823849"/>
                  <a:gd name="connsiteY5" fmla="*/ 206175 h 442762"/>
                  <a:gd name="connsiteX6" fmla="*/ 26799 w 823849"/>
                  <a:gd name="connsiteY6" fmla="*/ 212628 h 442762"/>
                  <a:gd name="connsiteX7" fmla="*/ 227261 w 823849"/>
                  <a:gd name="connsiteY7" fmla="*/ 5050 h 442762"/>
                  <a:gd name="connsiteX8" fmla="*/ 249268 w 823849"/>
                  <a:gd name="connsiteY8" fmla="*/ 57255 h 442762"/>
                  <a:gd name="connsiteX9" fmla="*/ 271358 w 823849"/>
                  <a:gd name="connsiteY9" fmla="*/ 8608 h 442762"/>
                  <a:gd name="connsiteX10" fmla="*/ 823850 w 823849"/>
                  <a:gd name="connsiteY10" fmla="*/ 307771 h 442762"/>
                  <a:gd name="connsiteX11" fmla="*/ 801098 w 823849"/>
                  <a:gd name="connsiteY11" fmla="*/ 364443 h 442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3849" h="442762">
                    <a:moveTo>
                      <a:pt x="801098" y="364443"/>
                    </a:moveTo>
                    <a:cubicBezTo>
                      <a:pt x="801098" y="364443"/>
                      <a:pt x="717455" y="450403"/>
                      <a:pt x="468015" y="442212"/>
                    </a:cubicBezTo>
                    <a:lnTo>
                      <a:pt x="481583" y="374702"/>
                    </a:lnTo>
                    <a:lnTo>
                      <a:pt x="419616" y="442295"/>
                    </a:lnTo>
                    <a:cubicBezTo>
                      <a:pt x="419616" y="442295"/>
                      <a:pt x="226765" y="456856"/>
                      <a:pt x="56252" y="247293"/>
                    </a:cubicBezTo>
                    <a:lnTo>
                      <a:pt x="95881" y="206175"/>
                    </a:lnTo>
                    <a:lnTo>
                      <a:pt x="26799" y="212628"/>
                    </a:lnTo>
                    <a:cubicBezTo>
                      <a:pt x="26799" y="212628"/>
                      <a:pt x="-108057" y="-38385"/>
                      <a:pt x="227261" y="5050"/>
                    </a:cubicBezTo>
                    <a:lnTo>
                      <a:pt x="249268" y="57255"/>
                    </a:lnTo>
                    <a:lnTo>
                      <a:pt x="271358" y="8608"/>
                    </a:lnTo>
                    <a:cubicBezTo>
                      <a:pt x="271358" y="8608"/>
                      <a:pt x="516579" y="-5705"/>
                      <a:pt x="823850" y="307771"/>
                    </a:cubicBezTo>
                    <a:lnTo>
                      <a:pt x="801098" y="364443"/>
                    </a:lnTo>
                    <a:close/>
                  </a:path>
                </a:pathLst>
              </a:custGeom>
              <a:solidFill>
                <a:srgbClr val="79DAA7"/>
              </a:solidFill>
              <a:ln w="8271" cap="flat">
                <a:noFill/>
                <a:prstDash val="solid"/>
                <a:miter/>
              </a:ln>
            </p:spPr>
            <p:txBody>
              <a:bodyPr rtlCol="0" anchor="ctr"/>
              <a:lstStyle/>
              <a:p>
                <a:endParaRPr lang="zh-CN" altLang="en-US"/>
              </a:p>
            </p:txBody>
          </p:sp>
          <p:sp>
            <p:nvSpPr>
              <p:cNvPr id="108" name="任意多边形: 形状 107"/>
              <p:cNvSpPr/>
              <p:nvPr/>
            </p:nvSpPr>
            <p:spPr>
              <a:xfrm>
                <a:off x="800503" y="3860302"/>
                <a:ext cx="723997" cy="224455"/>
              </a:xfrm>
              <a:custGeom>
                <a:avLst/>
                <a:gdLst>
                  <a:gd name="connsiteX0" fmla="*/ 0 w 723997"/>
                  <a:gd name="connsiteY0" fmla="*/ 0 h 224455"/>
                  <a:gd name="connsiteX1" fmla="*/ 178207 w 723997"/>
                  <a:gd name="connsiteY1" fmla="*/ 65359 h 224455"/>
                  <a:gd name="connsiteX2" fmla="*/ 358069 w 723997"/>
                  <a:gd name="connsiteY2" fmla="*/ 125093 h 224455"/>
                  <a:gd name="connsiteX3" fmla="*/ 539917 w 723997"/>
                  <a:gd name="connsiteY3" fmla="*/ 178373 h 224455"/>
                  <a:gd name="connsiteX4" fmla="*/ 585668 w 723997"/>
                  <a:gd name="connsiteY4" fmla="*/ 190700 h 224455"/>
                  <a:gd name="connsiteX5" fmla="*/ 631668 w 723997"/>
                  <a:gd name="connsiteY5" fmla="*/ 202200 h 224455"/>
                  <a:gd name="connsiteX6" fmla="*/ 723998 w 723997"/>
                  <a:gd name="connsiteY6" fmla="*/ 224455 h 224455"/>
                  <a:gd name="connsiteX7" fmla="*/ 536773 w 723997"/>
                  <a:gd name="connsiteY7" fmla="*/ 191031 h 224455"/>
                  <a:gd name="connsiteX8" fmla="*/ 513525 w 723997"/>
                  <a:gd name="connsiteY8" fmla="*/ 185736 h 224455"/>
                  <a:gd name="connsiteX9" fmla="*/ 490442 w 723997"/>
                  <a:gd name="connsiteY9" fmla="*/ 179862 h 224455"/>
                  <a:gd name="connsiteX10" fmla="*/ 444360 w 723997"/>
                  <a:gd name="connsiteY10" fmla="*/ 167866 h 224455"/>
                  <a:gd name="connsiteX11" fmla="*/ 353105 w 723997"/>
                  <a:gd name="connsiteY11" fmla="*/ 140895 h 224455"/>
                  <a:gd name="connsiteX12" fmla="*/ 173657 w 723997"/>
                  <a:gd name="connsiteY12" fmla="*/ 77438 h 224455"/>
                  <a:gd name="connsiteX13" fmla="*/ 0 w 723997"/>
                  <a:gd name="connsiteY13" fmla="*/ 0 h 22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23997" h="224455">
                    <a:moveTo>
                      <a:pt x="0" y="0"/>
                    </a:moveTo>
                    <a:cubicBezTo>
                      <a:pt x="59154" y="22834"/>
                      <a:pt x="118639" y="44262"/>
                      <a:pt x="178207" y="65359"/>
                    </a:cubicBezTo>
                    <a:cubicBezTo>
                      <a:pt x="237858" y="86291"/>
                      <a:pt x="297757" y="106312"/>
                      <a:pt x="358069" y="125093"/>
                    </a:cubicBezTo>
                    <a:cubicBezTo>
                      <a:pt x="418216" y="144369"/>
                      <a:pt x="478942" y="161826"/>
                      <a:pt x="539917" y="178373"/>
                    </a:cubicBezTo>
                    <a:lnTo>
                      <a:pt x="585668" y="190700"/>
                    </a:lnTo>
                    <a:lnTo>
                      <a:pt x="631668" y="202200"/>
                    </a:lnTo>
                    <a:cubicBezTo>
                      <a:pt x="662196" y="210721"/>
                      <a:pt x="693304" y="216430"/>
                      <a:pt x="723998" y="224455"/>
                    </a:cubicBezTo>
                    <a:cubicBezTo>
                      <a:pt x="661204" y="216099"/>
                      <a:pt x="598409" y="205840"/>
                      <a:pt x="536773" y="191031"/>
                    </a:cubicBezTo>
                    <a:lnTo>
                      <a:pt x="513525" y="185736"/>
                    </a:lnTo>
                    <a:lnTo>
                      <a:pt x="490442" y="179862"/>
                    </a:lnTo>
                    <a:cubicBezTo>
                      <a:pt x="475054" y="175891"/>
                      <a:pt x="459666" y="172085"/>
                      <a:pt x="444360" y="167866"/>
                    </a:cubicBezTo>
                    <a:cubicBezTo>
                      <a:pt x="413831" y="159179"/>
                      <a:pt x="383303" y="150492"/>
                      <a:pt x="353105" y="140895"/>
                    </a:cubicBezTo>
                    <a:cubicBezTo>
                      <a:pt x="292627" y="121701"/>
                      <a:pt x="232646" y="100935"/>
                      <a:pt x="173657" y="77438"/>
                    </a:cubicBezTo>
                    <a:cubicBezTo>
                      <a:pt x="114668" y="54190"/>
                      <a:pt x="56507" y="28708"/>
                      <a:pt x="0" y="0"/>
                    </a:cubicBezTo>
                    <a:close/>
                  </a:path>
                </a:pathLst>
              </a:custGeom>
              <a:solidFill>
                <a:srgbClr val="0B4D43"/>
              </a:solidFill>
              <a:ln w="8271" cap="flat">
                <a:noFill/>
                <a:prstDash val="solid"/>
                <a:miter/>
              </a:ln>
            </p:spPr>
            <p:txBody>
              <a:bodyPr rtlCol="0" anchor="ctr"/>
              <a:lstStyle/>
              <a:p>
                <a:endParaRPr lang="zh-CN" altLang="en-US"/>
              </a:p>
            </p:txBody>
          </p:sp>
        </p:grpSp>
        <p:grpSp>
          <p:nvGrpSpPr>
            <p:cNvPr id="109" name="图形 2"/>
            <p:cNvGrpSpPr/>
            <p:nvPr/>
          </p:nvGrpSpPr>
          <p:grpSpPr>
            <a:xfrm>
              <a:off x="1427373" y="1123949"/>
              <a:ext cx="948039" cy="982621"/>
              <a:chOff x="1427373" y="2088323"/>
              <a:chExt cx="948039" cy="982621"/>
            </a:xfrm>
            <a:solidFill>
              <a:srgbClr val="FDD985"/>
            </a:solidFill>
          </p:grpSpPr>
          <p:sp>
            <p:nvSpPr>
              <p:cNvPr id="110" name="任意多边形: 形状 109"/>
              <p:cNvSpPr/>
              <p:nvPr/>
            </p:nvSpPr>
            <p:spPr>
              <a:xfrm>
                <a:off x="1637860" y="2361849"/>
                <a:ext cx="515466" cy="482891"/>
              </a:xfrm>
              <a:custGeom>
                <a:avLst/>
                <a:gdLst>
                  <a:gd name="connsiteX0" fmla="*/ 514917 w 515466"/>
                  <a:gd name="connsiteY0" fmla="*/ 227010 h 482891"/>
                  <a:gd name="connsiteX1" fmla="*/ 203344 w 515466"/>
                  <a:gd name="connsiteY1" fmla="*/ 7933 h 482891"/>
                  <a:gd name="connsiteX2" fmla="*/ 7018 w 515466"/>
                  <a:gd name="connsiteY2" fmla="*/ 175219 h 482891"/>
                  <a:gd name="connsiteX3" fmla="*/ 384199 w 515466"/>
                  <a:gd name="connsiteY3" fmla="*/ 451714 h 482891"/>
                  <a:gd name="connsiteX4" fmla="*/ 514917 w 515466"/>
                  <a:gd name="connsiteY4" fmla="*/ 227010 h 4828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5466" h="482891">
                    <a:moveTo>
                      <a:pt x="514917" y="227010"/>
                    </a:moveTo>
                    <a:cubicBezTo>
                      <a:pt x="504575" y="72961"/>
                      <a:pt x="352925" y="-30124"/>
                      <a:pt x="203344" y="7933"/>
                    </a:cubicBezTo>
                    <a:cubicBezTo>
                      <a:pt x="128222" y="27044"/>
                      <a:pt x="34568" y="71555"/>
                      <a:pt x="7018" y="175219"/>
                    </a:cubicBezTo>
                    <a:cubicBezTo>
                      <a:pt x="-41216" y="356570"/>
                      <a:pt x="167272" y="562411"/>
                      <a:pt x="384199" y="451714"/>
                    </a:cubicBezTo>
                    <a:cubicBezTo>
                      <a:pt x="480996" y="402322"/>
                      <a:pt x="520708" y="313632"/>
                      <a:pt x="514917" y="227010"/>
                    </a:cubicBezTo>
                    <a:close/>
                  </a:path>
                </a:pathLst>
              </a:custGeom>
              <a:solidFill>
                <a:srgbClr val="FDD985"/>
              </a:solidFill>
              <a:ln w="8271" cap="flat">
                <a:noFill/>
                <a:prstDash val="solid"/>
                <a:miter/>
              </a:ln>
            </p:spPr>
            <p:txBody>
              <a:bodyPr rtlCol="0" anchor="ctr"/>
              <a:lstStyle/>
              <a:p>
                <a:endParaRPr lang="zh-CN" altLang="en-US"/>
              </a:p>
            </p:txBody>
          </p:sp>
          <p:sp>
            <p:nvSpPr>
              <p:cNvPr id="111" name="任意多边形: 形状 110"/>
              <p:cNvSpPr/>
              <p:nvPr/>
            </p:nvSpPr>
            <p:spPr>
              <a:xfrm>
                <a:off x="1782381" y="2088323"/>
                <a:ext cx="52701" cy="237113"/>
              </a:xfrm>
              <a:custGeom>
                <a:avLst/>
                <a:gdLst>
                  <a:gd name="connsiteX0" fmla="*/ 0 w 52701"/>
                  <a:gd name="connsiteY0" fmla="*/ 0 h 237113"/>
                  <a:gd name="connsiteX1" fmla="*/ 52701 w 52701"/>
                  <a:gd name="connsiteY1" fmla="*/ 237113 h 237113"/>
                </a:gdLst>
                <a:ahLst/>
                <a:cxnLst>
                  <a:cxn ang="0">
                    <a:pos x="connsiteX0" y="connsiteY0"/>
                  </a:cxn>
                  <a:cxn ang="0">
                    <a:pos x="connsiteX1" y="connsiteY1"/>
                  </a:cxn>
                </a:cxnLst>
                <a:rect l="l" t="t" r="r" b="b"/>
                <a:pathLst>
                  <a:path w="52701" h="237113">
                    <a:moveTo>
                      <a:pt x="0" y="0"/>
                    </a:moveTo>
                    <a:lnTo>
                      <a:pt x="52701" y="237113"/>
                    </a:lnTo>
                  </a:path>
                </a:pathLst>
              </a:custGeom>
              <a:ln w="13544" cap="rnd">
                <a:solidFill>
                  <a:srgbClr val="FDD985"/>
                </a:solidFill>
                <a:prstDash val="solid"/>
                <a:miter/>
              </a:ln>
            </p:spPr>
            <p:txBody>
              <a:bodyPr rtlCol="0" anchor="ctr"/>
              <a:lstStyle/>
              <a:p>
                <a:endParaRPr lang="zh-CN" altLang="en-US"/>
              </a:p>
            </p:txBody>
          </p:sp>
          <p:sp>
            <p:nvSpPr>
              <p:cNvPr id="112" name="任意多边形: 形状 111"/>
              <p:cNvSpPr/>
              <p:nvPr/>
            </p:nvSpPr>
            <p:spPr>
              <a:xfrm>
                <a:off x="2061854" y="2145244"/>
                <a:ext cx="113840" cy="196656"/>
              </a:xfrm>
              <a:custGeom>
                <a:avLst/>
                <a:gdLst>
                  <a:gd name="connsiteX0" fmla="*/ 113841 w 113840"/>
                  <a:gd name="connsiteY0" fmla="*/ 0 h 196656"/>
                  <a:gd name="connsiteX1" fmla="*/ 0 w 113840"/>
                  <a:gd name="connsiteY1" fmla="*/ 196657 h 196656"/>
                </a:gdLst>
                <a:ahLst/>
                <a:cxnLst>
                  <a:cxn ang="0">
                    <a:pos x="connsiteX0" y="connsiteY0"/>
                  </a:cxn>
                  <a:cxn ang="0">
                    <a:pos x="connsiteX1" y="connsiteY1"/>
                  </a:cxn>
                </a:cxnLst>
                <a:rect l="l" t="t" r="r" b="b"/>
                <a:pathLst>
                  <a:path w="113840" h="196656">
                    <a:moveTo>
                      <a:pt x="113841" y="0"/>
                    </a:moveTo>
                    <a:lnTo>
                      <a:pt x="0" y="196657"/>
                    </a:lnTo>
                  </a:path>
                </a:pathLst>
              </a:custGeom>
              <a:ln w="13544" cap="rnd">
                <a:solidFill>
                  <a:srgbClr val="FDD985"/>
                </a:solidFill>
                <a:prstDash val="solid"/>
                <a:miter/>
              </a:ln>
            </p:spPr>
            <p:txBody>
              <a:bodyPr rtlCol="0" anchor="ctr"/>
              <a:lstStyle/>
              <a:p>
                <a:endParaRPr lang="zh-CN" altLang="en-US"/>
              </a:p>
            </p:txBody>
          </p:sp>
          <p:sp>
            <p:nvSpPr>
              <p:cNvPr id="113" name="任意多边形: 形状 112"/>
              <p:cNvSpPr/>
              <p:nvPr/>
            </p:nvSpPr>
            <p:spPr>
              <a:xfrm>
                <a:off x="2166180" y="2424634"/>
                <a:ext cx="209232" cy="57582"/>
              </a:xfrm>
              <a:custGeom>
                <a:avLst/>
                <a:gdLst>
                  <a:gd name="connsiteX0" fmla="*/ 209232 w 209232"/>
                  <a:gd name="connsiteY0" fmla="*/ 0 h 57582"/>
                  <a:gd name="connsiteX1" fmla="*/ 0 w 209232"/>
                  <a:gd name="connsiteY1" fmla="*/ 57582 h 57582"/>
                </a:gdLst>
                <a:ahLst/>
                <a:cxnLst>
                  <a:cxn ang="0">
                    <a:pos x="connsiteX0" y="connsiteY0"/>
                  </a:cxn>
                  <a:cxn ang="0">
                    <a:pos x="connsiteX1" y="connsiteY1"/>
                  </a:cxn>
                </a:cxnLst>
                <a:rect l="l" t="t" r="r" b="b"/>
                <a:pathLst>
                  <a:path w="209232" h="57582">
                    <a:moveTo>
                      <a:pt x="209232" y="0"/>
                    </a:moveTo>
                    <a:lnTo>
                      <a:pt x="0" y="57582"/>
                    </a:lnTo>
                  </a:path>
                </a:pathLst>
              </a:custGeom>
              <a:ln w="13544" cap="rnd">
                <a:solidFill>
                  <a:srgbClr val="FDD985"/>
                </a:solidFill>
                <a:prstDash val="solid"/>
                <a:miter/>
              </a:ln>
            </p:spPr>
            <p:txBody>
              <a:bodyPr rtlCol="0" anchor="ctr"/>
              <a:lstStyle/>
              <a:p>
                <a:endParaRPr lang="zh-CN" altLang="en-US"/>
              </a:p>
            </p:txBody>
          </p:sp>
          <p:sp>
            <p:nvSpPr>
              <p:cNvPr id="114" name="任意多边形: 形状 113"/>
              <p:cNvSpPr/>
              <p:nvPr/>
            </p:nvSpPr>
            <p:spPr>
              <a:xfrm>
                <a:off x="1441189" y="2307152"/>
                <a:ext cx="201868" cy="108876"/>
              </a:xfrm>
              <a:custGeom>
                <a:avLst/>
                <a:gdLst>
                  <a:gd name="connsiteX0" fmla="*/ 0 w 201868"/>
                  <a:gd name="connsiteY0" fmla="*/ 0 h 108876"/>
                  <a:gd name="connsiteX1" fmla="*/ 201869 w 201868"/>
                  <a:gd name="connsiteY1" fmla="*/ 108877 h 108876"/>
                </a:gdLst>
                <a:ahLst/>
                <a:cxnLst>
                  <a:cxn ang="0">
                    <a:pos x="connsiteX0" y="connsiteY0"/>
                  </a:cxn>
                  <a:cxn ang="0">
                    <a:pos x="connsiteX1" y="connsiteY1"/>
                  </a:cxn>
                </a:cxnLst>
                <a:rect l="l" t="t" r="r" b="b"/>
                <a:pathLst>
                  <a:path w="201868" h="108876">
                    <a:moveTo>
                      <a:pt x="0" y="0"/>
                    </a:moveTo>
                    <a:lnTo>
                      <a:pt x="201869" y="108877"/>
                    </a:lnTo>
                  </a:path>
                </a:pathLst>
              </a:custGeom>
              <a:ln w="13544" cap="rnd">
                <a:solidFill>
                  <a:srgbClr val="FDD985"/>
                </a:solidFill>
                <a:prstDash val="solid"/>
                <a:miter/>
              </a:ln>
            </p:spPr>
            <p:txBody>
              <a:bodyPr rtlCol="0" anchor="ctr"/>
              <a:lstStyle/>
              <a:p>
                <a:endParaRPr lang="zh-CN" altLang="en-US"/>
              </a:p>
            </p:txBody>
          </p:sp>
          <p:sp>
            <p:nvSpPr>
              <p:cNvPr id="115" name="任意多边形: 形状 114"/>
              <p:cNvSpPr/>
              <p:nvPr/>
            </p:nvSpPr>
            <p:spPr>
              <a:xfrm>
                <a:off x="1427373" y="2671013"/>
                <a:ext cx="180606" cy="47737"/>
              </a:xfrm>
              <a:custGeom>
                <a:avLst/>
                <a:gdLst>
                  <a:gd name="connsiteX0" fmla="*/ 0 w 180606"/>
                  <a:gd name="connsiteY0" fmla="*/ 47737 h 47737"/>
                  <a:gd name="connsiteX1" fmla="*/ 180606 w 180606"/>
                  <a:gd name="connsiteY1" fmla="*/ 0 h 47737"/>
                </a:gdLst>
                <a:ahLst/>
                <a:cxnLst>
                  <a:cxn ang="0">
                    <a:pos x="connsiteX0" y="connsiteY0"/>
                  </a:cxn>
                  <a:cxn ang="0">
                    <a:pos x="connsiteX1" y="connsiteY1"/>
                  </a:cxn>
                </a:cxnLst>
                <a:rect l="l" t="t" r="r" b="b"/>
                <a:pathLst>
                  <a:path w="180606" h="47737">
                    <a:moveTo>
                      <a:pt x="0" y="47737"/>
                    </a:moveTo>
                    <a:lnTo>
                      <a:pt x="180606" y="0"/>
                    </a:lnTo>
                  </a:path>
                </a:pathLst>
              </a:custGeom>
              <a:ln w="13544" cap="rnd">
                <a:solidFill>
                  <a:srgbClr val="FDD985"/>
                </a:solidFill>
                <a:prstDash val="solid"/>
                <a:miter/>
              </a:ln>
            </p:spPr>
            <p:txBody>
              <a:bodyPr rtlCol="0" anchor="ctr"/>
              <a:lstStyle/>
              <a:p>
                <a:endParaRPr lang="zh-CN" altLang="en-US"/>
              </a:p>
            </p:txBody>
          </p:sp>
          <p:sp>
            <p:nvSpPr>
              <p:cNvPr id="116" name="任意多边形: 形状 115"/>
              <p:cNvSpPr/>
              <p:nvPr/>
            </p:nvSpPr>
            <p:spPr>
              <a:xfrm>
                <a:off x="1711892" y="2858073"/>
                <a:ext cx="69330" cy="212872"/>
              </a:xfrm>
              <a:custGeom>
                <a:avLst/>
                <a:gdLst>
                  <a:gd name="connsiteX0" fmla="*/ 69330 w 69330"/>
                  <a:gd name="connsiteY0" fmla="*/ 0 h 212872"/>
                  <a:gd name="connsiteX1" fmla="*/ 0 w 69330"/>
                  <a:gd name="connsiteY1" fmla="*/ 212873 h 212872"/>
                </a:gdLst>
                <a:ahLst/>
                <a:cxnLst>
                  <a:cxn ang="0">
                    <a:pos x="connsiteX0" y="connsiteY0"/>
                  </a:cxn>
                  <a:cxn ang="0">
                    <a:pos x="connsiteX1" y="connsiteY1"/>
                  </a:cxn>
                </a:cxnLst>
                <a:rect l="l" t="t" r="r" b="b"/>
                <a:pathLst>
                  <a:path w="69330" h="212872">
                    <a:moveTo>
                      <a:pt x="69330" y="0"/>
                    </a:moveTo>
                    <a:lnTo>
                      <a:pt x="0" y="212873"/>
                    </a:lnTo>
                  </a:path>
                </a:pathLst>
              </a:custGeom>
              <a:ln w="13544" cap="rnd">
                <a:solidFill>
                  <a:srgbClr val="FDD985"/>
                </a:solidFill>
                <a:prstDash val="solid"/>
                <a:miter/>
              </a:ln>
            </p:spPr>
            <p:txBody>
              <a:bodyPr rtlCol="0" anchor="ctr"/>
              <a:lstStyle/>
              <a:p>
                <a:endParaRPr lang="zh-CN" altLang="en-US"/>
              </a:p>
            </p:txBody>
          </p:sp>
        </p:grpSp>
        <p:grpSp>
          <p:nvGrpSpPr>
            <p:cNvPr id="117" name="图形 2"/>
            <p:cNvGrpSpPr/>
            <p:nvPr/>
          </p:nvGrpSpPr>
          <p:grpSpPr>
            <a:xfrm>
              <a:off x="1474283" y="1835785"/>
              <a:ext cx="661041" cy="1452050"/>
              <a:chOff x="1474283" y="2800159"/>
              <a:chExt cx="661041" cy="1452050"/>
            </a:xfrm>
          </p:grpSpPr>
          <p:sp>
            <p:nvSpPr>
              <p:cNvPr id="118" name="任意多边形: 形状 117"/>
              <p:cNvSpPr/>
              <p:nvPr/>
            </p:nvSpPr>
            <p:spPr>
              <a:xfrm>
                <a:off x="1622954" y="2989784"/>
                <a:ext cx="511456" cy="1262425"/>
              </a:xfrm>
              <a:custGeom>
                <a:avLst/>
                <a:gdLst>
                  <a:gd name="connsiteX0" fmla="*/ 0 w 511456"/>
                  <a:gd name="connsiteY0" fmla="*/ 0 h 1262425"/>
                  <a:gd name="connsiteX1" fmla="*/ 511456 w 511456"/>
                  <a:gd name="connsiteY1" fmla="*/ 1262426 h 1262425"/>
                </a:gdLst>
                <a:ahLst/>
                <a:cxnLst>
                  <a:cxn ang="0">
                    <a:pos x="connsiteX0" y="connsiteY0"/>
                  </a:cxn>
                  <a:cxn ang="0">
                    <a:pos x="connsiteX1" y="connsiteY1"/>
                  </a:cxn>
                </a:cxnLst>
                <a:rect l="l" t="t" r="r" b="b"/>
                <a:pathLst>
                  <a:path w="511456" h="1262425">
                    <a:moveTo>
                      <a:pt x="0" y="0"/>
                    </a:moveTo>
                    <a:cubicBezTo>
                      <a:pt x="0" y="0"/>
                      <a:pt x="274343" y="384048"/>
                      <a:pt x="511456" y="1262426"/>
                    </a:cubicBezTo>
                  </a:path>
                </a:pathLst>
              </a:custGeom>
              <a:noFill/>
              <a:ln w="16542" cap="rnd">
                <a:solidFill>
                  <a:srgbClr val="0B4D43"/>
                </a:solidFill>
                <a:prstDash val="solid"/>
                <a:miter/>
              </a:ln>
            </p:spPr>
            <p:txBody>
              <a:bodyPr rtlCol="0" anchor="ctr"/>
              <a:lstStyle/>
              <a:p>
                <a:endParaRPr lang="zh-CN" altLang="en-US"/>
              </a:p>
            </p:txBody>
          </p:sp>
          <p:sp>
            <p:nvSpPr>
              <p:cNvPr id="119" name="任意多边形: 形状 118"/>
              <p:cNvSpPr/>
              <p:nvPr/>
            </p:nvSpPr>
            <p:spPr>
              <a:xfrm>
                <a:off x="1498365" y="2800159"/>
                <a:ext cx="138552" cy="211134"/>
              </a:xfrm>
              <a:custGeom>
                <a:avLst/>
                <a:gdLst>
                  <a:gd name="connsiteX0" fmla="*/ 75 w 138552"/>
                  <a:gd name="connsiteY0" fmla="*/ 0 h 211134"/>
                  <a:gd name="connsiteX1" fmla="*/ 138240 w 138552"/>
                  <a:gd name="connsiteY1" fmla="*/ 211135 h 211134"/>
                  <a:gd name="connsiteX2" fmla="*/ 75 w 138552"/>
                  <a:gd name="connsiteY2" fmla="*/ 0 h 211134"/>
                </a:gdLst>
                <a:ahLst/>
                <a:cxnLst>
                  <a:cxn ang="0">
                    <a:pos x="connsiteX0" y="connsiteY0"/>
                  </a:cxn>
                  <a:cxn ang="0">
                    <a:pos x="connsiteX1" y="connsiteY1"/>
                  </a:cxn>
                  <a:cxn ang="0">
                    <a:pos x="connsiteX2" y="connsiteY2"/>
                  </a:cxn>
                </a:cxnLst>
                <a:rect l="l" t="t" r="r" b="b"/>
                <a:pathLst>
                  <a:path w="138552" h="211134">
                    <a:moveTo>
                      <a:pt x="75" y="0"/>
                    </a:moveTo>
                    <a:cubicBezTo>
                      <a:pt x="75" y="0"/>
                      <a:pt x="146182" y="46165"/>
                      <a:pt x="138240" y="211135"/>
                    </a:cubicBezTo>
                    <a:cubicBezTo>
                      <a:pt x="138240" y="211052"/>
                      <a:pt x="-3730" y="153305"/>
                      <a:pt x="75" y="0"/>
                    </a:cubicBezTo>
                    <a:close/>
                  </a:path>
                </a:pathLst>
              </a:custGeom>
              <a:solidFill>
                <a:srgbClr val="30898B"/>
              </a:solidFill>
              <a:ln w="8271" cap="flat">
                <a:noFill/>
                <a:prstDash val="solid"/>
                <a:miter/>
              </a:ln>
            </p:spPr>
            <p:txBody>
              <a:bodyPr rtlCol="0" anchor="ctr"/>
              <a:lstStyle/>
              <a:p>
                <a:endParaRPr lang="zh-CN" altLang="en-US"/>
              </a:p>
            </p:txBody>
          </p:sp>
          <p:sp>
            <p:nvSpPr>
              <p:cNvPr id="120" name="任意多边形: 形状 119"/>
              <p:cNvSpPr/>
              <p:nvPr/>
            </p:nvSpPr>
            <p:spPr>
              <a:xfrm>
                <a:off x="1474283" y="3051329"/>
                <a:ext cx="217008" cy="83490"/>
              </a:xfrm>
              <a:custGeom>
                <a:avLst/>
                <a:gdLst>
                  <a:gd name="connsiteX0" fmla="*/ 0 w 217008"/>
                  <a:gd name="connsiteY0" fmla="*/ 18457 h 83490"/>
                  <a:gd name="connsiteX1" fmla="*/ 217009 w 217008"/>
                  <a:gd name="connsiteY1" fmla="*/ 62141 h 83490"/>
                  <a:gd name="connsiteX2" fmla="*/ 0 w 217008"/>
                  <a:gd name="connsiteY2" fmla="*/ 18457 h 83490"/>
                </a:gdLst>
                <a:ahLst/>
                <a:cxnLst>
                  <a:cxn ang="0">
                    <a:pos x="connsiteX0" y="connsiteY0"/>
                  </a:cxn>
                  <a:cxn ang="0">
                    <a:pos x="connsiteX1" y="connsiteY1"/>
                  </a:cxn>
                  <a:cxn ang="0">
                    <a:pos x="connsiteX2" y="connsiteY2"/>
                  </a:cxn>
                </a:cxnLst>
                <a:rect l="l" t="t" r="r" b="b"/>
                <a:pathLst>
                  <a:path w="217008" h="83490">
                    <a:moveTo>
                      <a:pt x="0" y="18457"/>
                    </a:moveTo>
                    <a:cubicBezTo>
                      <a:pt x="0" y="18457"/>
                      <a:pt x="99859" y="-44502"/>
                      <a:pt x="217009" y="62141"/>
                    </a:cubicBezTo>
                    <a:cubicBezTo>
                      <a:pt x="217009" y="62141"/>
                      <a:pt x="113262" y="132216"/>
                      <a:pt x="0" y="18457"/>
                    </a:cubicBezTo>
                    <a:close/>
                  </a:path>
                </a:pathLst>
              </a:custGeom>
              <a:solidFill>
                <a:srgbClr val="30898B"/>
              </a:solidFill>
              <a:ln w="8271" cap="flat">
                <a:noFill/>
                <a:prstDash val="solid"/>
                <a:miter/>
              </a:ln>
            </p:spPr>
            <p:txBody>
              <a:bodyPr rtlCol="0" anchor="ctr"/>
              <a:lstStyle/>
              <a:p>
                <a:endParaRPr lang="zh-CN" altLang="en-US"/>
              </a:p>
            </p:txBody>
          </p:sp>
          <p:sp>
            <p:nvSpPr>
              <p:cNvPr id="121" name="任意多边形: 形状 120"/>
              <p:cNvSpPr/>
              <p:nvPr/>
            </p:nvSpPr>
            <p:spPr>
              <a:xfrm>
                <a:off x="1585062" y="3251332"/>
                <a:ext cx="212706" cy="90427"/>
              </a:xfrm>
              <a:custGeom>
                <a:avLst/>
                <a:gdLst>
                  <a:gd name="connsiteX0" fmla="*/ 0 w 212706"/>
                  <a:gd name="connsiteY0" fmla="*/ 12050 h 90427"/>
                  <a:gd name="connsiteX1" fmla="*/ 212707 w 212706"/>
                  <a:gd name="connsiteY1" fmla="*/ 71949 h 90427"/>
                  <a:gd name="connsiteX2" fmla="*/ 0 w 212706"/>
                  <a:gd name="connsiteY2" fmla="*/ 12050 h 90427"/>
                </a:gdLst>
                <a:ahLst/>
                <a:cxnLst>
                  <a:cxn ang="0">
                    <a:pos x="connsiteX0" y="connsiteY0"/>
                  </a:cxn>
                  <a:cxn ang="0">
                    <a:pos x="connsiteX1" y="connsiteY1"/>
                  </a:cxn>
                  <a:cxn ang="0">
                    <a:pos x="connsiteX2" y="connsiteY2"/>
                  </a:cxn>
                </a:cxnLst>
                <a:rect l="l" t="t" r="r" b="b"/>
                <a:pathLst>
                  <a:path w="212706" h="90427">
                    <a:moveTo>
                      <a:pt x="0" y="12050"/>
                    </a:moveTo>
                    <a:cubicBezTo>
                      <a:pt x="0" y="12050"/>
                      <a:pt x="103003" y="-39906"/>
                      <a:pt x="212707" y="71949"/>
                    </a:cubicBezTo>
                    <a:cubicBezTo>
                      <a:pt x="212707" y="71949"/>
                      <a:pt x="107140" y="141031"/>
                      <a:pt x="0" y="12050"/>
                    </a:cubicBezTo>
                    <a:close/>
                  </a:path>
                </a:pathLst>
              </a:custGeom>
              <a:solidFill>
                <a:srgbClr val="30898B"/>
              </a:solidFill>
              <a:ln w="8271" cap="flat">
                <a:noFill/>
                <a:prstDash val="solid"/>
                <a:miter/>
              </a:ln>
            </p:spPr>
            <p:txBody>
              <a:bodyPr rtlCol="0" anchor="ctr"/>
              <a:lstStyle/>
              <a:p>
                <a:endParaRPr lang="zh-CN" altLang="en-US"/>
              </a:p>
            </p:txBody>
          </p:sp>
          <p:sp>
            <p:nvSpPr>
              <p:cNvPr id="122" name="任意多边形: 形状 121"/>
              <p:cNvSpPr/>
              <p:nvPr/>
            </p:nvSpPr>
            <p:spPr>
              <a:xfrm>
                <a:off x="1758444" y="3006910"/>
                <a:ext cx="82339" cy="222552"/>
              </a:xfrm>
              <a:custGeom>
                <a:avLst/>
                <a:gdLst>
                  <a:gd name="connsiteX0" fmla="*/ 75397 w 82339"/>
                  <a:gd name="connsiteY0" fmla="*/ 0 h 222552"/>
                  <a:gd name="connsiteX1" fmla="*/ 12354 w 82339"/>
                  <a:gd name="connsiteY1" fmla="*/ 222552 h 222552"/>
                  <a:gd name="connsiteX2" fmla="*/ 75397 w 82339"/>
                  <a:gd name="connsiteY2" fmla="*/ 0 h 222552"/>
                </a:gdLst>
                <a:ahLst/>
                <a:cxnLst>
                  <a:cxn ang="0">
                    <a:pos x="connsiteX0" y="connsiteY0"/>
                  </a:cxn>
                  <a:cxn ang="0">
                    <a:pos x="connsiteX1" y="connsiteY1"/>
                  </a:cxn>
                  <a:cxn ang="0">
                    <a:pos x="connsiteX2" y="connsiteY2"/>
                  </a:cxn>
                </a:cxnLst>
                <a:rect l="l" t="t" r="r" b="b"/>
                <a:pathLst>
                  <a:path w="82339" h="222552">
                    <a:moveTo>
                      <a:pt x="75397" y="0"/>
                    </a:moveTo>
                    <a:cubicBezTo>
                      <a:pt x="75397" y="0"/>
                      <a:pt x="113206" y="116075"/>
                      <a:pt x="12354" y="222552"/>
                    </a:cubicBezTo>
                    <a:cubicBezTo>
                      <a:pt x="12437" y="222552"/>
                      <a:pt x="-41505" y="123107"/>
                      <a:pt x="75397" y="0"/>
                    </a:cubicBezTo>
                    <a:close/>
                  </a:path>
                </a:pathLst>
              </a:custGeom>
              <a:solidFill>
                <a:srgbClr val="30898B"/>
              </a:solidFill>
              <a:ln w="8271" cap="flat">
                <a:noFill/>
                <a:prstDash val="solid"/>
                <a:miter/>
              </a:ln>
            </p:spPr>
            <p:txBody>
              <a:bodyPr rtlCol="0" anchor="ctr"/>
              <a:lstStyle/>
              <a:p>
                <a:endParaRPr lang="zh-CN" altLang="en-US"/>
              </a:p>
            </p:txBody>
          </p:sp>
          <p:sp>
            <p:nvSpPr>
              <p:cNvPr id="123" name="任意多边形: 形状 122"/>
              <p:cNvSpPr/>
              <p:nvPr/>
            </p:nvSpPr>
            <p:spPr>
              <a:xfrm>
                <a:off x="1853397" y="3220609"/>
                <a:ext cx="99246" cy="210390"/>
              </a:xfrm>
              <a:custGeom>
                <a:avLst/>
                <a:gdLst>
                  <a:gd name="connsiteX0" fmla="*/ 94037 w 99246"/>
                  <a:gd name="connsiteY0" fmla="*/ 0 h 210390"/>
                  <a:gd name="connsiteX1" fmla="*/ 631 w 99246"/>
                  <a:gd name="connsiteY1" fmla="*/ 210390 h 210390"/>
                  <a:gd name="connsiteX2" fmla="*/ 94037 w 99246"/>
                  <a:gd name="connsiteY2" fmla="*/ 0 h 210390"/>
                </a:gdLst>
                <a:ahLst/>
                <a:cxnLst>
                  <a:cxn ang="0">
                    <a:pos x="connsiteX0" y="connsiteY0"/>
                  </a:cxn>
                  <a:cxn ang="0">
                    <a:pos x="connsiteX1" y="connsiteY1"/>
                  </a:cxn>
                  <a:cxn ang="0">
                    <a:pos x="connsiteX2" y="connsiteY2"/>
                  </a:cxn>
                </a:cxnLst>
                <a:rect l="l" t="t" r="r" b="b"/>
                <a:pathLst>
                  <a:path w="99246" h="210390">
                    <a:moveTo>
                      <a:pt x="94037" y="0"/>
                    </a:moveTo>
                    <a:cubicBezTo>
                      <a:pt x="94037" y="0"/>
                      <a:pt x="-8966" y="72805"/>
                      <a:pt x="631" y="210390"/>
                    </a:cubicBezTo>
                    <a:cubicBezTo>
                      <a:pt x="631" y="210390"/>
                      <a:pt x="125972" y="168527"/>
                      <a:pt x="94037" y="0"/>
                    </a:cubicBezTo>
                    <a:close/>
                  </a:path>
                </a:pathLst>
              </a:custGeom>
              <a:solidFill>
                <a:srgbClr val="30898B"/>
              </a:solidFill>
              <a:ln w="8271" cap="flat">
                <a:noFill/>
                <a:prstDash val="solid"/>
                <a:miter/>
              </a:ln>
            </p:spPr>
            <p:txBody>
              <a:bodyPr rtlCol="0" anchor="ctr"/>
              <a:lstStyle/>
              <a:p>
                <a:endParaRPr lang="zh-CN" altLang="en-US"/>
              </a:p>
            </p:txBody>
          </p:sp>
          <p:sp>
            <p:nvSpPr>
              <p:cNvPr id="124" name="任意多边形: 形状 123"/>
              <p:cNvSpPr/>
              <p:nvPr/>
            </p:nvSpPr>
            <p:spPr>
              <a:xfrm>
                <a:off x="1680867" y="3461126"/>
                <a:ext cx="213120" cy="91498"/>
              </a:xfrm>
              <a:custGeom>
                <a:avLst/>
                <a:gdLst>
                  <a:gd name="connsiteX0" fmla="*/ 0 w 213120"/>
                  <a:gd name="connsiteY0" fmla="*/ 6111 h 91498"/>
                  <a:gd name="connsiteX1" fmla="*/ 213121 w 213120"/>
                  <a:gd name="connsiteY1" fmla="*/ 77841 h 91498"/>
                  <a:gd name="connsiteX2" fmla="*/ 0 w 213120"/>
                  <a:gd name="connsiteY2" fmla="*/ 6111 h 91498"/>
                </a:gdLst>
                <a:ahLst/>
                <a:cxnLst>
                  <a:cxn ang="0">
                    <a:pos x="connsiteX0" y="connsiteY0"/>
                  </a:cxn>
                  <a:cxn ang="0">
                    <a:pos x="connsiteX1" y="connsiteY1"/>
                  </a:cxn>
                  <a:cxn ang="0">
                    <a:pos x="connsiteX2" y="connsiteY2"/>
                  </a:cxn>
                </a:cxnLst>
                <a:rect l="l" t="t" r="r" b="b"/>
                <a:pathLst>
                  <a:path w="213120" h="91498">
                    <a:moveTo>
                      <a:pt x="0" y="6111"/>
                    </a:moveTo>
                    <a:cubicBezTo>
                      <a:pt x="0" y="6111"/>
                      <a:pt x="108794" y="-31036"/>
                      <a:pt x="213121" y="77841"/>
                    </a:cubicBezTo>
                    <a:cubicBezTo>
                      <a:pt x="213121" y="77841"/>
                      <a:pt x="87035" y="137905"/>
                      <a:pt x="0" y="6111"/>
                    </a:cubicBezTo>
                    <a:close/>
                  </a:path>
                </a:pathLst>
              </a:custGeom>
              <a:solidFill>
                <a:srgbClr val="30898B"/>
              </a:solidFill>
              <a:ln w="8271" cap="flat">
                <a:noFill/>
                <a:prstDash val="solid"/>
                <a:miter/>
              </a:ln>
            </p:spPr>
            <p:txBody>
              <a:bodyPr rtlCol="0" anchor="ctr"/>
              <a:lstStyle/>
              <a:p>
                <a:endParaRPr lang="zh-CN" altLang="en-US"/>
              </a:p>
            </p:txBody>
          </p:sp>
          <p:sp>
            <p:nvSpPr>
              <p:cNvPr id="125" name="任意多边形: 形状 124"/>
              <p:cNvSpPr/>
              <p:nvPr/>
            </p:nvSpPr>
            <p:spPr>
              <a:xfrm>
                <a:off x="1946937" y="3451270"/>
                <a:ext cx="107674" cy="217339"/>
              </a:xfrm>
              <a:custGeom>
                <a:avLst/>
                <a:gdLst>
                  <a:gd name="connsiteX0" fmla="*/ 106975 w 107674"/>
                  <a:gd name="connsiteY0" fmla="*/ 0 h 217339"/>
                  <a:gd name="connsiteX1" fmla="*/ 5130 w 107674"/>
                  <a:gd name="connsiteY1" fmla="*/ 217340 h 217339"/>
                  <a:gd name="connsiteX2" fmla="*/ 106975 w 107674"/>
                  <a:gd name="connsiteY2" fmla="*/ 0 h 217339"/>
                </a:gdLst>
                <a:ahLst/>
                <a:cxnLst>
                  <a:cxn ang="0">
                    <a:pos x="connsiteX0" y="connsiteY0"/>
                  </a:cxn>
                  <a:cxn ang="0">
                    <a:pos x="connsiteX1" y="connsiteY1"/>
                  </a:cxn>
                  <a:cxn ang="0">
                    <a:pos x="connsiteX2" y="connsiteY2"/>
                  </a:cxn>
                </a:cxnLst>
                <a:rect l="l" t="t" r="r" b="b"/>
                <a:pathLst>
                  <a:path w="107674" h="217339">
                    <a:moveTo>
                      <a:pt x="106975" y="0"/>
                    </a:moveTo>
                    <a:cubicBezTo>
                      <a:pt x="106975" y="0"/>
                      <a:pt x="122694" y="164143"/>
                      <a:pt x="5130" y="217340"/>
                    </a:cubicBezTo>
                    <a:cubicBezTo>
                      <a:pt x="5130" y="217340"/>
                      <a:pt x="-34582" y="104823"/>
                      <a:pt x="106975" y="0"/>
                    </a:cubicBezTo>
                    <a:close/>
                  </a:path>
                </a:pathLst>
              </a:custGeom>
              <a:solidFill>
                <a:srgbClr val="30898B"/>
              </a:solidFill>
              <a:ln w="8271" cap="flat">
                <a:noFill/>
                <a:prstDash val="solid"/>
                <a:miter/>
              </a:ln>
            </p:spPr>
            <p:txBody>
              <a:bodyPr rtlCol="0" anchor="ctr"/>
              <a:lstStyle/>
              <a:p>
                <a:endParaRPr lang="zh-CN" altLang="en-US"/>
              </a:p>
            </p:txBody>
          </p:sp>
          <p:sp>
            <p:nvSpPr>
              <p:cNvPr id="126" name="任意多边形: 形状 125"/>
              <p:cNvSpPr/>
              <p:nvPr/>
            </p:nvSpPr>
            <p:spPr>
              <a:xfrm>
                <a:off x="1771791" y="3677115"/>
                <a:ext cx="208818" cy="99628"/>
              </a:xfrm>
              <a:custGeom>
                <a:avLst/>
                <a:gdLst>
                  <a:gd name="connsiteX0" fmla="*/ 0 w 208818"/>
                  <a:gd name="connsiteY0" fmla="*/ 2912 h 99628"/>
                  <a:gd name="connsiteX1" fmla="*/ 208818 w 208818"/>
                  <a:gd name="connsiteY1" fmla="*/ 90775 h 99628"/>
                  <a:gd name="connsiteX2" fmla="*/ 0 w 208818"/>
                  <a:gd name="connsiteY2" fmla="*/ 2912 h 99628"/>
                </a:gdLst>
                <a:ahLst/>
                <a:cxnLst>
                  <a:cxn ang="0">
                    <a:pos x="connsiteX0" y="connsiteY0"/>
                  </a:cxn>
                  <a:cxn ang="0">
                    <a:pos x="connsiteX1" y="connsiteY1"/>
                  </a:cxn>
                  <a:cxn ang="0">
                    <a:pos x="connsiteX2" y="connsiteY2"/>
                  </a:cxn>
                </a:cxnLst>
                <a:rect l="l" t="t" r="r" b="b"/>
                <a:pathLst>
                  <a:path w="208818" h="99628">
                    <a:moveTo>
                      <a:pt x="0" y="2912"/>
                    </a:moveTo>
                    <a:cubicBezTo>
                      <a:pt x="0" y="2912"/>
                      <a:pt x="117398" y="-24804"/>
                      <a:pt x="208818" y="90775"/>
                    </a:cubicBezTo>
                    <a:cubicBezTo>
                      <a:pt x="208818" y="90775"/>
                      <a:pt x="81327" y="140828"/>
                      <a:pt x="0" y="2912"/>
                    </a:cubicBezTo>
                    <a:close/>
                  </a:path>
                </a:pathLst>
              </a:custGeom>
              <a:solidFill>
                <a:srgbClr val="30898B"/>
              </a:solidFill>
              <a:ln w="8271" cap="flat">
                <a:noFill/>
                <a:prstDash val="solid"/>
                <a:miter/>
              </a:ln>
            </p:spPr>
            <p:txBody>
              <a:bodyPr rtlCol="0" anchor="ctr"/>
              <a:lstStyle/>
              <a:p>
                <a:endParaRPr lang="zh-CN" altLang="en-US"/>
              </a:p>
            </p:txBody>
          </p:sp>
          <p:sp>
            <p:nvSpPr>
              <p:cNvPr id="127" name="任意多边形: 形状 126"/>
              <p:cNvSpPr/>
              <p:nvPr/>
            </p:nvSpPr>
            <p:spPr>
              <a:xfrm>
                <a:off x="2026996" y="3686314"/>
                <a:ext cx="108327" cy="208074"/>
              </a:xfrm>
              <a:custGeom>
                <a:avLst/>
                <a:gdLst>
                  <a:gd name="connsiteX0" fmla="*/ 107828 w 108327"/>
                  <a:gd name="connsiteY0" fmla="*/ 0 h 208074"/>
                  <a:gd name="connsiteX1" fmla="*/ 1847 w 108327"/>
                  <a:gd name="connsiteY1" fmla="*/ 208074 h 208074"/>
                  <a:gd name="connsiteX2" fmla="*/ 107828 w 108327"/>
                  <a:gd name="connsiteY2" fmla="*/ 0 h 208074"/>
                </a:gdLst>
                <a:ahLst/>
                <a:cxnLst>
                  <a:cxn ang="0">
                    <a:pos x="connsiteX0" y="connsiteY0"/>
                  </a:cxn>
                  <a:cxn ang="0">
                    <a:pos x="connsiteX1" y="connsiteY1"/>
                  </a:cxn>
                  <a:cxn ang="0">
                    <a:pos x="connsiteX2" y="connsiteY2"/>
                  </a:cxn>
                </a:cxnLst>
                <a:rect l="l" t="t" r="r" b="b"/>
                <a:pathLst>
                  <a:path w="108327" h="208074">
                    <a:moveTo>
                      <a:pt x="107828" y="0"/>
                    </a:moveTo>
                    <a:cubicBezTo>
                      <a:pt x="107828" y="0"/>
                      <a:pt x="121810" y="163150"/>
                      <a:pt x="1847" y="208074"/>
                    </a:cubicBezTo>
                    <a:cubicBezTo>
                      <a:pt x="1764" y="208074"/>
                      <a:pt x="-22560" y="97129"/>
                      <a:pt x="107828" y="0"/>
                    </a:cubicBezTo>
                    <a:close/>
                  </a:path>
                </a:pathLst>
              </a:custGeom>
              <a:solidFill>
                <a:srgbClr val="30898B"/>
              </a:solidFill>
              <a:ln w="8271" cap="flat">
                <a:noFill/>
                <a:prstDash val="solid"/>
                <a:miter/>
              </a:ln>
            </p:spPr>
            <p:txBody>
              <a:bodyPr rtlCol="0" anchor="ctr"/>
              <a:lstStyle/>
              <a:p>
                <a:endParaRPr lang="zh-CN" altLang="en-US"/>
              </a:p>
            </p:txBody>
          </p:sp>
          <p:sp>
            <p:nvSpPr>
              <p:cNvPr id="128" name="任意多边形: 形状 127"/>
              <p:cNvSpPr/>
              <p:nvPr/>
            </p:nvSpPr>
            <p:spPr>
              <a:xfrm>
                <a:off x="1847905" y="3898090"/>
                <a:ext cx="213948" cy="103090"/>
              </a:xfrm>
              <a:custGeom>
                <a:avLst/>
                <a:gdLst>
                  <a:gd name="connsiteX0" fmla="*/ 0 w 213948"/>
                  <a:gd name="connsiteY0" fmla="*/ 435 h 103090"/>
                  <a:gd name="connsiteX1" fmla="*/ 213948 w 213948"/>
                  <a:gd name="connsiteY1" fmla="*/ 95826 h 103090"/>
                  <a:gd name="connsiteX2" fmla="*/ 0 w 213948"/>
                  <a:gd name="connsiteY2" fmla="*/ 435 h 103090"/>
                </a:gdLst>
                <a:ahLst/>
                <a:cxnLst>
                  <a:cxn ang="0">
                    <a:pos x="connsiteX0" y="connsiteY0"/>
                  </a:cxn>
                  <a:cxn ang="0">
                    <a:pos x="connsiteX1" y="connsiteY1"/>
                  </a:cxn>
                  <a:cxn ang="0">
                    <a:pos x="connsiteX2" y="connsiteY2"/>
                  </a:cxn>
                </a:cxnLst>
                <a:rect l="l" t="t" r="r" b="b"/>
                <a:pathLst>
                  <a:path w="213948" h="103090">
                    <a:moveTo>
                      <a:pt x="0" y="435"/>
                    </a:moveTo>
                    <a:cubicBezTo>
                      <a:pt x="0" y="435"/>
                      <a:pt x="136758" y="-11975"/>
                      <a:pt x="213948" y="95826"/>
                    </a:cubicBezTo>
                    <a:cubicBezTo>
                      <a:pt x="213948" y="95826"/>
                      <a:pt x="67510" y="142239"/>
                      <a:pt x="0" y="435"/>
                    </a:cubicBezTo>
                    <a:close/>
                  </a:path>
                </a:pathLst>
              </a:custGeom>
              <a:solidFill>
                <a:srgbClr val="30898B"/>
              </a:solidFill>
              <a:ln w="8271" cap="flat">
                <a:noFill/>
                <a:prstDash val="solid"/>
                <a:miter/>
              </a:ln>
            </p:spPr>
            <p:txBody>
              <a:bodyPr rtlCol="0" anchor="ctr"/>
              <a:lstStyle/>
              <a:p>
                <a:endParaRPr lang="zh-CN" altLang="en-US"/>
              </a:p>
            </p:txBody>
          </p:sp>
        </p:grpSp>
        <p:grpSp>
          <p:nvGrpSpPr>
            <p:cNvPr id="129" name="图形 2"/>
            <p:cNvGrpSpPr/>
            <p:nvPr/>
          </p:nvGrpSpPr>
          <p:grpSpPr>
            <a:xfrm>
              <a:off x="4086251" y="1926627"/>
              <a:ext cx="830889" cy="1273594"/>
              <a:chOff x="4086251" y="2891001"/>
              <a:chExt cx="830889" cy="1273594"/>
            </a:xfrm>
          </p:grpSpPr>
          <p:sp>
            <p:nvSpPr>
              <p:cNvPr id="130" name="任意多边形: 形状 129"/>
              <p:cNvSpPr/>
              <p:nvPr/>
            </p:nvSpPr>
            <p:spPr>
              <a:xfrm>
                <a:off x="4086251" y="3050841"/>
                <a:ext cx="683127" cy="1113753"/>
              </a:xfrm>
              <a:custGeom>
                <a:avLst/>
                <a:gdLst>
                  <a:gd name="connsiteX0" fmla="*/ 683128 w 683127"/>
                  <a:gd name="connsiteY0" fmla="*/ 0 h 1113753"/>
                  <a:gd name="connsiteX1" fmla="*/ 0 w 683127"/>
                  <a:gd name="connsiteY1" fmla="*/ 1113754 h 1113753"/>
                </a:gdLst>
                <a:ahLst/>
                <a:cxnLst>
                  <a:cxn ang="0">
                    <a:pos x="connsiteX0" y="connsiteY0"/>
                  </a:cxn>
                  <a:cxn ang="0">
                    <a:pos x="connsiteX1" y="connsiteY1"/>
                  </a:cxn>
                </a:cxnLst>
                <a:rect l="l" t="t" r="r" b="b"/>
                <a:pathLst>
                  <a:path w="683127" h="1113753">
                    <a:moveTo>
                      <a:pt x="683128" y="0"/>
                    </a:moveTo>
                    <a:cubicBezTo>
                      <a:pt x="683128" y="0"/>
                      <a:pt x="362951" y="320095"/>
                      <a:pt x="0" y="1113754"/>
                    </a:cubicBezTo>
                  </a:path>
                </a:pathLst>
              </a:custGeom>
              <a:noFill/>
              <a:ln w="16542" cap="rnd">
                <a:solidFill>
                  <a:srgbClr val="0B4D43"/>
                </a:solidFill>
                <a:prstDash val="solid"/>
                <a:miter/>
              </a:ln>
            </p:spPr>
            <p:txBody>
              <a:bodyPr rtlCol="0" anchor="ctr"/>
              <a:lstStyle/>
              <a:p>
                <a:endParaRPr lang="zh-CN" altLang="en-US"/>
              </a:p>
            </p:txBody>
          </p:sp>
          <p:sp>
            <p:nvSpPr>
              <p:cNvPr id="131" name="任意多边形: 形状 130"/>
              <p:cNvSpPr/>
              <p:nvPr/>
            </p:nvSpPr>
            <p:spPr>
              <a:xfrm>
                <a:off x="4753081" y="2891001"/>
                <a:ext cx="164060" cy="177958"/>
              </a:xfrm>
              <a:custGeom>
                <a:avLst/>
                <a:gdLst>
                  <a:gd name="connsiteX0" fmla="*/ 164060 w 164060"/>
                  <a:gd name="connsiteY0" fmla="*/ 0 h 177958"/>
                  <a:gd name="connsiteX1" fmla="*/ 0 w 164060"/>
                  <a:gd name="connsiteY1" fmla="*/ 177959 h 177958"/>
                  <a:gd name="connsiteX2" fmla="*/ 164060 w 164060"/>
                  <a:gd name="connsiteY2" fmla="*/ 0 h 177958"/>
                </a:gdLst>
                <a:ahLst/>
                <a:cxnLst>
                  <a:cxn ang="0">
                    <a:pos x="connsiteX0" y="connsiteY0"/>
                  </a:cxn>
                  <a:cxn ang="0">
                    <a:pos x="connsiteX1" y="connsiteY1"/>
                  </a:cxn>
                  <a:cxn ang="0">
                    <a:pos x="connsiteX2" y="connsiteY2"/>
                  </a:cxn>
                </a:cxnLst>
                <a:rect l="l" t="t" r="r" b="b"/>
                <a:pathLst>
                  <a:path w="164060" h="177958">
                    <a:moveTo>
                      <a:pt x="164060" y="0"/>
                    </a:moveTo>
                    <a:cubicBezTo>
                      <a:pt x="164060" y="0"/>
                      <a:pt x="18532" y="20600"/>
                      <a:pt x="0" y="177959"/>
                    </a:cubicBezTo>
                    <a:cubicBezTo>
                      <a:pt x="0" y="177959"/>
                      <a:pt x="143459" y="145693"/>
                      <a:pt x="164060" y="0"/>
                    </a:cubicBezTo>
                    <a:close/>
                  </a:path>
                </a:pathLst>
              </a:custGeom>
              <a:solidFill>
                <a:srgbClr val="30898B"/>
              </a:solidFill>
              <a:ln w="8271" cap="flat">
                <a:noFill/>
                <a:prstDash val="solid"/>
                <a:miter/>
              </a:ln>
            </p:spPr>
            <p:txBody>
              <a:bodyPr rtlCol="0" anchor="ctr"/>
              <a:lstStyle/>
              <a:p>
                <a:endParaRPr lang="zh-CN" altLang="en-US"/>
              </a:p>
            </p:txBody>
          </p:sp>
          <p:sp>
            <p:nvSpPr>
              <p:cNvPr id="132" name="任意多边形: 形状 131"/>
              <p:cNvSpPr/>
              <p:nvPr/>
            </p:nvSpPr>
            <p:spPr>
              <a:xfrm>
                <a:off x="4685157" y="3118470"/>
                <a:ext cx="212293" cy="73349"/>
              </a:xfrm>
              <a:custGeom>
                <a:avLst/>
                <a:gdLst>
                  <a:gd name="connsiteX0" fmla="*/ 212294 w 212293"/>
                  <a:gd name="connsiteY0" fmla="*/ 31485 h 73349"/>
                  <a:gd name="connsiteX1" fmla="*/ 0 w 212293"/>
                  <a:gd name="connsiteY1" fmla="*/ 38600 h 73349"/>
                  <a:gd name="connsiteX2" fmla="*/ 212294 w 212293"/>
                  <a:gd name="connsiteY2" fmla="*/ 31485 h 73349"/>
                </a:gdLst>
                <a:ahLst/>
                <a:cxnLst>
                  <a:cxn ang="0">
                    <a:pos x="connsiteX0" y="connsiteY0"/>
                  </a:cxn>
                  <a:cxn ang="0">
                    <a:pos x="connsiteX1" y="connsiteY1"/>
                  </a:cxn>
                  <a:cxn ang="0">
                    <a:pos x="connsiteX2" y="connsiteY2"/>
                  </a:cxn>
                </a:cxnLst>
                <a:rect l="l" t="t" r="r" b="b"/>
                <a:pathLst>
                  <a:path w="212293" h="73349">
                    <a:moveTo>
                      <a:pt x="212294" y="31485"/>
                    </a:moveTo>
                    <a:cubicBezTo>
                      <a:pt x="212294" y="31485"/>
                      <a:pt x="127740" y="-43885"/>
                      <a:pt x="0" y="38600"/>
                    </a:cubicBezTo>
                    <a:cubicBezTo>
                      <a:pt x="0" y="38600"/>
                      <a:pt x="87118" y="121333"/>
                      <a:pt x="212294" y="31485"/>
                    </a:cubicBezTo>
                    <a:close/>
                  </a:path>
                </a:pathLst>
              </a:custGeom>
              <a:solidFill>
                <a:srgbClr val="30898B"/>
              </a:solidFill>
              <a:ln w="8271" cap="flat">
                <a:noFill/>
                <a:prstDash val="solid"/>
                <a:miter/>
              </a:ln>
            </p:spPr>
            <p:txBody>
              <a:bodyPr rtlCol="0" anchor="ctr"/>
              <a:lstStyle/>
              <a:p>
                <a:endParaRPr lang="zh-CN" altLang="en-US"/>
              </a:p>
            </p:txBody>
          </p:sp>
          <p:sp>
            <p:nvSpPr>
              <p:cNvPr id="133" name="任意多边形: 形状 132"/>
              <p:cNvSpPr/>
              <p:nvPr/>
            </p:nvSpPr>
            <p:spPr>
              <a:xfrm>
                <a:off x="4551378" y="3292382"/>
                <a:ext cx="210721" cy="76861"/>
              </a:xfrm>
              <a:custGeom>
                <a:avLst/>
                <a:gdLst>
                  <a:gd name="connsiteX0" fmla="*/ 210721 w 210721"/>
                  <a:gd name="connsiteY0" fmla="*/ 23287 h 76861"/>
                  <a:gd name="connsiteX1" fmla="*/ 0 w 210721"/>
                  <a:gd name="connsiteY1" fmla="*/ 46370 h 76861"/>
                  <a:gd name="connsiteX2" fmla="*/ 210721 w 210721"/>
                  <a:gd name="connsiteY2" fmla="*/ 23287 h 76861"/>
                </a:gdLst>
                <a:ahLst/>
                <a:cxnLst>
                  <a:cxn ang="0">
                    <a:pos x="connsiteX0" y="connsiteY0"/>
                  </a:cxn>
                  <a:cxn ang="0">
                    <a:pos x="connsiteX1" y="connsiteY1"/>
                  </a:cxn>
                  <a:cxn ang="0">
                    <a:pos x="connsiteX2" y="connsiteY2"/>
                  </a:cxn>
                </a:cxnLst>
                <a:rect l="l" t="t" r="r" b="b"/>
                <a:pathLst>
                  <a:path w="210721" h="76861">
                    <a:moveTo>
                      <a:pt x="210721" y="23287"/>
                    </a:moveTo>
                    <a:cubicBezTo>
                      <a:pt x="210721" y="23287"/>
                      <a:pt x="121452" y="-42155"/>
                      <a:pt x="0" y="46370"/>
                    </a:cubicBezTo>
                    <a:cubicBezTo>
                      <a:pt x="-83" y="46370"/>
                      <a:pt x="88938" y="128441"/>
                      <a:pt x="210721" y="23287"/>
                    </a:cubicBezTo>
                    <a:close/>
                  </a:path>
                </a:pathLst>
              </a:custGeom>
              <a:solidFill>
                <a:srgbClr val="30898B"/>
              </a:solidFill>
              <a:ln w="8271" cap="flat">
                <a:noFill/>
                <a:prstDash val="solid"/>
                <a:miter/>
              </a:ln>
            </p:spPr>
            <p:txBody>
              <a:bodyPr rtlCol="0" anchor="ctr"/>
              <a:lstStyle/>
              <a:p>
                <a:endParaRPr lang="zh-CN" altLang="en-US"/>
              </a:p>
            </p:txBody>
          </p:sp>
          <p:sp>
            <p:nvSpPr>
              <p:cNvPr id="134" name="任意多边形: 形状 133"/>
              <p:cNvSpPr/>
              <p:nvPr/>
            </p:nvSpPr>
            <p:spPr>
              <a:xfrm>
                <a:off x="4548976" y="3033715"/>
                <a:ext cx="66134" cy="220566"/>
              </a:xfrm>
              <a:custGeom>
                <a:avLst/>
                <a:gdLst>
                  <a:gd name="connsiteX0" fmla="*/ 18121 w 66134"/>
                  <a:gd name="connsiteY0" fmla="*/ 0 h 220566"/>
                  <a:gd name="connsiteX1" fmla="*/ 42610 w 66134"/>
                  <a:gd name="connsiteY1" fmla="*/ 220566 h 220566"/>
                  <a:gd name="connsiteX2" fmla="*/ 18121 w 66134"/>
                  <a:gd name="connsiteY2" fmla="*/ 0 h 220566"/>
                </a:gdLst>
                <a:ahLst/>
                <a:cxnLst>
                  <a:cxn ang="0">
                    <a:pos x="connsiteX0" y="connsiteY0"/>
                  </a:cxn>
                  <a:cxn ang="0">
                    <a:pos x="connsiteX1" y="connsiteY1"/>
                  </a:cxn>
                  <a:cxn ang="0">
                    <a:pos x="connsiteX2" y="connsiteY2"/>
                  </a:cxn>
                </a:cxnLst>
                <a:rect l="l" t="t" r="r" b="b"/>
                <a:pathLst>
                  <a:path w="66134" h="220566">
                    <a:moveTo>
                      <a:pt x="18121" y="0"/>
                    </a:moveTo>
                    <a:cubicBezTo>
                      <a:pt x="18121" y="0"/>
                      <a:pt x="-35904" y="103830"/>
                      <a:pt x="42610" y="220566"/>
                    </a:cubicBezTo>
                    <a:cubicBezTo>
                      <a:pt x="42610" y="220566"/>
                      <a:pt x="109293" y="134938"/>
                      <a:pt x="18121" y="0"/>
                    </a:cubicBezTo>
                    <a:close/>
                  </a:path>
                </a:pathLst>
              </a:custGeom>
              <a:solidFill>
                <a:srgbClr val="30898B"/>
              </a:solidFill>
              <a:ln w="8271" cap="flat">
                <a:noFill/>
                <a:prstDash val="solid"/>
                <a:miter/>
              </a:ln>
            </p:spPr>
            <p:txBody>
              <a:bodyPr rtlCol="0" anchor="ctr"/>
              <a:lstStyle/>
              <a:p>
                <a:endParaRPr lang="zh-CN" altLang="en-US"/>
              </a:p>
            </p:txBody>
          </p:sp>
          <p:sp>
            <p:nvSpPr>
              <p:cNvPr id="135" name="任意多边形: 形状 134"/>
              <p:cNvSpPr/>
              <p:nvPr/>
            </p:nvSpPr>
            <p:spPr>
              <a:xfrm>
                <a:off x="4409815" y="3218045"/>
                <a:ext cx="77894" cy="213782"/>
              </a:xfrm>
              <a:custGeom>
                <a:avLst/>
                <a:gdLst>
                  <a:gd name="connsiteX0" fmla="*/ 16057 w 77894"/>
                  <a:gd name="connsiteY0" fmla="*/ 0 h 213782"/>
                  <a:gd name="connsiteX1" fmla="*/ 71240 w 77894"/>
                  <a:gd name="connsiteY1" fmla="*/ 213782 h 213782"/>
                  <a:gd name="connsiteX2" fmla="*/ 16057 w 77894"/>
                  <a:gd name="connsiteY2" fmla="*/ 0 h 213782"/>
                </a:gdLst>
                <a:ahLst/>
                <a:cxnLst>
                  <a:cxn ang="0">
                    <a:pos x="connsiteX0" y="connsiteY0"/>
                  </a:cxn>
                  <a:cxn ang="0">
                    <a:pos x="connsiteX1" y="connsiteY1"/>
                  </a:cxn>
                  <a:cxn ang="0">
                    <a:pos x="connsiteX2" y="connsiteY2"/>
                  </a:cxn>
                </a:cxnLst>
                <a:rect l="l" t="t" r="r" b="b"/>
                <a:pathLst>
                  <a:path w="77894" h="213782">
                    <a:moveTo>
                      <a:pt x="16057" y="0"/>
                    </a:moveTo>
                    <a:cubicBezTo>
                      <a:pt x="16057" y="0"/>
                      <a:pt x="102016" y="85132"/>
                      <a:pt x="71240" y="213782"/>
                    </a:cubicBezTo>
                    <a:cubicBezTo>
                      <a:pt x="71240" y="213782"/>
                      <a:pt x="-40699" y="154380"/>
                      <a:pt x="16057" y="0"/>
                    </a:cubicBezTo>
                    <a:close/>
                  </a:path>
                </a:pathLst>
              </a:custGeom>
              <a:solidFill>
                <a:srgbClr val="30898B"/>
              </a:solidFill>
              <a:ln w="8271" cap="flat">
                <a:noFill/>
                <a:prstDash val="solid"/>
                <a:miter/>
              </a:ln>
            </p:spPr>
            <p:txBody>
              <a:bodyPr rtlCol="0" anchor="ctr"/>
              <a:lstStyle/>
              <a:p>
                <a:endParaRPr lang="zh-CN" altLang="en-US"/>
              </a:p>
            </p:txBody>
          </p:sp>
          <p:sp>
            <p:nvSpPr>
              <p:cNvPr id="136" name="任意多边形: 形状 135"/>
              <p:cNvSpPr/>
              <p:nvPr/>
            </p:nvSpPr>
            <p:spPr>
              <a:xfrm>
                <a:off x="4426285" y="3477774"/>
                <a:ext cx="212955" cy="75765"/>
              </a:xfrm>
              <a:custGeom>
                <a:avLst/>
                <a:gdLst>
                  <a:gd name="connsiteX0" fmla="*/ 212955 w 212955"/>
                  <a:gd name="connsiteY0" fmla="*/ 15689 h 75765"/>
                  <a:gd name="connsiteX1" fmla="*/ 0 w 212955"/>
                  <a:gd name="connsiteY1" fmla="*/ 49941 h 75765"/>
                  <a:gd name="connsiteX2" fmla="*/ 212955 w 212955"/>
                  <a:gd name="connsiteY2" fmla="*/ 15689 h 75765"/>
                </a:gdLst>
                <a:ahLst/>
                <a:cxnLst>
                  <a:cxn ang="0">
                    <a:pos x="connsiteX0" y="connsiteY0"/>
                  </a:cxn>
                  <a:cxn ang="0">
                    <a:pos x="connsiteX1" y="connsiteY1"/>
                  </a:cxn>
                  <a:cxn ang="0">
                    <a:pos x="connsiteX2" y="connsiteY2"/>
                  </a:cxn>
                </a:cxnLst>
                <a:rect l="l" t="t" r="r" b="b"/>
                <a:pathLst>
                  <a:path w="212955" h="75765">
                    <a:moveTo>
                      <a:pt x="212955" y="15689"/>
                    </a:moveTo>
                    <a:cubicBezTo>
                      <a:pt x="212955" y="15689"/>
                      <a:pt x="115909" y="-36681"/>
                      <a:pt x="0" y="49941"/>
                    </a:cubicBezTo>
                    <a:cubicBezTo>
                      <a:pt x="0" y="49941"/>
                      <a:pt x="109787" y="126634"/>
                      <a:pt x="212955" y="15689"/>
                    </a:cubicBezTo>
                    <a:close/>
                  </a:path>
                </a:pathLst>
              </a:custGeom>
              <a:solidFill>
                <a:srgbClr val="30898B"/>
              </a:solidFill>
              <a:ln w="8271" cap="flat">
                <a:noFill/>
                <a:prstDash val="solid"/>
                <a:miter/>
              </a:ln>
            </p:spPr>
            <p:txBody>
              <a:bodyPr rtlCol="0" anchor="ctr"/>
              <a:lstStyle/>
              <a:p>
                <a:endParaRPr lang="zh-CN" altLang="en-US"/>
              </a:p>
            </p:txBody>
          </p:sp>
          <p:sp>
            <p:nvSpPr>
              <p:cNvPr id="137" name="任意多边形: 形状 136"/>
              <p:cNvSpPr/>
              <p:nvPr/>
            </p:nvSpPr>
            <p:spPr>
              <a:xfrm>
                <a:off x="4280802" y="3419500"/>
                <a:ext cx="83066" cy="221725"/>
              </a:xfrm>
              <a:custGeom>
                <a:avLst/>
                <a:gdLst>
                  <a:gd name="connsiteX0" fmla="*/ 7981 w 83066"/>
                  <a:gd name="connsiteY0" fmla="*/ 0 h 221725"/>
                  <a:gd name="connsiteX1" fmla="*/ 70031 w 83066"/>
                  <a:gd name="connsiteY1" fmla="*/ 221725 h 221725"/>
                  <a:gd name="connsiteX2" fmla="*/ 7981 w 83066"/>
                  <a:gd name="connsiteY2" fmla="*/ 0 h 221725"/>
                </a:gdLst>
                <a:ahLst/>
                <a:cxnLst>
                  <a:cxn ang="0">
                    <a:pos x="connsiteX0" y="connsiteY0"/>
                  </a:cxn>
                  <a:cxn ang="0">
                    <a:pos x="connsiteX1" y="connsiteY1"/>
                  </a:cxn>
                  <a:cxn ang="0">
                    <a:pos x="connsiteX2" y="connsiteY2"/>
                  </a:cxn>
                </a:cxnLst>
                <a:rect l="l" t="t" r="r" b="b"/>
                <a:pathLst>
                  <a:path w="83066" h="221725">
                    <a:moveTo>
                      <a:pt x="7981" y="0"/>
                    </a:moveTo>
                    <a:cubicBezTo>
                      <a:pt x="7981" y="0"/>
                      <a:pt x="-32806" y="152808"/>
                      <a:pt x="70031" y="221725"/>
                    </a:cubicBezTo>
                    <a:cubicBezTo>
                      <a:pt x="70031" y="221642"/>
                      <a:pt x="125379" y="121535"/>
                      <a:pt x="7981" y="0"/>
                    </a:cubicBezTo>
                    <a:close/>
                  </a:path>
                </a:pathLst>
              </a:custGeom>
              <a:solidFill>
                <a:srgbClr val="30898B"/>
              </a:solidFill>
              <a:ln w="8271" cap="flat">
                <a:noFill/>
                <a:prstDash val="solid"/>
                <a:miter/>
              </a:ln>
            </p:spPr>
            <p:txBody>
              <a:bodyPr rtlCol="0" anchor="ctr"/>
              <a:lstStyle/>
              <a:p>
                <a:endParaRPr lang="zh-CN" altLang="en-US"/>
              </a:p>
            </p:txBody>
          </p:sp>
          <p:sp>
            <p:nvSpPr>
              <p:cNvPr id="138" name="任意多边形: 形状 137"/>
              <p:cNvSpPr/>
              <p:nvPr/>
            </p:nvSpPr>
            <p:spPr>
              <a:xfrm>
                <a:off x="4308225" y="3669903"/>
                <a:ext cx="211465" cy="79989"/>
              </a:xfrm>
              <a:custGeom>
                <a:avLst/>
                <a:gdLst>
                  <a:gd name="connsiteX0" fmla="*/ 211466 w 211465"/>
                  <a:gd name="connsiteY0" fmla="*/ 10537 h 79989"/>
                  <a:gd name="connsiteX1" fmla="*/ 0 w 211465"/>
                  <a:gd name="connsiteY1" fmla="*/ 60756 h 79989"/>
                  <a:gd name="connsiteX2" fmla="*/ 211466 w 211465"/>
                  <a:gd name="connsiteY2" fmla="*/ 10537 h 79989"/>
                </a:gdLst>
                <a:ahLst/>
                <a:cxnLst>
                  <a:cxn ang="0">
                    <a:pos x="connsiteX0" y="connsiteY0"/>
                  </a:cxn>
                  <a:cxn ang="0">
                    <a:pos x="connsiteX1" y="connsiteY1"/>
                  </a:cxn>
                  <a:cxn ang="0">
                    <a:pos x="connsiteX2" y="connsiteY2"/>
                  </a:cxn>
                </a:cxnLst>
                <a:rect l="l" t="t" r="r" b="b"/>
                <a:pathLst>
                  <a:path w="211465" h="79989">
                    <a:moveTo>
                      <a:pt x="211466" y="10537"/>
                    </a:moveTo>
                    <a:cubicBezTo>
                      <a:pt x="211466" y="10537"/>
                      <a:pt x="104740" y="-34222"/>
                      <a:pt x="0" y="60756"/>
                    </a:cubicBezTo>
                    <a:cubicBezTo>
                      <a:pt x="0" y="60756"/>
                      <a:pt x="112683" y="128184"/>
                      <a:pt x="211466" y="10537"/>
                    </a:cubicBezTo>
                    <a:close/>
                  </a:path>
                </a:pathLst>
              </a:custGeom>
              <a:solidFill>
                <a:srgbClr val="30898B"/>
              </a:solidFill>
              <a:ln w="8271" cap="flat">
                <a:noFill/>
                <a:prstDash val="solid"/>
                <a:miter/>
              </a:ln>
            </p:spPr>
            <p:txBody>
              <a:bodyPr rtlCol="0" anchor="ctr"/>
              <a:lstStyle/>
              <a:p>
                <a:endParaRPr lang="zh-CN" altLang="en-US"/>
              </a:p>
            </p:txBody>
          </p:sp>
          <p:sp>
            <p:nvSpPr>
              <p:cNvPr id="139" name="任意多边形: 形状 138"/>
              <p:cNvSpPr/>
              <p:nvPr/>
            </p:nvSpPr>
            <p:spPr>
              <a:xfrm>
                <a:off x="4168141" y="3629146"/>
                <a:ext cx="81910" cy="213616"/>
              </a:xfrm>
              <a:custGeom>
                <a:avLst/>
                <a:gdLst>
                  <a:gd name="connsiteX0" fmla="*/ 6966 w 81910"/>
                  <a:gd name="connsiteY0" fmla="*/ 0 h 213616"/>
                  <a:gd name="connsiteX1" fmla="*/ 74393 w 81910"/>
                  <a:gd name="connsiteY1" fmla="*/ 213617 h 213616"/>
                  <a:gd name="connsiteX2" fmla="*/ 6966 w 81910"/>
                  <a:gd name="connsiteY2" fmla="*/ 0 h 213616"/>
                </a:gdLst>
                <a:ahLst/>
                <a:cxnLst>
                  <a:cxn ang="0">
                    <a:pos x="connsiteX0" y="connsiteY0"/>
                  </a:cxn>
                  <a:cxn ang="0">
                    <a:pos x="connsiteX1" y="connsiteY1"/>
                  </a:cxn>
                  <a:cxn ang="0">
                    <a:pos x="connsiteX2" y="connsiteY2"/>
                  </a:cxn>
                </a:cxnLst>
                <a:rect l="l" t="t" r="r" b="b"/>
                <a:pathLst>
                  <a:path w="81910" h="213616">
                    <a:moveTo>
                      <a:pt x="6966" y="0"/>
                    </a:moveTo>
                    <a:cubicBezTo>
                      <a:pt x="6966" y="0"/>
                      <a:pt x="-32002" y="152229"/>
                      <a:pt x="74393" y="213617"/>
                    </a:cubicBezTo>
                    <a:cubicBezTo>
                      <a:pt x="74476" y="213534"/>
                      <a:pt x="115015" y="112434"/>
                      <a:pt x="6966" y="0"/>
                    </a:cubicBezTo>
                    <a:close/>
                  </a:path>
                </a:pathLst>
              </a:custGeom>
              <a:solidFill>
                <a:srgbClr val="30898B"/>
              </a:solidFill>
              <a:ln w="8271" cap="flat">
                <a:noFill/>
                <a:prstDash val="solid"/>
                <a:miter/>
              </a:ln>
            </p:spPr>
            <p:txBody>
              <a:bodyPr rtlCol="0" anchor="ctr"/>
              <a:lstStyle/>
              <a:p>
                <a:endParaRPr lang="zh-CN" altLang="en-US"/>
              </a:p>
            </p:txBody>
          </p:sp>
          <p:sp>
            <p:nvSpPr>
              <p:cNvPr id="140" name="任意多边形: 形状 139"/>
              <p:cNvSpPr/>
              <p:nvPr/>
            </p:nvSpPr>
            <p:spPr>
              <a:xfrm>
                <a:off x="4195625" y="3869163"/>
                <a:ext cx="217505" cy="80647"/>
              </a:xfrm>
              <a:custGeom>
                <a:avLst/>
                <a:gdLst>
                  <a:gd name="connsiteX0" fmla="*/ 217505 w 217505"/>
                  <a:gd name="connsiteY0" fmla="*/ 6031 h 80647"/>
                  <a:gd name="connsiteX1" fmla="*/ 0 w 217505"/>
                  <a:gd name="connsiteY1" fmla="*/ 62455 h 80647"/>
                  <a:gd name="connsiteX2" fmla="*/ 217505 w 217505"/>
                  <a:gd name="connsiteY2" fmla="*/ 6031 h 80647"/>
                </a:gdLst>
                <a:ahLst/>
                <a:cxnLst>
                  <a:cxn ang="0">
                    <a:pos x="connsiteX0" y="connsiteY0"/>
                  </a:cxn>
                  <a:cxn ang="0">
                    <a:pos x="connsiteX1" y="connsiteY1"/>
                  </a:cxn>
                  <a:cxn ang="0">
                    <a:pos x="connsiteX2" y="connsiteY2"/>
                  </a:cxn>
                </a:cxnLst>
                <a:rect l="l" t="t" r="r" b="b"/>
                <a:pathLst>
                  <a:path w="217505" h="80647">
                    <a:moveTo>
                      <a:pt x="217505" y="6031"/>
                    </a:moveTo>
                    <a:cubicBezTo>
                      <a:pt x="217505" y="6031"/>
                      <a:pt x="90014" y="-27228"/>
                      <a:pt x="0" y="62455"/>
                    </a:cubicBezTo>
                    <a:cubicBezTo>
                      <a:pt x="0" y="62455"/>
                      <a:pt x="131215" y="129552"/>
                      <a:pt x="217505" y="6031"/>
                    </a:cubicBezTo>
                    <a:close/>
                  </a:path>
                </a:pathLst>
              </a:custGeom>
              <a:solidFill>
                <a:srgbClr val="30898B"/>
              </a:solidFill>
              <a:ln w="8271" cap="flat">
                <a:noFill/>
                <a:prstDash val="solid"/>
                <a:miter/>
              </a:ln>
            </p:spPr>
            <p:txBody>
              <a:bodyPr rtlCol="0" anchor="ctr"/>
              <a:lstStyle/>
              <a:p>
                <a:endParaRPr lang="zh-CN" altLang="en-US"/>
              </a:p>
            </p:txBody>
          </p:sp>
        </p:grpSp>
        <p:grpSp>
          <p:nvGrpSpPr>
            <p:cNvPr id="141" name="图形 2"/>
            <p:cNvGrpSpPr/>
            <p:nvPr/>
          </p:nvGrpSpPr>
          <p:grpSpPr>
            <a:xfrm>
              <a:off x="3649172" y="3234803"/>
              <a:ext cx="1377920" cy="660293"/>
              <a:chOff x="3649172" y="4199177"/>
              <a:chExt cx="1377920" cy="660293"/>
            </a:xfrm>
          </p:grpSpPr>
          <p:sp>
            <p:nvSpPr>
              <p:cNvPr id="142" name="任意多边形: 形状 141"/>
              <p:cNvSpPr/>
              <p:nvPr/>
            </p:nvSpPr>
            <p:spPr>
              <a:xfrm>
                <a:off x="3649172" y="4199177"/>
                <a:ext cx="1198886" cy="519481"/>
              </a:xfrm>
              <a:custGeom>
                <a:avLst/>
                <a:gdLst>
                  <a:gd name="connsiteX0" fmla="*/ 1198886 w 1198886"/>
                  <a:gd name="connsiteY0" fmla="*/ 519482 h 519481"/>
                  <a:gd name="connsiteX1" fmla="*/ 0 w 1198886"/>
                  <a:gd name="connsiteY1" fmla="*/ 0 h 519481"/>
                </a:gdLst>
                <a:ahLst/>
                <a:cxnLst>
                  <a:cxn ang="0">
                    <a:pos x="connsiteX0" y="connsiteY0"/>
                  </a:cxn>
                  <a:cxn ang="0">
                    <a:pos x="connsiteX1" y="connsiteY1"/>
                  </a:cxn>
                </a:cxnLst>
                <a:rect l="l" t="t" r="r" b="b"/>
                <a:pathLst>
                  <a:path w="1198886" h="519481">
                    <a:moveTo>
                      <a:pt x="1198886" y="519482"/>
                    </a:moveTo>
                    <a:cubicBezTo>
                      <a:pt x="1198886" y="519482"/>
                      <a:pt x="836929" y="247538"/>
                      <a:pt x="0" y="0"/>
                    </a:cubicBezTo>
                  </a:path>
                </a:pathLst>
              </a:custGeom>
              <a:noFill/>
              <a:ln w="16542" cap="rnd">
                <a:solidFill>
                  <a:srgbClr val="0B4D43"/>
                </a:solidFill>
                <a:prstDash val="solid"/>
                <a:miter/>
              </a:ln>
            </p:spPr>
            <p:txBody>
              <a:bodyPr rtlCol="0" anchor="ctr"/>
              <a:lstStyle/>
              <a:p>
                <a:endParaRPr lang="zh-CN" altLang="en-US"/>
              </a:p>
            </p:txBody>
          </p:sp>
          <p:sp>
            <p:nvSpPr>
              <p:cNvPr id="143" name="任意多边形: 形状 142"/>
              <p:cNvSpPr/>
              <p:nvPr/>
            </p:nvSpPr>
            <p:spPr>
              <a:xfrm>
                <a:off x="4827789" y="4705018"/>
                <a:ext cx="199304" cy="137492"/>
              </a:xfrm>
              <a:custGeom>
                <a:avLst/>
                <a:gdLst>
                  <a:gd name="connsiteX0" fmla="*/ 199304 w 199304"/>
                  <a:gd name="connsiteY0" fmla="*/ 137492 h 137492"/>
                  <a:gd name="connsiteX1" fmla="*/ 0 w 199304"/>
                  <a:gd name="connsiteY1" fmla="*/ 72 h 137492"/>
                  <a:gd name="connsiteX2" fmla="*/ 199304 w 199304"/>
                  <a:gd name="connsiteY2" fmla="*/ 137492 h 137492"/>
                </a:gdLst>
                <a:ahLst/>
                <a:cxnLst>
                  <a:cxn ang="0">
                    <a:pos x="connsiteX0" y="connsiteY0"/>
                  </a:cxn>
                  <a:cxn ang="0">
                    <a:pos x="connsiteX1" y="connsiteY1"/>
                  </a:cxn>
                  <a:cxn ang="0">
                    <a:pos x="connsiteX2" y="connsiteY2"/>
                  </a:cxn>
                </a:cxnLst>
                <a:rect l="l" t="t" r="r" b="b"/>
                <a:pathLst>
                  <a:path w="199304" h="137492">
                    <a:moveTo>
                      <a:pt x="199304" y="137492"/>
                    </a:moveTo>
                    <a:cubicBezTo>
                      <a:pt x="199304" y="137492"/>
                      <a:pt x="158434" y="-3651"/>
                      <a:pt x="0" y="72"/>
                    </a:cubicBezTo>
                    <a:cubicBezTo>
                      <a:pt x="0" y="72"/>
                      <a:pt x="52122" y="137575"/>
                      <a:pt x="199304" y="137492"/>
                    </a:cubicBezTo>
                    <a:close/>
                  </a:path>
                </a:pathLst>
              </a:custGeom>
              <a:solidFill>
                <a:srgbClr val="30898B"/>
              </a:solidFill>
              <a:ln w="8271" cap="flat">
                <a:noFill/>
                <a:prstDash val="solid"/>
                <a:miter/>
              </a:ln>
            </p:spPr>
            <p:txBody>
              <a:bodyPr rtlCol="0" anchor="ctr"/>
              <a:lstStyle/>
              <a:p>
                <a:endParaRPr lang="zh-CN" altLang="en-US"/>
              </a:p>
            </p:txBody>
          </p:sp>
          <p:sp>
            <p:nvSpPr>
              <p:cNvPr id="144" name="任意多边形: 形状 143"/>
              <p:cNvSpPr/>
              <p:nvPr/>
            </p:nvSpPr>
            <p:spPr>
              <a:xfrm>
                <a:off x="4708682" y="4650321"/>
                <a:ext cx="78771" cy="209149"/>
              </a:xfrm>
              <a:custGeom>
                <a:avLst/>
                <a:gdLst>
                  <a:gd name="connsiteX0" fmla="*/ 59291 w 78771"/>
                  <a:gd name="connsiteY0" fmla="*/ 209149 h 209149"/>
                  <a:gd name="connsiteX1" fmla="*/ 22392 w 78771"/>
                  <a:gd name="connsiteY1" fmla="*/ 0 h 209149"/>
                  <a:gd name="connsiteX2" fmla="*/ 59291 w 78771"/>
                  <a:gd name="connsiteY2" fmla="*/ 209149 h 209149"/>
                </a:gdLst>
                <a:ahLst/>
                <a:cxnLst>
                  <a:cxn ang="0">
                    <a:pos x="connsiteX0" y="connsiteY0"/>
                  </a:cxn>
                  <a:cxn ang="0">
                    <a:pos x="connsiteX1" y="connsiteY1"/>
                  </a:cxn>
                  <a:cxn ang="0">
                    <a:pos x="connsiteX2" y="connsiteY2"/>
                  </a:cxn>
                </a:cxnLst>
                <a:rect l="l" t="t" r="r" b="b"/>
                <a:pathLst>
                  <a:path w="78771" h="209149">
                    <a:moveTo>
                      <a:pt x="59291" y="209149"/>
                    </a:moveTo>
                    <a:cubicBezTo>
                      <a:pt x="59291" y="209149"/>
                      <a:pt x="122003" y="114834"/>
                      <a:pt x="22392" y="0"/>
                    </a:cubicBezTo>
                    <a:cubicBezTo>
                      <a:pt x="22309" y="0"/>
                      <a:pt x="-47270" y="97873"/>
                      <a:pt x="59291" y="209149"/>
                    </a:cubicBezTo>
                    <a:close/>
                  </a:path>
                </a:pathLst>
              </a:custGeom>
              <a:solidFill>
                <a:srgbClr val="30898B"/>
              </a:solidFill>
              <a:ln w="8271" cap="flat">
                <a:noFill/>
                <a:prstDash val="solid"/>
                <a:miter/>
              </a:ln>
            </p:spPr>
            <p:txBody>
              <a:bodyPr rtlCol="0" anchor="ctr"/>
              <a:lstStyle/>
              <a:p>
                <a:endParaRPr lang="zh-CN" altLang="en-US"/>
              </a:p>
            </p:txBody>
          </p:sp>
          <p:sp>
            <p:nvSpPr>
              <p:cNvPr id="145" name="任意多边形: 形状 144"/>
              <p:cNvSpPr/>
              <p:nvPr/>
            </p:nvSpPr>
            <p:spPr>
              <a:xfrm>
                <a:off x="4512890" y="4543430"/>
                <a:ext cx="84921" cy="205343"/>
              </a:xfrm>
              <a:custGeom>
                <a:avLst/>
                <a:gdLst>
                  <a:gd name="connsiteX0" fmla="*/ 71912 w 84921"/>
                  <a:gd name="connsiteY0" fmla="*/ 205344 h 205343"/>
                  <a:gd name="connsiteX1" fmla="*/ 19376 w 84921"/>
                  <a:gd name="connsiteY1" fmla="*/ 0 h 205343"/>
                  <a:gd name="connsiteX2" fmla="*/ 71912 w 84921"/>
                  <a:gd name="connsiteY2" fmla="*/ 205344 h 205343"/>
                </a:gdLst>
                <a:ahLst/>
                <a:cxnLst>
                  <a:cxn ang="0">
                    <a:pos x="connsiteX0" y="connsiteY0"/>
                  </a:cxn>
                  <a:cxn ang="0">
                    <a:pos x="connsiteX1" y="connsiteY1"/>
                  </a:cxn>
                  <a:cxn ang="0">
                    <a:pos x="connsiteX2" y="connsiteY2"/>
                  </a:cxn>
                </a:cxnLst>
                <a:rect l="l" t="t" r="r" b="b"/>
                <a:pathLst>
                  <a:path w="84921" h="205343">
                    <a:moveTo>
                      <a:pt x="71912" y="205344"/>
                    </a:moveTo>
                    <a:cubicBezTo>
                      <a:pt x="71912" y="205344"/>
                      <a:pt x="124116" y="107719"/>
                      <a:pt x="19376" y="0"/>
                    </a:cubicBezTo>
                    <a:cubicBezTo>
                      <a:pt x="19376" y="-83"/>
                      <a:pt x="-49292" y="99611"/>
                      <a:pt x="71912" y="205344"/>
                    </a:cubicBezTo>
                    <a:close/>
                  </a:path>
                </a:pathLst>
              </a:custGeom>
              <a:solidFill>
                <a:srgbClr val="30898B"/>
              </a:solidFill>
              <a:ln w="8271" cap="flat">
                <a:noFill/>
                <a:prstDash val="solid"/>
                <a:miter/>
              </a:ln>
            </p:spPr>
            <p:txBody>
              <a:bodyPr rtlCol="0" anchor="ctr"/>
              <a:lstStyle/>
              <a:p>
                <a:endParaRPr lang="zh-CN" altLang="en-US"/>
              </a:p>
            </p:txBody>
          </p:sp>
          <p:sp>
            <p:nvSpPr>
              <p:cNvPr id="146" name="任意多边形: 形状 145"/>
              <p:cNvSpPr/>
              <p:nvPr/>
            </p:nvSpPr>
            <p:spPr>
              <a:xfrm>
                <a:off x="4621535" y="4508096"/>
                <a:ext cx="214941" cy="76577"/>
              </a:xfrm>
              <a:custGeom>
                <a:avLst/>
                <a:gdLst>
                  <a:gd name="connsiteX0" fmla="*/ 214941 w 214941"/>
                  <a:gd name="connsiteY0" fmla="*/ 7949 h 76577"/>
                  <a:gd name="connsiteX1" fmla="*/ 0 w 214941"/>
                  <a:gd name="connsiteY1" fmla="*/ 63298 h 76577"/>
                  <a:gd name="connsiteX2" fmla="*/ 214941 w 214941"/>
                  <a:gd name="connsiteY2" fmla="*/ 7949 h 76577"/>
                </a:gdLst>
                <a:ahLst/>
                <a:cxnLst>
                  <a:cxn ang="0">
                    <a:pos x="connsiteX0" y="connsiteY0"/>
                  </a:cxn>
                  <a:cxn ang="0">
                    <a:pos x="connsiteX1" y="connsiteY1"/>
                  </a:cxn>
                  <a:cxn ang="0">
                    <a:pos x="connsiteX2" y="connsiteY2"/>
                  </a:cxn>
                </a:cxnLst>
                <a:rect l="l" t="t" r="r" b="b"/>
                <a:pathLst>
                  <a:path w="214941" h="76577">
                    <a:moveTo>
                      <a:pt x="214941" y="7949"/>
                    </a:moveTo>
                    <a:cubicBezTo>
                      <a:pt x="214941" y="7949"/>
                      <a:pt x="104492" y="-30935"/>
                      <a:pt x="0" y="63298"/>
                    </a:cubicBezTo>
                    <a:cubicBezTo>
                      <a:pt x="83" y="63215"/>
                      <a:pt x="94233" y="117240"/>
                      <a:pt x="214941" y="7949"/>
                    </a:cubicBezTo>
                    <a:close/>
                  </a:path>
                </a:pathLst>
              </a:custGeom>
              <a:solidFill>
                <a:srgbClr val="30898B"/>
              </a:solidFill>
              <a:ln w="8271" cap="flat">
                <a:noFill/>
                <a:prstDash val="solid"/>
                <a:miter/>
              </a:ln>
            </p:spPr>
            <p:txBody>
              <a:bodyPr rtlCol="0" anchor="ctr"/>
              <a:lstStyle/>
              <a:p>
                <a:endParaRPr lang="zh-CN" altLang="en-US"/>
              </a:p>
            </p:txBody>
          </p:sp>
          <p:sp>
            <p:nvSpPr>
              <p:cNvPr id="147" name="任意多边形: 形状 146"/>
              <p:cNvSpPr/>
              <p:nvPr/>
            </p:nvSpPr>
            <p:spPr>
              <a:xfrm>
                <a:off x="4430256" y="4395939"/>
                <a:ext cx="203937" cy="92079"/>
              </a:xfrm>
              <a:custGeom>
                <a:avLst/>
                <a:gdLst>
                  <a:gd name="connsiteX0" fmla="*/ 203937 w 203937"/>
                  <a:gd name="connsiteY0" fmla="*/ 6266 h 92079"/>
                  <a:gd name="connsiteX1" fmla="*/ 0 w 203937"/>
                  <a:gd name="connsiteY1" fmla="*/ 90985 h 92079"/>
                  <a:gd name="connsiteX2" fmla="*/ 203937 w 203937"/>
                  <a:gd name="connsiteY2" fmla="*/ 6266 h 92079"/>
                </a:gdLst>
                <a:ahLst/>
                <a:cxnLst>
                  <a:cxn ang="0">
                    <a:pos x="connsiteX0" y="connsiteY0"/>
                  </a:cxn>
                  <a:cxn ang="0">
                    <a:pos x="connsiteX1" y="connsiteY1"/>
                  </a:cxn>
                  <a:cxn ang="0">
                    <a:pos x="connsiteX2" y="connsiteY2"/>
                  </a:cxn>
                </a:cxnLst>
                <a:rect l="l" t="t" r="r" b="b"/>
                <a:pathLst>
                  <a:path w="203937" h="92079">
                    <a:moveTo>
                      <a:pt x="203937" y="6266"/>
                    </a:moveTo>
                    <a:cubicBezTo>
                      <a:pt x="203937" y="6266"/>
                      <a:pt x="131711" y="103395"/>
                      <a:pt x="0" y="90985"/>
                    </a:cubicBezTo>
                    <a:cubicBezTo>
                      <a:pt x="0" y="90985"/>
                      <a:pt x="43104" y="-28234"/>
                      <a:pt x="203937" y="6266"/>
                    </a:cubicBezTo>
                    <a:close/>
                  </a:path>
                </a:pathLst>
              </a:custGeom>
              <a:solidFill>
                <a:srgbClr val="30898B"/>
              </a:solidFill>
              <a:ln w="8271" cap="flat">
                <a:noFill/>
                <a:prstDash val="solid"/>
                <a:miter/>
              </a:ln>
            </p:spPr>
            <p:txBody>
              <a:bodyPr rtlCol="0" anchor="ctr"/>
              <a:lstStyle/>
              <a:p>
                <a:endParaRPr lang="zh-CN" altLang="en-US"/>
              </a:p>
            </p:txBody>
          </p:sp>
          <p:sp>
            <p:nvSpPr>
              <p:cNvPr id="148" name="任意多边形: 形状 147"/>
              <p:cNvSpPr/>
              <p:nvPr/>
            </p:nvSpPr>
            <p:spPr>
              <a:xfrm>
                <a:off x="4312963" y="4446219"/>
                <a:ext cx="85555" cy="206005"/>
              </a:xfrm>
              <a:custGeom>
                <a:avLst/>
                <a:gdLst>
                  <a:gd name="connsiteX0" fmla="*/ 78574 w 85555"/>
                  <a:gd name="connsiteY0" fmla="*/ 206006 h 206005"/>
                  <a:gd name="connsiteX1" fmla="*/ 14704 w 85555"/>
                  <a:gd name="connsiteY1" fmla="*/ 0 h 206005"/>
                  <a:gd name="connsiteX2" fmla="*/ 78574 w 85555"/>
                  <a:gd name="connsiteY2" fmla="*/ 206006 h 206005"/>
                </a:gdLst>
                <a:ahLst/>
                <a:cxnLst>
                  <a:cxn ang="0">
                    <a:pos x="connsiteX0" y="connsiteY0"/>
                  </a:cxn>
                  <a:cxn ang="0">
                    <a:pos x="connsiteX1" y="connsiteY1"/>
                  </a:cxn>
                  <a:cxn ang="0">
                    <a:pos x="connsiteX2" y="connsiteY2"/>
                  </a:cxn>
                </a:cxnLst>
                <a:rect l="l" t="t" r="r" b="b"/>
                <a:pathLst>
                  <a:path w="85555" h="206005">
                    <a:moveTo>
                      <a:pt x="78574" y="206006"/>
                    </a:moveTo>
                    <a:cubicBezTo>
                      <a:pt x="78574" y="206006"/>
                      <a:pt x="116714" y="102589"/>
                      <a:pt x="14704" y="0"/>
                    </a:cubicBezTo>
                    <a:cubicBezTo>
                      <a:pt x="14704" y="-83"/>
                      <a:pt x="-45774" y="119467"/>
                      <a:pt x="78574" y="206006"/>
                    </a:cubicBezTo>
                    <a:close/>
                  </a:path>
                </a:pathLst>
              </a:custGeom>
              <a:solidFill>
                <a:srgbClr val="30898B"/>
              </a:solidFill>
              <a:ln w="8271" cap="flat">
                <a:noFill/>
                <a:prstDash val="solid"/>
                <a:miter/>
              </a:ln>
            </p:spPr>
            <p:txBody>
              <a:bodyPr rtlCol="0" anchor="ctr"/>
              <a:lstStyle/>
              <a:p>
                <a:endParaRPr lang="zh-CN" altLang="en-US"/>
              </a:p>
            </p:txBody>
          </p:sp>
          <p:sp>
            <p:nvSpPr>
              <p:cNvPr id="149" name="任意多边形: 形状 148"/>
              <p:cNvSpPr/>
              <p:nvPr/>
            </p:nvSpPr>
            <p:spPr>
              <a:xfrm>
                <a:off x="4204643" y="4293612"/>
                <a:ext cx="210721" cy="99714"/>
              </a:xfrm>
              <a:custGeom>
                <a:avLst/>
                <a:gdLst>
                  <a:gd name="connsiteX0" fmla="*/ 210722 w 210721"/>
                  <a:gd name="connsiteY0" fmla="*/ 1205 h 99714"/>
                  <a:gd name="connsiteX1" fmla="*/ 0 w 210721"/>
                  <a:gd name="connsiteY1" fmla="*/ 93866 h 99714"/>
                  <a:gd name="connsiteX2" fmla="*/ 210722 w 210721"/>
                  <a:gd name="connsiteY2" fmla="*/ 1205 h 99714"/>
                </a:gdLst>
                <a:ahLst/>
                <a:cxnLst>
                  <a:cxn ang="0">
                    <a:pos x="connsiteX0" y="connsiteY0"/>
                  </a:cxn>
                  <a:cxn ang="0">
                    <a:pos x="connsiteX1" y="connsiteY1"/>
                  </a:cxn>
                  <a:cxn ang="0">
                    <a:pos x="connsiteX2" y="connsiteY2"/>
                  </a:cxn>
                </a:cxnLst>
                <a:rect l="l" t="t" r="r" b="b"/>
                <a:pathLst>
                  <a:path w="210721" h="99714">
                    <a:moveTo>
                      <a:pt x="210722" y="1205"/>
                    </a:moveTo>
                    <a:cubicBezTo>
                      <a:pt x="210722" y="1205"/>
                      <a:pt x="53694" y="-17658"/>
                      <a:pt x="0" y="93866"/>
                    </a:cubicBezTo>
                    <a:cubicBezTo>
                      <a:pt x="0" y="93866"/>
                      <a:pt x="106974" y="134571"/>
                      <a:pt x="210722" y="1205"/>
                    </a:cubicBezTo>
                    <a:close/>
                  </a:path>
                </a:pathLst>
              </a:custGeom>
              <a:solidFill>
                <a:srgbClr val="30898B"/>
              </a:solidFill>
              <a:ln w="8271" cap="flat">
                <a:noFill/>
                <a:prstDash val="solid"/>
                <a:miter/>
              </a:ln>
            </p:spPr>
            <p:txBody>
              <a:bodyPr rtlCol="0" anchor="ctr"/>
              <a:lstStyle/>
              <a:p>
                <a:endParaRPr lang="zh-CN" altLang="en-US"/>
              </a:p>
            </p:txBody>
          </p:sp>
          <p:sp>
            <p:nvSpPr>
              <p:cNvPr id="150" name="任意多边形: 形状 149"/>
              <p:cNvSpPr/>
              <p:nvPr/>
            </p:nvSpPr>
            <p:spPr>
              <a:xfrm>
                <a:off x="4100317" y="4357860"/>
                <a:ext cx="92859" cy="202282"/>
              </a:xfrm>
              <a:custGeom>
                <a:avLst/>
                <a:gdLst>
                  <a:gd name="connsiteX0" fmla="*/ 89269 w 92859"/>
                  <a:gd name="connsiteY0" fmla="*/ 202283 h 202282"/>
                  <a:gd name="connsiteX1" fmla="*/ 9845 w 92859"/>
                  <a:gd name="connsiteY1" fmla="*/ 0 h 202282"/>
                  <a:gd name="connsiteX2" fmla="*/ 89269 w 92859"/>
                  <a:gd name="connsiteY2" fmla="*/ 202283 h 202282"/>
                </a:gdLst>
                <a:ahLst/>
                <a:cxnLst>
                  <a:cxn ang="0">
                    <a:pos x="connsiteX0" y="connsiteY0"/>
                  </a:cxn>
                  <a:cxn ang="0">
                    <a:pos x="connsiteX1" y="connsiteY1"/>
                  </a:cxn>
                  <a:cxn ang="0">
                    <a:pos x="connsiteX2" y="connsiteY2"/>
                  </a:cxn>
                </a:cxnLst>
                <a:rect l="l" t="t" r="r" b="b"/>
                <a:pathLst>
                  <a:path w="92859" h="202282">
                    <a:moveTo>
                      <a:pt x="89269" y="202283"/>
                    </a:moveTo>
                    <a:cubicBezTo>
                      <a:pt x="89269" y="202283"/>
                      <a:pt x="118556" y="90262"/>
                      <a:pt x="9845" y="0"/>
                    </a:cubicBezTo>
                    <a:cubicBezTo>
                      <a:pt x="9762" y="0"/>
                      <a:pt x="-41119" y="121121"/>
                      <a:pt x="89269" y="202283"/>
                    </a:cubicBezTo>
                    <a:close/>
                  </a:path>
                </a:pathLst>
              </a:custGeom>
              <a:solidFill>
                <a:srgbClr val="30898B"/>
              </a:solidFill>
              <a:ln w="8271" cap="flat">
                <a:noFill/>
                <a:prstDash val="solid"/>
                <a:miter/>
              </a:ln>
            </p:spPr>
            <p:txBody>
              <a:bodyPr rtlCol="0" anchor="ctr"/>
              <a:lstStyle/>
              <a:p>
                <a:endParaRPr lang="zh-CN" altLang="en-US"/>
              </a:p>
            </p:txBody>
          </p:sp>
          <p:sp>
            <p:nvSpPr>
              <p:cNvPr id="151" name="任意多边形: 形状 150"/>
              <p:cNvSpPr/>
              <p:nvPr/>
            </p:nvSpPr>
            <p:spPr>
              <a:xfrm>
                <a:off x="3989950" y="4210922"/>
                <a:ext cx="201951" cy="100073"/>
              </a:xfrm>
              <a:custGeom>
                <a:avLst/>
                <a:gdLst>
                  <a:gd name="connsiteX0" fmla="*/ 201951 w 201951"/>
                  <a:gd name="connsiteY0" fmla="*/ 914 h 100073"/>
                  <a:gd name="connsiteX1" fmla="*/ 0 w 201951"/>
                  <a:gd name="connsiteY1" fmla="*/ 97795 h 100073"/>
                  <a:gd name="connsiteX2" fmla="*/ 201951 w 201951"/>
                  <a:gd name="connsiteY2" fmla="*/ 914 h 100073"/>
                </a:gdLst>
                <a:ahLst/>
                <a:cxnLst>
                  <a:cxn ang="0">
                    <a:pos x="connsiteX0" y="connsiteY0"/>
                  </a:cxn>
                  <a:cxn ang="0">
                    <a:pos x="connsiteX1" y="connsiteY1"/>
                  </a:cxn>
                  <a:cxn ang="0">
                    <a:pos x="connsiteX2" y="connsiteY2"/>
                  </a:cxn>
                </a:cxnLst>
                <a:rect l="l" t="t" r="r" b="b"/>
                <a:pathLst>
                  <a:path w="201951" h="100073">
                    <a:moveTo>
                      <a:pt x="201951" y="914"/>
                    </a:moveTo>
                    <a:cubicBezTo>
                      <a:pt x="201951" y="914"/>
                      <a:pt x="45751" y="-16212"/>
                      <a:pt x="0" y="97795"/>
                    </a:cubicBezTo>
                    <a:cubicBezTo>
                      <a:pt x="0" y="97795"/>
                      <a:pt x="105816" y="123690"/>
                      <a:pt x="201951" y="914"/>
                    </a:cubicBezTo>
                    <a:close/>
                  </a:path>
                </a:pathLst>
              </a:custGeom>
              <a:solidFill>
                <a:srgbClr val="30898B"/>
              </a:solidFill>
              <a:ln w="8271" cap="flat">
                <a:noFill/>
                <a:prstDash val="solid"/>
                <a:miter/>
              </a:ln>
            </p:spPr>
            <p:txBody>
              <a:bodyPr rtlCol="0" anchor="ctr"/>
              <a:lstStyle/>
              <a:p>
                <a:endParaRPr lang="zh-CN" altLang="en-US"/>
              </a:p>
            </p:txBody>
          </p:sp>
          <p:sp>
            <p:nvSpPr>
              <p:cNvPr id="152" name="任意多边形: 形状 151"/>
              <p:cNvSpPr/>
              <p:nvPr/>
            </p:nvSpPr>
            <p:spPr>
              <a:xfrm>
                <a:off x="3886927" y="4274795"/>
                <a:ext cx="95609" cy="207329"/>
              </a:xfrm>
              <a:custGeom>
                <a:avLst/>
                <a:gdLst>
                  <a:gd name="connsiteX0" fmla="*/ 94833 w 95609"/>
                  <a:gd name="connsiteY0" fmla="*/ 207329 h 207329"/>
                  <a:gd name="connsiteX1" fmla="*/ 8294 w 95609"/>
                  <a:gd name="connsiteY1" fmla="*/ 0 h 207329"/>
                  <a:gd name="connsiteX2" fmla="*/ 94833 w 95609"/>
                  <a:gd name="connsiteY2" fmla="*/ 207329 h 207329"/>
                </a:gdLst>
                <a:ahLst/>
                <a:cxnLst>
                  <a:cxn ang="0">
                    <a:pos x="connsiteX0" y="connsiteY0"/>
                  </a:cxn>
                  <a:cxn ang="0">
                    <a:pos x="connsiteX1" y="connsiteY1"/>
                  </a:cxn>
                  <a:cxn ang="0">
                    <a:pos x="connsiteX2" y="connsiteY2"/>
                  </a:cxn>
                </a:cxnLst>
                <a:rect l="l" t="t" r="r" b="b"/>
                <a:pathLst>
                  <a:path w="95609" h="207329">
                    <a:moveTo>
                      <a:pt x="94833" y="207329"/>
                    </a:moveTo>
                    <a:cubicBezTo>
                      <a:pt x="94833" y="207329"/>
                      <a:pt x="109807" y="76446"/>
                      <a:pt x="8294" y="0"/>
                    </a:cubicBezTo>
                    <a:cubicBezTo>
                      <a:pt x="8294" y="-83"/>
                      <a:pt x="-39609" y="139240"/>
                      <a:pt x="94833" y="207329"/>
                    </a:cubicBezTo>
                    <a:close/>
                  </a:path>
                </a:pathLst>
              </a:custGeom>
              <a:solidFill>
                <a:srgbClr val="30898B"/>
              </a:solidFill>
              <a:ln w="8271" cap="flat">
                <a:noFill/>
                <a:prstDash val="solid"/>
                <a:miter/>
              </a:ln>
            </p:spPr>
            <p:txBody>
              <a:bodyPr rtlCol="0" anchor="ctr"/>
              <a:lstStyle/>
              <a:p>
                <a:endParaRPr lang="zh-CN" altLang="en-US"/>
              </a:p>
            </p:txBody>
          </p:sp>
        </p:grpSp>
        <p:grpSp>
          <p:nvGrpSpPr>
            <p:cNvPr id="153" name="图形 2"/>
            <p:cNvGrpSpPr/>
            <p:nvPr/>
          </p:nvGrpSpPr>
          <p:grpSpPr>
            <a:xfrm>
              <a:off x="3049108" y="1813613"/>
              <a:ext cx="655495" cy="1380568"/>
              <a:chOff x="3049108" y="2777987"/>
              <a:chExt cx="655495" cy="1380568"/>
            </a:xfrm>
          </p:grpSpPr>
          <p:sp>
            <p:nvSpPr>
              <p:cNvPr id="154" name="任意多边形: 形状 153"/>
              <p:cNvSpPr/>
              <p:nvPr/>
            </p:nvSpPr>
            <p:spPr>
              <a:xfrm>
                <a:off x="3049108" y="2957518"/>
                <a:ext cx="514352" cy="1201037"/>
              </a:xfrm>
              <a:custGeom>
                <a:avLst/>
                <a:gdLst>
                  <a:gd name="connsiteX0" fmla="*/ 514352 w 514352"/>
                  <a:gd name="connsiteY0" fmla="*/ 0 h 1201037"/>
                  <a:gd name="connsiteX1" fmla="*/ 0 w 514352"/>
                  <a:gd name="connsiteY1" fmla="*/ 1201038 h 1201037"/>
                </a:gdLst>
                <a:ahLst/>
                <a:cxnLst>
                  <a:cxn ang="0">
                    <a:pos x="connsiteX0" y="connsiteY0"/>
                  </a:cxn>
                  <a:cxn ang="0">
                    <a:pos x="connsiteX1" y="connsiteY1"/>
                  </a:cxn>
                </a:cxnLst>
                <a:rect l="l" t="t" r="r" b="b"/>
                <a:pathLst>
                  <a:path w="514352" h="1201037">
                    <a:moveTo>
                      <a:pt x="514352" y="0"/>
                    </a:moveTo>
                    <a:cubicBezTo>
                      <a:pt x="514352" y="0"/>
                      <a:pt x="243980" y="363116"/>
                      <a:pt x="0" y="1201038"/>
                    </a:cubicBezTo>
                  </a:path>
                </a:pathLst>
              </a:custGeom>
              <a:noFill/>
              <a:ln w="16542" cap="rnd">
                <a:solidFill>
                  <a:srgbClr val="0B4D43"/>
                </a:solidFill>
                <a:prstDash val="solid"/>
                <a:miter/>
              </a:ln>
            </p:spPr>
            <p:txBody>
              <a:bodyPr rtlCol="0" anchor="ctr"/>
              <a:lstStyle/>
              <a:p>
                <a:endParaRPr lang="zh-CN" altLang="en-US"/>
              </a:p>
            </p:txBody>
          </p:sp>
          <p:sp>
            <p:nvSpPr>
              <p:cNvPr id="155" name="任意多边形: 形状 154"/>
              <p:cNvSpPr/>
              <p:nvPr/>
            </p:nvSpPr>
            <p:spPr>
              <a:xfrm>
                <a:off x="3549871" y="2777987"/>
                <a:ext cx="136616" cy="199883"/>
              </a:xfrm>
              <a:custGeom>
                <a:avLst/>
                <a:gdLst>
                  <a:gd name="connsiteX0" fmla="*/ 136614 w 136616"/>
                  <a:gd name="connsiteY0" fmla="*/ 0 h 199883"/>
                  <a:gd name="connsiteX1" fmla="*/ 104 w 136616"/>
                  <a:gd name="connsiteY1" fmla="*/ 199883 h 199883"/>
                  <a:gd name="connsiteX2" fmla="*/ 136614 w 136616"/>
                  <a:gd name="connsiteY2" fmla="*/ 0 h 199883"/>
                </a:gdLst>
                <a:ahLst/>
                <a:cxnLst>
                  <a:cxn ang="0">
                    <a:pos x="connsiteX0" y="connsiteY0"/>
                  </a:cxn>
                  <a:cxn ang="0">
                    <a:pos x="connsiteX1" y="connsiteY1"/>
                  </a:cxn>
                  <a:cxn ang="0">
                    <a:pos x="connsiteX2" y="connsiteY2"/>
                  </a:cxn>
                </a:cxnLst>
                <a:rect l="l" t="t" r="r" b="b"/>
                <a:pathLst>
                  <a:path w="136616" h="199883">
                    <a:moveTo>
                      <a:pt x="136614" y="0"/>
                    </a:moveTo>
                    <a:cubicBezTo>
                      <a:pt x="136614" y="0"/>
                      <a:pt x="-4364" y="41532"/>
                      <a:pt x="104" y="199883"/>
                    </a:cubicBezTo>
                    <a:cubicBezTo>
                      <a:pt x="104" y="199883"/>
                      <a:pt x="137358" y="147182"/>
                      <a:pt x="136614" y="0"/>
                    </a:cubicBezTo>
                    <a:close/>
                  </a:path>
                </a:pathLst>
              </a:custGeom>
              <a:solidFill>
                <a:srgbClr val="30898B"/>
              </a:solidFill>
              <a:ln w="8271" cap="flat">
                <a:noFill/>
                <a:prstDash val="solid"/>
                <a:miter/>
              </a:ln>
            </p:spPr>
            <p:txBody>
              <a:bodyPr rtlCol="0" anchor="ctr"/>
              <a:lstStyle/>
              <a:p>
                <a:endParaRPr lang="zh-CN" altLang="en-US"/>
              </a:p>
            </p:txBody>
          </p:sp>
          <p:sp>
            <p:nvSpPr>
              <p:cNvPr id="156" name="任意多边形: 形状 155"/>
              <p:cNvSpPr/>
              <p:nvPr/>
            </p:nvSpPr>
            <p:spPr>
              <a:xfrm>
                <a:off x="3495620" y="3017953"/>
                <a:ext cx="208984" cy="78957"/>
              </a:xfrm>
              <a:custGeom>
                <a:avLst/>
                <a:gdLst>
                  <a:gd name="connsiteX0" fmla="*/ 208984 w 208984"/>
                  <a:gd name="connsiteY0" fmla="*/ 19154 h 78957"/>
                  <a:gd name="connsiteX1" fmla="*/ 0 w 208984"/>
                  <a:gd name="connsiteY1" fmla="*/ 56963 h 78957"/>
                  <a:gd name="connsiteX2" fmla="*/ 208984 w 208984"/>
                  <a:gd name="connsiteY2" fmla="*/ 19154 h 78957"/>
                </a:gdLst>
                <a:ahLst/>
                <a:cxnLst>
                  <a:cxn ang="0">
                    <a:pos x="connsiteX0" y="connsiteY0"/>
                  </a:cxn>
                  <a:cxn ang="0">
                    <a:pos x="connsiteX1" y="connsiteY1"/>
                  </a:cxn>
                  <a:cxn ang="0">
                    <a:pos x="connsiteX2" y="connsiteY2"/>
                  </a:cxn>
                </a:cxnLst>
                <a:rect l="l" t="t" r="r" b="b"/>
                <a:pathLst>
                  <a:path w="208984" h="78957">
                    <a:moveTo>
                      <a:pt x="208984" y="19154"/>
                    </a:moveTo>
                    <a:cubicBezTo>
                      <a:pt x="208984" y="19154"/>
                      <a:pt x="114420" y="-43144"/>
                      <a:pt x="0" y="56963"/>
                    </a:cubicBezTo>
                    <a:cubicBezTo>
                      <a:pt x="0" y="56963"/>
                      <a:pt x="98204" y="126128"/>
                      <a:pt x="208984" y="19154"/>
                    </a:cubicBezTo>
                    <a:close/>
                  </a:path>
                </a:pathLst>
              </a:custGeom>
              <a:solidFill>
                <a:srgbClr val="30898B"/>
              </a:solidFill>
              <a:ln w="8271" cap="flat">
                <a:noFill/>
                <a:prstDash val="solid"/>
                <a:miter/>
              </a:ln>
            </p:spPr>
            <p:txBody>
              <a:bodyPr rtlCol="0" anchor="ctr"/>
              <a:lstStyle/>
              <a:p>
                <a:endParaRPr lang="zh-CN" altLang="en-US"/>
              </a:p>
            </p:txBody>
          </p:sp>
          <p:sp>
            <p:nvSpPr>
              <p:cNvPr id="157" name="任意多边形: 形状 156"/>
              <p:cNvSpPr/>
              <p:nvPr/>
            </p:nvSpPr>
            <p:spPr>
              <a:xfrm>
                <a:off x="3389473" y="3207949"/>
                <a:ext cx="205178" cy="85237"/>
              </a:xfrm>
              <a:custGeom>
                <a:avLst/>
                <a:gdLst>
                  <a:gd name="connsiteX0" fmla="*/ 205178 w 205178"/>
                  <a:gd name="connsiteY0" fmla="*/ 12743 h 85237"/>
                  <a:gd name="connsiteX1" fmla="*/ 0 w 205178"/>
                  <a:gd name="connsiteY1" fmla="*/ 66189 h 85237"/>
                  <a:gd name="connsiteX2" fmla="*/ 205178 w 205178"/>
                  <a:gd name="connsiteY2" fmla="*/ 12743 h 85237"/>
                </a:gdLst>
                <a:ahLst/>
                <a:cxnLst>
                  <a:cxn ang="0">
                    <a:pos x="connsiteX0" y="connsiteY0"/>
                  </a:cxn>
                  <a:cxn ang="0">
                    <a:pos x="connsiteX1" y="connsiteY1"/>
                  </a:cxn>
                  <a:cxn ang="0">
                    <a:pos x="connsiteX2" y="connsiteY2"/>
                  </a:cxn>
                </a:cxnLst>
                <a:rect l="l" t="t" r="r" b="b"/>
                <a:pathLst>
                  <a:path w="205178" h="85237">
                    <a:moveTo>
                      <a:pt x="205178" y="12743"/>
                    </a:moveTo>
                    <a:cubicBezTo>
                      <a:pt x="205178" y="12743"/>
                      <a:pt x="107388" y="-39048"/>
                      <a:pt x="0" y="66189"/>
                    </a:cubicBezTo>
                    <a:cubicBezTo>
                      <a:pt x="83" y="66106"/>
                      <a:pt x="100025" y="134444"/>
                      <a:pt x="205178" y="12743"/>
                    </a:cubicBezTo>
                    <a:close/>
                  </a:path>
                </a:pathLst>
              </a:custGeom>
              <a:solidFill>
                <a:srgbClr val="30898B"/>
              </a:solidFill>
              <a:ln w="8271" cap="flat">
                <a:noFill/>
                <a:prstDash val="solid"/>
                <a:miter/>
              </a:ln>
            </p:spPr>
            <p:txBody>
              <a:bodyPr rtlCol="0" anchor="ctr"/>
              <a:lstStyle/>
              <a:p>
                <a:endParaRPr lang="zh-CN" altLang="en-US"/>
              </a:p>
            </p:txBody>
          </p:sp>
          <p:sp>
            <p:nvSpPr>
              <p:cNvPr id="158" name="任意多边形: 形状 157"/>
              <p:cNvSpPr/>
              <p:nvPr/>
            </p:nvSpPr>
            <p:spPr>
              <a:xfrm>
                <a:off x="3353147" y="2970011"/>
                <a:ext cx="77036" cy="214692"/>
              </a:xfrm>
              <a:custGeom>
                <a:avLst/>
                <a:gdLst>
                  <a:gd name="connsiteX0" fmla="*/ 7700 w 77036"/>
                  <a:gd name="connsiteY0" fmla="*/ 0 h 214692"/>
                  <a:gd name="connsiteX1" fmla="*/ 63959 w 77036"/>
                  <a:gd name="connsiteY1" fmla="*/ 214693 h 214692"/>
                  <a:gd name="connsiteX2" fmla="*/ 7700 w 77036"/>
                  <a:gd name="connsiteY2" fmla="*/ 0 h 214692"/>
                </a:gdLst>
                <a:ahLst/>
                <a:cxnLst>
                  <a:cxn ang="0">
                    <a:pos x="connsiteX0" y="connsiteY0"/>
                  </a:cxn>
                  <a:cxn ang="0">
                    <a:pos x="connsiteX1" y="connsiteY1"/>
                  </a:cxn>
                  <a:cxn ang="0">
                    <a:pos x="connsiteX2" y="connsiteY2"/>
                  </a:cxn>
                </a:cxnLst>
                <a:rect l="l" t="t" r="r" b="b"/>
                <a:pathLst>
                  <a:path w="77036" h="214692">
                    <a:moveTo>
                      <a:pt x="7700" y="0"/>
                    </a:moveTo>
                    <a:cubicBezTo>
                      <a:pt x="7700" y="0"/>
                      <a:pt x="-30688" y="110614"/>
                      <a:pt x="63959" y="214693"/>
                    </a:cubicBezTo>
                    <a:cubicBezTo>
                      <a:pt x="63959" y="214610"/>
                      <a:pt x="117570" y="120294"/>
                      <a:pt x="7700" y="0"/>
                    </a:cubicBezTo>
                    <a:close/>
                  </a:path>
                </a:pathLst>
              </a:custGeom>
              <a:solidFill>
                <a:srgbClr val="30898B"/>
              </a:solidFill>
              <a:ln w="8271" cap="flat">
                <a:noFill/>
                <a:prstDash val="solid"/>
                <a:miter/>
              </a:ln>
            </p:spPr>
            <p:txBody>
              <a:bodyPr rtlCol="0" anchor="ctr"/>
              <a:lstStyle/>
              <a:p>
                <a:endParaRPr lang="zh-CN" altLang="en-US"/>
              </a:p>
            </p:txBody>
          </p:sp>
          <p:sp>
            <p:nvSpPr>
              <p:cNvPr id="159" name="任意多边形: 形状 158"/>
              <p:cNvSpPr/>
              <p:nvPr/>
            </p:nvSpPr>
            <p:spPr>
              <a:xfrm>
                <a:off x="3241877" y="3172790"/>
                <a:ext cx="92651" cy="203523"/>
              </a:xfrm>
              <a:custGeom>
                <a:avLst/>
                <a:gdLst>
                  <a:gd name="connsiteX0" fmla="*/ 6039 w 92651"/>
                  <a:gd name="connsiteY0" fmla="*/ 0 h 203523"/>
                  <a:gd name="connsiteX1" fmla="*/ 91668 w 92651"/>
                  <a:gd name="connsiteY1" fmla="*/ 203523 h 203523"/>
                  <a:gd name="connsiteX2" fmla="*/ 6039 w 92651"/>
                  <a:gd name="connsiteY2" fmla="*/ 0 h 203523"/>
                </a:gdLst>
                <a:ahLst/>
                <a:cxnLst>
                  <a:cxn ang="0">
                    <a:pos x="connsiteX0" y="connsiteY0"/>
                  </a:cxn>
                  <a:cxn ang="0">
                    <a:pos x="connsiteX1" y="connsiteY1"/>
                  </a:cxn>
                  <a:cxn ang="0">
                    <a:pos x="connsiteX2" y="connsiteY2"/>
                  </a:cxn>
                </a:cxnLst>
                <a:rect l="l" t="t" r="r" b="b"/>
                <a:pathLst>
                  <a:path w="92651" h="203523">
                    <a:moveTo>
                      <a:pt x="6039" y="0"/>
                    </a:moveTo>
                    <a:cubicBezTo>
                      <a:pt x="6039" y="0"/>
                      <a:pt x="103416" y="71812"/>
                      <a:pt x="91668" y="203523"/>
                    </a:cubicBezTo>
                    <a:cubicBezTo>
                      <a:pt x="91586" y="203606"/>
                      <a:pt x="-27798" y="160999"/>
                      <a:pt x="6039" y="0"/>
                    </a:cubicBezTo>
                    <a:close/>
                  </a:path>
                </a:pathLst>
              </a:custGeom>
              <a:solidFill>
                <a:srgbClr val="30898B"/>
              </a:solidFill>
              <a:ln w="8271" cap="flat">
                <a:noFill/>
                <a:prstDash val="solid"/>
                <a:miter/>
              </a:ln>
            </p:spPr>
            <p:txBody>
              <a:bodyPr rtlCol="0" anchor="ctr"/>
              <a:lstStyle/>
              <a:p>
                <a:endParaRPr lang="zh-CN" altLang="en-US"/>
              </a:p>
            </p:txBody>
          </p:sp>
          <p:sp>
            <p:nvSpPr>
              <p:cNvPr id="160" name="任意多边形: 形状 159"/>
              <p:cNvSpPr/>
              <p:nvPr/>
            </p:nvSpPr>
            <p:spPr>
              <a:xfrm>
                <a:off x="3293171" y="3407588"/>
                <a:ext cx="205757" cy="85975"/>
              </a:xfrm>
              <a:custGeom>
                <a:avLst/>
                <a:gdLst>
                  <a:gd name="connsiteX0" fmla="*/ 205757 w 205757"/>
                  <a:gd name="connsiteY0" fmla="*/ 6782 h 85975"/>
                  <a:gd name="connsiteX1" fmla="*/ 0 w 205757"/>
                  <a:gd name="connsiteY1" fmla="*/ 71562 h 85975"/>
                  <a:gd name="connsiteX2" fmla="*/ 205757 w 205757"/>
                  <a:gd name="connsiteY2" fmla="*/ 6782 h 85975"/>
                </a:gdLst>
                <a:ahLst/>
                <a:cxnLst>
                  <a:cxn ang="0">
                    <a:pos x="connsiteX0" y="connsiteY0"/>
                  </a:cxn>
                  <a:cxn ang="0">
                    <a:pos x="connsiteX1" y="connsiteY1"/>
                  </a:cxn>
                  <a:cxn ang="0">
                    <a:pos x="connsiteX2" y="connsiteY2"/>
                  </a:cxn>
                </a:cxnLst>
                <a:rect l="l" t="t" r="r" b="b"/>
                <a:pathLst>
                  <a:path w="205757" h="85975">
                    <a:moveTo>
                      <a:pt x="205757" y="6782"/>
                    </a:moveTo>
                    <a:cubicBezTo>
                      <a:pt x="205757" y="6782"/>
                      <a:pt x="102176" y="-30944"/>
                      <a:pt x="0" y="71562"/>
                    </a:cubicBezTo>
                    <a:cubicBezTo>
                      <a:pt x="0" y="71562"/>
                      <a:pt x="119798" y="131544"/>
                      <a:pt x="205757" y="6782"/>
                    </a:cubicBezTo>
                    <a:close/>
                  </a:path>
                </a:pathLst>
              </a:custGeom>
              <a:solidFill>
                <a:srgbClr val="30898B"/>
              </a:solidFill>
              <a:ln w="8271" cap="flat">
                <a:noFill/>
                <a:prstDash val="solid"/>
                <a:miter/>
              </a:ln>
            </p:spPr>
            <p:txBody>
              <a:bodyPr rtlCol="0" anchor="ctr"/>
              <a:lstStyle/>
              <a:p>
                <a:endParaRPr lang="zh-CN" altLang="en-US"/>
              </a:p>
            </p:txBody>
          </p:sp>
          <p:sp>
            <p:nvSpPr>
              <p:cNvPr id="161" name="任意多边形: 形状 160"/>
              <p:cNvSpPr/>
              <p:nvPr/>
            </p:nvSpPr>
            <p:spPr>
              <a:xfrm>
                <a:off x="3140340" y="3392033"/>
                <a:ext cx="100337" cy="210307"/>
              </a:xfrm>
              <a:custGeom>
                <a:avLst/>
                <a:gdLst>
                  <a:gd name="connsiteX0" fmla="*/ 1099 w 100337"/>
                  <a:gd name="connsiteY0" fmla="*/ 0 h 210307"/>
                  <a:gd name="connsiteX1" fmla="*/ 94670 w 100337"/>
                  <a:gd name="connsiteY1" fmla="*/ 210308 h 210307"/>
                  <a:gd name="connsiteX2" fmla="*/ 1099 w 100337"/>
                  <a:gd name="connsiteY2" fmla="*/ 0 h 210307"/>
                </a:gdLst>
                <a:ahLst/>
                <a:cxnLst>
                  <a:cxn ang="0">
                    <a:pos x="connsiteX0" y="connsiteY0"/>
                  </a:cxn>
                  <a:cxn ang="0">
                    <a:pos x="connsiteX1" y="connsiteY1"/>
                  </a:cxn>
                  <a:cxn ang="0">
                    <a:pos x="connsiteX2" y="connsiteY2"/>
                  </a:cxn>
                </a:cxnLst>
                <a:rect l="l" t="t" r="r" b="b"/>
                <a:pathLst>
                  <a:path w="100337" h="210307">
                    <a:moveTo>
                      <a:pt x="1099" y="0"/>
                    </a:moveTo>
                    <a:cubicBezTo>
                      <a:pt x="1099" y="0"/>
                      <a:pt x="-17103" y="157110"/>
                      <a:pt x="94670" y="210308"/>
                    </a:cubicBezTo>
                    <a:cubicBezTo>
                      <a:pt x="94670" y="210308"/>
                      <a:pt x="134878" y="103168"/>
                      <a:pt x="1099" y="0"/>
                    </a:cubicBezTo>
                    <a:close/>
                  </a:path>
                </a:pathLst>
              </a:custGeom>
              <a:solidFill>
                <a:srgbClr val="30898B"/>
              </a:solidFill>
              <a:ln w="8271" cap="flat">
                <a:noFill/>
                <a:prstDash val="solid"/>
                <a:miter/>
              </a:ln>
            </p:spPr>
            <p:txBody>
              <a:bodyPr rtlCol="0" anchor="ctr"/>
              <a:lstStyle/>
              <a:p>
                <a:endParaRPr lang="zh-CN" altLang="en-US"/>
              </a:p>
            </p:txBody>
          </p:sp>
          <p:sp>
            <p:nvSpPr>
              <p:cNvPr id="162" name="任意多边形: 形状 161"/>
              <p:cNvSpPr/>
              <p:nvPr/>
            </p:nvSpPr>
            <p:spPr>
              <a:xfrm>
                <a:off x="3205805" y="3613301"/>
                <a:ext cx="201951" cy="93316"/>
              </a:xfrm>
              <a:custGeom>
                <a:avLst/>
                <a:gdLst>
                  <a:gd name="connsiteX0" fmla="*/ 201952 w 201951"/>
                  <a:gd name="connsiteY0" fmla="*/ 3435 h 93316"/>
                  <a:gd name="connsiteX1" fmla="*/ 0 w 201951"/>
                  <a:gd name="connsiteY1" fmla="*/ 83769 h 93316"/>
                  <a:gd name="connsiteX2" fmla="*/ 201952 w 201951"/>
                  <a:gd name="connsiteY2" fmla="*/ 3435 h 93316"/>
                </a:gdLst>
                <a:ahLst/>
                <a:cxnLst>
                  <a:cxn ang="0">
                    <a:pos x="connsiteX0" y="connsiteY0"/>
                  </a:cxn>
                  <a:cxn ang="0">
                    <a:pos x="connsiteX1" y="connsiteY1"/>
                  </a:cxn>
                  <a:cxn ang="0">
                    <a:pos x="connsiteX2" y="connsiteY2"/>
                  </a:cxn>
                </a:cxnLst>
                <a:rect l="l" t="t" r="r" b="b"/>
                <a:pathLst>
                  <a:path w="201951" h="93316">
                    <a:moveTo>
                      <a:pt x="201952" y="3435"/>
                    </a:moveTo>
                    <a:cubicBezTo>
                      <a:pt x="201952" y="3435"/>
                      <a:pt x="89848" y="-25356"/>
                      <a:pt x="0" y="83769"/>
                    </a:cubicBezTo>
                    <a:cubicBezTo>
                      <a:pt x="0" y="83769"/>
                      <a:pt x="121287" y="134153"/>
                      <a:pt x="201952" y="3435"/>
                    </a:cubicBezTo>
                    <a:close/>
                  </a:path>
                </a:pathLst>
              </a:custGeom>
              <a:solidFill>
                <a:srgbClr val="30898B"/>
              </a:solidFill>
              <a:ln w="8271" cap="flat">
                <a:noFill/>
                <a:prstDash val="solid"/>
                <a:miter/>
              </a:ln>
            </p:spPr>
            <p:txBody>
              <a:bodyPr rtlCol="0" anchor="ctr"/>
              <a:lstStyle/>
              <a:p>
                <a:endParaRPr lang="zh-CN" altLang="en-US"/>
              </a:p>
            </p:txBody>
          </p:sp>
          <p:sp>
            <p:nvSpPr>
              <p:cNvPr id="163" name="任意多边形: 形状 162"/>
              <p:cNvSpPr/>
              <p:nvPr/>
            </p:nvSpPr>
            <p:spPr>
              <a:xfrm>
                <a:off x="3058625" y="3615909"/>
                <a:ext cx="100715" cy="201537"/>
              </a:xfrm>
              <a:custGeom>
                <a:avLst/>
                <a:gdLst>
                  <a:gd name="connsiteX0" fmla="*/ 825 w 100715"/>
                  <a:gd name="connsiteY0" fmla="*/ 0 h 201537"/>
                  <a:gd name="connsiteX1" fmla="*/ 98533 w 100715"/>
                  <a:gd name="connsiteY1" fmla="*/ 201538 h 201537"/>
                  <a:gd name="connsiteX2" fmla="*/ 825 w 100715"/>
                  <a:gd name="connsiteY2" fmla="*/ 0 h 201537"/>
                </a:gdLst>
                <a:ahLst/>
                <a:cxnLst>
                  <a:cxn ang="0">
                    <a:pos x="connsiteX0" y="connsiteY0"/>
                  </a:cxn>
                  <a:cxn ang="0">
                    <a:pos x="connsiteX1" y="connsiteY1"/>
                  </a:cxn>
                  <a:cxn ang="0">
                    <a:pos x="connsiteX2" y="connsiteY2"/>
                  </a:cxn>
                </a:cxnLst>
                <a:rect l="l" t="t" r="r" b="b"/>
                <a:pathLst>
                  <a:path w="100715" h="201537">
                    <a:moveTo>
                      <a:pt x="825" y="0"/>
                    </a:moveTo>
                    <a:cubicBezTo>
                      <a:pt x="825" y="0"/>
                      <a:pt x="-15639" y="156200"/>
                      <a:pt x="98533" y="201538"/>
                    </a:cubicBezTo>
                    <a:cubicBezTo>
                      <a:pt x="98533" y="201538"/>
                      <a:pt x="124015" y="95640"/>
                      <a:pt x="825" y="0"/>
                    </a:cubicBezTo>
                    <a:close/>
                  </a:path>
                </a:pathLst>
              </a:custGeom>
              <a:solidFill>
                <a:srgbClr val="30898B"/>
              </a:solidFill>
              <a:ln w="8271" cap="flat">
                <a:noFill/>
                <a:prstDash val="solid"/>
                <a:miter/>
              </a:ln>
            </p:spPr>
            <p:txBody>
              <a:bodyPr rtlCol="0" anchor="ctr"/>
              <a:lstStyle/>
              <a:p>
                <a:endParaRPr lang="zh-CN" altLang="en-US"/>
              </a:p>
            </p:txBody>
          </p:sp>
          <p:sp>
            <p:nvSpPr>
              <p:cNvPr id="164" name="任意多边形: 形状 163"/>
              <p:cNvSpPr/>
              <p:nvPr/>
            </p:nvSpPr>
            <p:spPr>
              <a:xfrm>
                <a:off x="3123651" y="3824184"/>
                <a:ext cx="206998" cy="96151"/>
              </a:xfrm>
              <a:custGeom>
                <a:avLst/>
                <a:gdLst>
                  <a:gd name="connsiteX0" fmla="*/ 206999 w 206998"/>
                  <a:gd name="connsiteY0" fmla="*/ 709 h 96151"/>
                  <a:gd name="connsiteX1" fmla="*/ 0 w 206998"/>
                  <a:gd name="connsiteY1" fmla="*/ 88158 h 96151"/>
                  <a:gd name="connsiteX2" fmla="*/ 206999 w 206998"/>
                  <a:gd name="connsiteY2" fmla="*/ 709 h 96151"/>
                </a:gdLst>
                <a:ahLst/>
                <a:cxnLst>
                  <a:cxn ang="0">
                    <a:pos x="connsiteX0" y="connsiteY0"/>
                  </a:cxn>
                  <a:cxn ang="0">
                    <a:pos x="connsiteX1" y="connsiteY1"/>
                  </a:cxn>
                  <a:cxn ang="0">
                    <a:pos x="connsiteX2" y="connsiteY2"/>
                  </a:cxn>
                </a:cxnLst>
                <a:rect l="l" t="t" r="r" b="b"/>
                <a:pathLst>
                  <a:path w="206998" h="96151">
                    <a:moveTo>
                      <a:pt x="206999" y="709"/>
                    </a:moveTo>
                    <a:cubicBezTo>
                      <a:pt x="206999" y="709"/>
                      <a:pt x="76032" y="-13770"/>
                      <a:pt x="0" y="88158"/>
                    </a:cubicBezTo>
                    <a:cubicBezTo>
                      <a:pt x="0" y="88075"/>
                      <a:pt x="139488" y="135398"/>
                      <a:pt x="206999" y="709"/>
                    </a:cubicBezTo>
                    <a:close/>
                  </a:path>
                </a:pathLst>
              </a:custGeom>
              <a:solidFill>
                <a:srgbClr val="30898B"/>
              </a:solidFill>
              <a:ln w="8271" cap="flat">
                <a:noFill/>
                <a:prstDash val="solid"/>
                <a:miter/>
              </a:ln>
            </p:spPr>
            <p:txBody>
              <a:bodyPr rtlCol="0" anchor="ctr"/>
              <a:lstStyle/>
              <a:p>
                <a:endParaRPr lang="zh-CN" altLang="en-US"/>
              </a:p>
            </p:txBody>
          </p:sp>
        </p:grpSp>
        <p:grpSp>
          <p:nvGrpSpPr>
            <p:cNvPr id="165" name="图形 2"/>
            <p:cNvGrpSpPr/>
            <p:nvPr/>
          </p:nvGrpSpPr>
          <p:grpSpPr>
            <a:xfrm>
              <a:off x="728443" y="3231080"/>
              <a:ext cx="1518981" cy="388266"/>
              <a:chOff x="728443" y="4195454"/>
              <a:chExt cx="1518981" cy="388266"/>
            </a:xfrm>
          </p:grpSpPr>
          <p:sp>
            <p:nvSpPr>
              <p:cNvPr id="166" name="任意多边形: 形状 165"/>
              <p:cNvSpPr/>
              <p:nvPr/>
            </p:nvSpPr>
            <p:spPr>
              <a:xfrm>
                <a:off x="941067" y="4356122"/>
                <a:ext cx="1306356" cy="58873"/>
              </a:xfrm>
              <a:custGeom>
                <a:avLst/>
                <a:gdLst>
                  <a:gd name="connsiteX0" fmla="*/ 0 w 1306356"/>
                  <a:gd name="connsiteY0" fmla="*/ 0 h 58873"/>
                  <a:gd name="connsiteX1" fmla="*/ 1306357 w 1306356"/>
                  <a:gd name="connsiteY1" fmla="*/ 24820 h 58873"/>
                </a:gdLst>
                <a:ahLst/>
                <a:cxnLst>
                  <a:cxn ang="0">
                    <a:pos x="connsiteX0" y="connsiteY0"/>
                  </a:cxn>
                  <a:cxn ang="0">
                    <a:pos x="connsiteX1" y="connsiteY1"/>
                  </a:cxn>
                </a:cxnLst>
                <a:rect l="l" t="t" r="r" b="b"/>
                <a:pathLst>
                  <a:path w="1306356" h="58873">
                    <a:moveTo>
                      <a:pt x="0" y="0"/>
                    </a:moveTo>
                    <a:cubicBezTo>
                      <a:pt x="0" y="0"/>
                      <a:pt x="438155" y="113923"/>
                      <a:pt x="1306357" y="24820"/>
                    </a:cubicBezTo>
                  </a:path>
                </a:pathLst>
              </a:custGeom>
              <a:noFill/>
              <a:ln w="16542" cap="rnd">
                <a:solidFill>
                  <a:srgbClr val="0B4D43"/>
                </a:solidFill>
                <a:prstDash val="solid"/>
                <a:miter/>
              </a:ln>
            </p:spPr>
            <p:txBody>
              <a:bodyPr rtlCol="0" anchor="ctr"/>
              <a:lstStyle/>
              <a:p>
                <a:endParaRPr lang="zh-CN" altLang="en-US"/>
              </a:p>
            </p:txBody>
          </p:sp>
          <p:sp>
            <p:nvSpPr>
              <p:cNvPr id="167" name="任意多边形: 形状 166"/>
              <p:cNvSpPr/>
              <p:nvPr/>
            </p:nvSpPr>
            <p:spPr>
              <a:xfrm>
                <a:off x="728443" y="4293437"/>
                <a:ext cx="236534" cy="86711"/>
              </a:xfrm>
              <a:custGeom>
                <a:avLst/>
                <a:gdLst>
                  <a:gd name="connsiteX0" fmla="*/ 0 w 236534"/>
                  <a:gd name="connsiteY0" fmla="*/ 16189 h 86711"/>
                  <a:gd name="connsiteX1" fmla="*/ 236534 w 236534"/>
                  <a:gd name="connsiteY1" fmla="*/ 67484 h 86711"/>
                  <a:gd name="connsiteX2" fmla="*/ 0 w 236534"/>
                  <a:gd name="connsiteY2" fmla="*/ 16189 h 86711"/>
                </a:gdLst>
                <a:ahLst/>
                <a:cxnLst>
                  <a:cxn ang="0">
                    <a:pos x="connsiteX0" y="connsiteY0"/>
                  </a:cxn>
                  <a:cxn ang="0">
                    <a:pos x="connsiteX1" y="connsiteY1"/>
                  </a:cxn>
                  <a:cxn ang="0">
                    <a:pos x="connsiteX2" y="connsiteY2"/>
                  </a:cxn>
                </a:cxnLst>
                <a:rect l="l" t="t" r="r" b="b"/>
                <a:pathLst>
                  <a:path w="236534" h="86711">
                    <a:moveTo>
                      <a:pt x="0" y="16189"/>
                    </a:moveTo>
                    <a:cubicBezTo>
                      <a:pt x="0" y="16189"/>
                      <a:pt x="91503" y="131188"/>
                      <a:pt x="236534" y="67484"/>
                    </a:cubicBezTo>
                    <a:cubicBezTo>
                      <a:pt x="236534" y="67484"/>
                      <a:pt x="136013" y="-39821"/>
                      <a:pt x="0" y="16189"/>
                    </a:cubicBezTo>
                    <a:close/>
                  </a:path>
                </a:pathLst>
              </a:custGeom>
              <a:solidFill>
                <a:srgbClr val="30898B"/>
              </a:solidFill>
              <a:ln w="8271" cap="flat">
                <a:noFill/>
                <a:prstDash val="solid"/>
                <a:miter/>
              </a:ln>
            </p:spPr>
            <p:txBody>
              <a:bodyPr rtlCol="0" anchor="ctr"/>
              <a:lstStyle/>
              <a:p>
                <a:endParaRPr lang="zh-CN" altLang="en-US"/>
              </a:p>
            </p:txBody>
          </p:sp>
          <p:sp>
            <p:nvSpPr>
              <p:cNvPr id="168" name="任意多边形: 形状 167"/>
              <p:cNvSpPr/>
              <p:nvPr/>
            </p:nvSpPr>
            <p:spPr>
              <a:xfrm>
                <a:off x="960325" y="4195454"/>
                <a:ext cx="117118" cy="179448"/>
              </a:xfrm>
              <a:custGeom>
                <a:avLst/>
                <a:gdLst>
                  <a:gd name="connsiteX0" fmla="*/ 1343 w 117118"/>
                  <a:gd name="connsiteY0" fmla="*/ 0 h 179448"/>
                  <a:gd name="connsiteX1" fmla="*/ 115018 w 117118"/>
                  <a:gd name="connsiteY1" fmla="*/ 179448 h 179448"/>
                  <a:gd name="connsiteX2" fmla="*/ 1343 w 117118"/>
                  <a:gd name="connsiteY2" fmla="*/ 0 h 179448"/>
                </a:gdLst>
                <a:ahLst/>
                <a:cxnLst>
                  <a:cxn ang="0">
                    <a:pos x="connsiteX0" y="connsiteY0"/>
                  </a:cxn>
                  <a:cxn ang="0">
                    <a:pos x="connsiteX1" y="connsiteY1"/>
                  </a:cxn>
                  <a:cxn ang="0">
                    <a:pos x="connsiteX2" y="connsiteY2"/>
                  </a:cxn>
                </a:cxnLst>
                <a:rect l="l" t="t" r="r" b="b"/>
                <a:pathLst>
                  <a:path w="117118" h="179448">
                    <a:moveTo>
                      <a:pt x="1343" y="0"/>
                    </a:moveTo>
                    <a:cubicBezTo>
                      <a:pt x="1343" y="0"/>
                      <a:pt x="-20830" y="111028"/>
                      <a:pt x="115018" y="179448"/>
                    </a:cubicBezTo>
                    <a:cubicBezTo>
                      <a:pt x="115018" y="179365"/>
                      <a:pt x="142155" y="62381"/>
                      <a:pt x="1343" y="0"/>
                    </a:cubicBezTo>
                    <a:close/>
                  </a:path>
                </a:pathLst>
              </a:custGeom>
              <a:solidFill>
                <a:srgbClr val="30898B"/>
              </a:solidFill>
              <a:ln w="8271" cap="flat">
                <a:noFill/>
                <a:prstDash val="solid"/>
                <a:miter/>
              </a:ln>
            </p:spPr>
            <p:txBody>
              <a:bodyPr rtlCol="0" anchor="ctr"/>
              <a:lstStyle/>
              <a:p>
                <a:endParaRPr lang="zh-CN" altLang="en-US"/>
              </a:p>
            </p:txBody>
          </p:sp>
          <p:sp>
            <p:nvSpPr>
              <p:cNvPr id="169" name="任意多边形: 形状 168"/>
              <p:cNvSpPr/>
              <p:nvPr/>
            </p:nvSpPr>
            <p:spPr>
              <a:xfrm>
                <a:off x="1172916" y="4228217"/>
                <a:ext cx="128509" cy="170016"/>
              </a:xfrm>
              <a:custGeom>
                <a:avLst/>
                <a:gdLst>
                  <a:gd name="connsiteX0" fmla="*/ 217 w 128509"/>
                  <a:gd name="connsiteY0" fmla="*/ 0 h 170016"/>
                  <a:gd name="connsiteX1" fmla="*/ 126882 w 128509"/>
                  <a:gd name="connsiteY1" fmla="*/ 170017 h 170016"/>
                  <a:gd name="connsiteX2" fmla="*/ 217 w 128509"/>
                  <a:gd name="connsiteY2" fmla="*/ 0 h 170016"/>
                </a:gdLst>
                <a:ahLst/>
                <a:cxnLst>
                  <a:cxn ang="0">
                    <a:pos x="connsiteX0" y="connsiteY0"/>
                  </a:cxn>
                  <a:cxn ang="0">
                    <a:pos x="connsiteX1" y="connsiteY1"/>
                  </a:cxn>
                  <a:cxn ang="0">
                    <a:pos x="connsiteX2" y="connsiteY2"/>
                  </a:cxn>
                </a:cxnLst>
                <a:rect l="l" t="t" r="r" b="b"/>
                <a:pathLst>
                  <a:path w="128509" h="170016">
                    <a:moveTo>
                      <a:pt x="217" y="0"/>
                    </a:moveTo>
                    <a:cubicBezTo>
                      <a:pt x="217" y="0"/>
                      <a:pt x="-10952" y="110118"/>
                      <a:pt x="126882" y="170017"/>
                    </a:cubicBezTo>
                    <a:cubicBezTo>
                      <a:pt x="126882" y="170017"/>
                      <a:pt x="152529" y="51708"/>
                      <a:pt x="217" y="0"/>
                    </a:cubicBezTo>
                    <a:close/>
                  </a:path>
                </a:pathLst>
              </a:custGeom>
              <a:solidFill>
                <a:srgbClr val="30898B"/>
              </a:solidFill>
              <a:ln w="8271" cap="flat">
                <a:noFill/>
                <a:prstDash val="solid"/>
                <a:miter/>
              </a:ln>
            </p:spPr>
            <p:txBody>
              <a:bodyPr rtlCol="0" anchor="ctr"/>
              <a:lstStyle/>
              <a:p>
                <a:endParaRPr lang="zh-CN" altLang="en-US"/>
              </a:p>
            </p:txBody>
          </p:sp>
          <p:sp>
            <p:nvSpPr>
              <p:cNvPr id="170" name="任意多边形: 形状 169"/>
              <p:cNvSpPr/>
              <p:nvPr/>
            </p:nvSpPr>
            <p:spPr>
              <a:xfrm>
                <a:off x="1028764" y="4405890"/>
                <a:ext cx="177710" cy="133237"/>
              </a:xfrm>
              <a:custGeom>
                <a:avLst/>
                <a:gdLst>
                  <a:gd name="connsiteX0" fmla="*/ 0 w 177710"/>
                  <a:gd name="connsiteY0" fmla="*/ 133238 h 133237"/>
                  <a:gd name="connsiteX1" fmla="*/ 177711 w 177710"/>
                  <a:gd name="connsiteY1" fmla="*/ 369 h 133237"/>
                  <a:gd name="connsiteX2" fmla="*/ 0 w 177710"/>
                  <a:gd name="connsiteY2" fmla="*/ 133238 h 133237"/>
                </a:gdLst>
                <a:ahLst/>
                <a:cxnLst>
                  <a:cxn ang="0">
                    <a:pos x="connsiteX0" y="connsiteY0"/>
                  </a:cxn>
                  <a:cxn ang="0">
                    <a:pos x="connsiteX1" y="connsiteY1"/>
                  </a:cxn>
                  <a:cxn ang="0">
                    <a:pos x="connsiteX2" y="connsiteY2"/>
                  </a:cxn>
                </a:cxnLst>
                <a:rect l="l" t="t" r="r" b="b"/>
                <a:pathLst>
                  <a:path w="177710" h="133237">
                    <a:moveTo>
                      <a:pt x="0" y="133238"/>
                    </a:moveTo>
                    <a:cubicBezTo>
                      <a:pt x="0" y="133238"/>
                      <a:pt x="116902" y="127281"/>
                      <a:pt x="177711" y="369"/>
                    </a:cubicBezTo>
                    <a:cubicBezTo>
                      <a:pt x="177794" y="369"/>
                      <a:pt x="70158" y="-13779"/>
                      <a:pt x="0" y="133238"/>
                    </a:cubicBezTo>
                    <a:close/>
                  </a:path>
                </a:pathLst>
              </a:custGeom>
              <a:solidFill>
                <a:srgbClr val="30898B"/>
              </a:solidFill>
              <a:ln w="8271" cap="flat">
                <a:noFill/>
                <a:prstDash val="solid"/>
                <a:miter/>
              </a:ln>
            </p:spPr>
            <p:txBody>
              <a:bodyPr rtlCol="0" anchor="ctr"/>
              <a:lstStyle/>
              <a:p>
                <a:endParaRPr lang="zh-CN" altLang="en-US"/>
              </a:p>
            </p:txBody>
          </p:sp>
          <p:sp>
            <p:nvSpPr>
              <p:cNvPr id="171" name="任意多边形: 形状 170"/>
              <p:cNvSpPr/>
              <p:nvPr/>
            </p:nvSpPr>
            <p:spPr>
              <a:xfrm>
                <a:off x="1259176" y="4411636"/>
                <a:ext cx="156470" cy="155869"/>
              </a:xfrm>
              <a:custGeom>
                <a:avLst/>
                <a:gdLst>
                  <a:gd name="connsiteX0" fmla="*/ 0 w 156470"/>
                  <a:gd name="connsiteY0" fmla="*/ 155869 h 155869"/>
                  <a:gd name="connsiteX1" fmla="*/ 156448 w 156470"/>
                  <a:gd name="connsiteY1" fmla="*/ 0 h 155869"/>
                  <a:gd name="connsiteX2" fmla="*/ 0 w 156470"/>
                  <a:gd name="connsiteY2" fmla="*/ 155869 h 155869"/>
                </a:gdLst>
                <a:ahLst/>
                <a:cxnLst>
                  <a:cxn ang="0">
                    <a:pos x="connsiteX0" y="connsiteY0"/>
                  </a:cxn>
                  <a:cxn ang="0">
                    <a:pos x="connsiteX1" y="connsiteY1"/>
                  </a:cxn>
                  <a:cxn ang="0">
                    <a:pos x="connsiteX2" y="connsiteY2"/>
                  </a:cxn>
                </a:cxnLst>
                <a:rect l="l" t="t" r="r" b="b"/>
                <a:pathLst>
                  <a:path w="156470" h="155869">
                    <a:moveTo>
                      <a:pt x="0" y="155869"/>
                    </a:moveTo>
                    <a:cubicBezTo>
                      <a:pt x="0" y="155869"/>
                      <a:pt x="29867" y="38637"/>
                      <a:pt x="156448" y="0"/>
                    </a:cubicBezTo>
                    <a:cubicBezTo>
                      <a:pt x="156448" y="0"/>
                      <a:pt x="161909" y="126664"/>
                      <a:pt x="0" y="155869"/>
                    </a:cubicBezTo>
                    <a:close/>
                  </a:path>
                </a:pathLst>
              </a:custGeom>
              <a:solidFill>
                <a:srgbClr val="30898B"/>
              </a:solidFill>
              <a:ln w="8271" cap="flat">
                <a:noFill/>
                <a:prstDash val="solid"/>
                <a:miter/>
              </a:ln>
            </p:spPr>
            <p:txBody>
              <a:bodyPr rtlCol="0" anchor="ctr"/>
              <a:lstStyle/>
              <a:p>
                <a:endParaRPr lang="zh-CN" altLang="en-US"/>
              </a:p>
            </p:txBody>
          </p:sp>
          <p:sp>
            <p:nvSpPr>
              <p:cNvPr id="172" name="任意多边形: 形状 171"/>
              <p:cNvSpPr/>
              <p:nvPr/>
            </p:nvSpPr>
            <p:spPr>
              <a:xfrm>
                <a:off x="1388654" y="4244019"/>
                <a:ext cx="137558" cy="166293"/>
              </a:xfrm>
              <a:custGeom>
                <a:avLst/>
                <a:gdLst>
                  <a:gd name="connsiteX0" fmla="*/ 0 w 137558"/>
                  <a:gd name="connsiteY0" fmla="*/ 0 h 166293"/>
                  <a:gd name="connsiteX1" fmla="*/ 137420 w 137558"/>
                  <a:gd name="connsiteY1" fmla="*/ 166294 h 166293"/>
                  <a:gd name="connsiteX2" fmla="*/ 0 w 137558"/>
                  <a:gd name="connsiteY2" fmla="*/ 0 h 166293"/>
                </a:gdLst>
                <a:ahLst/>
                <a:cxnLst>
                  <a:cxn ang="0">
                    <a:pos x="connsiteX0" y="connsiteY0"/>
                  </a:cxn>
                  <a:cxn ang="0">
                    <a:pos x="connsiteX1" y="connsiteY1"/>
                  </a:cxn>
                  <a:cxn ang="0">
                    <a:pos x="connsiteX2" y="connsiteY2"/>
                  </a:cxn>
                </a:cxnLst>
                <a:rect l="l" t="t" r="r" b="b"/>
                <a:pathLst>
                  <a:path w="137558" h="166293">
                    <a:moveTo>
                      <a:pt x="0" y="0"/>
                    </a:moveTo>
                    <a:cubicBezTo>
                      <a:pt x="0" y="0"/>
                      <a:pt x="4054" y="110201"/>
                      <a:pt x="137420" y="166294"/>
                    </a:cubicBezTo>
                    <a:cubicBezTo>
                      <a:pt x="137337" y="166377"/>
                      <a:pt x="147927" y="32763"/>
                      <a:pt x="0" y="0"/>
                    </a:cubicBezTo>
                    <a:close/>
                  </a:path>
                </a:pathLst>
              </a:custGeom>
              <a:solidFill>
                <a:srgbClr val="30898B"/>
              </a:solidFill>
              <a:ln w="8271" cap="flat">
                <a:noFill/>
                <a:prstDash val="solid"/>
                <a:miter/>
              </a:ln>
            </p:spPr>
            <p:txBody>
              <a:bodyPr rtlCol="0" anchor="ctr"/>
              <a:lstStyle/>
              <a:p>
                <a:endParaRPr lang="zh-CN" altLang="en-US"/>
              </a:p>
            </p:txBody>
          </p:sp>
          <p:sp>
            <p:nvSpPr>
              <p:cNvPr id="173" name="任意多边形: 形状 172"/>
              <p:cNvSpPr/>
              <p:nvPr/>
            </p:nvSpPr>
            <p:spPr>
              <a:xfrm>
                <a:off x="1502412" y="4417924"/>
                <a:ext cx="159674" cy="165797"/>
              </a:xfrm>
              <a:custGeom>
                <a:avLst/>
                <a:gdLst>
                  <a:gd name="connsiteX0" fmla="*/ 0 w 159674"/>
                  <a:gd name="connsiteY0" fmla="*/ 165797 h 165797"/>
                  <a:gd name="connsiteX1" fmla="*/ 159675 w 159674"/>
                  <a:gd name="connsiteY1" fmla="*/ 0 h 165797"/>
                  <a:gd name="connsiteX2" fmla="*/ 0 w 159674"/>
                  <a:gd name="connsiteY2" fmla="*/ 165797 h 165797"/>
                </a:gdLst>
                <a:ahLst/>
                <a:cxnLst>
                  <a:cxn ang="0">
                    <a:pos x="connsiteX0" y="connsiteY0"/>
                  </a:cxn>
                  <a:cxn ang="0">
                    <a:pos x="connsiteX1" y="connsiteY1"/>
                  </a:cxn>
                  <a:cxn ang="0">
                    <a:pos x="connsiteX2" y="connsiteY2"/>
                  </a:cxn>
                </a:cxnLst>
                <a:rect l="l" t="t" r="r" b="b"/>
                <a:pathLst>
                  <a:path w="159674" h="165797">
                    <a:moveTo>
                      <a:pt x="0" y="165797"/>
                    </a:moveTo>
                    <a:cubicBezTo>
                      <a:pt x="0" y="165797"/>
                      <a:pt x="152477" y="123603"/>
                      <a:pt x="159675" y="0"/>
                    </a:cubicBezTo>
                    <a:cubicBezTo>
                      <a:pt x="159675" y="0"/>
                      <a:pt x="45255" y="2978"/>
                      <a:pt x="0" y="165797"/>
                    </a:cubicBezTo>
                    <a:close/>
                  </a:path>
                </a:pathLst>
              </a:custGeom>
              <a:solidFill>
                <a:srgbClr val="30898B"/>
              </a:solidFill>
              <a:ln w="8271" cap="flat">
                <a:noFill/>
                <a:prstDash val="solid"/>
                <a:miter/>
              </a:ln>
            </p:spPr>
            <p:txBody>
              <a:bodyPr rtlCol="0" anchor="ctr"/>
              <a:lstStyle/>
              <a:p>
                <a:endParaRPr lang="zh-CN" altLang="en-US"/>
              </a:p>
            </p:txBody>
          </p:sp>
          <p:sp>
            <p:nvSpPr>
              <p:cNvPr id="174" name="任意多边形: 形状 173"/>
              <p:cNvSpPr/>
              <p:nvPr/>
            </p:nvSpPr>
            <p:spPr>
              <a:xfrm>
                <a:off x="1610379" y="4252458"/>
                <a:ext cx="150409" cy="156862"/>
              </a:xfrm>
              <a:custGeom>
                <a:avLst/>
                <a:gdLst>
                  <a:gd name="connsiteX0" fmla="*/ 0 w 150409"/>
                  <a:gd name="connsiteY0" fmla="*/ 0 h 156862"/>
                  <a:gd name="connsiteX1" fmla="*/ 150409 w 150409"/>
                  <a:gd name="connsiteY1" fmla="*/ 156862 h 156862"/>
                  <a:gd name="connsiteX2" fmla="*/ 0 w 150409"/>
                  <a:gd name="connsiteY2" fmla="*/ 0 h 156862"/>
                </a:gdLst>
                <a:ahLst/>
                <a:cxnLst>
                  <a:cxn ang="0">
                    <a:pos x="connsiteX0" y="connsiteY0"/>
                  </a:cxn>
                  <a:cxn ang="0">
                    <a:pos x="connsiteX1" y="connsiteY1"/>
                  </a:cxn>
                  <a:cxn ang="0">
                    <a:pos x="connsiteX2" y="connsiteY2"/>
                  </a:cxn>
                </a:cxnLst>
                <a:rect l="l" t="t" r="r" b="b"/>
                <a:pathLst>
                  <a:path w="150409" h="156862">
                    <a:moveTo>
                      <a:pt x="0" y="0"/>
                    </a:moveTo>
                    <a:cubicBezTo>
                      <a:pt x="0" y="0"/>
                      <a:pt x="15471" y="114668"/>
                      <a:pt x="150409" y="156862"/>
                    </a:cubicBezTo>
                    <a:cubicBezTo>
                      <a:pt x="150409" y="156862"/>
                      <a:pt x="151484" y="25565"/>
                      <a:pt x="0" y="0"/>
                    </a:cubicBezTo>
                    <a:close/>
                  </a:path>
                </a:pathLst>
              </a:custGeom>
              <a:solidFill>
                <a:srgbClr val="30898B"/>
              </a:solidFill>
              <a:ln w="8271" cap="flat">
                <a:noFill/>
                <a:prstDash val="solid"/>
                <a:miter/>
              </a:ln>
            </p:spPr>
            <p:txBody>
              <a:bodyPr rtlCol="0" anchor="ctr"/>
              <a:lstStyle/>
              <a:p>
                <a:endParaRPr lang="zh-CN" altLang="en-US"/>
              </a:p>
            </p:txBody>
          </p:sp>
          <p:sp>
            <p:nvSpPr>
              <p:cNvPr id="175" name="任意多边形: 形状 174"/>
              <p:cNvSpPr/>
              <p:nvPr/>
            </p:nvSpPr>
            <p:spPr>
              <a:xfrm>
                <a:off x="1740683" y="4409071"/>
                <a:ext cx="150000" cy="166376"/>
              </a:xfrm>
              <a:custGeom>
                <a:avLst/>
                <a:gdLst>
                  <a:gd name="connsiteX0" fmla="*/ 0 w 150000"/>
                  <a:gd name="connsiteY0" fmla="*/ 166376 h 166376"/>
                  <a:gd name="connsiteX1" fmla="*/ 149995 w 150000"/>
                  <a:gd name="connsiteY1" fmla="*/ 0 h 166376"/>
                  <a:gd name="connsiteX2" fmla="*/ 0 w 150000"/>
                  <a:gd name="connsiteY2" fmla="*/ 166376 h 166376"/>
                </a:gdLst>
                <a:ahLst/>
                <a:cxnLst>
                  <a:cxn ang="0">
                    <a:pos x="connsiteX0" y="connsiteY0"/>
                  </a:cxn>
                  <a:cxn ang="0">
                    <a:pos x="connsiteX1" y="connsiteY1"/>
                  </a:cxn>
                  <a:cxn ang="0">
                    <a:pos x="connsiteX2" y="connsiteY2"/>
                  </a:cxn>
                </a:cxnLst>
                <a:rect l="l" t="t" r="r" b="b"/>
                <a:pathLst>
                  <a:path w="150000" h="166376">
                    <a:moveTo>
                      <a:pt x="0" y="166376"/>
                    </a:moveTo>
                    <a:cubicBezTo>
                      <a:pt x="0" y="166376"/>
                      <a:pt x="150988" y="122859"/>
                      <a:pt x="149995" y="0"/>
                    </a:cubicBezTo>
                    <a:cubicBezTo>
                      <a:pt x="149995" y="83"/>
                      <a:pt x="42194" y="16298"/>
                      <a:pt x="0" y="166376"/>
                    </a:cubicBezTo>
                    <a:close/>
                  </a:path>
                </a:pathLst>
              </a:custGeom>
              <a:solidFill>
                <a:srgbClr val="30898B"/>
              </a:solidFill>
              <a:ln w="8271" cap="flat">
                <a:noFill/>
                <a:prstDash val="solid"/>
                <a:miter/>
              </a:ln>
            </p:spPr>
            <p:txBody>
              <a:bodyPr rtlCol="0" anchor="ctr"/>
              <a:lstStyle/>
              <a:p>
                <a:endParaRPr lang="zh-CN" altLang="en-US"/>
              </a:p>
            </p:txBody>
          </p:sp>
          <p:sp>
            <p:nvSpPr>
              <p:cNvPr id="176" name="任意多边形: 形状 175"/>
              <p:cNvSpPr/>
              <p:nvPr/>
            </p:nvSpPr>
            <p:spPr>
              <a:xfrm>
                <a:off x="1832269" y="4245673"/>
                <a:ext cx="158847" cy="158930"/>
              </a:xfrm>
              <a:custGeom>
                <a:avLst/>
                <a:gdLst>
                  <a:gd name="connsiteX0" fmla="*/ 0 w 158847"/>
                  <a:gd name="connsiteY0" fmla="*/ 0 h 158930"/>
                  <a:gd name="connsiteX1" fmla="*/ 158848 w 158847"/>
                  <a:gd name="connsiteY1" fmla="*/ 158930 h 158930"/>
                  <a:gd name="connsiteX2" fmla="*/ 0 w 158847"/>
                  <a:gd name="connsiteY2" fmla="*/ 0 h 158930"/>
                </a:gdLst>
                <a:ahLst/>
                <a:cxnLst>
                  <a:cxn ang="0">
                    <a:pos x="connsiteX0" y="connsiteY0"/>
                  </a:cxn>
                  <a:cxn ang="0">
                    <a:pos x="connsiteX1" y="connsiteY1"/>
                  </a:cxn>
                  <a:cxn ang="0">
                    <a:pos x="connsiteX2" y="connsiteY2"/>
                  </a:cxn>
                </a:cxnLst>
                <a:rect l="l" t="t" r="r" b="b"/>
                <a:pathLst>
                  <a:path w="158847" h="158930">
                    <a:moveTo>
                      <a:pt x="0" y="0"/>
                    </a:moveTo>
                    <a:cubicBezTo>
                      <a:pt x="0" y="0"/>
                      <a:pt x="35823" y="126747"/>
                      <a:pt x="158848" y="158930"/>
                    </a:cubicBezTo>
                    <a:cubicBezTo>
                      <a:pt x="158848" y="158848"/>
                      <a:pt x="150243" y="11831"/>
                      <a:pt x="0" y="0"/>
                    </a:cubicBezTo>
                    <a:close/>
                  </a:path>
                </a:pathLst>
              </a:custGeom>
              <a:solidFill>
                <a:srgbClr val="30898B"/>
              </a:solidFill>
              <a:ln w="8271" cap="flat">
                <a:noFill/>
                <a:prstDash val="solid"/>
                <a:miter/>
              </a:ln>
            </p:spPr>
            <p:txBody>
              <a:bodyPr rtlCol="0" anchor="ctr"/>
              <a:lstStyle/>
              <a:p>
                <a:endParaRPr lang="zh-CN" altLang="en-US"/>
              </a:p>
            </p:txBody>
          </p:sp>
        </p:grpSp>
        <p:grpSp>
          <p:nvGrpSpPr>
            <p:cNvPr id="177" name="图形 2"/>
            <p:cNvGrpSpPr/>
            <p:nvPr/>
          </p:nvGrpSpPr>
          <p:grpSpPr>
            <a:xfrm>
              <a:off x="1943131" y="1582870"/>
              <a:ext cx="630592" cy="880777"/>
              <a:chOff x="1943131" y="2547244"/>
              <a:chExt cx="630592" cy="880777"/>
            </a:xfrm>
          </p:grpSpPr>
          <p:sp>
            <p:nvSpPr>
              <p:cNvPr id="178" name="任意多边形: 形状 177"/>
              <p:cNvSpPr/>
              <p:nvPr/>
            </p:nvSpPr>
            <p:spPr>
              <a:xfrm>
                <a:off x="1943131" y="2674571"/>
                <a:ext cx="630592" cy="753450"/>
              </a:xfrm>
              <a:custGeom>
                <a:avLst/>
                <a:gdLst>
                  <a:gd name="connsiteX0" fmla="*/ 630592 w 630592"/>
                  <a:gd name="connsiteY0" fmla="*/ 643085 h 753450"/>
                  <a:gd name="connsiteX1" fmla="*/ 170596 w 630592"/>
                  <a:gd name="connsiteY1" fmla="*/ 753451 h 753450"/>
                  <a:gd name="connsiteX2" fmla="*/ 0 w 630592"/>
                  <a:gd name="connsiteY2" fmla="*/ 69248 h 753450"/>
                  <a:gd name="connsiteX3" fmla="*/ 476212 w 630592"/>
                  <a:gd name="connsiteY3" fmla="*/ 0 h 753450"/>
                </a:gdLst>
                <a:ahLst/>
                <a:cxnLst>
                  <a:cxn ang="0">
                    <a:pos x="connsiteX0" y="connsiteY0"/>
                  </a:cxn>
                  <a:cxn ang="0">
                    <a:pos x="connsiteX1" y="connsiteY1"/>
                  </a:cxn>
                  <a:cxn ang="0">
                    <a:pos x="connsiteX2" y="connsiteY2"/>
                  </a:cxn>
                  <a:cxn ang="0">
                    <a:pos x="connsiteX3" y="connsiteY3"/>
                  </a:cxn>
                </a:cxnLst>
                <a:rect l="l" t="t" r="r" b="b"/>
                <a:pathLst>
                  <a:path w="630592" h="753450">
                    <a:moveTo>
                      <a:pt x="630592" y="643085"/>
                    </a:moveTo>
                    <a:lnTo>
                      <a:pt x="170596" y="753451"/>
                    </a:lnTo>
                    <a:lnTo>
                      <a:pt x="0" y="69248"/>
                    </a:lnTo>
                    <a:lnTo>
                      <a:pt x="476212" y="0"/>
                    </a:lnTo>
                    <a:close/>
                  </a:path>
                </a:pathLst>
              </a:custGeom>
              <a:solidFill>
                <a:srgbClr val="79DAA7"/>
              </a:solidFill>
              <a:ln w="8271" cap="flat">
                <a:noFill/>
                <a:prstDash val="solid"/>
                <a:miter/>
              </a:ln>
            </p:spPr>
            <p:txBody>
              <a:bodyPr rtlCol="0" anchor="ctr"/>
              <a:lstStyle/>
              <a:p>
                <a:endParaRPr lang="zh-CN" altLang="en-US"/>
              </a:p>
            </p:txBody>
          </p:sp>
          <p:grpSp>
            <p:nvGrpSpPr>
              <p:cNvPr id="179" name="图形 2"/>
              <p:cNvGrpSpPr/>
              <p:nvPr/>
            </p:nvGrpSpPr>
            <p:grpSpPr>
              <a:xfrm>
                <a:off x="2040213" y="2760209"/>
                <a:ext cx="354332" cy="172289"/>
                <a:chOff x="2040213" y="2760209"/>
                <a:chExt cx="354332" cy="172289"/>
              </a:xfrm>
              <a:solidFill>
                <a:srgbClr val="FFFFFF"/>
              </a:solidFill>
            </p:grpSpPr>
            <p:sp>
              <p:nvSpPr>
                <p:cNvPr id="180" name="任意多边形: 形状 179"/>
                <p:cNvSpPr/>
                <p:nvPr/>
              </p:nvSpPr>
              <p:spPr>
                <a:xfrm rot="-809824">
                  <a:off x="2050011" y="2827473"/>
                  <a:ext cx="95227" cy="95227"/>
                </a:xfrm>
                <a:custGeom>
                  <a:avLst/>
                  <a:gdLst>
                    <a:gd name="connsiteX0" fmla="*/ 0 w 95227"/>
                    <a:gd name="connsiteY0" fmla="*/ 0 h 95227"/>
                    <a:gd name="connsiteX1" fmla="*/ 95228 w 95227"/>
                    <a:gd name="connsiteY1" fmla="*/ 0 h 95227"/>
                    <a:gd name="connsiteX2" fmla="*/ 95228 w 95227"/>
                    <a:gd name="connsiteY2" fmla="*/ 95228 h 95227"/>
                    <a:gd name="connsiteX3" fmla="*/ 0 w 95227"/>
                    <a:gd name="connsiteY3" fmla="*/ 95228 h 95227"/>
                  </a:gdLst>
                  <a:ahLst/>
                  <a:cxnLst>
                    <a:cxn ang="0">
                      <a:pos x="connsiteX0" y="connsiteY0"/>
                    </a:cxn>
                    <a:cxn ang="0">
                      <a:pos x="connsiteX1" y="connsiteY1"/>
                    </a:cxn>
                    <a:cxn ang="0">
                      <a:pos x="connsiteX2" y="connsiteY2"/>
                    </a:cxn>
                    <a:cxn ang="0">
                      <a:pos x="connsiteX3" y="connsiteY3"/>
                    </a:cxn>
                  </a:cxnLst>
                  <a:rect l="l" t="t" r="r" b="b"/>
                  <a:pathLst>
                    <a:path w="95227" h="95227">
                      <a:moveTo>
                        <a:pt x="0" y="0"/>
                      </a:moveTo>
                      <a:lnTo>
                        <a:pt x="95228" y="0"/>
                      </a:lnTo>
                      <a:lnTo>
                        <a:pt x="95228" y="95228"/>
                      </a:lnTo>
                      <a:lnTo>
                        <a:pt x="0" y="95228"/>
                      </a:lnTo>
                      <a:close/>
                    </a:path>
                  </a:pathLst>
                </a:custGeom>
                <a:solidFill>
                  <a:srgbClr val="FFFFFF"/>
                </a:solidFill>
                <a:ln w="8271" cap="flat">
                  <a:noFill/>
                  <a:prstDash val="solid"/>
                  <a:miter/>
                </a:ln>
              </p:spPr>
              <p:txBody>
                <a:bodyPr rtlCol="0" anchor="ctr"/>
                <a:lstStyle/>
                <a:p>
                  <a:endParaRPr lang="zh-CN" altLang="en-US"/>
                </a:p>
              </p:txBody>
            </p:sp>
            <p:sp>
              <p:nvSpPr>
                <p:cNvPr id="181" name="任意多边形: 形状 180"/>
                <p:cNvSpPr/>
                <p:nvPr/>
              </p:nvSpPr>
              <p:spPr>
                <a:xfrm rot="-809824">
                  <a:off x="2289520" y="2770007"/>
                  <a:ext cx="95227" cy="95227"/>
                </a:xfrm>
                <a:custGeom>
                  <a:avLst/>
                  <a:gdLst>
                    <a:gd name="connsiteX0" fmla="*/ 0 w 95227"/>
                    <a:gd name="connsiteY0" fmla="*/ 0 h 95227"/>
                    <a:gd name="connsiteX1" fmla="*/ 95228 w 95227"/>
                    <a:gd name="connsiteY1" fmla="*/ 0 h 95227"/>
                    <a:gd name="connsiteX2" fmla="*/ 95228 w 95227"/>
                    <a:gd name="connsiteY2" fmla="*/ 95228 h 95227"/>
                    <a:gd name="connsiteX3" fmla="*/ 0 w 95227"/>
                    <a:gd name="connsiteY3" fmla="*/ 95228 h 95227"/>
                  </a:gdLst>
                  <a:ahLst/>
                  <a:cxnLst>
                    <a:cxn ang="0">
                      <a:pos x="connsiteX0" y="connsiteY0"/>
                    </a:cxn>
                    <a:cxn ang="0">
                      <a:pos x="connsiteX1" y="connsiteY1"/>
                    </a:cxn>
                    <a:cxn ang="0">
                      <a:pos x="connsiteX2" y="connsiteY2"/>
                    </a:cxn>
                    <a:cxn ang="0">
                      <a:pos x="connsiteX3" y="connsiteY3"/>
                    </a:cxn>
                  </a:cxnLst>
                  <a:rect l="l" t="t" r="r" b="b"/>
                  <a:pathLst>
                    <a:path w="95227" h="95227">
                      <a:moveTo>
                        <a:pt x="0" y="0"/>
                      </a:moveTo>
                      <a:lnTo>
                        <a:pt x="95228" y="0"/>
                      </a:lnTo>
                      <a:lnTo>
                        <a:pt x="95228" y="95228"/>
                      </a:lnTo>
                      <a:lnTo>
                        <a:pt x="0" y="95228"/>
                      </a:lnTo>
                      <a:close/>
                    </a:path>
                  </a:pathLst>
                </a:custGeom>
                <a:solidFill>
                  <a:srgbClr val="FFFFFF"/>
                </a:solidFill>
                <a:ln w="8271" cap="flat">
                  <a:noFill/>
                  <a:prstDash val="solid"/>
                  <a:miter/>
                </a:ln>
              </p:spPr>
              <p:txBody>
                <a:bodyPr rtlCol="0" anchor="ctr"/>
                <a:lstStyle/>
                <a:p>
                  <a:endParaRPr lang="zh-CN" altLang="en-US"/>
                </a:p>
              </p:txBody>
            </p:sp>
          </p:grpSp>
          <p:sp>
            <p:nvSpPr>
              <p:cNvPr id="182" name="任意多边形: 形状 181"/>
              <p:cNvSpPr/>
              <p:nvPr/>
            </p:nvSpPr>
            <p:spPr>
              <a:xfrm rot="-809824">
                <a:off x="2324922" y="2917440"/>
                <a:ext cx="95227" cy="95227"/>
              </a:xfrm>
              <a:custGeom>
                <a:avLst/>
                <a:gdLst>
                  <a:gd name="connsiteX0" fmla="*/ 0 w 95227"/>
                  <a:gd name="connsiteY0" fmla="*/ 0 h 95227"/>
                  <a:gd name="connsiteX1" fmla="*/ 95228 w 95227"/>
                  <a:gd name="connsiteY1" fmla="*/ 0 h 95227"/>
                  <a:gd name="connsiteX2" fmla="*/ 95228 w 95227"/>
                  <a:gd name="connsiteY2" fmla="*/ 95228 h 95227"/>
                  <a:gd name="connsiteX3" fmla="*/ 0 w 95227"/>
                  <a:gd name="connsiteY3" fmla="*/ 95228 h 95227"/>
                </a:gdLst>
                <a:ahLst/>
                <a:cxnLst>
                  <a:cxn ang="0">
                    <a:pos x="connsiteX0" y="connsiteY0"/>
                  </a:cxn>
                  <a:cxn ang="0">
                    <a:pos x="connsiteX1" y="connsiteY1"/>
                  </a:cxn>
                  <a:cxn ang="0">
                    <a:pos x="connsiteX2" y="connsiteY2"/>
                  </a:cxn>
                  <a:cxn ang="0">
                    <a:pos x="connsiteX3" y="connsiteY3"/>
                  </a:cxn>
                </a:cxnLst>
                <a:rect l="l" t="t" r="r" b="b"/>
                <a:pathLst>
                  <a:path w="95227" h="95227">
                    <a:moveTo>
                      <a:pt x="0" y="0"/>
                    </a:moveTo>
                    <a:lnTo>
                      <a:pt x="95228" y="0"/>
                    </a:lnTo>
                    <a:lnTo>
                      <a:pt x="95228" y="95228"/>
                    </a:lnTo>
                    <a:lnTo>
                      <a:pt x="0" y="95228"/>
                    </a:lnTo>
                    <a:close/>
                  </a:path>
                </a:pathLst>
              </a:custGeom>
              <a:solidFill>
                <a:srgbClr val="FFFFFF"/>
              </a:solidFill>
              <a:ln w="8271" cap="flat">
                <a:noFill/>
                <a:prstDash val="solid"/>
                <a:miter/>
              </a:ln>
            </p:spPr>
            <p:txBody>
              <a:bodyPr rtlCol="0" anchor="ctr"/>
              <a:lstStyle/>
              <a:p>
                <a:endParaRPr lang="zh-CN" altLang="en-US"/>
              </a:p>
            </p:txBody>
          </p:sp>
          <p:grpSp>
            <p:nvGrpSpPr>
              <p:cNvPr id="183" name="图形 2"/>
              <p:cNvGrpSpPr/>
              <p:nvPr/>
            </p:nvGrpSpPr>
            <p:grpSpPr>
              <a:xfrm>
                <a:off x="2110908" y="3055121"/>
                <a:ext cx="354473" cy="172432"/>
                <a:chOff x="2110908" y="3055121"/>
                <a:chExt cx="354473" cy="172432"/>
              </a:xfrm>
              <a:solidFill>
                <a:srgbClr val="FFFFFF"/>
              </a:solidFill>
            </p:grpSpPr>
            <p:sp>
              <p:nvSpPr>
                <p:cNvPr id="184" name="任意多边形: 形状 183"/>
                <p:cNvSpPr/>
                <p:nvPr/>
              </p:nvSpPr>
              <p:spPr>
                <a:xfrm rot="-809824">
                  <a:off x="2120706" y="3122528"/>
                  <a:ext cx="95227" cy="95227"/>
                </a:xfrm>
                <a:custGeom>
                  <a:avLst/>
                  <a:gdLst>
                    <a:gd name="connsiteX0" fmla="*/ 0 w 95227"/>
                    <a:gd name="connsiteY0" fmla="*/ 0 h 95227"/>
                    <a:gd name="connsiteX1" fmla="*/ 95228 w 95227"/>
                    <a:gd name="connsiteY1" fmla="*/ 0 h 95227"/>
                    <a:gd name="connsiteX2" fmla="*/ 95228 w 95227"/>
                    <a:gd name="connsiteY2" fmla="*/ 95228 h 95227"/>
                    <a:gd name="connsiteX3" fmla="*/ 0 w 95227"/>
                    <a:gd name="connsiteY3" fmla="*/ 95228 h 95227"/>
                  </a:gdLst>
                  <a:ahLst/>
                  <a:cxnLst>
                    <a:cxn ang="0">
                      <a:pos x="connsiteX0" y="connsiteY0"/>
                    </a:cxn>
                    <a:cxn ang="0">
                      <a:pos x="connsiteX1" y="connsiteY1"/>
                    </a:cxn>
                    <a:cxn ang="0">
                      <a:pos x="connsiteX2" y="connsiteY2"/>
                    </a:cxn>
                    <a:cxn ang="0">
                      <a:pos x="connsiteX3" y="connsiteY3"/>
                    </a:cxn>
                  </a:cxnLst>
                  <a:rect l="l" t="t" r="r" b="b"/>
                  <a:pathLst>
                    <a:path w="95227" h="95227">
                      <a:moveTo>
                        <a:pt x="0" y="0"/>
                      </a:moveTo>
                      <a:lnTo>
                        <a:pt x="95228" y="0"/>
                      </a:lnTo>
                      <a:lnTo>
                        <a:pt x="95228" y="95228"/>
                      </a:lnTo>
                      <a:lnTo>
                        <a:pt x="0" y="95228"/>
                      </a:lnTo>
                      <a:close/>
                    </a:path>
                  </a:pathLst>
                </a:custGeom>
                <a:solidFill>
                  <a:srgbClr val="FFFFFF"/>
                </a:solidFill>
                <a:ln w="8271" cap="flat">
                  <a:noFill/>
                  <a:prstDash val="solid"/>
                  <a:miter/>
                </a:ln>
              </p:spPr>
              <p:txBody>
                <a:bodyPr rtlCol="0" anchor="ctr"/>
                <a:lstStyle/>
                <a:p>
                  <a:endParaRPr lang="zh-CN" altLang="en-US"/>
                </a:p>
              </p:txBody>
            </p:sp>
            <p:sp>
              <p:nvSpPr>
                <p:cNvPr id="185" name="任意多边形: 形状 184"/>
                <p:cNvSpPr/>
                <p:nvPr/>
              </p:nvSpPr>
              <p:spPr>
                <a:xfrm rot="-809824">
                  <a:off x="2360356" y="3064919"/>
                  <a:ext cx="95227" cy="95227"/>
                </a:xfrm>
                <a:custGeom>
                  <a:avLst/>
                  <a:gdLst>
                    <a:gd name="connsiteX0" fmla="*/ 0 w 95227"/>
                    <a:gd name="connsiteY0" fmla="*/ 0 h 95227"/>
                    <a:gd name="connsiteX1" fmla="*/ 95228 w 95227"/>
                    <a:gd name="connsiteY1" fmla="*/ 0 h 95227"/>
                    <a:gd name="connsiteX2" fmla="*/ 95228 w 95227"/>
                    <a:gd name="connsiteY2" fmla="*/ 95228 h 95227"/>
                    <a:gd name="connsiteX3" fmla="*/ 0 w 95227"/>
                    <a:gd name="connsiteY3" fmla="*/ 95228 h 95227"/>
                  </a:gdLst>
                  <a:ahLst/>
                  <a:cxnLst>
                    <a:cxn ang="0">
                      <a:pos x="connsiteX0" y="connsiteY0"/>
                    </a:cxn>
                    <a:cxn ang="0">
                      <a:pos x="connsiteX1" y="connsiteY1"/>
                    </a:cxn>
                    <a:cxn ang="0">
                      <a:pos x="connsiteX2" y="connsiteY2"/>
                    </a:cxn>
                    <a:cxn ang="0">
                      <a:pos x="connsiteX3" y="connsiteY3"/>
                    </a:cxn>
                  </a:cxnLst>
                  <a:rect l="l" t="t" r="r" b="b"/>
                  <a:pathLst>
                    <a:path w="95227" h="95227">
                      <a:moveTo>
                        <a:pt x="0" y="0"/>
                      </a:moveTo>
                      <a:lnTo>
                        <a:pt x="95228" y="0"/>
                      </a:lnTo>
                      <a:lnTo>
                        <a:pt x="95228" y="95228"/>
                      </a:lnTo>
                      <a:lnTo>
                        <a:pt x="0" y="95228"/>
                      </a:lnTo>
                      <a:close/>
                    </a:path>
                  </a:pathLst>
                </a:custGeom>
                <a:solidFill>
                  <a:srgbClr val="FFFFFF"/>
                </a:solidFill>
                <a:ln w="8271" cap="flat">
                  <a:noFill/>
                  <a:prstDash val="solid"/>
                  <a:miter/>
                </a:ln>
              </p:spPr>
              <p:txBody>
                <a:bodyPr rtlCol="0" anchor="ctr"/>
                <a:lstStyle/>
                <a:p>
                  <a:endParaRPr lang="zh-CN" altLang="en-US"/>
                </a:p>
              </p:txBody>
            </p:sp>
          </p:grpSp>
          <p:sp>
            <p:nvSpPr>
              <p:cNvPr id="186" name="任意多边形: 形状 185"/>
              <p:cNvSpPr/>
              <p:nvPr/>
            </p:nvSpPr>
            <p:spPr>
              <a:xfrm>
                <a:off x="2048379" y="2572654"/>
                <a:ext cx="279130" cy="214350"/>
              </a:xfrm>
              <a:custGeom>
                <a:avLst/>
                <a:gdLst>
                  <a:gd name="connsiteX0" fmla="*/ 279131 w 279130"/>
                  <a:gd name="connsiteY0" fmla="*/ 150977 h 214350"/>
                  <a:gd name="connsiteX1" fmla="*/ 15047 w 279130"/>
                  <a:gd name="connsiteY1" fmla="*/ 214351 h 214350"/>
                  <a:gd name="connsiteX2" fmla="*/ 3795 w 279130"/>
                  <a:gd name="connsiteY2" fmla="*/ 167524 h 214350"/>
                  <a:gd name="connsiteX3" fmla="*/ 104150 w 279130"/>
                  <a:gd name="connsiteY3" fmla="*/ 3795 h 214350"/>
                  <a:gd name="connsiteX4" fmla="*/ 104150 w 279130"/>
                  <a:gd name="connsiteY4" fmla="*/ 3795 h 214350"/>
                  <a:gd name="connsiteX5" fmla="*/ 267879 w 279130"/>
                  <a:gd name="connsiteY5" fmla="*/ 104150 h 214350"/>
                  <a:gd name="connsiteX6" fmla="*/ 279131 w 279130"/>
                  <a:gd name="connsiteY6" fmla="*/ 150977 h 2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9130" h="214350">
                    <a:moveTo>
                      <a:pt x="279131" y="150977"/>
                    </a:moveTo>
                    <a:lnTo>
                      <a:pt x="15047" y="214351"/>
                    </a:lnTo>
                    <a:lnTo>
                      <a:pt x="3795" y="167524"/>
                    </a:lnTo>
                    <a:cubicBezTo>
                      <a:pt x="-13744" y="94636"/>
                      <a:pt x="31180" y="21334"/>
                      <a:pt x="104150" y="3795"/>
                    </a:cubicBezTo>
                    <a:lnTo>
                      <a:pt x="104150" y="3795"/>
                    </a:lnTo>
                    <a:cubicBezTo>
                      <a:pt x="177038" y="-13744"/>
                      <a:pt x="250340" y="31180"/>
                      <a:pt x="267879" y="104150"/>
                    </a:cubicBezTo>
                    <a:lnTo>
                      <a:pt x="279131" y="150977"/>
                    </a:lnTo>
                    <a:close/>
                  </a:path>
                </a:pathLst>
              </a:custGeom>
              <a:solidFill>
                <a:srgbClr val="79DAA7"/>
              </a:solidFill>
              <a:ln w="8271" cap="flat">
                <a:noFill/>
                <a:prstDash val="solid"/>
                <a:miter/>
              </a:ln>
            </p:spPr>
            <p:txBody>
              <a:bodyPr rtlCol="0" anchor="ctr"/>
              <a:lstStyle/>
              <a:p>
                <a:endParaRPr lang="zh-CN" altLang="en-US"/>
              </a:p>
            </p:txBody>
          </p:sp>
          <p:sp>
            <p:nvSpPr>
              <p:cNvPr id="187" name="任意多边形: 形状 186"/>
              <p:cNvSpPr/>
              <p:nvPr/>
            </p:nvSpPr>
            <p:spPr>
              <a:xfrm>
                <a:off x="1972088" y="2547244"/>
                <a:ext cx="601552" cy="880777"/>
              </a:xfrm>
              <a:custGeom>
                <a:avLst/>
                <a:gdLst>
                  <a:gd name="connsiteX0" fmla="*/ 141639 w 601552"/>
                  <a:gd name="connsiteY0" fmla="*/ 880778 h 880777"/>
                  <a:gd name="connsiteX1" fmla="*/ 0 w 601552"/>
                  <a:gd name="connsiteY1" fmla="*/ 167039 h 880777"/>
                  <a:gd name="connsiteX2" fmla="*/ 100024 w 601552"/>
                  <a:gd name="connsiteY2" fmla="*/ 152064 h 880777"/>
                  <a:gd name="connsiteX3" fmla="*/ 173491 w 601552"/>
                  <a:gd name="connsiteY3" fmla="*/ 17292 h 880777"/>
                  <a:gd name="connsiteX4" fmla="*/ 370148 w 601552"/>
                  <a:gd name="connsiteY4" fmla="*/ 114255 h 880777"/>
                  <a:gd name="connsiteX5" fmla="*/ 459997 w 601552"/>
                  <a:gd name="connsiteY5" fmla="*/ 103913 h 880777"/>
                  <a:gd name="connsiteX6" fmla="*/ 601553 w 601552"/>
                  <a:gd name="connsiteY6" fmla="*/ 770329 h 880777"/>
                  <a:gd name="connsiteX7" fmla="*/ 141639 w 601552"/>
                  <a:gd name="connsiteY7" fmla="*/ 880778 h 880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1552" h="880777">
                    <a:moveTo>
                      <a:pt x="141639" y="880778"/>
                    </a:moveTo>
                    <a:lnTo>
                      <a:pt x="0" y="167039"/>
                    </a:lnTo>
                    <a:lnTo>
                      <a:pt x="100024" y="152064"/>
                    </a:lnTo>
                    <a:cubicBezTo>
                      <a:pt x="100024" y="152064"/>
                      <a:pt x="77438" y="67428"/>
                      <a:pt x="173491" y="17292"/>
                    </a:cubicBezTo>
                    <a:cubicBezTo>
                      <a:pt x="269545" y="-32762"/>
                      <a:pt x="357656" y="33921"/>
                      <a:pt x="370148" y="114255"/>
                    </a:cubicBezTo>
                    <a:lnTo>
                      <a:pt x="459997" y="103913"/>
                    </a:lnTo>
                    <a:lnTo>
                      <a:pt x="601553" y="770329"/>
                    </a:lnTo>
                    <a:lnTo>
                      <a:pt x="141639" y="880778"/>
                    </a:lnTo>
                    <a:close/>
                  </a:path>
                </a:pathLst>
              </a:custGeom>
              <a:noFill/>
              <a:ln w="16542" cap="flat">
                <a:solidFill>
                  <a:srgbClr val="0B4D43"/>
                </a:solidFill>
                <a:prstDash val="solid"/>
                <a:miter/>
              </a:ln>
            </p:spPr>
            <p:txBody>
              <a:bodyPr rtlCol="0" anchor="ctr"/>
              <a:lstStyle/>
              <a:p>
                <a:endParaRPr lang="zh-CN" altLang="en-US"/>
              </a:p>
            </p:txBody>
          </p:sp>
        </p:grpSp>
        <p:grpSp>
          <p:nvGrpSpPr>
            <p:cNvPr id="188" name="图形 2"/>
            <p:cNvGrpSpPr/>
            <p:nvPr/>
          </p:nvGrpSpPr>
          <p:grpSpPr>
            <a:xfrm>
              <a:off x="3640403" y="1401271"/>
              <a:ext cx="852502" cy="1391075"/>
              <a:chOff x="3640403" y="2365645"/>
              <a:chExt cx="852502" cy="1391075"/>
            </a:xfrm>
          </p:grpSpPr>
          <p:sp>
            <p:nvSpPr>
              <p:cNvPr id="189" name="任意多边形: 形状 188"/>
              <p:cNvSpPr/>
              <p:nvPr/>
            </p:nvSpPr>
            <p:spPr>
              <a:xfrm>
                <a:off x="3640403" y="2581087"/>
                <a:ext cx="831132" cy="1175633"/>
              </a:xfrm>
              <a:custGeom>
                <a:avLst/>
                <a:gdLst>
                  <a:gd name="connsiteX0" fmla="*/ 476626 w 831132"/>
                  <a:gd name="connsiteY0" fmla="*/ 1175633 h 1175633"/>
                  <a:gd name="connsiteX1" fmla="*/ 0 w 831132"/>
                  <a:gd name="connsiteY1" fmla="*/ 980962 h 1175633"/>
                  <a:gd name="connsiteX2" fmla="*/ 335317 w 831132"/>
                  <a:gd name="connsiteY2" fmla="*/ 160166 h 1175633"/>
                  <a:gd name="connsiteX3" fmla="*/ 670966 w 831132"/>
                  <a:gd name="connsiteY3" fmla="*/ 19189 h 1175633"/>
                  <a:gd name="connsiteX4" fmla="*/ 670966 w 831132"/>
                  <a:gd name="connsiteY4" fmla="*/ 19189 h 1175633"/>
                  <a:gd name="connsiteX5" fmla="*/ 811943 w 831132"/>
                  <a:gd name="connsiteY5" fmla="*/ 354838 h 1175633"/>
                  <a:gd name="connsiteX6" fmla="*/ 476626 w 831132"/>
                  <a:gd name="connsiteY6" fmla="*/ 1175633 h 1175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1132" h="1175633">
                    <a:moveTo>
                      <a:pt x="476626" y="1175633"/>
                    </a:moveTo>
                    <a:lnTo>
                      <a:pt x="0" y="980962"/>
                    </a:lnTo>
                    <a:lnTo>
                      <a:pt x="335317" y="160166"/>
                    </a:lnTo>
                    <a:cubicBezTo>
                      <a:pt x="389094" y="28538"/>
                      <a:pt x="539338" y="-34588"/>
                      <a:pt x="670966" y="19189"/>
                    </a:cubicBezTo>
                    <a:lnTo>
                      <a:pt x="670966" y="19189"/>
                    </a:lnTo>
                    <a:cubicBezTo>
                      <a:pt x="802595" y="72966"/>
                      <a:pt x="865720" y="223209"/>
                      <a:pt x="811943" y="354838"/>
                    </a:cubicBezTo>
                    <a:lnTo>
                      <a:pt x="476626" y="1175633"/>
                    </a:lnTo>
                    <a:close/>
                  </a:path>
                </a:pathLst>
              </a:custGeom>
              <a:solidFill>
                <a:srgbClr val="30898B"/>
              </a:solidFill>
              <a:ln w="8271" cap="flat">
                <a:noFill/>
                <a:prstDash val="solid"/>
                <a:miter/>
              </a:ln>
            </p:spPr>
            <p:txBody>
              <a:bodyPr rtlCol="0" anchor="ctr"/>
              <a:lstStyle/>
              <a:p>
                <a:endParaRPr lang="zh-CN" altLang="en-US"/>
              </a:p>
            </p:txBody>
          </p:sp>
          <p:grpSp>
            <p:nvGrpSpPr>
              <p:cNvPr id="190" name="图形 2"/>
              <p:cNvGrpSpPr/>
              <p:nvPr/>
            </p:nvGrpSpPr>
            <p:grpSpPr>
              <a:xfrm>
                <a:off x="4004108" y="2764397"/>
                <a:ext cx="383452" cy="236500"/>
                <a:chOff x="4004108" y="2764397"/>
                <a:chExt cx="383452" cy="236500"/>
              </a:xfrm>
              <a:solidFill>
                <a:srgbClr val="FFFFFF"/>
              </a:solidFill>
            </p:grpSpPr>
            <p:sp>
              <p:nvSpPr>
                <p:cNvPr id="191" name="任意多边形: 形状 190"/>
                <p:cNvSpPr/>
                <p:nvPr/>
              </p:nvSpPr>
              <p:spPr>
                <a:xfrm rot="1333365">
                  <a:off x="4019861" y="2780150"/>
                  <a:ext cx="103662" cy="103662"/>
                </a:xfrm>
                <a:custGeom>
                  <a:avLst/>
                  <a:gdLst>
                    <a:gd name="connsiteX0" fmla="*/ 0 w 103662"/>
                    <a:gd name="connsiteY0" fmla="*/ 0 h 103662"/>
                    <a:gd name="connsiteX1" fmla="*/ 103662 w 103662"/>
                    <a:gd name="connsiteY1" fmla="*/ 0 h 103662"/>
                    <a:gd name="connsiteX2" fmla="*/ 103662 w 103662"/>
                    <a:gd name="connsiteY2" fmla="*/ 103662 h 103662"/>
                    <a:gd name="connsiteX3" fmla="*/ 0 w 103662"/>
                    <a:gd name="connsiteY3" fmla="*/ 103662 h 103662"/>
                  </a:gdLst>
                  <a:ahLst/>
                  <a:cxnLst>
                    <a:cxn ang="0">
                      <a:pos x="connsiteX0" y="connsiteY0"/>
                    </a:cxn>
                    <a:cxn ang="0">
                      <a:pos x="connsiteX1" y="connsiteY1"/>
                    </a:cxn>
                    <a:cxn ang="0">
                      <a:pos x="connsiteX2" y="connsiteY2"/>
                    </a:cxn>
                    <a:cxn ang="0">
                      <a:pos x="connsiteX3" y="connsiteY3"/>
                    </a:cxn>
                  </a:cxnLst>
                  <a:rect l="l" t="t" r="r" b="b"/>
                  <a:pathLst>
                    <a:path w="103662" h="103662">
                      <a:moveTo>
                        <a:pt x="0" y="0"/>
                      </a:moveTo>
                      <a:lnTo>
                        <a:pt x="103662" y="0"/>
                      </a:lnTo>
                      <a:lnTo>
                        <a:pt x="103662" y="103662"/>
                      </a:lnTo>
                      <a:lnTo>
                        <a:pt x="0" y="103662"/>
                      </a:lnTo>
                      <a:close/>
                    </a:path>
                  </a:pathLst>
                </a:custGeom>
                <a:solidFill>
                  <a:srgbClr val="FFFFFF"/>
                </a:solidFill>
                <a:ln w="8271" cap="flat">
                  <a:noFill/>
                  <a:prstDash val="solid"/>
                  <a:miter/>
                </a:ln>
              </p:spPr>
              <p:txBody>
                <a:bodyPr rtlCol="0" anchor="ctr"/>
                <a:lstStyle/>
                <a:p>
                  <a:endParaRPr lang="zh-CN" altLang="en-US"/>
                </a:p>
              </p:txBody>
            </p:sp>
            <p:sp>
              <p:nvSpPr>
                <p:cNvPr id="192" name="任意多边形: 形状 191"/>
                <p:cNvSpPr/>
                <p:nvPr/>
              </p:nvSpPr>
              <p:spPr>
                <a:xfrm rot="1333365">
                  <a:off x="4268145" y="2881482"/>
                  <a:ext cx="103662" cy="103662"/>
                </a:xfrm>
                <a:custGeom>
                  <a:avLst/>
                  <a:gdLst>
                    <a:gd name="connsiteX0" fmla="*/ 0 w 103662"/>
                    <a:gd name="connsiteY0" fmla="*/ 0 h 103662"/>
                    <a:gd name="connsiteX1" fmla="*/ 103662 w 103662"/>
                    <a:gd name="connsiteY1" fmla="*/ 0 h 103662"/>
                    <a:gd name="connsiteX2" fmla="*/ 103662 w 103662"/>
                    <a:gd name="connsiteY2" fmla="*/ 103662 h 103662"/>
                    <a:gd name="connsiteX3" fmla="*/ 0 w 103662"/>
                    <a:gd name="connsiteY3" fmla="*/ 103662 h 103662"/>
                  </a:gdLst>
                  <a:ahLst/>
                  <a:cxnLst>
                    <a:cxn ang="0">
                      <a:pos x="connsiteX0" y="connsiteY0"/>
                    </a:cxn>
                    <a:cxn ang="0">
                      <a:pos x="connsiteX1" y="connsiteY1"/>
                    </a:cxn>
                    <a:cxn ang="0">
                      <a:pos x="connsiteX2" y="connsiteY2"/>
                    </a:cxn>
                    <a:cxn ang="0">
                      <a:pos x="connsiteX3" y="connsiteY3"/>
                    </a:cxn>
                  </a:cxnLst>
                  <a:rect l="l" t="t" r="r" b="b"/>
                  <a:pathLst>
                    <a:path w="103662" h="103662">
                      <a:moveTo>
                        <a:pt x="0" y="0"/>
                      </a:moveTo>
                      <a:lnTo>
                        <a:pt x="103662" y="0"/>
                      </a:lnTo>
                      <a:lnTo>
                        <a:pt x="103662" y="103662"/>
                      </a:lnTo>
                      <a:lnTo>
                        <a:pt x="0" y="103662"/>
                      </a:lnTo>
                      <a:close/>
                    </a:path>
                  </a:pathLst>
                </a:custGeom>
                <a:solidFill>
                  <a:srgbClr val="FFFFFF"/>
                </a:solidFill>
                <a:ln w="8271" cap="flat">
                  <a:noFill/>
                  <a:prstDash val="solid"/>
                  <a:miter/>
                </a:ln>
              </p:spPr>
              <p:txBody>
                <a:bodyPr rtlCol="0" anchor="ctr"/>
                <a:lstStyle/>
                <a:p>
                  <a:endParaRPr lang="zh-CN" altLang="en-US"/>
                </a:p>
              </p:txBody>
            </p:sp>
          </p:grpSp>
          <p:grpSp>
            <p:nvGrpSpPr>
              <p:cNvPr id="193" name="图形 2"/>
              <p:cNvGrpSpPr/>
              <p:nvPr/>
            </p:nvGrpSpPr>
            <p:grpSpPr>
              <a:xfrm>
                <a:off x="3930320" y="2945266"/>
                <a:ext cx="383295" cy="236632"/>
                <a:chOff x="3930320" y="2945266"/>
                <a:chExt cx="383295" cy="236632"/>
              </a:xfrm>
              <a:solidFill>
                <a:srgbClr val="FFFFFF"/>
              </a:solidFill>
            </p:grpSpPr>
            <p:sp>
              <p:nvSpPr>
                <p:cNvPr id="194" name="任意多边形: 形状 193"/>
                <p:cNvSpPr/>
                <p:nvPr/>
              </p:nvSpPr>
              <p:spPr>
                <a:xfrm rot="1333365">
                  <a:off x="3946073" y="2961019"/>
                  <a:ext cx="103662" cy="103662"/>
                </a:xfrm>
                <a:custGeom>
                  <a:avLst/>
                  <a:gdLst>
                    <a:gd name="connsiteX0" fmla="*/ 0 w 103662"/>
                    <a:gd name="connsiteY0" fmla="*/ 0 h 103662"/>
                    <a:gd name="connsiteX1" fmla="*/ 103662 w 103662"/>
                    <a:gd name="connsiteY1" fmla="*/ 0 h 103662"/>
                    <a:gd name="connsiteX2" fmla="*/ 103662 w 103662"/>
                    <a:gd name="connsiteY2" fmla="*/ 103662 h 103662"/>
                    <a:gd name="connsiteX3" fmla="*/ 0 w 103662"/>
                    <a:gd name="connsiteY3" fmla="*/ 103662 h 103662"/>
                  </a:gdLst>
                  <a:ahLst/>
                  <a:cxnLst>
                    <a:cxn ang="0">
                      <a:pos x="connsiteX0" y="connsiteY0"/>
                    </a:cxn>
                    <a:cxn ang="0">
                      <a:pos x="connsiteX1" y="connsiteY1"/>
                    </a:cxn>
                    <a:cxn ang="0">
                      <a:pos x="connsiteX2" y="connsiteY2"/>
                    </a:cxn>
                    <a:cxn ang="0">
                      <a:pos x="connsiteX3" y="connsiteY3"/>
                    </a:cxn>
                  </a:cxnLst>
                  <a:rect l="l" t="t" r="r" b="b"/>
                  <a:pathLst>
                    <a:path w="103662" h="103662">
                      <a:moveTo>
                        <a:pt x="0" y="0"/>
                      </a:moveTo>
                      <a:lnTo>
                        <a:pt x="103662" y="0"/>
                      </a:lnTo>
                      <a:lnTo>
                        <a:pt x="103662" y="103662"/>
                      </a:lnTo>
                      <a:lnTo>
                        <a:pt x="0" y="103662"/>
                      </a:lnTo>
                      <a:close/>
                    </a:path>
                  </a:pathLst>
                </a:custGeom>
                <a:solidFill>
                  <a:srgbClr val="FFFFFF"/>
                </a:solidFill>
                <a:ln w="8271" cap="flat">
                  <a:noFill/>
                  <a:prstDash val="solid"/>
                  <a:miter/>
                </a:ln>
              </p:spPr>
              <p:txBody>
                <a:bodyPr rtlCol="0" anchor="ctr"/>
                <a:lstStyle/>
                <a:p>
                  <a:endParaRPr lang="zh-CN" altLang="en-US"/>
                </a:p>
              </p:txBody>
            </p:sp>
            <p:sp>
              <p:nvSpPr>
                <p:cNvPr id="195" name="任意多边形: 形状 194"/>
                <p:cNvSpPr/>
                <p:nvPr/>
              </p:nvSpPr>
              <p:spPr>
                <a:xfrm rot="1333365">
                  <a:off x="4194200" y="3062484"/>
                  <a:ext cx="103662" cy="103662"/>
                </a:xfrm>
                <a:custGeom>
                  <a:avLst/>
                  <a:gdLst>
                    <a:gd name="connsiteX0" fmla="*/ 0 w 103662"/>
                    <a:gd name="connsiteY0" fmla="*/ 0 h 103662"/>
                    <a:gd name="connsiteX1" fmla="*/ 103662 w 103662"/>
                    <a:gd name="connsiteY1" fmla="*/ 0 h 103662"/>
                    <a:gd name="connsiteX2" fmla="*/ 103662 w 103662"/>
                    <a:gd name="connsiteY2" fmla="*/ 103662 h 103662"/>
                    <a:gd name="connsiteX3" fmla="*/ 0 w 103662"/>
                    <a:gd name="connsiteY3" fmla="*/ 103662 h 103662"/>
                  </a:gdLst>
                  <a:ahLst/>
                  <a:cxnLst>
                    <a:cxn ang="0">
                      <a:pos x="connsiteX0" y="connsiteY0"/>
                    </a:cxn>
                    <a:cxn ang="0">
                      <a:pos x="connsiteX1" y="connsiteY1"/>
                    </a:cxn>
                    <a:cxn ang="0">
                      <a:pos x="connsiteX2" y="connsiteY2"/>
                    </a:cxn>
                    <a:cxn ang="0">
                      <a:pos x="connsiteX3" y="connsiteY3"/>
                    </a:cxn>
                  </a:cxnLst>
                  <a:rect l="l" t="t" r="r" b="b"/>
                  <a:pathLst>
                    <a:path w="103662" h="103662">
                      <a:moveTo>
                        <a:pt x="0" y="0"/>
                      </a:moveTo>
                      <a:lnTo>
                        <a:pt x="103662" y="0"/>
                      </a:lnTo>
                      <a:lnTo>
                        <a:pt x="103662" y="103662"/>
                      </a:lnTo>
                      <a:lnTo>
                        <a:pt x="0" y="103662"/>
                      </a:lnTo>
                      <a:close/>
                    </a:path>
                  </a:pathLst>
                </a:custGeom>
                <a:solidFill>
                  <a:srgbClr val="FFFFFF"/>
                </a:solidFill>
                <a:ln w="8271" cap="flat">
                  <a:noFill/>
                  <a:prstDash val="solid"/>
                  <a:miter/>
                </a:ln>
              </p:spPr>
              <p:txBody>
                <a:bodyPr rtlCol="0" anchor="ctr"/>
                <a:lstStyle/>
                <a:p>
                  <a:endParaRPr lang="zh-CN" altLang="en-US"/>
                </a:p>
              </p:txBody>
            </p:sp>
          </p:grpSp>
          <p:grpSp>
            <p:nvGrpSpPr>
              <p:cNvPr id="196" name="图形 2"/>
              <p:cNvGrpSpPr/>
              <p:nvPr/>
            </p:nvGrpSpPr>
            <p:grpSpPr>
              <a:xfrm>
                <a:off x="3856357" y="3126178"/>
                <a:ext cx="383405" cy="236639"/>
                <a:chOff x="3856357" y="3126178"/>
                <a:chExt cx="383405" cy="236639"/>
              </a:xfrm>
              <a:solidFill>
                <a:srgbClr val="FFFFFF"/>
              </a:solidFill>
            </p:grpSpPr>
            <p:sp>
              <p:nvSpPr>
                <p:cNvPr id="197" name="任意多边形: 形状 196"/>
                <p:cNvSpPr/>
                <p:nvPr/>
              </p:nvSpPr>
              <p:spPr>
                <a:xfrm rot="1333365">
                  <a:off x="3872110" y="3141931"/>
                  <a:ext cx="103662" cy="103662"/>
                </a:xfrm>
                <a:custGeom>
                  <a:avLst/>
                  <a:gdLst>
                    <a:gd name="connsiteX0" fmla="*/ 0 w 103662"/>
                    <a:gd name="connsiteY0" fmla="*/ 0 h 103662"/>
                    <a:gd name="connsiteX1" fmla="*/ 103662 w 103662"/>
                    <a:gd name="connsiteY1" fmla="*/ 0 h 103662"/>
                    <a:gd name="connsiteX2" fmla="*/ 103662 w 103662"/>
                    <a:gd name="connsiteY2" fmla="*/ 103662 h 103662"/>
                    <a:gd name="connsiteX3" fmla="*/ 0 w 103662"/>
                    <a:gd name="connsiteY3" fmla="*/ 103662 h 103662"/>
                  </a:gdLst>
                  <a:ahLst/>
                  <a:cxnLst>
                    <a:cxn ang="0">
                      <a:pos x="connsiteX0" y="connsiteY0"/>
                    </a:cxn>
                    <a:cxn ang="0">
                      <a:pos x="connsiteX1" y="connsiteY1"/>
                    </a:cxn>
                    <a:cxn ang="0">
                      <a:pos x="connsiteX2" y="connsiteY2"/>
                    </a:cxn>
                    <a:cxn ang="0">
                      <a:pos x="connsiteX3" y="connsiteY3"/>
                    </a:cxn>
                  </a:cxnLst>
                  <a:rect l="l" t="t" r="r" b="b"/>
                  <a:pathLst>
                    <a:path w="103662" h="103662">
                      <a:moveTo>
                        <a:pt x="0" y="0"/>
                      </a:moveTo>
                      <a:lnTo>
                        <a:pt x="103662" y="0"/>
                      </a:lnTo>
                      <a:lnTo>
                        <a:pt x="103662" y="103662"/>
                      </a:lnTo>
                      <a:lnTo>
                        <a:pt x="0" y="103662"/>
                      </a:lnTo>
                      <a:close/>
                    </a:path>
                  </a:pathLst>
                </a:custGeom>
                <a:solidFill>
                  <a:srgbClr val="FFFFFF"/>
                </a:solidFill>
                <a:ln w="8271" cap="flat">
                  <a:noFill/>
                  <a:prstDash val="solid"/>
                  <a:miter/>
                </a:ln>
              </p:spPr>
              <p:txBody>
                <a:bodyPr rtlCol="0" anchor="ctr"/>
                <a:lstStyle/>
                <a:p>
                  <a:endParaRPr lang="zh-CN" altLang="en-US"/>
                </a:p>
              </p:txBody>
            </p:sp>
            <p:sp>
              <p:nvSpPr>
                <p:cNvPr id="198" name="任意多边形: 形状 197"/>
                <p:cNvSpPr/>
                <p:nvPr/>
              </p:nvSpPr>
              <p:spPr>
                <a:xfrm rot="1333365">
                  <a:off x="4120347" y="3243402"/>
                  <a:ext cx="103662" cy="103662"/>
                </a:xfrm>
                <a:custGeom>
                  <a:avLst/>
                  <a:gdLst>
                    <a:gd name="connsiteX0" fmla="*/ 0 w 103662"/>
                    <a:gd name="connsiteY0" fmla="*/ 0 h 103662"/>
                    <a:gd name="connsiteX1" fmla="*/ 103663 w 103662"/>
                    <a:gd name="connsiteY1" fmla="*/ 0 h 103662"/>
                    <a:gd name="connsiteX2" fmla="*/ 103663 w 103662"/>
                    <a:gd name="connsiteY2" fmla="*/ 103662 h 103662"/>
                    <a:gd name="connsiteX3" fmla="*/ 0 w 103662"/>
                    <a:gd name="connsiteY3" fmla="*/ 103662 h 103662"/>
                  </a:gdLst>
                  <a:ahLst/>
                  <a:cxnLst>
                    <a:cxn ang="0">
                      <a:pos x="connsiteX0" y="connsiteY0"/>
                    </a:cxn>
                    <a:cxn ang="0">
                      <a:pos x="connsiteX1" y="connsiteY1"/>
                    </a:cxn>
                    <a:cxn ang="0">
                      <a:pos x="connsiteX2" y="connsiteY2"/>
                    </a:cxn>
                    <a:cxn ang="0">
                      <a:pos x="connsiteX3" y="connsiteY3"/>
                    </a:cxn>
                  </a:cxnLst>
                  <a:rect l="l" t="t" r="r" b="b"/>
                  <a:pathLst>
                    <a:path w="103662" h="103662">
                      <a:moveTo>
                        <a:pt x="0" y="0"/>
                      </a:moveTo>
                      <a:lnTo>
                        <a:pt x="103663" y="0"/>
                      </a:lnTo>
                      <a:lnTo>
                        <a:pt x="103663" y="103662"/>
                      </a:lnTo>
                      <a:lnTo>
                        <a:pt x="0" y="103662"/>
                      </a:lnTo>
                      <a:close/>
                    </a:path>
                  </a:pathLst>
                </a:custGeom>
                <a:solidFill>
                  <a:srgbClr val="FFFFFF"/>
                </a:solidFill>
                <a:ln w="8271" cap="flat">
                  <a:noFill/>
                  <a:prstDash val="solid"/>
                  <a:miter/>
                </a:ln>
              </p:spPr>
              <p:txBody>
                <a:bodyPr rtlCol="0" anchor="ctr"/>
                <a:lstStyle/>
                <a:p>
                  <a:endParaRPr lang="zh-CN" altLang="en-US"/>
                </a:p>
              </p:txBody>
            </p:sp>
          </p:grpSp>
          <p:grpSp>
            <p:nvGrpSpPr>
              <p:cNvPr id="199" name="图形 2"/>
              <p:cNvGrpSpPr/>
              <p:nvPr/>
            </p:nvGrpSpPr>
            <p:grpSpPr>
              <a:xfrm>
                <a:off x="3782470" y="3307130"/>
                <a:ext cx="383361" cy="236583"/>
                <a:chOff x="3782470" y="3307130"/>
                <a:chExt cx="383361" cy="236583"/>
              </a:xfrm>
              <a:solidFill>
                <a:srgbClr val="FFFFFF"/>
              </a:solidFill>
            </p:grpSpPr>
            <p:sp>
              <p:nvSpPr>
                <p:cNvPr id="200" name="任意多边形: 形状 199"/>
                <p:cNvSpPr/>
                <p:nvPr/>
              </p:nvSpPr>
              <p:spPr>
                <a:xfrm rot="1333365">
                  <a:off x="3798223" y="3322883"/>
                  <a:ext cx="103662" cy="103662"/>
                </a:xfrm>
                <a:custGeom>
                  <a:avLst/>
                  <a:gdLst>
                    <a:gd name="connsiteX0" fmla="*/ 0 w 103662"/>
                    <a:gd name="connsiteY0" fmla="*/ 0 h 103662"/>
                    <a:gd name="connsiteX1" fmla="*/ 103662 w 103662"/>
                    <a:gd name="connsiteY1" fmla="*/ 0 h 103662"/>
                    <a:gd name="connsiteX2" fmla="*/ 103662 w 103662"/>
                    <a:gd name="connsiteY2" fmla="*/ 103662 h 103662"/>
                    <a:gd name="connsiteX3" fmla="*/ 0 w 103662"/>
                    <a:gd name="connsiteY3" fmla="*/ 103662 h 103662"/>
                  </a:gdLst>
                  <a:ahLst/>
                  <a:cxnLst>
                    <a:cxn ang="0">
                      <a:pos x="connsiteX0" y="connsiteY0"/>
                    </a:cxn>
                    <a:cxn ang="0">
                      <a:pos x="connsiteX1" y="connsiteY1"/>
                    </a:cxn>
                    <a:cxn ang="0">
                      <a:pos x="connsiteX2" y="connsiteY2"/>
                    </a:cxn>
                    <a:cxn ang="0">
                      <a:pos x="connsiteX3" y="connsiteY3"/>
                    </a:cxn>
                  </a:cxnLst>
                  <a:rect l="l" t="t" r="r" b="b"/>
                  <a:pathLst>
                    <a:path w="103662" h="103662">
                      <a:moveTo>
                        <a:pt x="0" y="0"/>
                      </a:moveTo>
                      <a:lnTo>
                        <a:pt x="103662" y="0"/>
                      </a:lnTo>
                      <a:lnTo>
                        <a:pt x="103662" y="103662"/>
                      </a:lnTo>
                      <a:lnTo>
                        <a:pt x="0" y="103662"/>
                      </a:lnTo>
                      <a:close/>
                    </a:path>
                  </a:pathLst>
                </a:custGeom>
                <a:solidFill>
                  <a:srgbClr val="FFFFFF"/>
                </a:solidFill>
                <a:ln w="8271" cap="flat">
                  <a:noFill/>
                  <a:prstDash val="solid"/>
                  <a:miter/>
                </a:ln>
              </p:spPr>
              <p:txBody>
                <a:bodyPr rtlCol="0" anchor="ctr"/>
                <a:lstStyle/>
                <a:p>
                  <a:endParaRPr lang="zh-CN" altLang="en-US"/>
                </a:p>
              </p:txBody>
            </p:sp>
            <p:sp>
              <p:nvSpPr>
                <p:cNvPr id="201" name="任意多边形: 形状 200"/>
                <p:cNvSpPr/>
                <p:nvPr/>
              </p:nvSpPr>
              <p:spPr>
                <a:xfrm rot="1333365">
                  <a:off x="4046416" y="3424298"/>
                  <a:ext cx="103662" cy="103662"/>
                </a:xfrm>
                <a:custGeom>
                  <a:avLst/>
                  <a:gdLst>
                    <a:gd name="connsiteX0" fmla="*/ 0 w 103662"/>
                    <a:gd name="connsiteY0" fmla="*/ 0 h 103662"/>
                    <a:gd name="connsiteX1" fmla="*/ 103662 w 103662"/>
                    <a:gd name="connsiteY1" fmla="*/ 0 h 103662"/>
                    <a:gd name="connsiteX2" fmla="*/ 103662 w 103662"/>
                    <a:gd name="connsiteY2" fmla="*/ 103662 h 103662"/>
                    <a:gd name="connsiteX3" fmla="*/ 0 w 103662"/>
                    <a:gd name="connsiteY3" fmla="*/ 103662 h 103662"/>
                  </a:gdLst>
                  <a:ahLst/>
                  <a:cxnLst>
                    <a:cxn ang="0">
                      <a:pos x="connsiteX0" y="connsiteY0"/>
                    </a:cxn>
                    <a:cxn ang="0">
                      <a:pos x="connsiteX1" y="connsiteY1"/>
                    </a:cxn>
                    <a:cxn ang="0">
                      <a:pos x="connsiteX2" y="connsiteY2"/>
                    </a:cxn>
                    <a:cxn ang="0">
                      <a:pos x="connsiteX3" y="connsiteY3"/>
                    </a:cxn>
                  </a:cxnLst>
                  <a:rect l="l" t="t" r="r" b="b"/>
                  <a:pathLst>
                    <a:path w="103662" h="103662">
                      <a:moveTo>
                        <a:pt x="0" y="0"/>
                      </a:moveTo>
                      <a:lnTo>
                        <a:pt x="103662" y="0"/>
                      </a:lnTo>
                      <a:lnTo>
                        <a:pt x="103662" y="103662"/>
                      </a:lnTo>
                      <a:lnTo>
                        <a:pt x="0" y="103662"/>
                      </a:lnTo>
                      <a:close/>
                    </a:path>
                  </a:pathLst>
                </a:custGeom>
                <a:solidFill>
                  <a:srgbClr val="FFFFFF"/>
                </a:solidFill>
                <a:ln w="8271" cap="flat">
                  <a:noFill/>
                  <a:prstDash val="solid"/>
                  <a:miter/>
                </a:ln>
              </p:spPr>
              <p:txBody>
                <a:bodyPr rtlCol="0" anchor="ctr"/>
                <a:lstStyle/>
                <a:p>
                  <a:endParaRPr lang="zh-CN" altLang="en-US"/>
                </a:p>
              </p:txBody>
            </p:sp>
          </p:grpSp>
          <p:sp>
            <p:nvSpPr>
              <p:cNvPr id="202" name="任意多边形: 形状 201"/>
              <p:cNvSpPr/>
              <p:nvPr/>
            </p:nvSpPr>
            <p:spPr>
              <a:xfrm>
                <a:off x="4149377" y="2465663"/>
                <a:ext cx="304464" cy="252259"/>
              </a:xfrm>
              <a:custGeom>
                <a:avLst/>
                <a:gdLst>
                  <a:gd name="connsiteX0" fmla="*/ 273599 w 304464"/>
                  <a:gd name="connsiteY0" fmla="*/ 252260 h 252259"/>
                  <a:gd name="connsiteX1" fmla="*/ 0 w 304464"/>
                  <a:gd name="connsiteY1" fmla="*/ 140487 h 252259"/>
                  <a:gd name="connsiteX2" fmla="*/ 19856 w 304464"/>
                  <a:gd name="connsiteY2" fmla="*/ 91923 h 252259"/>
                  <a:gd name="connsiteX3" fmla="*/ 212542 w 304464"/>
                  <a:gd name="connsiteY3" fmla="*/ 11010 h 252259"/>
                  <a:gd name="connsiteX4" fmla="*/ 212542 w 304464"/>
                  <a:gd name="connsiteY4" fmla="*/ 11010 h 252259"/>
                  <a:gd name="connsiteX5" fmla="*/ 293455 w 304464"/>
                  <a:gd name="connsiteY5" fmla="*/ 203695 h 252259"/>
                  <a:gd name="connsiteX6" fmla="*/ 273599 w 304464"/>
                  <a:gd name="connsiteY6" fmla="*/ 252260 h 252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464" h="252259">
                    <a:moveTo>
                      <a:pt x="273599" y="252260"/>
                    </a:moveTo>
                    <a:lnTo>
                      <a:pt x="0" y="140487"/>
                    </a:lnTo>
                    <a:lnTo>
                      <a:pt x="19856" y="91923"/>
                    </a:lnTo>
                    <a:cubicBezTo>
                      <a:pt x="50715" y="16387"/>
                      <a:pt x="137006" y="-19850"/>
                      <a:pt x="212542" y="11010"/>
                    </a:cubicBezTo>
                    <a:lnTo>
                      <a:pt x="212542" y="11010"/>
                    </a:lnTo>
                    <a:cubicBezTo>
                      <a:pt x="288077" y="41869"/>
                      <a:pt x="324314" y="128160"/>
                      <a:pt x="293455" y="203695"/>
                    </a:cubicBezTo>
                    <a:lnTo>
                      <a:pt x="273599" y="252260"/>
                    </a:lnTo>
                    <a:close/>
                  </a:path>
                </a:pathLst>
              </a:custGeom>
              <a:solidFill>
                <a:srgbClr val="30898B"/>
              </a:solidFill>
              <a:ln w="8271" cap="flat">
                <a:noFill/>
                <a:prstDash val="solid"/>
                <a:miter/>
              </a:ln>
            </p:spPr>
            <p:txBody>
              <a:bodyPr rtlCol="0" anchor="ctr"/>
              <a:lstStyle/>
              <a:p>
                <a:endParaRPr lang="zh-CN" altLang="en-US"/>
              </a:p>
            </p:txBody>
          </p:sp>
          <p:sp>
            <p:nvSpPr>
              <p:cNvPr id="203" name="任意多边形: 形状 202"/>
              <p:cNvSpPr/>
              <p:nvPr/>
            </p:nvSpPr>
            <p:spPr>
              <a:xfrm rot="1333365">
                <a:off x="4316392" y="2362711"/>
                <a:ext cx="46495" cy="336054"/>
              </a:xfrm>
              <a:custGeom>
                <a:avLst/>
                <a:gdLst>
                  <a:gd name="connsiteX0" fmla="*/ 0 w 46495"/>
                  <a:gd name="connsiteY0" fmla="*/ 0 h 336054"/>
                  <a:gd name="connsiteX1" fmla="*/ 46495 w 46495"/>
                  <a:gd name="connsiteY1" fmla="*/ 0 h 336054"/>
                  <a:gd name="connsiteX2" fmla="*/ 46495 w 46495"/>
                  <a:gd name="connsiteY2" fmla="*/ 336055 h 336054"/>
                  <a:gd name="connsiteX3" fmla="*/ 0 w 46495"/>
                  <a:gd name="connsiteY3" fmla="*/ 336055 h 336054"/>
                </a:gdLst>
                <a:ahLst/>
                <a:cxnLst>
                  <a:cxn ang="0">
                    <a:pos x="connsiteX0" y="connsiteY0"/>
                  </a:cxn>
                  <a:cxn ang="0">
                    <a:pos x="connsiteX1" y="connsiteY1"/>
                  </a:cxn>
                  <a:cxn ang="0">
                    <a:pos x="connsiteX2" y="connsiteY2"/>
                  </a:cxn>
                  <a:cxn ang="0">
                    <a:pos x="connsiteX3" y="connsiteY3"/>
                  </a:cxn>
                </a:cxnLst>
                <a:rect l="l" t="t" r="r" b="b"/>
                <a:pathLst>
                  <a:path w="46495" h="336054">
                    <a:moveTo>
                      <a:pt x="0" y="0"/>
                    </a:moveTo>
                    <a:lnTo>
                      <a:pt x="46495" y="0"/>
                    </a:lnTo>
                    <a:lnTo>
                      <a:pt x="46495" y="336055"/>
                    </a:lnTo>
                    <a:lnTo>
                      <a:pt x="0" y="336055"/>
                    </a:lnTo>
                    <a:close/>
                  </a:path>
                </a:pathLst>
              </a:custGeom>
              <a:solidFill>
                <a:srgbClr val="30898B"/>
              </a:solidFill>
              <a:ln w="8271" cap="flat">
                <a:noFill/>
                <a:prstDash val="solid"/>
                <a:miter/>
              </a:ln>
            </p:spPr>
            <p:txBody>
              <a:bodyPr rtlCol="0" anchor="ctr"/>
              <a:lstStyle/>
              <a:p>
                <a:endParaRPr lang="zh-CN" altLang="en-US"/>
              </a:p>
            </p:txBody>
          </p:sp>
          <p:sp>
            <p:nvSpPr>
              <p:cNvPr id="204" name="任意多边形: 形状 203"/>
              <p:cNvSpPr/>
              <p:nvPr/>
            </p:nvSpPr>
            <p:spPr>
              <a:xfrm>
                <a:off x="3640403" y="2365645"/>
                <a:ext cx="852502" cy="1391075"/>
              </a:xfrm>
              <a:custGeom>
                <a:avLst/>
                <a:gdLst>
                  <a:gd name="connsiteX0" fmla="*/ 0 w 852502"/>
                  <a:gd name="connsiteY0" fmla="*/ 1196404 h 1391075"/>
                  <a:gd name="connsiteX1" fmla="*/ 340778 w 852502"/>
                  <a:gd name="connsiteY1" fmla="*/ 323735 h 1391075"/>
                  <a:gd name="connsiteX2" fmla="*/ 541985 w 852502"/>
                  <a:gd name="connsiteY2" fmla="*/ 228261 h 1391075"/>
                  <a:gd name="connsiteX3" fmla="*/ 693552 w 852502"/>
                  <a:gd name="connsiteY3" fmla="*/ 112517 h 1391075"/>
                  <a:gd name="connsiteX4" fmla="*/ 739552 w 852502"/>
                  <a:gd name="connsiteY4" fmla="*/ 0 h 1391075"/>
                  <a:gd name="connsiteX5" fmla="*/ 812357 w 852502"/>
                  <a:gd name="connsiteY5" fmla="*/ 29784 h 1391075"/>
                  <a:gd name="connsiteX6" fmla="*/ 757836 w 852502"/>
                  <a:gd name="connsiteY6" fmla="*/ 134938 h 1391075"/>
                  <a:gd name="connsiteX7" fmla="*/ 810123 w 852502"/>
                  <a:gd name="connsiteY7" fmla="*/ 337800 h 1391075"/>
                  <a:gd name="connsiteX8" fmla="*/ 829069 w 852502"/>
                  <a:gd name="connsiteY8" fmla="*/ 565647 h 1391075"/>
                  <a:gd name="connsiteX9" fmla="*/ 476626 w 852502"/>
                  <a:gd name="connsiteY9" fmla="*/ 1391076 h 1391075"/>
                  <a:gd name="connsiteX10" fmla="*/ 0 w 852502"/>
                  <a:gd name="connsiteY10" fmla="*/ 1196404 h 1391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52502" h="1391075">
                    <a:moveTo>
                      <a:pt x="0" y="1196404"/>
                    </a:moveTo>
                    <a:lnTo>
                      <a:pt x="340778" y="323735"/>
                    </a:lnTo>
                    <a:cubicBezTo>
                      <a:pt x="340778" y="323735"/>
                      <a:pt x="419540" y="178207"/>
                      <a:pt x="541985" y="228261"/>
                    </a:cubicBezTo>
                    <a:cubicBezTo>
                      <a:pt x="541985" y="228261"/>
                      <a:pt x="566722" y="110945"/>
                      <a:pt x="693552" y="112517"/>
                    </a:cubicBezTo>
                    <a:lnTo>
                      <a:pt x="739552" y="0"/>
                    </a:lnTo>
                    <a:lnTo>
                      <a:pt x="812357" y="29784"/>
                    </a:lnTo>
                    <a:lnTo>
                      <a:pt x="757836" y="134938"/>
                    </a:lnTo>
                    <a:cubicBezTo>
                      <a:pt x="757836" y="134938"/>
                      <a:pt x="859680" y="188135"/>
                      <a:pt x="810123" y="337800"/>
                    </a:cubicBezTo>
                    <a:cubicBezTo>
                      <a:pt x="810123" y="337800"/>
                      <a:pt x="891202" y="413418"/>
                      <a:pt x="829069" y="565647"/>
                    </a:cubicBezTo>
                    <a:cubicBezTo>
                      <a:pt x="766854" y="717876"/>
                      <a:pt x="476626" y="1391076"/>
                      <a:pt x="476626" y="1391076"/>
                    </a:cubicBezTo>
                    <a:lnTo>
                      <a:pt x="0" y="1196404"/>
                    </a:lnTo>
                    <a:close/>
                  </a:path>
                </a:pathLst>
              </a:custGeom>
              <a:noFill/>
              <a:ln w="16542" cap="flat">
                <a:solidFill>
                  <a:srgbClr val="0B4D43"/>
                </a:solidFill>
                <a:prstDash val="solid"/>
                <a:miter/>
              </a:ln>
            </p:spPr>
            <p:txBody>
              <a:bodyPr rtlCol="0" anchor="ctr"/>
              <a:lstStyle/>
              <a:p>
                <a:endParaRPr lang="zh-CN" altLang="en-US"/>
              </a:p>
            </p:txBody>
          </p:sp>
        </p:grpSp>
        <p:grpSp>
          <p:nvGrpSpPr>
            <p:cNvPr id="205" name="图形 2"/>
            <p:cNvGrpSpPr/>
            <p:nvPr/>
          </p:nvGrpSpPr>
          <p:grpSpPr>
            <a:xfrm>
              <a:off x="1219343" y="2176762"/>
              <a:ext cx="3358708" cy="3322254"/>
              <a:chOff x="1219343" y="3141136"/>
              <a:chExt cx="3358708" cy="3322254"/>
            </a:xfrm>
          </p:grpSpPr>
          <p:sp>
            <p:nvSpPr>
              <p:cNvPr id="206" name="任意多边形: 形状 205"/>
              <p:cNvSpPr/>
              <p:nvPr/>
            </p:nvSpPr>
            <p:spPr>
              <a:xfrm rot="-2700000">
                <a:off x="1277654" y="3193817"/>
                <a:ext cx="3269252" cy="3269252"/>
              </a:xfrm>
              <a:custGeom>
                <a:avLst/>
                <a:gdLst>
                  <a:gd name="connsiteX0" fmla="*/ 3269253 w 3269252"/>
                  <a:gd name="connsiteY0" fmla="*/ 1634626 h 3269252"/>
                  <a:gd name="connsiteX1" fmla="*/ 1634626 w 3269252"/>
                  <a:gd name="connsiteY1" fmla="*/ 3269253 h 3269252"/>
                  <a:gd name="connsiteX2" fmla="*/ 0 w 3269252"/>
                  <a:gd name="connsiteY2" fmla="*/ 1634626 h 3269252"/>
                  <a:gd name="connsiteX3" fmla="*/ 1634626 w 3269252"/>
                  <a:gd name="connsiteY3" fmla="*/ 0 h 3269252"/>
                  <a:gd name="connsiteX4" fmla="*/ 3269253 w 3269252"/>
                  <a:gd name="connsiteY4" fmla="*/ 1634626 h 3269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9252" h="3269252">
                    <a:moveTo>
                      <a:pt x="3269253" y="1634626"/>
                    </a:moveTo>
                    <a:cubicBezTo>
                      <a:pt x="3269253" y="2537406"/>
                      <a:pt x="2537405" y="3269253"/>
                      <a:pt x="1634626" y="3269253"/>
                    </a:cubicBezTo>
                    <a:cubicBezTo>
                      <a:pt x="731847" y="3269253"/>
                      <a:pt x="0" y="2537406"/>
                      <a:pt x="0" y="1634626"/>
                    </a:cubicBezTo>
                    <a:cubicBezTo>
                      <a:pt x="0" y="731847"/>
                      <a:pt x="731847" y="0"/>
                      <a:pt x="1634626" y="0"/>
                    </a:cubicBezTo>
                    <a:cubicBezTo>
                      <a:pt x="2537405" y="0"/>
                      <a:pt x="3269253" y="731847"/>
                      <a:pt x="3269253" y="1634626"/>
                    </a:cubicBezTo>
                    <a:close/>
                  </a:path>
                </a:pathLst>
              </a:custGeom>
              <a:solidFill>
                <a:srgbClr val="30898B"/>
              </a:solidFill>
              <a:ln w="8271" cap="flat">
                <a:noFill/>
                <a:prstDash val="solid"/>
                <a:miter/>
              </a:ln>
            </p:spPr>
            <p:txBody>
              <a:bodyPr rtlCol="0" anchor="ctr"/>
              <a:lstStyle/>
              <a:p>
                <a:endParaRPr lang="zh-CN" altLang="en-US"/>
              </a:p>
            </p:txBody>
          </p:sp>
          <p:grpSp>
            <p:nvGrpSpPr>
              <p:cNvPr id="207" name="图形 2"/>
              <p:cNvGrpSpPr/>
              <p:nvPr/>
            </p:nvGrpSpPr>
            <p:grpSpPr>
              <a:xfrm>
                <a:off x="1219343" y="3141136"/>
                <a:ext cx="3358708" cy="3297161"/>
                <a:chOff x="1219343" y="3141136"/>
                <a:chExt cx="3358708" cy="3297161"/>
              </a:xfrm>
              <a:solidFill>
                <a:srgbClr val="79DAA7"/>
              </a:solidFill>
            </p:grpSpPr>
            <p:sp>
              <p:nvSpPr>
                <p:cNvPr id="208" name="任意多边形: 形状 207"/>
                <p:cNvSpPr/>
                <p:nvPr/>
              </p:nvSpPr>
              <p:spPr>
                <a:xfrm>
                  <a:off x="2014085" y="4923354"/>
                  <a:ext cx="445430" cy="125517"/>
                </a:xfrm>
                <a:custGeom>
                  <a:avLst/>
                  <a:gdLst>
                    <a:gd name="connsiteX0" fmla="*/ 20384 w 445430"/>
                    <a:gd name="connsiteY0" fmla="*/ 19512 h 125517"/>
                    <a:gd name="connsiteX1" fmla="*/ 3920 w 445430"/>
                    <a:gd name="connsiteY1" fmla="*/ 55335 h 125517"/>
                    <a:gd name="connsiteX2" fmla="*/ 141175 w 445430"/>
                    <a:gd name="connsiteY2" fmla="*/ 84457 h 125517"/>
                    <a:gd name="connsiteX3" fmla="*/ 314749 w 445430"/>
                    <a:gd name="connsiteY3" fmla="*/ 117882 h 125517"/>
                    <a:gd name="connsiteX4" fmla="*/ 410802 w 445430"/>
                    <a:gd name="connsiteY4" fmla="*/ 112421 h 125517"/>
                    <a:gd name="connsiteX5" fmla="*/ 424618 w 445430"/>
                    <a:gd name="connsiteY5" fmla="*/ 66670 h 125517"/>
                    <a:gd name="connsiteX6" fmla="*/ 298037 w 445430"/>
                    <a:gd name="connsiteY6" fmla="*/ 64601 h 125517"/>
                    <a:gd name="connsiteX7" fmla="*/ 20384 w 445430"/>
                    <a:gd name="connsiteY7" fmla="*/ 19512 h 125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5430" h="125517">
                      <a:moveTo>
                        <a:pt x="20384" y="19512"/>
                      </a:moveTo>
                      <a:cubicBezTo>
                        <a:pt x="18647" y="20587"/>
                        <a:pt x="-10310" y="46483"/>
                        <a:pt x="3920" y="55335"/>
                      </a:cubicBezTo>
                      <a:cubicBezTo>
                        <a:pt x="18150" y="64105"/>
                        <a:pt x="111142" y="64436"/>
                        <a:pt x="141175" y="84457"/>
                      </a:cubicBezTo>
                      <a:cubicBezTo>
                        <a:pt x="171124" y="104479"/>
                        <a:pt x="263289" y="141543"/>
                        <a:pt x="314749" y="117882"/>
                      </a:cubicBezTo>
                      <a:cubicBezTo>
                        <a:pt x="366209" y="94220"/>
                        <a:pt x="374234" y="129133"/>
                        <a:pt x="410802" y="112421"/>
                      </a:cubicBezTo>
                      <a:cubicBezTo>
                        <a:pt x="447287" y="95709"/>
                        <a:pt x="459697" y="73702"/>
                        <a:pt x="424618" y="66670"/>
                      </a:cubicBezTo>
                      <a:cubicBezTo>
                        <a:pt x="389539" y="59638"/>
                        <a:pt x="339238" y="73537"/>
                        <a:pt x="298037" y="64601"/>
                      </a:cubicBezTo>
                      <a:cubicBezTo>
                        <a:pt x="256835" y="55666"/>
                        <a:pt x="115610" y="-40304"/>
                        <a:pt x="20384" y="19512"/>
                      </a:cubicBezTo>
                      <a:close/>
                    </a:path>
                  </a:pathLst>
                </a:custGeom>
                <a:solidFill>
                  <a:srgbClr val="79DAA7"/>
                </a:solidFill>
                <a:ln w="8271" cap="flat">
                  <a:noFill/>
                  <a:prstDash val="solid"/>
                  <a:miter/>
                </a:ln>
              </p:spPr>
              <p:txBody>
                <a:bodyPr rtlCol="0" anchor="ctr"/>
                <a:lstStyle/>
                <a:p>
                  <a:endParaRPr lang="zh-CN" altLang="en-US"/>
                </a:p>
              </p:txBody>
            </p:sp>
            <p:sp>
              <p:nvSpPr>
                <p:cNvPr id="209" name="任意多边形: 形状 208"/>
                <p:cNvSpPr/>
                <p:nvPr/>
              </p:nvSpPr>
              <p:spPr>
                <a:xfrm>
                  <a:off x="2757231" y="3871786"/>
                  <a:ext cx="141798" cy="102051"/>
                </a:xfrm>
                <a:custGeom>
                  <a:avLst/>
                  <a:gdLst>
                    <a:gd name="connsiteX0" fmla="*/ 18527 w 141798"/>
                    <a:gd name="connsiteY0" fmla="*/ 93919 h 102051"/>
                    <a:gd name="connsiteX1" fmla="*/ 66347 w 141798"/>
                    <a:gd name="connsiteY1" fmla="*/ 100703 h 102051"/>
                    <a:gd name="connsiteX2" fmla="*/ 141552 w 141798"/>
                    <a:gd name="connsiteY2" fmla="*/ 38488 h 102051"/>
                    <a:gd name="connsiteX3" fmla="*/ 102005 w 141798"/>
                    <a:gd name="connsiteY3" fmla="*/ 7876 h 102051"/>
                    <a:gd name="connsiteX4" fmla="*/ 11495 w 141798"/>
                    <a:gd name="connsiteY4" fmla="*/ 14081 h 102051"/>
                    <a:gd name="connsiteX5" fmla="*/ 9179 w 141798"/>
                    <a:gd name="connsiteY5" fmla="*/ 58261 h 102051"/>
                    <a:gd name="connsiteX6" fmla="*/ 18527 w 141798"/>
                    <a:gd name="connsiteY6" fmla="*/ 93919 h 102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1798" h="102051">
                      <a:moveTo>
                        <a:pt x="18527" y="93919"/>
                      </a:moveTo>
                      <a:cubicBezTo>
                        <a:pt x="18527" y="93919"/>
                        <a:pt x="50710" y="92264"/>
                        <a:pt x="66347" y="100703"/>
                      </a:cubicBezTo>
                      <a:cubicBezTo>
                        <a:pt x="81984" y="109142"/>
                        <a:pt x="146267" y="76710"/>
                        <a:pt x="141552" y="38488"/>
                      </a:cubicBezTo>
                      <a:cubicBezTo>
                        <a:pt x="136836" y="182"/>
                        <a:pt x="146185" y="-8505"/>
                        <a:pt x="102005" y="7876"/>
                      </a:cubicBezTo>
                      <a:cubicBezTo>
                        <a:pt x="57826" y="24257"/>
                        <a:pt x="34329" y="-11897"/>
                        <a:pt x="11495" y="14081"/>
                      </a:cubicBezTo>
                      <a:cubicBezTo>
                        <a:pt x="-13077" y="42045"/>
                        <a:pt x="9427" y="42790"/>
                        <a:pt x="9179" y="58261"/>
                      </a:cubicBezTo>
                      <a:cubicBezTo>
                        <a:pt x="8930" y="75635"/>
                        <a:pt x="1898" y="91933"/>
                        <a:pt x="18527" y="93919"/>
                      </a:cubicBezTo>
                      <a:close/>
                    </a:path>
                  </a:pathLst>
                </a:custGeom>
                <a:solidFill>
                  <a:srgbClr val="79DAA7"/>
                </a:solidFill>
                <a:ln w="8271" cap="flat">
                  <a:noFill/>
                  <a:prstDash val="solid"/>
                  <a:miter/>
                </a:ln>
              </p:spPr>
              <p:txBody>
                <a:bodyPr rtlCol="0" anchor="ctr"/>
                <a:lstStyle/>
                <a:p>
                  <a:endParaRPr lang="zh-CN" altLang="en-US"/>
                </a:p>
              </p:txBody>
            </p:sp>
            <p:sp>
              <p:nvSpPr>
                <p:cNvPr id="210" name="任意多边形: 形状 209"/>
                <p:cNvSpPr/>
                <p:nvPr/>
              </p:nvSpPr>
              <p:spPr>
                <a:xfrm>
                  <a:off x="2897334" y="4033004"/>
                  <a:ext cx="201833" cy="211462"/>
                </a:xfrm>
                <a:custGeom>
                  <a:avLst/>
                  <a:gdLst>
                    <a:gd name="connsiteX0" fmla="*/ 95433 w 201833"/>
                    <a:gd name="connsiteY0" fmla="*/ 210849 h 211462"/>
                    <a:gd name="connsiteX1" fmla="*/ 178497 w 201833"/>
                    <a:gd name="connsiteY1" fmla="*/ 183713 h 211462"/>
                    <a:gd name="connsiteX2" fmla="*/ 185778 w 201833"/>
                    <a:gd name="connsiteY2" fmla="*/ 141602 h 211462"/>
                    <a:gd name="connsiteX3" fmla="*/ 104616 w 201833"/>
                    <a:gd name="connsiteY3" fmla="*/ 52084 h 211462"/>
                    <a:gd name="connsiteX4" fmla="*/ 36444 w 201833"/>
                    <a:gd name="connsiteY4" fmla="*/ 22714 h 211462"/>
                    <a:gd name="connsiteX5" fmla="*/ 42 w 201833"/>
                    <a:gd name="connsiteY5" fmla="*/ 128447 h 211462"/>
                    <a:gd name="connsiteX6" fmla="*/ 33218 w 201833"/>
                    <a:gd name="connsiteY6" fmla="*/ 184457 h 211462"/>
                    <a:gd name="connsiteX7" fmla="*/ 95433 w 201833"/>
                    <a:gd name="connsiteY7" fmla="*/ 210849 h 211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833" h="211462">
                      <a:moveTo>
                        <a:pt x="95433" y="210849"/>
                      </a:moveTo>
                      <a:cubicBezTo>
                        <a:pt x="95433" y="210849"/>
                        <a:pt x="162116" y="187518"/>
                        <a:pt x="178497" y="183713"/>
                      </a:cubicBezTo>
                      <a:cubicBezTo>
                        <a:pt x="194878" y="179907"/>
                        <a:pt x="217712" y="166091"/>
                        <a:pt x="185778" y="141602"/>
                      </a:cubicBezTo>
                      <a:cubicBezTo>
                        <a:pt x="153842" y="117112"/>
                        <a:pt x="97998" y="99408"/>
                        <a:pt x="104616" y="52084"/>
                      </a:cubicBezTo>
                      <a:cubicBezTo>
                        <a:pt x="111318" y="4761"/>
                        <a:pt x="21139" y="-21631"/>
                        <a:pt x="36444" y="22714"/>
                      </a:cubicBezTo>
                      <a:cubicBezTo>
                        <a:pt x="51750" y="67059"/>
                        <a:pt x="-1696" y="90555"/>
                        <a:pt x="42" y="128447"/>
                      </a:cubicBezTo>
                      <a:cubicBezTo>
                        <a:pt x="1696" y="166339"/>
                        <a:pt x="-1861" y="207374"/>
                        <a:pt x="33218" y="184457"/>
                      </a:cubicBezTo>
                      <a:cubicBezTo>
                        <a:pt x="68296" y="161623"/>
                        <a:pt x="54976" y="217882"/>
                        <a:pt x="95433" y="210849"/>
                      </a:cubicBezTo>
                      <a:close/>
                    </a:path>
                  </a:pathLst>
                </a:custGeom>
                <a:solidFill>
                  <a:srgbClr val="79DAA7"/>
                </a:solidFill>
                <a:ln w="8271" cap="flat">
                  <a:noFill/>
                  <a:prstDash val="solid"/>
                  <a:miter/>
                </a:ln>
              </p:spPr>
              <p:txBody>
                <a:bodyPr rtlCol="0" anchor="ctr"/>
                <a:lstStyle/>
                <a:p>
                  <a:endParaRPr lang="zh-CN" altLang="en-US"/>
                </a:p>
              </p:txBody>
            </p:sp>
            <p:sp>
              <p:nvSpPr>
                <p:cNvPr id="211" name="任意多边形: 形状 210"/>
                <p:cNvSpPr/>
                <p:nvPr/>
              </p:nvSpPr>
              <p:spPr>
                <a:xfrm>
                  <a:off x="4197487" y="5289889"/>
                  <a:ext cx="135466" cy="321587"/>
                </a:xfrm>
                <a:custGeom>
                  <a:avLst/>
                  <a:gdLst>
                    <a:gd name="connsiteX0" fmla="*/ 2275 w 135466"/>
                    <a:gd name="connsiteY0" fmla="*/ 281253 h 321587"/>
                    <a:gd name="connsiteX1" fmla="*/ 54728 w 135466"/>
                    <a:gd name="connsiteY1" fmla="*/ 315256 h 321587"/>
                    <a:gd name="connsiteX2" fmla="*/ 121493 w 135466"/>
                    <a:gd name="connsiteY2" fmla="*/ 151693 h 321587"/>
                    <a:gd name="connsiteX3" fmla="*/ 106602 w 135466"/>
                    <a:gd name="connsiteY3" fmla="*/ 11129 h 321587"/>
                    <a:gd name="connsiteX4" fmla="*/ 19897 w 135466"/>
                    <a:gd name="connsiteY4" fmla="*/ 109499 h 321587"/>
                    <a:gd name="connsiteX5" fmla="*/ 8563 w 135466"/>
                    <a:gd name="connsiteY5" fmla="*/ 207703 h 321587"/>
                    <a:gd name="connsiteX6" fmla="*/ 2275 w 135466"/>
                    <a:gd name="connsiteY6" fmla="*/ 281253 h 321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5466" h="321587">
                      <a:moveTo>
                        <a:pt x="2275" y="281253"/>
                      </a:moveTo>
                      <a:cubicBezTo>
                        <a:pt x="2771" y="285969"/>
                        <a:pt x="10300" y="339662"/>
                        <a:pt x="54728" y="315256"/>
                      </a:cubicBezTo>
                      <a:cubicBezTo>
                        <a:pt x="99073" y="290932"/>
                        <a:pt x="92702" y="234012"/>
                        <a:pt x="121493" y="151693"/>
                      </a:cubicBezTo>
                      <a:cubicBezTo>
                        <a:pt x="150285" y="69456"/>
                        <a:pt x="129188" y="-34457"/>
                        <a:pt x="106602" y="11129"/>
                      </a:cubicBezTo>
                      <a:cubicBezTo>
                        <a:pt x="83933" y="56715"/>
                        <a:pt x="63249" y="95765"/>
                        <a:pt x="19897" y="109499"/>
                      </a:cubicBezTo>
                      <a:cubicBezTo>
                        <a:pt x="-23455" y="123315"/>
                        <a:pt x="22958" y="176264"/>
                        <a:pt x="8563" y="207703"/>
                      </a:cubicBezTo>
                      <a:cubicBezTo>
                        <a:pt x="-5833" y="239142"/>
                        <a:pt x="2275" y="281253"/>
                        <a:pt x="2275" y="281253"/>
                      </a:cubicBezTo>
                      <a:close/>
                    </a:path>
                  </a:pathLst>
                </a:custGeom>
                <a:solidFill>
                  <a:srgbClr val="79DAA7"/>
                </a:solidFill>
                <a:ln w="8271" cap="flat">
                  <a:noFill/>
                  <a:prstDash val="solid"/>
                  <a:miter/>
                </a:ln>
              </p:spPr>
              <p:txBody>
                <a:bodyPr rtlCol="0" anchor="ctr"/>
                <a:lstStyle/>
                <a:p>
                  <a:endParaRPr lang="zh-CN" altLang="en-US"/>
                </a:p>
              </p:txBody>
            </p:sp>
            <p:sp>
              <p:nvSpPr>
                <p:cNvPr id="212" name="任意多边形: 形状 211"/>
                <p:cNvSpPr/>
                <p:nvPr/>
              </p:nvSpPr>
              <p:spPr>
                <a:xfrm>
                  <a:off x="1219343" y="3557320"/>
                  <a:ext cx="1537284" cy="2880977"/>
                </a:xfrm>
                <a:custGeom>
                  <a:avLst/>
                  <a:gdLst>
                    <a:gd name="connsiteX0" fmla="*/ 419248 w 1537284"/>
                    <a:gd name="connsiteY0" fmla="*/ 216278 h 2880977"/>
                    <a:gd name="connsiteX1" fmla="*/ 530358 w 1537284"/>
                    <a:gd name="connsiteY1" fmla="*/ 210404 h 2880977"/>
                    <a:gd name="connsiteX2" fmla="*/ 600433 w 1537284"/>
                    <a:gd name="connsiteY2" fmla="*/ 101113 h 2880977"/>
                    <a:gd name="connsiteX3" fmla="*/ 649825 w 1537284"/>
                    <a:gd name="connsiteY3" fmla="*/ 206929 h 2880977"/>
                    <a:gd name="connsiteX4" fmla="*/ 713530 w 1537284"/>
                    <a:gd name="connsiteY4" fmla="*/ 155634 h 2880977"/>
                    <a:gd name="connsiteX5" fmla="*/ 765238 w 1537284"/>
                    <a:gd name="connsiteY5" fmla="*/ 4067 h 2880977"/>
                    <a:gd name="connsiteX6" fmla="*/ 918211 w 1537284"/>
                    <a:gd name="connsiteY6" fmla="*/ 60574 h 2880977"/>
                    <a:gd name="connsiteX7" fmla="*/ 961646 w 1537284"/>
                    <a:gd name="connsiteY7" fmla="*/ 172181 h 2880977"/>
                    <a:gd name="connsiteX8" fmla="*/ 1045124 w 1537284"/>
                    <a:gd name="connsiteY8" fmla="*/ 346251 h 2880977"/>
                    <a:gd name="connsiteX9" fmla="*/ 887269 w 1537284"/>
                    <a:gd name="connsiteY9" fmla="*/ 395891 h 2880977"/>
                    <a:gd name="connsiteX10" fmla="*/ 866669 w 1537284"/>
                    <a:gd name="connsiteY10" fmla="*/ 206681 h 2880977"/>
                    <a:gd name="connsiteX11" fmla="*/ 725691 w 1537284"/>
                    <a:gd name="connsiteY11" fmla="*/ 322094 h 2880977"/>
                    <a:gd name="connsiteX12" fmla="*/ 548725 w 1537284"/>
                    <a:gd name="connsiteY12" fmla="*/ 483175 h 2880977"/>
                    <a:gd name="connsiteX13" fmla="*/ 637001 w 1537284"/>
                    <a:gd name="connsiteY13" fmla="*/ 651040 h 2880977"/>
                    <a:gd name="connsiteX14" fmla="*/ 793202 w 1537284"/>
                    <a:gd name="connsiteY14" fmla="*/ 587584 h 2880977"/>
                    <a:gd name="connsiteX15" fmla="*/ 904395 w 1537284"/>
                    <a:gd name="connsiteY15" fmla="*/ 465801 h 2880977"/>
                    <a:gd name="connsiteX16" fmla="*/ 1041484 w 1537284"/>
                    <a:gd name="connsiteY16" fmla="*/ 646407 h 2880977"/>
                    <a:gd name="connsiteX17" fmla="*/ 1040243 w 1537284"/>
                    <a:gd name="connsiteY17" fmla="*/ 768604 h 2880977"/>
                    <a:gd name="connsiteX18" fmla="*/ 1006736 w 1537284"/>
                    <a:gd name="connsiteY18" fmla="*/ 846208 h 2880977"/>
                    <a:gd name="connsiteX19" fmla="*/ 1022290 w 1537284"/>
                    <a:gd name="connsiteY19" fmla="*/ 897668 h 2880977"/>
                    <a:gd name="connsiteX20" fmla="*/ 764162 w 1537284"/>
                    <a:gd name="connsiteY20" fmla="*/ 1105742 h 2880977"/>
                    <a:gd name="connsiteX21" fmla="*/ 680602 w 1537284"/>
                    <a:gd name="connsiteY21" fmla="*/ 1360891 h 2880977"/>
                    <a:gd name="connsiteX22" fmla="*/ 524732 w 1537284"/>
                    <a:gd name="connsiteY22" fmla="*/ 1273194 h 2880977"/>
                    <a:gd name="connsiteX23" fmla="*/ 432568 w 1537284"/>
                    <a:gd name="connsiteY23" fmla="*/ 1494588 h 2880977"/>
                    <a:gd name="connsiteX24" fmla="*/ 543430 w 1537284"/>
                    <a:gd name="connsiteY24" fmla="*/ 1425340 h 2880977"/>
                    <a:gd name="connsiteX25" fmla="*/ 636588 w 1537284"/>
                    <a:gd name="connsiteY25" fmla="*/ 1571447 h 2880977"/>
                    <a:gd name="connsiteX26" fmla="*/ 898935 w 1537284"/>
                    <a:gd name="connsiteY26" fmla="*/ 1589979 h 2880977"/>
                    <a:gd name="connsiteX27" fmla="*/ 1138530 w 1537284"/>
                    <a:gd name="connsiteY27" fmla="*/ 1665019 h 2880977"/>
                    <a:gd name="connsiteX28" fmla="*/ 1363978 w 1537284"/>
                    <a:gd name="connsiteY28" fmla="*/ 1770089 h 2880977"/>
                    <a:gd name="connsiteX29" fmla="*/ 1498833 w 1537284"/>
                    <a:gd name="connsiteY29" fmla="*/ 1981059 h 2880977"/>
                    <a:gd name="connsiteX30" fmla="*/ 1221759 w 1537284"/>
                    <a:gd name="connsiteY30" fmla="*/ 2496983 h 2880977"/>
                    <a:gd name="connsiteX31" fmla="*/ 1225731 w 1537284"/>
                    <a:gd name="connsiteY31" fmla="*/ 2879459 h 2880977"/>
                    <a:gd name="connsiteX32" fmla="*/ 995153 w 1537284"/>
                    <a:gd name="connsiteY32" fmla="*/ 2608011 h 2880977"/>
                    <a:gd name="connsiteX33" fmla="*/ 871550 w 1537284"/>
                    <a:gd name="connsiteY33" fmla="*/ 2099119 h 2880977"/>
                    <a:gd name="connsiteX34" fmla="*/ 709476 w 1537284"/>
                    <a:gd name="connsiteY34" fmla="*/ 1897664 h 2880977"/>
                    <a:gd name="connsiteX35" fmla="*/ 700209 w 1537284"/>
                    <a:gd name="connsiteY35" fmla="*/ 1701090 h 2880977"/>
                    <a:gd name="connsiteX36" fmla="*/ 457718 w 1537284"/>
                    <a:gd name="connsiteY36" fmla="*/ 1566814 h 2880977"/>
                    <a:gd name="connsiteX37" fmla="*/ 183293 w 1537284"/>
                    <a:gd name="connsiteY37" fmla="*/ 1359071 h 2880977"/>
                    <a:gd name="connsiteX38" fmla="*/ 4010 w 1537284"/>
                    <a:gd name="connsiteY38" fmla="*/ 1180864 h 2880977"/>
                    <a:gd name="connsiteX39" fmla="*/ 87239 w 1537284"/>
                    <a:gd name="connsiteY39" fmla="*/ 729968 h 2880977"/>
                    <a:gd name="connsiteX40" fmla="*/ 419248 w 1537284"/>
                    <a:gd name="connsiteY40" fmla="*/ 216278 h 2880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537284" h="2880977">
                      <a:moveTo>
                        <a:pt x="419248" y="216278"/>
                      </a:moveTo>
                      <a:cubicBezTo>
                        <a:pt x="466075" y="187238"/>
                        <a:pt x="458463" y="227695"/>
                        <a:pt x="530358" y="210404"/>
                      </a:cubicBezTo>
                      <a:cubicBezTo>
                        <a:pt x="602253" y="193112"/>
                        <a:pt x="543596" y="114847"/>
                        <a:pt x="600433" y="101113"/>
                      </a:cubicBezTo>
                      <a:cubicBezTo>
                        <a:pt x="657271" y="87462"/>
                        <a:pt x="635429" y="150339"/>
                        <a:pt x="649825" y="206929"/>
                      </a:cubicBezTo>
                      <a:cubicBezTo>
                        <a:pt x="664221" y="263601"/>
                        <a:pt x="738018" y="208584"/>
                        <a:pt x="713530" y="155634"/>
                      </a:cubicBezTo>
                      <a:cubicBezTo>
                        <a:pt x="689041" y="102685"/>
                        <a:pt x="698968" y="20035"/>
                        <a:pt x="765238" y="4067"/>
                      </a:cubicBezTo>
                      <a:cubicBezTo>
                        <a:pt x="831507" y="-11901"/>
                        <a:pt x="920611" y="21689"/>
                        <a:pt x="918211" y="60574"/>
                      </a:cubicBezTo>
                      <a:cubicBezTo>
                        <a:pt x="915812" y="99459"/>
                        <a:pt x="961646" y="172181"/>
                        <a:pt x="961646" y="172181"/>
                      </a:cubicBezTo>
                      <a:cubicBezTo>
                        <a:pt x="1005412" y="265338"/>
                        <a:pt x="1061009" y="271874"/>
                        <a:pt x="1045124" y="346251"/>
                      </a:cubicBezTo>
                      <a:cubicBezTo>
                        <a:pt x="1029239" y="420629"/>
                        <a:pt x="932110" y="454632"/>
                        <a:pt x="887269" y="395891"/>
                      </a:cubicBezTo>
                      <a:cubicBezTo>
                        <a:pt x="842428" y="337151"/>
                        <a:pt x="941459" y="220580"/>
                        <a:pt x="866669" y="206681"/>
                      </a:cubicBezTo>
                      <a:cubicBezTo>
                        <a:pt x="791878" y="192864"/>
                        <a:pt x="799241" y="311752"/>
                        <a:pt x="725691" y="322094"/>
                      </a:cubicBezTo>
                      <a:cubicBezTo>
                        <a:pt x="652141" y="332352"/>
                        <a:pt x="623847" y="409791"/>
                        <a:pt x="548725" y="483175"/>
                      </a:cubicBezTo>
                      <a:cubicBezTo>
                        <a:pt x="473603" y="556559"/>
                        <a:pt x="542603" y="584523"/>
                        <a:pt x="637001" y="651040"/>
                      </a:cubicBezTo>
                      <a:cubicBezTo>
                        <a:pt x="731400" y="717558"/>
                        <a:pt x="808507" y="667008"/>
                        <a:pt x="793202" y="587584"/>
                      </a:cubicBezTo>
                      <a:cubicBezTo>
                        <a:pt x="777979" y="508160"/>
                        <a:pt x="775497" y="425675"/>
                        <a:pt x="904395" y="465801"/>
                      </a:cubicBezTo>
                      <a:cubicBezTo>
                        <a:pt x="1033293" y="505926"/>
                        <a:pt x="996394" y="611080"/>
                        <a:pt x="1041484" y="646407"/>
                      </a:cubicBezTo>
                      <a:cubicBezTo>
                        <a:pt x="1086491" y="681734"/>
                        <a:pt x="1147051" y="742874"/>
                        <a:pt x="1040243" y="768604"/>
                      </a:cubicBezTo>
                      <a:cubicBezTo>
                        <a:pt x="933517" y="794334"/>
                        <a:pt x="956020" y="858453"/>
                        <a:pt x="1006736" y="846208"/>
                      </a:cubicBezTo>
                      <a:cubicBezTo>
                        <a:pt x="1057369" y="833964"/>
                        <a:pt x="1077225" y="874172"/>
                        <a:pt x="1022290" y="897668"/>
                      </a:cubicBezTo>
                      <a:cubicBezTo>
                        <a:pt x="967355" y="921247"/>
                        <a:pt x="884208" y="951031"/>
                        <a:pt x="764162" y="1105742"/>
                      </a:cubicBezTo>
                      <a:cubicBezTo>
                        <a:pt x="644116" y="1260453"/>
                        <a:pt x="743148" y="1345834"/>
                        <a:pt x="680602" y="1360891"/>
                      </a:cubicBezTo>
                      <a:cubicBezTo>
                        <a:pt x="618138" y="1375949"/>
                        <a:pt x="677789" y="1297683"/>
                        <a:pt x="524732" y="1273194"/>
                      </a:cubicBezTo>
                      <a:cubicBezTo>
                        <a:pt x="371676" y="1248705"/>
                        <a:pt x="369773" y="1444452"/>
                        <a:pt x="432568" y="1494588"/>
                      </a:cubicBezTo>
                      <a:cubicBezTo>
                        <a:pt x="495362" y="1544641"/>
                        <a:pt x="475423" y="1479944"/>
                        <a:pt x="543430" y="1425340"/>
                      </a:cubicBezTo>
                      <a:cubicBezTo>
                        <a:pt x="611437" y="1370819"/>
                        <a:pt x="562128" y="1490865"/>
                        <a:pt x="636588" y="1571447"/>
                      </a:cubicBezTo>
                      <a:cubicBezTo>
                        <a:pt x="711047" y="1652029"/>
                        <a:pt x="662235" y="1577073"/>
                        <a:pt x="898935" y="1589979"/>
                      </a:cubicBezTo>
                      <a:cubicBezTo>
                        <a:pt x="1135634" y="1602886"/>
                        <a:pt x="964542" y="1615627"/>
                        <a:pt x="1138530" y="1665019"/>
                      </a:cubicBezTo>
                      <a:cubicBezTo>
                        <a:pt x="1312518" y="1714410"/>
                        <a:pt x="1176753" y="1732611"/>
                        <a:pt x="1363978" y="1770089"/>
                      </a:cubicBezTo>
                      <a:cubicBezTo>
                        <a:pt x="1551203" y="1807568"/>
                        <a:pt x="1570314" y="1814600"/>
                        <a:pt x="1498833" y="1981059"/>
                      </a:cubicBezTo>
                      <a:cubicBezTo>
                        <a:pt x="1427351" y="2147518"/>
                        <a:pt x="1317068" y="2381322"/>
                        <a:pt x="1221759" y="2496983"/>
                      </a:cubicBezTo>
                      <a:cubicBezTo>
                        <a:pt x="1126451" y="2612644"/>
                        <a:pt x="1321039" y="2904527"/>
                        <a:pt x="1225731" y="2879459"/>
                      </a:cubicBezTo>
                      <a:cubicBezTo>
                        <a:pt x="1146555" y="2858693"/>
                        <a:pt x="954200" y="2887980"/>
                        <a:pt x="995153" y="2608011"/>
                      </a:cubicBezTo>
                      <a:cubicBezTo>
                        <a:pt x="1041898" y="2288082"/>
                        <a:pt x="984233" y="2185327"/>
                        <a:pt x="871550" y="2099119"/>
                      </a:cubicBezTo>
                      <a:cubicBezTo>
                        <a:pt x="758867" y="2012911"/>
                        <a:pt x="706911" y="1976840"/>
                        <a:pt x="709476" y="1897664"/>
                      </a:cubicBezTo>
                      <a:cubicBezTo>
                        <a:pt x="712040" y="1818488"/>
                        <a:pt x="815788" y="1739892"/>
                        <a:pt x="700209" y="1701090"/>
                      </a:cubicBezTo>
                      <a:cubicBezTo>
                        <a:pt x="584631" y="1662288"/>
                        <a:pt x="556006" y="1570868"/>
                        <a:pt x="457718" y="1566814"/>
                      </a:cubicBezTo>
                      <a:cubicBezTo>
                        <a:pt x="359349" y="1562678"/>
                        <a:pt x="274630" y="1515023"/>
                        <a:pt x="183293" y="1359071"/>
                      </a:cubicBezTo>
                      <a:cubicBezTo>
                        <a:pt x="132743" y="1275841"/>
                        <a:pt x="78718" y="1352618"/>
                        <a:pt x="4010" y="1180864"/>
                      </a:cubicBezTo>
                      <a:cubicBezTo>
                        <a:pt x="-14771" y="1123778"/>
                        <a:pt x="35697" y="926128"/>
                        <a:pt x="87239" y="729968"/>
                      </a:cubicBezTo>
                      <a:cubicBezTo>
                        <a:pt x="138534" y="533642"/>
                        <a:pt x="244019" y="325072"/>
                        <a:pt x="419248" y="216278"/>
                      </a:cubicBezTo>
                      <a:close/>
                    </a:path>
                  </a:pathLst>
                </a:custGeom>
                <a:solidFill>
                  <a:srgbClr val="79DAA7"/>
                </a:solidFill>
                <a:ln w="8271" cap="flat">
                  <a:noFill/>
                  <a:prstDash val="solid"/>
                  <a:miter/>
                </a:ln>
              </p:spPr>
              <p:txBody>
                <a:bodyPr rtlCol="0" anchor="ctr"/>
                <a:lstStyle/>
                <a:p>
                  <a:endParaRPr lang="zh-CN" altLang="en-US"/>
                </a:p>
              </p:txBody>
            </p:sp>
            <p:sp>
              <p:nvSpPr>
                <p:cNvPr id="213" name="任意多边形: 形状 212"/>
                <p:cNvSpPr/>
                <p:nvPr/>
              </p:nvSpPr>
              <p:spPr>
                <a:xfrm>
                  <a:off x="2174844" y="3141136"/>
                  <a:ext cx="751818" cy="836258"/>
                </a:xfrm>
                <a:custGeom>
                  <a:avLst/>
                  <a:gdLst>
                    <a:gd name="connsiteX0" fmla="*/ 231014 w 751818"/>
                    <a:gd name="connsiteY0" fmla="*/ 721566 h 836258"/>
                    <a:gd name="connsiteX1" fmla="*/ 310687 w 751818"/>
                    <a:gd name="connsiteY1" fmla="*/ 834827 h 836258"/>
                    <a:gd name="connsiteX2" fmla="*/ 468128 w 751818"/>
                    <a:gd name="connsiteY2" fmla="*/ 633290 h 836258"/>
                    <a:gd name="connsiteX3" fmla="*/ 660979 w 751818"/>
                    <a:gd name="connsiteY3" fmla="*/ 406187 h 836258"/>
                    <a:gd name="connsiteX4" fmla="*/ 739741 w 751818"/>
                    <a:gd name="connsiteY4" fmla="*/ 48200 h 836258"/>
                    <a:gd name="connsiteX5" fmla="*/ 396481 w 751818"/>
                    <a:gd name="connsiteY5" fmla="*/ 33308 h 836258"/>
                    <a:gd name="connsiteX6" fmla="*/ 2092 w 751818"/>
                    <a:gd name="connsiteY6" fmla="*/ 227235 h 836258"/>
                    <a:gd name="connsiteX7" fmla="*/ 204871 w 751818"/>
                    <a:gd name="connsiteY7" fmla="*/ 411647 h 836258"/>
                    <a:gd name="connsiteX8" fmla="*/ 231014 w 751818"/>
                    <a:gd name="connsiteY8" fmla="*/ 721566 h 836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1818" h="836258">
                      <a:moveTo>
                        <a:pt x="231014" y="721566"/>
                      </a:moveTo>
                      <a:cubicBezTo>
                        <a:pt x="231014" y="721566"/>
                        <a:pt x="242514" y="851209"/>
                        <a:pt x="310687" y="834827"/>
                      </a:cubicBezTo>
                      <a:cubicBezTo>
                        <a:pt x="378859" y="818446"/>
                        <a:pt x="329053" y="733562"/>
                        <a:pt x="468128" y="633290"/>
                      </a:cubicBezTo>
                      <a:cubicBezTo>
                        <a:pt x="607120" y="532934"/>
                        <a:pt x="643936" y="544269"/>
                        <a:pt x="660979" y="406187"/>
                      </a:cubicBezTo>
                      <a:cubicBezTo>
                        <a:pt x="678105" y="268105"/>
                        <a:pt x="650803" y="147149"/>
                        <a:pt x="739741" y="48200"/>
                      </a:cubicBezTo>
                      <a:cubicBezTo>
                        <a:pt x="828762" y="-50749"/>
                        <a:pt x="396481" y="33308"/>
                        <a:pt x="396481" y="33308"/>
                      </a:cubicBezTo>
                      <a:cubicBezTo>
                        <a:pt x="396481" y="33308"/>
                        <a:pt x="-33484" y="127542"/>
                        <a:pt x="2092" y="227235"/>
                      </a:cubicBezTo>
                      <a:cubicBezTo>
                        <a:pt x="37750" y="326929"/>
                        <a:pt x="203382" y="190915"/>
                        <a:pt x="204871" y="411647"/>
                      </a:cubicBezTo>
                      <a:cubicBezTo>
                        <a:pt x="206525" y="632297"/>
                        <a:pt x="231014" y="721566"/>
                        <a:pt x="231014" y="721566"/>
                      </a:cubicBezTo>
                      <a:close/>
                    </a:path>
                  </a:pathLst>
                </a:custGeom>
                <a:solidFill>
                  <a:srgbClr val="79DAA7"/>
                </a:solidFill>
                <a:ln w="8271" cap="flat">
                  <a:noFill/>
                  <a:prstDash val="solid"/>
                  <a:miter/>
                </a:ln>
              </p:spPr>
              <p:txBody>
                <a:bodyPr rtlCol="0" anchor="ctr"/>
                <a:lstStyle/>
                <a:p>
                  <a:endParaRPr lang="zh-CN" altLang="en-US"/>
                </a:p>
              </p:txBody>
            </p:sp>
            <p:sp>
              <p:nvSpPr>
                <p:cNvPr id="214" name="任意多边形: 形状 213"/>
                <p:cNvSpPr/>
                <p:nvPr/>
              </p:nvSpPr>
              <p:spPr>
                <a:xfrm>
                  <a:off x="3014852" y="3513854"/>
                  <a:ext cx="1563199" cy="2319039"/>
                </a:xfrm>
                <a:custGeom>
                  <a:avLst/>
                  <a:gdLst>
                    <a:gd name="connsiteX0" fmla="*/ 935883 w 1563199"/>
                    <a:gd name="connsiteY0" fmla="*/ 2113 h 2319039"/>
                    <a:gd name="connsiteX1" fmla="*/ 655748 w 1563199"/>
                    <a:gd name="connsiteY1" fmla="*/ 121911 h 2319039"/>
                    <a:gd name="connsiteX2" fmla="*/ 348973 w 1563199"/>
                    <a:gd name="connsiteY2" fmla="*/ 229960 h 2319039"/>
                    <a:gd name="connsiteX3" fmla="*/ 220323 w 1563199"/>
                    <a:gd name="connsiteY3" fmla="*/ 463930 h 2319039"/>
                    <a:gd name="connsiteX4" fmla="*/ 381570 w 1563199"/>
                    <a:gd name="connsiteY4" fmla="*/ 553116 h 2319039"/>
                    <a:gd name="connsiteX5" fmla="*/ 496073 w 1563199"/>
                    <a:gd name="connsiteY5" fmla="*/ 429596 h 2319039"/>
                    <a:gd name="connsiteX6" fmla="*/ 343099 w 1563199"/>
                    <a:gd name="connsiteY6" fmla="*/ 615414 h 2319039"/>
                    <a:gd name="connsiteX7" fmla="*/ 92417 w 1563199"/>
                    <a:gd name="connsiteY7" fmla="*/ 1121245 h 2319039"/>
                    <a:gd name="connsiteX8" fmla="*/ 27637 w 1563199"/>
                    <a:gd name="connsiteY8" fmla="*/ 1531767 h 2319039"/>
                    <a:gd name="connsiteX9" fmla="*/ 338300 w 1563199"/>
                    <a:gd name="connsiteY9" fmla="*/ 1582731 h 2319039"/>
                    <a:gd name="connsiteX10" fmla="*/ 553490 w 1563199"/>
                    <a:gd name="connsiteY10" fmla="*/ 1949983 h 2319039"/>
                    <a:gd name="connsiteX11" fmla="*/ 691158 w 1563199"/>
                    <a:gd name="connsiteY11" fmla="*/ 2222010 h 2319039"/>
                    <a:gd name="connsiteX12" fmla="*/ 867628 w 1563199"/>
                    <a:gd name="connsiteY12" fmla="*/ 2304826 h 2319039"/>
                    <a:gd name="connsiteX13" fmla="*/ 1052040 w 1563199"/>
                    <a:gd name="connsiteY13" fmla="*/ 1867912 h 2319039"/>
                    <a:gd name="connsiteX14" fmla="*/ 1133449 w 1563199"/>
                    <a:gd name="connsiteY14" fmla="*/ 1373333 h 2319039"/>
                    <a:gd name="connsiteX15" fmla="*/ 1342268 w 1563199"/>
                    <a:gd name="connsiteY15" fmla="*/ 1231363 h 2319039"/>
                    <a:gd name="connsiteX16" fmla="*/ 1453213 w 1563199"/>
                    <a:gd name="connsiteY16" fmla="*/ 1435383 h 2319039"/>
                    <a:gd name="connsiteX17" fmla="*/ 1544054 w 1563199"/>
                    <a:gd name="connsiteY17" fmla="*/ 1241787 h 2319039"/>
                    <a:gd name="connsiteX18" fmla="*/ 1403325 w 1563199"/>
                    <a:gd name="connsiteY18" fmla="*/ 589601 h 2319039"/>
                    <a:gd name="connsiteX19" fmla="*/ 935883 w 1563199"/>
                    <a:gd name="connsiteY19" fmla="*/ 2113 h 231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563199" h="2319039">
                      <a:moveTo>
                        <a:pt x="935883" y="2113"/>
                      </a:moveTo>
                      <a:cubicBezTo>
                        <a:pt x="825764" y="-25106"/>
                        <a:pt x="848268" y="221439"/>
                        <a:pt x="655748" y="121911"/>
                      </a:cubicBezTo>
                      <a:cubicBezTo>
                        <a:pt x="554482" y="62343"/>
                        <a:pt x="394063" y="108177"/>
                        <a:pt x="348973" y="229960"/>
                      </a:cubicBezTo>
                      <a:cubicBezTo>
                        <a:pt x="303884" y="351744"/>
                        <a:pt x="201129" y="384589"/>
                        <a:pt x="220323" y="463930"/>
                      </a:cubicBezTo>
                      <a:cubicBezTo>
                        <a:pt x="239434" y="543271"/>
                        <a:pt x="324484" y="564864"/>
                        <a:pt x="381570" y="553116"/>
                      </a:cubicBezTo>
                      <a:cubicBezTo>
                        <a:pt x="438656" y="541285"/>
                        <a:pt x="449825" y="411642"/>
                        <a:pt x="496073" y="429596"/>
                      </a:cubicBezTo>
                      <a:cubicBezTo>
                        <a:pt x="542321" y="447548"/>
                        <a:pt x="592622" y="555350"/>
                        <a:pt x="343099" y="615414"/>
                      </a:cubicBezTo>
                      <a:cubicBezTo>
                        <a:pt x="93576" y="675479"/>
                        <a:pt x="82572" y="974394"/>
                        <a:pt x="92417" y="1121245"/>
                      </a:cubicBezTo>
                      <a:cubicBezTo>
                        <a:pt x="102263" y="1268096"/>
                        <a:pt x="-63948" y="1378710"/>
                        <a:pt x="27637" y="1531767"/>
                      </a:cubicBezTo>
                      <a:cubicBezTo>
                        <a:pt x="119223" y="1684823"/>
                        <a:pt x="185740" y="1619464"/>
                        <a:pt x="338300" y="1582731"/>
                      </a:cubicBezTo>
                      <a:cubicBezTo>
                        <a:pt x="490860" y="1545997"/>
                        <a:pt x="559447" y="1817858"/>
                        <a:pt x="553490" y="1949983"/>
                      </a:cubicBezTo>
                      <a:cubicBezTo>
                        <a:pt x="547533" y="2082191"/>
                        <a:pt x="633906" y="2074165"/>
                        <a:pt x="691158" y="2222010"/>
                      </a:cubicBezTo>
                      <a:cubicBezTo>
                        <a:pt x="748409" y="2369771"/>
                        <a:pt x="867628" y="2304826"/>
                        <a:pt x="867628" y="2304826"/>
                      </a:cubicBezTo>
                      <a:cubicBezTo>
                        <a:pt x="867628" y="2304826"/>
                        <a:pt x="990073" y="2102791"/>
                        <a:pt x="1052040" y="1867912"/>
                      </a:cubicBezTo>
                      <a:cubicBezTo>
                        <a:pt x="1114007" y="1633033"/>
                        <a:pt x="1081824" y="1532594"/>
                        <a:pt x="1133449" y="1373333"/>
                      </a:cubicBezTo>
                      <a:cubicBezTo>
                        <a:pt x="1189708" y="1199924"/>
                        <a:pt x="1235376" y="1059526"/>
                        <a:pt x="1342268" y="1231363"/>
                      </a:cubicBezTo>
                      <a:cubicBezTo>
                        <a:pt x="1449159" y="1403200"/>
                        <a:pt x="1398444" y="1448620"/>
                        <a:pt x="1453213" y="1435383"/>
                      </a:cubicBezTo>
                      <a:cubicBezTo>
                        <a:pt x="1507982" y="1422228"/>
                        <a:pt x="1409199" y="1331718"/>
                        <a:pt x="1544054" y="1241787"/>
                      </a:cubicBezTo>
                      <a:cubicBezTo>
                        <a:pt x="1596838" y="1206543"/>
                        <a:pt x="1537435" y="883801"/>
                        <a:pt x="1403325" y="589601"/>
                      </a:cubicBezTo>
                      <a:cubicBezTo>
                        <a:pt x="1290146" y="341319"/>
                        <a:pt x="1113841" y="95354"/>
                        <a:pt x="935883" y="2113"/>
                      </a:cubicBezTo>
                      <a:close/>
                    </a:path>
                  </a:pathLst>
                </a:custGeom>
                <a:solidFill>
                  <a:srgbClr val="79DAA7"/>
                </a:solidFill>
                <a:ln w="8271" cap="flat">
                  <a:noFill/>
                  <a:prstDash val="solid"/>
                  <a:miter/>
                </a:ln>
              </p:spPr>
              <p:txBody>
                <a:bodyPr rtlCol="0" anchor="ctr"/>
                <a:lstStyle/>
                <a:p>
                  <a:endParaRPr lang="zh-CN" altLang="en-US"/>
                </a:p>
              </p:txBody>
            </p:sp>
          </p:grpSp>
          <p:sp>
            <p:nvSpPr>
              <p:cNvPr id="215" name="任意多边形: 形状 214"/>
              <p:cNvSpPr/>
              <p:nvPr/>
            </p:nvSpPr>
            <p:spPr>
              <a:xfrm>
                <a:off x="1256798" y="4086991"/>
                <a:ext cx="3173954" cy="2376399"/>
              </a:xfrm>
              <a:custGeom>
                <a:avLst/>
                <a:gdLst>
                  <a:gd name="connsiteX0" fmla="*/ 2189761 w 3173954"/>
                  <a:gd name="connsiteY0" fmla="*/ 1718699 h 2376399"/>
                  <a:gd name="connsiteX1" fmla="*/ 194982 w 3173954"/>
                  <a:gd name="connsiteY1" fmla="*/ 255066 h 2376399"/>
                  <a:gd name="connsiteX2" fmla="*/ 148237 w 3173954"/>
                  <a:gd name="connsiteY2" fmla="*/ 0 h 2376399"/>
                  <a:gd name="connsiteX3" fmla="*/ 85277 w 3173954"/>
                  <a:gd name="connsiteY3" fmla="*/ 209646 h 2376399"/>
                  <a:gd name="connsiteX4" fmla="*/ 3951 w 3173954"/>
                  <a:gd name="connsiteY4" fmla="*/ 650531 h 2376399"/>
                  <a:gd name="connsiteX5" fmla="*/ 21573 w 3173954"/>
                  <a:gd name="connsiteY5" fmla="*/ 687181 h 2376399"/>
                  <a:gd name="connsiteX6" fmla="*/ 33073 w 3173954"/>
                  <a:gd name="connsiteY6" fmla="*/ 941338 h 2376399"/>
                  <a:gd name="connsiteX7" fmla="*/ 1026284 w 3173954"/>
                  <a:gd name="connsiteY7" fmla="*/ 2250508 h 2376399"/>
                  <a:gd name="connsiteX8" fmla="*/ 1198452 w 3173954"/>
                  <a:gd name="connsiteY8" fmla="*/ 2311399 h 2376399"/>
                  <a:gd name="connsiteX9" fmla="*/ 1855271 w 3173954"/>
                  <a:gd name="connsiteY9" fmla="*/ 2364017 h 2376399"/>
                  <a:gd name="connsiteX10" fmla="*/ 3173955 w 3173954"/>
                  <a:gd name="connsiteY10" fmla="*/ 1347310 h 2376399"/>
                  <a:gd name="connsiteX11" fmla="*/ 2189761 w 3173954"/>
                  <a:gd name="connsiteY11" fmla="*/ 1718699 h 237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73954" h="2376399">
                    <a:moveTo>
                      <a:pt x="2189761" y="1718699"/>
                    </a:moveTo>
                    <a:cubicBezTo>
                      <a:pt x="1310969" y="1701408"/>
                      <a:pt x="417865" y="1046078"/>
                      <a:pt x="194982" y="255066"/>
                    </a:cubicBezTo>
                    <a:cubicBezTo>
                      <a:pt x="170410" y="167865"/>
                      <a:pt x="155021" y="82568"/>
                      <a:pt x="148237" y="0"/>
                    </a:cubicBezTo>
                    <a:cubicBezTo>
                      <a:pt x="123004" y="66848"/>
                      <a:pt x="104058" y="138082"/>
                      <a:pt x="85277" y="209646"/>
                    </a:cubicBezTo>
                    <a:cubicBezTo>
                      <a:pt x="34893" y="401421"/>
                      <a:pt x="-14499" y="594686"/>
                      <a:pt x="3951" y="650531"/>
                    </a:cubicBezTo>
                    <a:cubicBezTo>
                      <a:pt x="9990" y="664348"/>
                      <a:pt x="15864" y="676426"/>
                      <a:pt x="21573" y="687181"/>
                    </a:cubicBezTo>
                    <a:cubicBezTo>
                      <a:pt x="18925" y="770825"/>
                      <a:pt x="22566" y="855709"/>
                      <a:pt x="33073" y="941338"/>
                    </a:cubicBezTo>
                    <a:cubicBezTo>
                      <a:pt x="107450" y="1545290"/>
                      <a:pt x="502335" y="2031513"/>
                      <a:pt x="1026284" y="2250508"/>
                    </a:cubicBezTo>
                    <a:cubicBezTo>
                      <a:pt x="1121014" y="2293860"/>
                      <a:pt x="1205650" y="2301802"/>
                      <a:pt x="1198452" y="2311399"/>
                    </a:cubicBezTo>
                    <a:cubicBezTo>
                      <a:pt x="1405368" y="2371794"/>
                      <a:pt x="1627672" y="2391981"/>
                      <a:pt x="1855271" y="2364017"/>
                    </a:cubicBezTo>
                    <a:cubicBezTo>
                      <a:pt x="2468241" y="2288565"/>
                      <a:pt x="2959759" y="1882842"/>
                      <a:pt x="3173955" y="1347310"/>
                    </a:cubicBezTo>
                    <a:cubicBezTo>
                      <a:pt x="2957360" y="1585168"/>
                      <a:pt x="2614017" y="1727055"/>
                      <a:pt x="2189761" y="1718699"/>
                    </a:cubicBezTo>
                    <a:close/>
                  </a:path>
                </a:pathLst>
              </a:custGeom>
              <a:solidFill>
                <a:srgbClr val="30898B"/>
              </a:solidFill>
              <a:ln w="8271" cap="flat">
                <a:noFill/>
                <a:prstDash val="solid"/>
                <a:miter/>
              </a:ln>
            </p:spPr>
            <p:txBody>
              <a:bodyPr rtlCol="0" anchor="ctr"/>
              <a:lstStyle/>
              <a:p>
                <a:endParaRPr lang="zh-CN" altLang="en-US"/>
              </a:p>
            </p:txBody>
          </p:sp>
        </p:grpSp>
        <p:sp>
          <p:nvSpPr>
            <p:cNvPr id="218" name="任意多边形: 形状 217"/>
            <p:cNvSpPr/>
            <p:nvPr/>
          </p:nvSpPr>
          <p:spPr>
            <a:xfrm>
              <a:off x="1262330" y="2281898"/>
              <a:ext cx="3349953" cy="3214048"/>
            </a:xfrm>
            <a:custGeom>
              <a:avLst/>
              <a:gdLst>
                <a:gd name="connsiteX0" fmla="*/ 2549827 w 3349953"/>
                <a:gd name="connsiteY0" fmla="*/ 3018090 h 3214048"/>
                <a:gd name="connsiteX1" fmla="*/ 3349029 w 3349953"/>
                <a:gd name="connsiteY1" fmla="*/ 1506059 h 3214048"/>
                <a:gd name="connsiteX2" fmla="*/ 1005364 w 3349953"/>
                <a:gd name="connsiteY2" fmla="*/ 80401 h 3214048"/>
                <a:gd name="connsiteX3" fmla="*/ 605762 w 3349953"/>
                <a:gd name="connsiteY3" fmla="*/ 2845261 h 3214048"/>
                <a:gd name="connsiteX4" fmla="*/ 2549827 w 3349953"/>
                <a:gd name="connsiteY4" fmla="*/ 3018090 h 3214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9953" h="3214048">
                  <a:moveTo>
                    <a:pt x="2549827" y="3018090"/>
                  </a:moveTo>
                  <a:cubicBezTo>
                    <a:pt x="2549827" y="3018090"/>
                    <a:pt x="3381460" y="2564465"/>
                    <a:pt x="3349029" y="1506059"/>
                  </a:cubicBezTo>
                  <a:cubicBezTo>
                    <a:pt x="3316598" y="447653"/>
                    <a:pt x="2106956" y="-243582"/>
                    <a:pt x="1005364" y="80401"/>
                  </a:cubicBezTo>
                  <a:cubicBezTo>
                    <a:pt x="-96229" y="404384"/>
                    <a:pt x="-384885" y="2171234"/>
                    <a:pt x="605762" y="2845261"/>
                  </a:cubicBezTo>
                  <a:cubicBezTo>
                    <a:pt x="1653330" y="3558090"/>
                    <a:pt x="2549827" y="3018090"/>
                    <a:pt x="2549827" y="3018090"/>
                  </a:cubicBezTo>
                  <a:close/>
                </a:path>
              </a:pathLst>
            </a:custGeom>
            <a:noFill/>
            <a:ln w="16542" cap="flat">
              <a:solidFill>
                <a:srgbClr val="0B4D43"/>
              </a:solidFill>
              <a:prstDash val="solid"/>
              <a:miter/>
            </a:ln>
          </p:spPr>
          <p:txBody>
            <a:bodyPr rtlCol="0" anchor="ctr"/>
            <a:lstStyle/>
            <a:p>
              <a:endParaRPr lang="zh-CN" altLang="en-US"/>
            </a:p>
          </p:txBody>
        </p:sp>
        <p:grpSp>
          <p:nvGrpSpPr>
            <p:cNvPr id="219" name="图形 2"/>
            <p:cNvGrpSpPr/>
            <p:nvPr/>
          </p:nvGrpSpPr>
          <p:grpSpPr>
            <a:xfrm>
              <a:off x="561901" y="1815185"/>
              <a:ext cx="1373867" cy="1360629"/>
              <a:chOff x="561901" y="2779559"/>
              <a:chExt cx="1373867" cy="1360629"/>
            </a:xfrm>
          </p:grpSpPr>
          <p:sp>
            <p:nvSpPr>
              <p:cNvPr id="220" name="任意多边形: 形状 219"/>
              <p:cNvSpPr/>
              <p:nvPr/>
            </p:nvSpPr>
            <p:spPr>
              <a:xfrm>
                <a:off x="633631" y="2812073"/>
                <a:ext cx="1302137" cy="1328115"/>
              </a:xfrm>
              <a:custGeom>
                <a:avLst/>
                <a:gdLst>
                  <a:gd name="connsiteX0" fmla="*/ 1302138 w 1302137"/>
                  <a:gd name="connsiteY0" fmla="*/ 986676 h 1328115"/>
                  <a:gd name="connsiteX1" fmla="*/ 858109 w 1302137"/>
                  <a:gd name="connsiteY1" fmla="*/ 1328116 h 1328115"/>
                  <a:gd name="connsiteX2" fmla="*/ 0 w 1302137"/>
                  <a:gd name="connsiteY2" fmla="*/ 319681 h 1328115"/>
                  <a:gd name="connsiteX3" fmla="*/ 543391 w 1302137"/>
                  <a:gd name="connsiteY3" fmla="*/ 0 h 1328115"/>
                </a:gdLst>
                <a:ahLst/>
                <a:cxnLst>
                  <a:cxn ang="0">
                    <a:pos x="connsiteX0" y="connsiteY0"/>
                  </a:cxn>
                  <a:cxn ang="0">
                    <a:pos x="connsiteX1" y="connsiteY1"/>
                  </a:cxn>
                  <a:cxn ang="0">
                    <a:pos x="connsiteX2" y="connsiteY2"/>
                  </a:cxn>
                  <a:cxn ang="0">
                    <a:pos x="connsiteX3" y="connsiteY3"/>
                  </a:cxn>
                </a:cxnLst>
                <a:rect l="l" t="t" r="r" b="b"/>
                <a:pathLst>
                  <a:path w="1302137" h="1328115">
                    <a:moveTo>
                      <a:pt x="1302138" y="986676"/>
                    </a:moveTo>
                    <a:lnTo>
                      <a:pt x="858109" y="1328116"/>
                    </a:lnTo>
                    <a:lnTo>
                      <a:pt x="0" y="319681"/>
                    </a:lnTo>
                    <a:lnTo>
                      <a:pt x="543391" y="0"/>
                    </a:lnTo>
                    <a:close/>
                  </a:path>
                </a:pathLst>
              </a:custGeom>
              <a:solidFill>
                <a:srgbClr val="6DBBCA"/>
              </a:solidFill>
              <a:ln w="8271" cap="flat">
                <a:noFill/>
                <a:prstDash val="solid"/>
                <a:miter/>
              </a:ln>
            </p:spPr>
            <p:txBody>
              <a:bodyPr rtlCol="0" anchor="ctr"/>
              <a:lstStyle/>
              <a:p>
                <a:endParaRPr lang="zh-CN" altLang="en-US"/>
              </a:p>
            </p:txBody>
          </p:sp>
          <p:sp>
            <p:nvSpPr>
              <p:cNvPr id="221" name="任意多边形: 形状 220"/>
              <p:cNvSpPr/>
              <p:nvPr/>
            </p:nvSpPr>
            <p:spPr>
              <a:xfrm rot="-2253654">
                <a:off x="860034" y="3115412"/>
                <a:ext cx="112764" cy="112764"/>
              </a:xfrm>
              <a:custGeom>
                <a:avLst/>
                <a:gdLst>
                  <a:gd name="connsiteX0" fmla="*/ 0 w 112764"/>
                  <a:gd name="connsiteY0" fmla="*/ 0 h 112764"/>
                  <a:gd name="connsiteX1" fmla="*/ 112765 w 112764"/>
                  <a:gd name="connsiteY1" fmla="*/ 0 h 112764"/>
                  <a:gd name="connsiteX2" fmla="*/ 112765 w 112764"/>
                  <a:gd name="connsiteY2" fmla="*/ 112765 h 112764"/>
                  <a:gd name="connsiteX3" fmla="*/ 0 w 112764"/>
                  <a:gd name="connsiteY3" fmla="*/ 112765 h 112764"/>
                </a:gdLst>
                <a:ahLst/>
                <a:cxnLst>
                  <a:cxn ang="0">
                    <a:pos x="connsiteX0" y="connsiteY0"/>
                  </a:cxn>
                  <a:cxn ang="0">
                    <a:pos x="connsiteX1" y="connsiteY1"/>
                  </a:cxn>
                  <a:cxn ang="0">
                    <a:pos x="connsiteX2" y="connsiteY2"/>
                  </a:cxn>
                  <a:cxn ang="0">
                    <a:pos x="connsiteX3" y="connsiteY3"/>
                  </a:cxn>
                </a:cxnLst>
                <a:rect l="l" t="t" r="r" b="b"/>
                <a:pathLst>
                  <a:path w="112764" h="112764">
                    <a:moveTo>
                      <a:pt x="0" y="0"/>
                    </a:moveTo>
                    <a:lnTo>
                      <a:pt x="112765" y="0"/>
                    </a:lnTo>
                    <a:lnTo>
                      <a:pt x="112765" y="112765"/>
                    </a:lnTo>
                    <a:lnTo>
                      <a:pt x="0" y="112765"/>
                    </a:lnTo>
                    <a:close/>
                  </a:path>
                </a:pathLst>
              </a:custGeom>
              <a:solidFill>
                <a:srgbClr val="FFFFFF"/>
              </a:solidFill>
              <a:ln w="8271" cap="flat">
                <a:noFill/>
                <a:prstDash val="solid"/>
                <a:miter/>
              </a:ln>
            </p:spPr>
            <p:txBody>
              <a:bodyPr rtlCol="0" anchor="ctr"/>
              <a:lstStyle/>
              <a:p>
                <a:endParaRPr lang="zh-CN" altLang="en-US"/>
              </a:p>
            </p:txBody>
          </p:sp>
          <p:sp>
            <p:nvSpPr>
              <p:cNvPr id="222" name="任意多边形: 形状 221"/>
              <p:cNvSpPr/>
              <p:nvPr/>
            </p:nvSpPr>
            <p:spPr>
              <a:xfrm rot="-2253654">
                <a:off x="1091285" y="2937565"/>
                <a:ext cx="112764" cy="112764"/>
              </a:xfrm>
              <a:custGeom>
                <a:avLst/>
                <a:gdLst>
                  <a:gd name="connsiteX0" fmla="*/ 0 w 112764"/>
                  <a:gd name="connsiteY0" fmla="*/ 0 h 112764"/>
                  <a:gd name="connsiteX1" fmla="*/ 112765 w 112764"/>
                  <a:gd name="connsiteY1" fmla="*/ 0 h 112764"/>
                  <a:gd name="connsiteX2" fmla="*/ 112765 w 112764"/>
                  <a:gd name="connsiteY2" fmla="*/ 112765 h 112764"/>
                  <a:gd name="connsiteX3" fmla="*/ 0 w 112764"/>
                  <a:gd name="connsiteY3" fmla="*/ 112765 h 112764"/>
                </a:gdLst>
                <a:ahLst/>
                <a:cxnLst>
                  <a:cxn ang="0">
                    <a:pos x="connsiteX0" y="connsiteY0"/>
                  </a:cxn>
                  <a:cxn ang="0">
                    <a:pos x="connsiteX1" y="connsiteY1"/>
                  </a:cxn>
                  <a:cxn ang="0">
                    <a:pos x="connsiteX2" y="connsiteY2"/>
                  </a:cxn>
                  <a:cxn ang="0">
                    <a:pos x="connsiteX3" y="connsiteY3"/>
                  </a:cxn>
                </a:cxnLst>
                <a:rect l="l" t="t" r="r" b="b"/>
                <a:pathLst>
                  <a:path w="112764" h="112764">
                    <a:moveTo>
                      <a:pt x="0" y="0"/>
                    </a:moveTo>
                    <a:lnTo>
                      <a:pt x="112765" y="0"/>
                    </a:lnTo>
                    <a:lnTo>
                      <a:pt x="112765" y="112765"/>
                    </a:lnTo>
                    <a:lnTo>
                      <a:pt x="0" y="112765"/>
                    </a:lnTo>
                    <a:close/>
                  </a:path>
                </a:pathLst>
              </a:custGeom>
              <a:solidFill>
                <a:srgbClr val="FFFFFF"/>
              </a:solidFill>
              <a:ln w="8271" cap="flat">
                <a:noFill/>
                <a:prstDash val="solid"/>
                <a:miter/>
              </a:ln>
            </p:spPr>
            <p:txBody>
              <a:bodyPr rtlCol="0" anchor="ctr"/>
              <a:lstStyle/>
              <a:p>
                <a:endParaRPr lang="zh-CN" altLang="en-US"/>
              </a:p>
            </p:txBody>
          </p:sp>
          <p:sp>
            <p:nvSpPr>
              <p:cNvPr id="223" name="任意多边形: 形状 222"/>
              <p:cNvSpPr/>
              <p:nvPr/>
            </p:nvSpPr>
            <p:spPr>
              <a:xfrm rot="-2253654">
                <a:off x="1216946" y="3100963"/>
                <a:ext cx="112764" cy="112764"/>
              </a:xfrm>
              <a:custGeom>
                <a:avLst/>
                <a:gdLst>
                  <a:gd name="connsiteX0" fmla="*/ 0 w 112764"/>
                  <a:gd name="connsiteY0" fmla="*/ 0 h 112764"/>
                  <a:gd name="connsiteX1" fmla="*/ 112765 w 112764"/>
                  <a:gd name="connsiteY1" fmla="*/ 0 h 112764"/>
                  <a:gd name="connsiteX2" fmla="*/ 112765 w 112764"/>
                  <a:gd name="connsiteY2" fmla="*/ 112765 h 112764"/>
                  <a:gd name="connsiteX3" fmla="*/ 0 w 112764"/>
                  <a:gd name="connsiteY3" fmla="*/ 112765 h 112764"/>
                </a:gdLst>
                <a:ahLst/>
                <a:cxnLst>
                  <a:cxn ang="0">
                    <a:pos x="connsiteX0" y="connsiteY0"/>
                  </a:cxn>
                  <a:cxn ang="0">
                    <a:pos x="connsiteX1" y="connsiteY1"/>
                  </a:cxn>
                  <a:cxn ang="0">
                    <a:pos x="connsiteX2" y="connsiteY2"/>
                  </a:cxn>
                  <a:cxn ang="0">
                    <a:pos x="connsiteX3" y="connsiteY3"/>
                  </a:cxn>
                </a:cxnLst>
                <a:rect l="l" t="t" r="r" b="b"/>
                <a:pathLst>
                  <a:path w="112764" h="112764">
                    <a:moveTo>
                      <a:pt x="0" y="0"/>
                    </a:moveTo>
                    <a:lnTo>
                      <a:pt x="112765" y="0"/>
                    </a:lnTo>
                    <a:lnTo>
                      <a:pt x="112765" y="112765"/>
                    </a:lnTo>
                    <a:lnTo>
                      <a:pt x="0" y="112765"/>
                    </a:lnTo>
                    <a:close/>
                  </a:path>
                </a:pathLst>
              </a:custGeom>
              <a:solidFill>
                <a:srgbClr val="FFFFFF"/>
              </a:solidFill>
              <a:ln w="8271" cap="flat">
                <a:noFill/>
                <a:prstDash val="solid"/>
                <a:miter/>
              </a:ln>
            </p:spPr>
            <p:txBody>
              <a:bodyPr rtlCol="0" anchor="ctr"/>
              <a:lstStyle/>
              <a:p>
                <a:endParaRPr lang="zh-CN" altLang="en-US"/>
              </a:p>
            </p:txBody>
          </p:sp>
          <p:sp>
            <p:nvSpPr>
              <p:cNvPr id="224" name="任意多边形: 形状 223"/>
              <p:cNvSpPr/>
              <p:nvPr/>
            </p:nvSpPr>
            <p:spPr>
              <a:xfrm rot="-2253654">
                <a:off x="1111323" y="3442282"/>
                <a:ext cx="112764" cy="112764"/>
              </a:xfrm>
              <a:custGeom>
                <a:avLst/>
                <a:gdLst>
                  <a:gd name="connsiteX0" fmla="*/ 0 w 112764"/>
                  <a:gd name="connsiteY0" fmla="*/ 0 h 112764"/>
                  <a:gd name="connsiteX1" fmla="*/ 112764 w 112764"/>
                  <a:gd name="connsiteY1" fmla="*/ 0 h 112764"/>
                  <a:gd name="connsiteX2" fmla="*/ 112764 w 112764"/>
                  <a:gd name="connsiteY2" fmla="*/ 112765 h 112764"/>
                  <a:gd name="connsiteX3" fmla="*/ 0 w 112764"/>
                  <a:gd name="connsiteY3" fmla="*/ 112765 h 112764"/>
                </a:gdLst>
                <a:ahLst/>
                <a:cxnLst>
                  <a:cxn ang="0">
                    <a:pos x="connsiteX0" y="connsiteY0"/>
                  </a:cxn>
                  <a:cxn ang="0">
                    <a:pos x="connsiteX1" y="connsiteY1"/>
                  </a:cxn>
                  <a:cxn ang="0">
                    <a:pos x="connsiteX2" y="connsiteY2"/>
                  </a:cxn>
                  <a:cxn ang="0">
                    <a:pos x="connsiteX3" y="connsiteY3"/>
                  </a:cxn>
                </a:cxnLst>
                <a:rect l="l" t="t" r="r" b="b"/>
                <a:pathLst>
                  <a:path w="112764" h="112764">
                    <a:moveTo>
                      <a:pt x="0" y="0"/>
                    </a:moveTo>
                    <a:lnTo>
                      <a:pt x="112764" y="0"/>
                    </a:lnTo>
                    <a:lnTo>
                      <a:pt x="112764" y="112765"/>
                    </a:lnTo>
                    <a:lnTo>
                      <a:pt x="0" y="112765"/>
                    </a:lnTo>
                    <a:close/>
                  </a:path>
                </a:pathLst>
              </a:custGeom>
              <a:solidFill>
                <a:srgbClr val="FFFFFF"/>
              </a:solidFill>
              <a:ln w="8271" cap="flat">
                <a:noFill/>
                <a:prstDash val="solid"/>
                <a:miter/>
              </a:ln>
            </p:spPr>
            <p:txBody>
              <a:bodyPr rtlCol="0" anchor="ctr"/>
              <a:lstStyle/>
              <a:p>
                <a:endParaRPr lang="zh-CN" altLang="en-US"/>
              </a:p>
            </p:txBody>
          </p:sp>
          <p:sp>
            <p:nvSpPr>
              <p:cNvPr id="225" name="任意多边形: 形状 224"/>
              <p:cNvSpPr/>
              <p:nvPr/>
            </p:nvSpPr>
            <p:spPr>
              <a:xfrm rot="-2253654">
                <a:off x="1342658" y="3264377"/>
                <a:ext cx="112764" cy="112764"/>
              </a:xfrm>
              <a:custGeom>
                <a:avLst/>
                <a:gdLst>
                  <a:gd name="connsiteX0" fmla="*/ 0 w 112764"/>
                  <a:gd name="connsiteY0" fmla="*/ 0 h 112764"/>
                  <a:gd name="connsiteX1" fmla="*/ 112765 w 112764"/>
                  <a:gd name="connsiteY1" fmla="*/ 0 h 112764"/>
                  <a:gd name="connsiteX2" fmla="*/ 112765 w 112764"/>
                  <a:gd name="connsiteY2" fmla="*/ 112765 h 112764"/>
                  <a:gd name="connsiteX3" fmla="*/ 0 w 112764"/>
                  <a:gd name="connsiteY3" fmla="*/ 112765 h 112764"/>
                </a:gdLst>
                <a:ahLst/>
                <a:cxnLst>
                  <a:cxn ang="0">
                    <a:pos x="connsiteX0" y="connsiteY0"/>
                  </a:cxn>
                  <a:cxn ang="0">
                    <a:pos x="connsiteX1" y="connsiteY1"/>
                  </a:cxn>
                  <a:cxn ang="0">
                    <a:pos x="connsiteX2" y="connsiteY2"/>
                  </a:cxn>
                  <a:cxn ang="0">
                    <a:pos x="connsiteX3" y="connsiteY3"/>
                  </a:cxn>
                </a:cxnLst>
                <a:rect l="l" t="t" r="r" b="b"/>
                <a:pathLst>
                  <a:path w="112764" h="112764">
                    <a:moveTo>
                      <a:pt x="0" y="0"/>
                    </a:moveTo>
                    <a:lnTo>
                      <a:pt x="112765" y="0"/>
                    </a:lnTo>
                    <a:lnTo>
                      <a:pt x="112765" y="112765"/>
                    </a:lnTo>
                    <a:lnTo>
                      <a:pt x="0" y="112765"/>
                    </a:lnTo>
                    <a:close/>
                  </a:path>
                </a:pathLst>
              </a:custGeom>
              <a:solidFill>
                <a:srgbClr val="FFFFFF"/>
              </a:solidFill>
              <a:ln w="8271" cap="flat">
                <a:noFill/>
                <a:prstDash val="solid"/>
                <a:miter/>
              </a:ln>
            </p:spPr>
            <p:txBody>
              <a:bodyPr rtlCol="0" anchor="ctr"/>
              <a:lstStyle/>
              <a:p>
                <a:endParaRPr lang="zh-CN" altLang="en-US"/>
              </a:p>
            </p:txBody>
          </p:sp>
          <p:sp>
            <p:nvSpPr>
              <p:cNvPr id="226" name="任意多边形: 形状 225"/>
              <p:cNvSpPr/>
              <p:nvPr/>
            </p:nvSpPr>
            <p:spPr>
              <a:xfrm rot="-2253654">
                <a:off x="1237042" y="3605688"/>
                <a:ext cx="112764" cy="112764"/>
              </a:xfrm>
              <a:custGeom>
                <a:avLst/>
                <a:gdLst>
                  <a:gd name="connsiteX0" fmla="*/ 0 w 112764"/>
                  <a:gd name="connsiteY0" fmla="*/ 0 h 112764"/>
                  <a:gd name="connsiteX1" fmla="*/ 112764 w 112764"/>
                  <a:gd name="connsiteY1" fmla="*/ 0 h 112764"/>
                  <a:gd name="connsiteX2" fmla="*/ 112764 w 112764"/>
                  <a:gd name="connsiteY2" fmla="*/ 112765 h 112764"/>
                  <a:gd name="connsiteX3" fmla="*/ 0 w 112764"/>
                  <a:gd name="connsiteY3" fmla="*/ 112765 h 112764"/>
                </a:gdLst>
                <a:ahLst/>
                <a:cxnLst>
                  <a:cxn ang="0">
                    <a:pos x="connsiteX0" y="connsiteY0"/>
                  </a:cxn>
                  <a:cxn ang="0">
                    <a:pos x="connsiteX1" y="connsiteY1"/>
                  </a:cxn>
                  <a:cxn ang="0">
                    <a:pos x="connsiteX2" y="connsiteY2"/>
                  </a:cxn>
                  <a:cxn ang="0">
                    <a:pos x="connsiteX3" y="connsiteY3"/>
                  </a:cxn>
                </a:cxnLst>
                <a:rect l="l" t="t" r="r" b="b"/>
                <a:pathLst>
                  <a:path w="112764" h="112764">
                    <a:moveTo>
                      <a:pt x="0" y="0"/>
                    </a:moveTo>
                    <a:lnTo>
                      <a:pt x="112764" y="0"/>
                    </a:lnTo>
                    <a:lnTo>
                      <a:pt x="112764" y="112765"/>
                    </a:lnTo>
                    <a:lnTo>
                      <a:pt x="0" y="112765"/>
                    </a:lnTo>
                    <a:close/>
                  </a:path>
                </a:pathLst>
              </a:custGeom>
              <a:solidFill>
                <a:srgbClr val="FFFFFF"/>
              </a:solidFill>
              <a:ln w="8271" cap="flat">
                <a:noFill/>
                <a:prstDash val="solid"/>
                <a:miter/>
              </a:ln>
            </p:spPr>
            <p:txBody>
              <a:bodyPr rtlCol="0" anchor="ctr"/>
              <a:lstStyle/>
              <a:p>
                <a:endParaRPr lang="zh-CN" altLang="en-US"/>
              </a:p>
            </p:txBody>
          </p:sp>
          <p:sp>
            <p:nvSpPr>
              <p:cNvPr id="227" name="任意多边形: 形状 226"/>
              <p:cNvSpPr/>
              <p:nvPr/>
            </p:nvSpPr>
            <p:spPr>
              <a:xfrm rot="-2253654">
                <a:off x="1362687" y="3769111"/>
                <a:ext cx="112764" cy="112764"/>
              </a:xfrm>
              <a:custGeom>
                <a:avLst/>
                <a:gdLst>
                  <a:gd name="connsiteX0" fmla="*/ 0 w 112764"/>
                  <a:gd name="connsiteY0" fmla="*/ 0 h 112764"/>
                  <a:gd name="connsiteX1" fmla="*/ 112764 w 112764"/>
                  <a:gd name="connsiteY1" fmla="*/ 0 h 112764"/>
                  <a:gd name="connsiteX2" fmla="*/ 112764 w 112764"/>
                  <a:gd name="connsiteY2" fmla="*/ 112765 h 112764"/>
                  <a:gd name="connsiteX3" fmla="*/ 0 w 112764"/>
                  <a:gd name="connsiteY3" fmla="*/ 112765 h 112764"/>
                </a:gdLst>
                <a:ahLst/>
                <a:cxnLst>
                  <a:cxn ang="0">
                    <a:pos x="connsiteX0" y="connsiteY0"/>
                  </a:cxn>
                  <a:cxn ang="0">
                    <a:pos x="connsiteX1" y="connsiteY1"/>
                  </a:cxn>
                  <a:cxn ang="0">
                    <a:pos x="connsiteX2" y="connsiteY2"/>
                  </a:cxn>
                  <a:cxn ang="0">
                    <a:pos x="connsiteX3" y="connsiteY3"/>
                  </a:cxn>
                </a:cxnLst>
                <a:rect l="l" t="t" r="r" b="b"/>
                <a:pathLst>
                  <a:path w="112764" h="112764">
                    <a:moveTo>
                      <a:pt x="0" y="0"/>
                    </a:moveTo>
                    <a:lnTo>
                      <a:pt x="112764" y="0"/>
                    </a:lnTo>
                    <a:lnTo>
                      <a:pt x="112764" y="112765"/>
                    </a:lnTo>
                    <a:lnTo>
                      <a:pt x="0" y="112765"/>
                    </a:lnTo>
                    <a:close/>
                  </a:path>
                </a:pathLst>
              </a:custGeom>
              <a:solidFill>
                <a:srgbClr val="FFFFFF"/>
              </a:solidFill>
              <a:ln w="8271" cap="flat">
                <a:noFill/>
                <a:prstDash val="solid"/>
                <a:miter/>
              </a:ln>
            </p:spPr>
            <p:txBody>
              <a:bodyPr rtlCol="0" anchor="ctr"/>
              <a:lstStyle/>
              <a:p>
                <a:endParaRPr lang="zh-CN" altLang="en-US"/>
              </a:p>
            </p:txBody>
          </p:sp>
          <p:sp>
            <p:nvSpPr>
              <p:cNvPr id="228" name="任意多边形: 形状 227"/>
              <p:cNvSpPr/>
              <p:nvPr/>
            </p:nvSpPr>
            <p:spPr>
              <a:xfrm rot="-2253654">
                <a:off x="1593890" y="3591281"/>
                <a:ext cx="112764" cy="112764"/>
              </a:xfrm>
              <a:custGeom>
                <a:avLst/>
                <a:gdLst>
                  <a:gd name="connsiteX0" fmla="*/ 0 w 112764"/>
                  <a:gd name="connsiteY0" fmla="*/ 0 h 112764"/>
                  <a:gd name="connsiteX1" fmla="*/ 112765 w 112764"/>
                  <a:gd name="connsiteY1" fmla="*/ 0 h 112764"/>
                  <a:gd name="connsiteX2" fmla="*/ 112765 w 112764"/>
                  <a:gd name="connsiteY2" fmla="*/ 112765 h 112764"/>
                  <a:gd name="connsiteX3" fmla="*/ 0 w 112764"/>
                  <a:gd name="connsiteY3" fmla="*/ 112765 h 112764"/>
                </a:gdLst>
                <a:ahLst/>
                <a:cxnLst>
                  <a:cxn ang="0">
                    <a:pos x="connsiteX0" y="connsiteY0"/>
                  </a:cxn>
                  <a:cxn ang="0">
                    <a:pos x="connsiteX1" y="connsiteY1"/>
                  </a:cxn>
                  <a:cxn ang="0">
                    <a:pos x="connsiteX2" y="connsiteY2"/>
                  </a:cxn>
                  <a:cxn ang="0">
                    <a:pos x="connsiteX3" y="connsiteY3"/>
                  </a:cxn>
                </a:cxnLst>
                <a:rect l="l" t="t" r="r" b="b"/>
                <a:pathLst>
                  <a:path w="112764" h="112764">
                    <a:moveTo>
                      <a:pt x="0" y="0"/>
                    </a:moveTo>
                    <a:lnTo>
                      <a:pt x="112765" y="0"/>
                    </a:lnTo>
                    <a:lnTo>
                      <a:pt x="112765" y="112765"/>
                    </a:lnTo>
                    <a:lnTo>
                      <a:pt x="0" y="112765"/>
                    </a:lnTo>
                    <a:close/>
                  </a:path>
                </a:pathLst>
              </a:custGeom>
              <a:solidFill>
                <a:srgbClr val="FFFFFF"/>
              </a:solidFill>
              <a:ln w="8271" cap="flat">
                <a:noFill/>
                <a:prstDash val="solid"/>
                <a:miter/>
              </a:ln>
            </p:spPr>
            <p:txBody>
              <a:bodyPr rtlCol="0" anchor="ctr"/>
              <a:lstStyle/>
              <a:p>
                <a:endParaRPr lang="zh-CN" altLang="en-US"/>
              </a:p>
            </p:txBody>
          </p:sp>
          <p:sp>
            <p:nvSpPr>
              <p:cNvPr id="229" name="任意多边形: 形状 228"/>
              <p:cNvSpPr/>
              <p:nvPr/>
            </p:nvSpPr>
            <p:spPr>
              <a:xfrm>
                <a:off x="561901" y="2779559"/>
                <a:ext cx="1373867" cy="1360629"/>
              </a:xfrm>
              <a:custGeom>
                <a:avLst/>
                <a:gdLst>
                  <a:gd name="connsiteX0" fmla="*/ 929838 w 1373867"/>
                  <a:gd name="connsiteY0" fmla="*/ 1360630 h 1360629"/>
                  <a:gd name="connsiteX1" fmla="*/ 0 w 1373867"/>
                  <a:gd name="connsiteY1" fmla="*/ 335400 h 1360629"/>
                  <a:gd name="connsiteX2" fmla="*/ 546784 w 1373867"/>
                  <a:gd name="connsiteY2" fmla="*/ 0 h 1360629"/>
                  <a:gd name="connsiteX3" fmla="*/ 1373867 w 1373867"/>
                  <a:gd name="connsiteY3" fmla="*/ 1019190 h 1360629"/>
                </a:gdLst>
                <a:ahLst/>
                <a:cxnLst>
                  <a:cxn ang="0">
                    <a:pos x="connsiteX0" y="connsiteY0"/>
                  </a:cxn>
                  <a:cxn ang="0">
                    <a:pos x="connsiteX1" y="connsiteY1"/>
                  </a:cxn>
                  <a:cxn ang="0">
                    <a:pos x="connsiteX2" y="connsiteY2"/>
                  </a:cxn>
                  <a:cxn ang="0">
                    <a:pos x="connsiteX3" y="connsiteY3"/>
                  </a:cxn>
                </a:cxnLst>
                <a:rect l="l" t="t" r="r" b="b"/>
                <a:pathLst>
                  <a:path w="1373867" h="1360629">
                    <a:moveTo>
                      <a:pt x="929838" y="1360630"/>
                    </a:moveTo>
                    <a:lnTo>
                      <a:pt x="0" y="335400"/>
                    </a:lnTo>
                    <a:lnTo>
                      <a:pt x="546784" y="0"/>
                    </a:lnTo>
                    <a:lnTo>
                      <a:pt x="1373867" y="1019190"/>
                    </a:lnTo>
                    <a:close/>
                  </a:path>
                </a:pathLst>
              </a:custGeom>
              <a:noFill/>
              <a:ln w="16542" cap="flat">
                <a:solidFill>
                  <a:srgbClr val="0B4D43"/>
                </a:solidFill>
                <a:prstDash val="solid"/>
                <a:miter/>
              </a:ln>
            </p:spPr>
            <p:txBody>
              <a:bodyPr rtlCol="0" anchor="ctr"/>
              <a:lstStyle/>
              <a:p>
                <a:endParaRPr lang="zh-CN" altLang="en-US"/>
              </a:p>
            </p:txBody>
          </p:sp>
        </p:grpSp>
        <p:grpSp>
          <p:nvGrpSpPr>
            <p:cNvPr id="230" name="图形 2"/>
            <p:cNvGrpSpPr/>
            <p:nvPr/>
          </p:nvGrpSpPr>
          <p:grpSpPr>
            <a:xfrm>
              <a:off x="2959012" y="1383649"/>
              <a:ext cx="500287" cy="1049222"/>
              <a:chOff x="2959012" y="2348023"/>
              <a:chExt cx="500287" cy="1049222"/>
            </a:xfrm>
          </p:grpSpPr>
          <p:sp>
            <p:nvSpPr>
              <p:cNvPr id="231" name="任意多边形: 形状 230"/>
              <p:cNvSpPr/>
              <p:nvPr/>
            </p:nvSpPr>
            <p:spPr>
              <a:xfrm>
                <a:off x="2959012" y="2416360"/>
                <a:ext cx="500287" cy="980884"/>
              </a:xfrm>
              <a:custGeom>
                <a:avLst/>
                <a:gdLst>
                  <a:gd name="connsiteX0" fmla="*/ 438486 w 500287"/>
                  <a:gd name="connsiteY0" fmla="*/ 980884 h 980884"/>
                  <a:gd name="connsiteX1" fmla="*/ 0 w 500287"/>
                  <a:gd name="connsiteY1" fmla="*/ 941504 h 980884"/>
                  <a:gd name="connsiteX2" fmla="*/ 78928 w 500287"/>
                  <a:gd name="connsiteY2" fmla="*/ 248696 h 980884"/>
                  <a:gd name="connsiteX3" fmla="*/ 500288 w 500287"/>
                  <a:gd name="connsiteY3" fmla="*/ 0 h 980884"/>
                </a:gdLst>
                <a:ahLst/>
                <a:cxnLst>
                  <a:cxn ang="0">
                    <a:pos x="connsiteX0" y="connsiteY0"/>
                  </a:cxn>
                  <a:cxn ang="0">
                    <a:pos x="connsiteX1" y="connsiteY1"/>
                  </a:cxn>
                  <a:cxn ang="0">
                    <a:pos x="connsiteX2" y="connsiteY2"/>
                  </a:cxn>
                  <a:cxn ang="0">
                    <a:pos x="connsiteX3" y="connsiteY3"/>
                  </a:cxn>
                </a:cxnLst>
                <a:rect l="l" t="t" r="r" b="b"/>
                <a:pathLst>
                  <a:path w="500287" h="980884">
                    <a:moveTo>
                      <a:pt x="438486" y="980884"/>
                    </a:moveTo>
                    <a:lnTo>
                      <a:pt x="0" y="941504"/>
                    </a:lnTo>
                    <a:lnTo>
                      <a:pt x="78928" y="248696"/>
                    </a:lnTo>
                    <a:lnTo>
                      <a:pt x="500288" y="0"/>
                    </a:lnTo>
                    <a:close/>
                  </a:path>
                </a:pathLst>
              </a:custGeom>
              <a:solidFill>
                <a:srgbClr val="FFBFA1"/>
              </a:solidFill>
              <a:ln w="8271" cap="flat">
                <a:noFill/>
                <a:prstDash val="solid"/>
                <a:miter/>
              </a:ln>
            </p:spPr>
            <p:txBody>
              <a:bodyPr rtlCol="0" anchor="ctr"/>
              <a:lstStyle/>
              <a:p>
                <a:endParaRPr lang="zh-CN" altLang="en-US"/>
              </a:p>
            </p:txBody>
          </p:sp>
          <p:sp>
            <p:nvSpPr>
              <p:cNvPr id="232" name="任意多边形: 形状 231"/>
              <p:cNvSpPr/>
              <p:nvPr/>
            </p:nvSpPr>
            <p:spPr>
              <a:xfrm rot="307744">
                <a:off x="3067248" y="2793622"/>
                <a:ext cx="88690" cy="88690"/>
              </a:xfrm>
              <a:custGeom>
                <a:avLst/>
                <a:gdLst>
                  <a:gd name="connsiteX0" fmla="*/ 0 w 88690"/>
                  <a:gd name="connsiteY0" fmla="*/ 0 h 88690"/>
                  <a:gd name="connsiteX1" fmla="*/ 88690 w 88690"/>
                  <a:gd name="connsiteY1" fmla="*/ 0 h 88690"/>
                  <a:gd name="connsiteX2" fmla="*/ 88690 w 88690"/>
                  <a:gd name="connsiteY2" fmla="*/ 88690 h 88690"/>
                  <a:gd name="connsiteX3" fmla="*/ 0 w 88690"/>
                  <a:gd name="connsiteY3" fmla="*/ 88690 h 88690"/>
                </a:gdLst>
                <a:ahLst/>
                <a:cxnLst>
                  <a:cxn ang="0">
                    <a:pos x="connsiteX0" y="connsiteY0"/>
                  </a:cxn>
                  <a:cxn ang="0">
                    <a:pos x="connsiteX1" y="connsiteY1"/>
                  </a:cxn>
                  <a:cxn ang="0">
                    <a:pos x="connsiteX2" y="connsiteY2"/>
                  </a:cxn>
                  <a:cxn ang="0">
                    <a:pos x="connsiteX3" y="connsiteY3"/>
                  </a:cxn>
                </a:cxnLst>
                <a:rect l="l" t="t" r="r" b="b"/>
                <a:pathLst>
                  <a:path w="88690" h="88690">
                    <a:moveTo>
                      <a:pt x="0" y="0"/>
                    </a:moveTo>
                    <a:lnTo>
                      <a:pt x="88690" y="0"/>
                    </a:lnTo>
                    <a:lnTo>
                      <a:pt x="88690" y="88690"/>
                    </a:lnTo>
                    <a:lnTo>
                      <a:pt x="0" y="88690"/>
                    </a:lnTo>
                    <a:close/>
                  </a:path>
                </a:pathLst>
              </a:custGeom>
              <a:solidFill>
                <a:srgbClr val="FFFFFF"/>
              </a:solidFill>
              <a:ln w="8271" cap="flat">
                <a:noFill/>
                <a:prstDash val="solid"/>
                <a:miter/>
              </a:ln>
            </p:spPr>
            <p:txBody>
              <a:bodyPr rtlCol="0" anchor="ctr"/>
              <a:lstStyle/>
              <a:p>
                <a:endParaRPr lang="zh-CN" altLang="en-US"/>
              </a:p>
            </p:txBody>
          </p:sp>
          <p:sp>
            <p:nvSpPr>
              <p:cNvPr id="233" name="任意多边形: 形状 232"/>
              <p:cNvSpPr/>
              <p:nvPr/>
            </p:nvSpPr>
            <p:spPr>
              <a:xfrm rot="307744">
                <a:off x="3295655" y="2814170"/>
                <a:ext cx="88690" cy="88690"/>
              </a:xfrm>
              <a:custGeom>
                <a:avLst/>
                <a:gdLst>
                  <a:gd name="connsiteX0" fmla="*/ 0 w 88690"/>
                  <a:gd name="connsiteY0" fmla="*/ 0 h 88690"/>
                  <a:gd name="connsiteX1" fmla="*/ 88690 w 88690"/>
                  <a:gd name="connsiteY1" fmla="*/ 0 h 88690"/>
                  <a:gd name="connsiteX2" fmla="*/ 88690 w 88690"/>
                  <a:gd name="connsiteY2" fmla="*/ 88690 h 88690"/>
                  <a:gd name="connsiteX3" fmla="*/ 0 w 88690"/>
                  <a:gd name="connsiteY3" fmla="*/ 88690 h 88690"/>
                </a:gdLst>
                <a:ahLst/>
                <a:cxnLst>
                  <a:cxn ang="0">
                    <a:pos x="connsiteX0" y="connsiteY0"/>
                  </a:cxn>
                  <a:cxn ang="0">
                    <a:pos x="connsiteX1" y="connsiteY1"/>
                  </a:cxn>
                  <a:cxn ang="0">
                    <a:pos x="connsiteX2" y="connsiteY2"/>
                  </a:cxn>
                  <a:cxn ang="0">
                    <a:pos x="connsiteX3" y="connsiteY3"/>
                  </a:cxn>
                </a:cxnLst>
                <a:rect l="l" t="t" r="r" b="b"/>
                <a:pathLst>
                  <a:path w="88690" h="88690">
                    <a:moveTo>
                      <a:pt x="0" y="0"/>
                    </a:moveTo>
                    <a:lnTo>
                      <a:pt x="88690" y="0"/>
                    </a:lnTo>
                    <a:lnTo>
                      <a:pt x="88690" y="88690"/>
                    </a:lnTo>
                    <a:lnTo>
                      <a:pt x="0" y="88690"/>
                    </a:lnTo>
                    <a:close/>
                  </a:path>
                </a:pathLst>
              </a:custGeom>
              <a:solidFill>
                <a:srgbClr val="FFFFFF"/>
              </a:solidFill>
              <a:ln w="8271" cap="flat">
                <a:noFill/>
                <a:prstDash val="solid"/>
                <a:miter/>
              </a:ln>
            </p:spPr>
            <p:txBody>
              <a:bodyPr rtlCol="0" anchor="ctr"/>
              <a:lstStyle/>
              <a:p>
                <a:endParaRPr lang="zh-CN" altLang="en-US"/>
              </a:p>
            </p:txBody>
          </p:sp>
          <p:sp>
            <p:nvSpPr>
              <p:cNvPr id="234" name="任意多边形: 形状 233"/>
              <p:cNvSpPr/>
              <p:nvPr/>
            </p:nvSpPr>
            <p:spPr>
              <a:xfrm rot="307744">
                <a:off x="3309892" y="2655736"/>
                <a:ext cx="88690" cy="88690"/>
              </a:xfrm>
              <a:custGeom>
                <a:avLst/>
                <a:gdLst>
                  <a:gd name="connsiteX0" fmla="*/ 0 w 88690"/>
                  <a:gd name="connsiteY0" fmla="*/ 0 h 88690"/>
                  <a:gd name="connsiteX1" fmla="*/ 88690 w 88690"/>
                  <a:gd name="connsiteY1" fmla="*/ 0 h 88690"/>
                  <a:gd name="connsiteX2" fmla="*/ 88690 w 88690"/>
                  <a:gd name="connsiteY2" fmla="*/ 88690 h 88690"/>
                  <a:gd name="connsiteX3" fmla="*/ 0 w 88690"/>
                  <a:gd name="connsiteY3" fmla="*/ 88690 h 88690"/>
                </a:gdLst>
                <a:ahLst/>
                <a:cxnLst>
                  <a:cxn ang="0">
                    <a:pos x="connsiteX0" y="connsiteY0"/>
                  </a:cxn>
                  <a:cxn ang="0">
                    <a:pos x="connsiteX1" y="connsiteY1"/>
                  </a:cxn>
                  <a:cxn ang="0">
                    <a:pos x="connsiteX2" y="connsiteY2"/>
                  </a:cxn>
                  <a:cxn ang="0">
                    <a:pos x="connsiteX3" y="connsiteY3"/>
                  </a:cxn>
                </a:cxnLst>
                <a:rect l="l" t="t" r="r" b="b"/>
                <a:pathLst>
                  <a:path w="88690" h="88690">
                    <a:moveTo>
                      <a:pt x="0" y="0"/>
                    </a:moveTo>
                    <a:lnTo>
                      <a:pt x="88690" y="0"/>
                    </a:lnTo>
                    <a:lnTo>
                      <a:pt x="88690" y="88690"/>
                    </a:lnTo>
                    <a:lnTo>
                      <a:pt x="0" y="88690"/>
                    </a:lnTo>
                    <a:close/>
                  </a:path>
                </a:pathLst>
              </a:custGeom>
              <a:solidFill>
                <a:srgbClr val="FFFFFF"/>
              </a:solidFill>
              <a:ln w="8271" cap="flat">
                <a:noFill/>
                <a:prstDash val="solid"/>
                <a:miter/>
              </a:ln>
            </p:spPr>
            <p:txBody>
              <a:bodyPr rtlCol="0" anchor="ctr"/>
              <a:lstStyle/>
              <a:p>
                <a:endParaRPr lang="zh-CN" altLang="en-US"/>
              </a:p>
            </p:txBody>
          </p:sp>
          <p:grpSp>
            <p:nvGrpSpPr>
              <p:cNvPr id="235" name="图形 2"/>
              <p:cNvGrpSpPr/>
              <p:nvPr/>
            </p:nvGrpSpPr>
            <p:grpSpPr>
              <a:xfrm>
                <a:off x="3049549" y="2945150"/>
                <a:ext cx="324594" cy="116794"/>
                <a:chOff x="3049549" y="2945150"/>
                <a:chExt cx="324594" cy="116794"/>
              </a:xfrm>
              <a:solidFill>
                <a:srgbClr val="FFFFFF"/>
              </a:solidFill>
            </p:grpSpPr>
            <p:sp>
              <p:nvSpPr>
                <p:cNvPr id="236" name="任意多边形: 形状 235"/>
                <p:cNvSpPr/>
                <p:nvPr/>
              </p:nvSpPr>
              <p:spPr>
                <a:xfrm rot="307744">
                  <a:off x="3053336" y="2948936"/>
                  <a:ext cx="88690" cy="88690"/>
                </a:xfrm>
                <a:custGeom>
                  <a:avLst/>
                  <a:gdLst>
                    <a:gd name="connsiteX0" fmla="*/ 0 w 88690"/>
                    <a:gd name="connsiteY0" fmla="*/ 0 h 88690"/>
                    <a:gd name="connsiteX1" fmla="*/ 88690 w 88690"/>
                    <a:gd name="connsiteY1" fmla="*/ 0 h 88690"/>
                    <a:gd name="connsiteX2" fmla="*/ 88690 w 88690"/>
                    <a:gd name="connsiteY2" fmla="*/ 88690 h 88690"/>
                    <a:gd name="connsiteX3" fmla="*/ 0 w 88690"/>
                    <a:gd name="connsiteY3" fmla="*/ 88690 h 88690"/>
                  </a:gdLst>
                  <a:ahLst/>
                  <a:cxnLst>
                    <a:cxn ang="0">
                      <a:pos x="connsiteX0" y="connsiteY0"/>
                    </a:cxn>
                    <a:cxn ang="0">
                      <a:pos x="connsiteX1" y="connsiteY1"/>
                    </a:cxn>
                    <a:cxn ang="0">
                      <a:pos x="connsiteX2" y="connsiteY2"/>
                    </a:cxn>
                    <a:cxn ang="0">
                      <a:pos x="connsiteX3" y="connsiteY3"/>
                    </a:cxn>
                  </a:cxnLst>
                  <a:rect l="l" t="t" r="r" b="b"/>
                  <a:pathLst>
                    <a:path w="88690" h="88690">
                      <a:moveTo>
                        <a:pt x="0" y="0"/>
                      </a:moveTo>
                      <a:lnTo>
                        <a:pt x="88690" y="0"/>
                      </a:lnTo>
                      <a:lnTo>
                        <a:pt x="88690" y="88690"/>
                      </a:lnTo>
                      <a:lnTo>
                        <a:pt x="0" y="88690"/>
                      </a:lnTo>
                      <a:close/>
                    </a:path>
                  </a:pathLst>
                </a:custGeom>
                <a:solidFill>
                  <a:srgbClr val="FFFFFF"/>
                </a:solidFill>
                <a:ln w="8271" cap="flat">
                  <a:noFill/>
                  <a:prstDash val="solid"/>
                  <a:miter/>
                </a:ln>
              </p:spPr>
              <p:txBody>
                <a:bodyPr rtlCol="0" anchor="ctr"/>
                <a:lstStyle/>
                <a:p>
                  <a:endParaRPr lang="zh-CN" altLang="en-US"/>
                </a:p>
              </p:txBody>
            </p:sp>
            <p:sp>
              <p:nvSpPr>
                <p:cNvPr id="237" name="任意多边形: 形状 236"/>
                <p:cNvSpPr/>
                <p:nvPr/>
              </p:nvSpPr>
              <p:spPr>
                <a:xfrm rot="307744">
                  <a:off x="3281666" y="2969467"/>
                  <a:ext cx="88690" cy="88690"/>
                </a:xfrm>
                <a:custGeom>
                  <a:avLst/>
                  <a:gdLst>
                    <a:gd name="connsiteX0" fmla="*/ 0 w 88690"/>
                    <a:gd name="connsiteY0" fmla="*/ 0 h 88690"/>
                    <a:gd name="connsiteX1" fmla="*/ 88690 w 88690"/>
                    <a:gd name="connsiteY1" fmla="*/ 0 h 88690"/>
                    <a:gd name="connsiteX2" fmla="*/ 88690 w 88690"/>
                    <a:gd name="connsiteY2" fmla="*/ 88690 h 88690"/>
                    <a:gd name="connsiteX3" fmla="*/ 0 w 88690"/>
                    <a:gd name="connsiteY3" fmla="*/ 88690 h 88690"/>
                  </a:gdLst>
                  <a:ahLst/>
                  <a:cxnLst>
                    <a:cxn ang="0">
                      <a:pos x="connsiteX0" y="connsiteY0"/>
                    </a:cxn>
                    <a:cxn ang="0">
                      <a:pos x="connsiteX1" y="connsiteY1"/>
                    </a:cxn>
                    <a:cxn ang="0">
                      <a:pos x="connsiteX2" y="connsiteY2"/>
                    </a:cxn>
                    <a:cxn ang="0">
                      <a:pos x="connsiteX3" y="connsiteY3"/>
                    </a:cxn>
                  </a:cxnLst>
                  <a:rect l="l" t="t" r="r" b="b"/>
                  <a:pathLst>
                    <a:path w="88690" h="88690">
                      <a:moveTo>
                        <a:pt x="0" y="0"/>
                      </a:moveTo>
                      <a:lnTo>
                        <a:pt x="88690" y="0"/>
                      </a:lnTo>
                      <a:lnTo>
                        <a:pt x="88690" y="88690"/>
                      </a:lnTo>
                      <a:lnTo>
                        <a:pt x="0" y="88690"/>
                      </a:lnTo>
                      <a:close/>
                    </a:path>
                  </a:pathLst>
                </a:custGeom>
                <a:solidFill>
                  <a:srgbClr val="FFFFFF"/>
                </a:solidFill>
                <a:ln w="8271" cap="flat">
                  <a:noFill/>
                  <a:prstDash val="solid"/>
                  <a:miter/>
                </a:ln>
              </p:spPr>
              <p:txBody>
                <a:bodyPr rtlCol="0" anchor="ctr"/>
                <a:lstStyle/>
                <a:p>
                  <a:endParaRPr lang="zh-CN" altLang="en-US"/>
                </a:p>
              </p:txBody>
            </p:sp>
          </p:grpSp>
          <p:sp>
            <p:nvSpPr>
              <p:cNvPr id="238" name="任意多边形: 形状 237"/>
              <p:cNvSpPr/>
              <p:nvPr/>
            </p:nvSpPr>
            <p:spPr>
              <a:xfrm rot="308087">
                <a:off x="3215764" y="2364271"/>
                <a:ext cx="39712" cy="287418"/>
              </a:xfrm>
              <a:custGeom>
                <a:avLst/>
                <a:gdLst>
                  <a:gd name="connsiteX0" fmla="*/ 0 w 39712"/>
                  <a:gd name="connsiteY0" fmla="*/ 0 h 287418"/>
                  <a:gd name="connsiteX1" fmla="*/ 39712 w 39712"/>
                  <a:gd name="connsiteY1" fmla="*/ 0 h 287418"/>
                  <a:gd name="connsiteX2" fmla="*/ 39712 w 39712"/>
                  <a:gd name="connsiteY2" fmla="*/ 287419 h 287418"/>
                  <a:gd name="connsiteX3" fmla="*/ 0 w 39712"/>
                  <a:gd name="connsiteY3" fmla="*/ 287419 h 287418"/>
                </a:gdLst>
                <a:ahLst/>
                <a:cxnLst>
                  <a:cxn ang="0">
                    <a:pos x="connsiteX0" y="connsiteY0"/>
                  </a:cxn>
                  <a:cxn ang="0">
                    <a:pos x="connsiteX1" y="connsiteY1"/>
                  </a:cxn>
                  <a:cxn ang="0">
                    <a:pos x="connsiteX2" y="connsiteY2"/>
                  </a:cxn>
                  <a:cxn ang="0">
                    <a:pos x="connsiteX3" y="connsiteY3"/>
                  </a:cxn>
                </a:cxnLst>
                <a:rect l="l" t="t" r="r" b="b"/>
                <a:pathLst>
                  <a:path w="39712" h="287418">
                    <a:moveTo>
                      <a:pt x="0" y="0"/>
                    </a:moveTo>
                    <a:lnTo>
                      <a:pt x="39712" y="0"/>
                    </a:lnTo>
                    <a:lnTo>
                      <a:pt x="39712" y="287419"/>
                    </a:lnTo>
                    <a:lnTo>
                      <a:pt x="0" y="287419"/>
                    </a:lnTo>
                    <a:close/>
                  </a:path>
                </a:pathLst>
              </a:custGeom>
              <a:solidFill>
                <a:srgbClr val="FFBFA1"/>
              </a:solidFill>
              <a:ln w="8271" cap="flat">
                <a:noFill/>
                <a:prstDash val="solid"/>
                <a:miter/>
              </a:ln>
            </p:spPr>
            <p:txBody>
              <a:bodyPr rtlCol="0" anchor="ctr"/>
              <a:lstStyle/>
              <a:p>
                <a:endParaRPr lang="zh-CN" altLang="en-US"/>
              </a:p>
            </p:txBody>
          </p:sp>
          <p:sp>
            <p:nvSpPr>
              <p:cNvPr id="239" name="任意多边形: 形状 238"/>
              <p:cNvSpPr/>
              <p:nvPr/>
            </p:nvSpPr>
            <p:spPr>
              <a:xfrm>
                <a:off x="2959012" y="2348023"/>
                <a:ext cx="475715" cy="1049222"/>
              </a:xfrm>
              <a:custGeom>
                <a:avLst/>
                <a:gdLst>
                  <a:gd name="connsiteX0" fmla="*/ 60064 w 475715"/>
                  <a:gd name="connsiteY0" fmla="*/ 298915 h 1049222"/>
                  <a:gd name="connsiteX1" fmla="*/ 0 w 475715"/>
                  <a:gd name="connsiteY1" fmla="*/ 1009841 h 1049222"/>
                  <a:gd name="connsiteX2" fmla="*/ 438486 w 475715"/>
                  <a:gd name="connsiteY2" fmla="*/ 1049222 h 1049222"/>
                  <a:gd name="connsiteX3" fmla="*/ 475716 w 475715"/>
                  <a:gd name="connsiteY3" fmla="*/ 45669 h 1049222"/>
                  <a:gd name="connsiteX4" fmla="*/ 303300 w 475715"/>
                  <a:gd name="connsiteY4" fmla="*/ 165218 h 1049222"/>
                  <a:gd name="connsiteX5" fmla="*/ 315875 w 475715"/>
                  <a:gd name="connsiteY5" fmla="*/ 2648 h 1049222"/>
                  <a:gd name="connsiteX6" fmla="*/ 240423 w 475715"/>
                  <a:gd name="connsiteY6" fmla="*/ 0 h 1049222"/>
                  <a:gd name="connsiteX7" fmla="*/ 236534 w 475715"/>
                  <a:gd name="connsiteY7" fmla="*/ 202200 h 1049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5715" h="1049222">
                    <a:moveTo>
                      <a:pt x="60064" y="298915"/>
                    </a:moveTo>
                    <a:lnTo>
                      <a:pt x="0" y="1009841"/>
                    </a:lnTo>
                    <a:lnTo>
                      <a:pt x="438486" y="1049222"/>
                    </a:lnTo>
                    <a:lnTo>
                      <a:pt x="475716" y="45669"/>
                    </a:lnTo>
                    <a:lnTo>
                      <a:pt x="303300" y="165218"/>
                    </a:lnTo>
                    <a:lnTo>
                      <a:pt x="315875" y="2648"/>
                    </a:lnTo>
                    <a:lnTo>
                      <a:pt x="240423" y="0"/>
                    </a:lnTo>
                    <a:lnTo>
                      <a:pt x="236534" y="202200"/>
                    </a:lnTo>
                    <a:close/>
                  </a:path>
                </a:pathLst>
              </a:custGeom>
              <a:noFill/>
              <a:ln w="16542" cap="flat">
                <a:solidFill>
                  <a:srgbClr val="0B4D43"/>
                </a:solidFill>
                <a:prstDash val="solid"/>
                <a:miter/>
              </a:ln>
            </p:spPr>
            <p:txBody>
              <a:bodyPr rtlCol="0" anchor="ctr"/>
              <a:lstStyle/>
              <a:p>
                <a:endParaRPr lang="zh-CN" altLang="en-US"/>
              </a:p>
            </p:txBody>
          </p:sp>
        </p:grpSp>
        <p:grpSp>
          <p:nvGrpSpPr>
            <p:cNvPr id="240" name="图形 2"/>
            <p:cNvGrpSpPr/>
            <p:nvPr/>
          </p:nvGrpSpPr>
          <p:grpSpPr>
            <a:xfrm>
              <a:off x="4067471" y="2179873"/>
              <a:ext cx="1300813" cy="1254069"/>
              <a:chOff x="4067471" y="3144247"/>
              <a:chExt cx="1300813" cy="1254069"/>
            </a:xfrm>
          </p:grpSpPr>
          <p:sp>
            <p:nvSpPr>
              <p:cNvPr id="241" name="任意多边形: 形状 240"/>
              <p:cNvSpPr/>
              <p:nvPr/>
            </p:nvSpPr>
            <p:spPr>
              <a:xfrm>
                <a:off x="4067471" y="3196203"/>
                <a:ext cx="1291051" cy="1202112"/>
              </a:xfrm>
              <a:custGeom>
                <a:avLst/>
                <a:gdLst>
                  <a:gd name="connsiteX0" fmla="*/ 866299 w 1291051"/>
                  <a:gd name="connsiteY0" fmla="*/ 642341 h 1202112"/>
                  <a:gd name="connsiteX1" fmla="*/ 1148833 w 1291051"/>
                  <a:gd name="connsiteY1" fmla="*/ 419374 h 1202112"/>
                  <a:gd name="connsiteX2" fmla="*/ 1091582 w 1291051"/>
                  <a:gd name="connsiteY2" fmla="*/ 359641 h 1202112"/>
                  <a:gd name="connsiteX3" fmla="*/ 1291051 w 1291051"/>
                  <a:gd name="connsiteY3" fmla="*/ 221477 h 1202112"/>
                  <a:gd name="connsiteX4" fmla="*/ 1008600 w 1291051"/>
                  <a:gd name="connsiteY4" fmla="*/ 0 h 1202112"/>
                  <a:gd name="connsiteX5" fmla="*/ 872173 w 1291051"/>
                  <a:gd name="connsiteY5" fmla="*/ 130801 h 1202112"/>
                  <a:gd name="connsiteX6" fmla="*/ 806896 w 1291051"/>
                  <a:gd name="connsiteY6" fmla="*/ 62712 h 1202112"/>
                  <a:gd name="connsiteX7" fmla="*/ 580208 w 1291051"/>
                  <a:gd name="connsiteY7" fmla="*/ 343922 h 1202112"/>
                  <a:gd name="connsiteX8" fmla="*/ 538593 w 1291051"/>
                  <a:gd name="connsiteY8" fmla="*/ 300487 h 1202112"/>
                  <a:gd name="connsiteX9" fmla="*/ 0 w 1291051"/>
                  <a:gd name="connsiteY9" fmla="*/ 816825 h 1202112"/>
                  <a:gd name="connsiteX10" fmla="*/ 369321 w 1291051"/>
                  <a:gd name="connsiteY10" fmla="*/ 1202113 h 1202112"/>
                  <a:gd name="connsiteX11" fmla="*/ 907914 w 1291051"/>
                  <a:gd name="connsiteY11" fmla="*/ 685775 h 1202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91051" h="1202112">
                    <a:moveTo>
                      <a:pt x="866299" y="642341"/>
                    </a:moveTo>
                    <a:lnTo>
                      <a:pt x="1148833" y="419374"/>
                    </a:lnTo>
                    <a:lnTo>
                      <a:pt x="1091582" y="359641"/>
                    </a:lnTo>
                    <a:lnTo>
                      <a:pt x="1291051" y="221477"/>
                    </a:lnTo>
                    <a:lnTo>
                      <a:pt x="1008600" y="0"/>
                    </a:lnTo>
                    <a:lnTo>
                      <a:pt x="872173" y="130801"/>
                    </a:lnTo>
                    <a:lnTo>
                      <a:pt x="806896" y="62712"/>
                    </a:lnTo>
                    <a:lnTo>
                      <a:pt x="580208" y="343922"/>
                    </a:lnTo>
                    <a:lnTo>
                      <a:pt x="538593" y="300487"/>
                    </a:lnTo>
                    <a:lnTo>
                      <a:pt x="0" y="816825"/>
                    </a:lnTo>
                    <a:lnTo>
                      <a:pt x="369321" y="1202113"/>
                    </a:lnTo>
                    <a:lnTo>
                      <a:pt x="907914" y="685775"/>
                    </a:lnTo>
                    <a:close/>
                  </a:path>
                </a:pathLst>
              </a:custGeom>
              <a:solidFill>
                <a:srgbClr val="6DBBCA"/>
              </a:solidFill>
              <a:ln w="8271" cap="flat">
                <a:noFill/>
                <a:prstDash val="solid"/>
                <a:miter/>
              </a:ln>
            </p:spPr>
            <p:txBody>
              <a:bodyPr rtlCol="0" anchor="ctr"/>
              <a:lstStyle/>
              <a:p>
                <a:endParaRPr lang="zh-CN" altLang="en-US"/>
              </a:p>
            </p:txBody>
          </p:sp>
          <p:sp>
            <p:nvSpPr>
              <p:cNvPr id="242" name="任意多边形: 形状 241"/>
              <p:cNvSpPr/>
              <p:nvPr/>
            </p:nvSpPr>
            <p:spPr>
              <a:xfrm rot="2772688">
                <a:off x="4723191" y="3832273"/>
                <a:ext cx="107470" cy="107470"/>
              </a:xfrm>
              <a:custGeom>
                <a:avLst/>
                <a:gdLst>
                  <a:gd name="connsiteX0" fmla="*/ 0 w 107470"/>
                  <a:gd name="connsiteY0" fmla="*/ 0 h 107470"/>
                  <a:gd name="connsiteX1" fmla="*/ 107470 w 107470"/>
                  <a:gd name="connsiteY1" fmla="*/ 0 h 107470"/>
                  <a:gd name="connsiteX2" fmla="*/ 107470 w 107470"/>
                  <a:gd name="connsiteY2" fmla="*/ 107470 h 107470"/>
                  <a:gd name="connsiteX3" fmla="*/ 0 w 107470"/>
                  <a:gd name="connsiteY3" fmla="*/ 107470 h 107470"/>
                </a:gdLst>
                <a:ahLst/>
                <a:cxnLst>
                  <a:cxn ang="0">
                    <a:pos x="connsiteX0" y="connsiteY0"/>
                  </a:cxn>
                  <a:cxn ang="0">
                    <a:pos x="connsiteX1" y="connsiteY1"/>
                  </a:cxn>
                  <a:cxn ang="0">
                    <a:pos x="connsiteX2" y="connsiteY2"/>
                  </a:cxn>
                  <a:cxn ang="0">
                    <a:pos x="connsiteX3" y="connsiteY3"/>
                  </a:cxn>
                </a:cxnLst>
                <a:rect l="l" t="t" r="r" b="b"/>
                <a:pathLst>
                  <a:path w="107470" h="107470">
                    <a:moveTo>
                      <a:pt x="0" y="0"/>
                    </a:moveTo>
                    <a:lnTo>
                      <a:pt x="107470" y="0"/>
                    </a:lnTo>
                    <a:lnTo>
                      <a:pt x="107470" y="107470"/>
                    </a:lnTo>
                    <a:lnTo>
                      <a:pt x="0" y="107470"/>
                    </a:lnTo>
                    <a:close/>
                  </a:path>
                </a:pathLst>
              </a:custGeom>
              <a:solidFill>
                <a:srgbClr val="FFFFFF"/>
              </a:solidFill>
              <a:ln w="8271" cap="flat">
                <a:noFill/>
                <a:prstDash val="solid"/>
                <a:miter/>
              </a:ln>
            </p:spPr>
            <p:txBody>
              <a:bodyPr rtlCol="0" anchor="ctr"/>
              <a:lstStyle/>
              <a:p>
                <a:endParaRPr lang="zh-CN" altLang="en-US"/>
              </a:p>
            </p:txBody>
          </p:sp>
          <p:grpSp>
            <p:nvGrpSpPr>
              <p:cNvPr id="243" name="图形 2"/>
              <p:cNvGrpSpPr/>
              <p:nvPr/>
            </p:nvGrpSpPr>
            <p:grpSpPr>
              <a:xfrm>
                <a:off x="4366902" y="3745285"/>
                <a:ext cx="344231" cy="352598"/>
                <a:chOff x="4366902" y="3745285"/>
                <a:chExt cx="344231" cy="352598"/>
              </a:xfrm>
              <a:solidFill>
                <a:srgbClr val="FFFFFF"/>
              </a:solidFill>
            </p:grpSpPr>
            <p:sp>
              <p:nvSpPr>
                <p:cNvPr id="244" name="任意多边形: 形状 243"/>
                <p:cNvSpPr/>
                <p:nvPr/>
              </p:nvSpPr>
              <p:spPr>
                <a:xfrm rot="2772688">
                  <a:off x="4389142" y="3767526"/>
                  <a:ext cx="107470" cy="107470"/>
                </a:xfrm>
                <a:custGeom>
                  <a:avLst/>
                  <a:gdLst>
                    <a:gd name="connsiteX0" fmla="*/ 0 w 107470"/>
                    <a:gd name="connsiteY0" fmla="*/ 0 h 107470"/>
                    <a:gd name="connsiteX1" fmla="*/ 107470 w 107470"/>
                    <a:gd name="connsiteY1" fmla="*/ 0 h 107470"/>
                    <a:gd name="connsiteX2" fmla="*/ 107470 w 107470"/>
                    <a:gd name="connsiteY2" fmla="*/ 107470 h 107470"/>
                    <a:gd name="connsiteX3" fmla="*/ 0 w 107470"/>
                    <a:gd name="connsiteY3" fmla="*/ 107470 h 107470"/>
                  </a:gdLst>
                  <a:ahLst/>
                  <a:cxnLst>
                    <a:cxn ang="0">
                      <a:pos x="connsiteX0" y="connsiteY0"/>
                    </a:cxn>
                    <a:cxn ang="0">
                      <a:pos x="connsiteX1" y="connsiteY1"/>
                    </a:cxn>
                    <a:cxn ang="0">
                      <a:pos x="connsiteX2" y="connsiteY2"/>
                    </a:cxn>
                    <a:cxn ang="0">
                      <a:pos x="connsiteX3" y="connsiteY3"/>
                    </a:cxn>
                  </a:cxnLst>
                  <a:rect l="l" t="t" r="r" b="b"/>
                  <a:pathLst>
                    <a:path w="107470" h="107470">
                      <a:moveTo>
                        <a:pt x="0" y="0"/>
                      </a:moveTo>
                      <a:lnTo>
                        <a:pt x="107470" y="0"/>
                      </a:lnTo>
                      <a:lnTo>
                        <a:pt x="107470" y="107470"/>
                      </a:lnTo>
                      <a:lnTo>
                        <a:pt x="0" y="107470"/>
                      </a:lnTo>
                      <a:close/>
                    </a:path>
                  </a:pathLst>
                </a:custGeom>
                <a:solidFill>
                  <a:srgbClr val="FFFFFF"/>
                </a:solidFill>
                <a:ln w="8271" cap="flat">
                  <a:noFill/>
                  <a:prstDash val="solid"/>
                  <a:miter/>
                </a:ln>
              </p:spPr>
              <p:txBody>
                <a:bodyPr rtlCol="0" anchor="ctr"/>
                <a:lstStyle/>
                <a:p>
                  <a:endParaRPr lang="zh-CN" altLang="en-US"/>
                </a:p>
              </p:txBody>
            </p:sp>
            <p:sp>
              <p:nvSpPr>
                <p:cNvPr id="245" name="任意多边形: 形状 244"/>
                <p:cNvSpPr/>
                <p:nvPr/>
              </p:nvSpPr>
              <p:spPr>
                <a:xfrm rot="2772688">
                  <a:off x="4581422" y="3968172"/>
                  <a:ext cx="107470" cy="107470"/>
                </a:xfrm>
                <a:custGeom>
                  <a:avLst/>
                  <a:gdLst>
                    <a:gd name="connsiteX0" fmla="*/ 0 w 107470"/>
                    <a:gd name="connsiteY0" fmla="*/ 0 h 107470"/>
                    <a:gd name="connsiteX1" fmla="*/ 107470 w 107470"/>
                    <a:gd name="connsiteY1" fmla="*/ 0 h 107470"/>
                    <a:gd name="connsiteX2" fmla="*/ 107470 w 107470"/>
                    <a:gd name="connsiteY2" fmla="*/ 107470 h 107470"/>
                    <a:gd name="connsiteX3" fmla="*/ 0 w 107470"/>
                    <a:gd name="connsiteY3" fmla="*/ 107470 h 107470"/>
                  </a:gdLst>
                  <a:ahLst/>
                  <a:cxnLst>
                    <a:cxn ang="0">
                      <a:pos x="connsiteX0" y="connsiteY0"/>
                    </a:cxn>
                    <a:cxn ang="0">
                      <a:pos x="connsiteX1" y="connsiteY1"/>
                    </a:cxn>
                    <a:cxn ang="0">
                      <a:pos x="connsiteX2" y="connsiteY2"/>
                    </a:cxn>
                    <a:cxn ang="0">
                      <a:pos x="connsiteX3" y="connsiteY3"/>
                    </a:cxn>
                  </a:cxnLst>
                  <a:rect l="l" t="t" r="r" b="b"/>
                  <a:pathLst>
                    <a:path w="107470" h="107470">
                      <a:moveTo>
                        <a:pt x="0" y="0"/>
                      </a:moveTo>
                      <a:lnTo>
                        <a:pt x="107470" y="0"/>
                      </a:lnTo>
                      <a:lnTo>
                        <a:pt x="107470" y="107470"/>
                      </a:lnTo>
                      <a:lnTo>
                        <a:pt x="0" y="107470"/>
                      </a:lnTo>
                      <a:close/>
                    </a:path>
                  </a:pathLst>
                </a:custGeom>
                <a:solidFill>
                  <a:srgbClr val="FFFFFF"/>
                </a:solidFill>
                <a:ln w="8271" cap="flat">
                  <a:noFill/>
                  <a:prstDash val="solid"/>
                  <a:miter/>
                </a:ln>
              </p:spPr>
              <p:txBody>
                <a:bodyPr rtlCol="0" anchor="ctr"/>
                <a:lstStyle/>
                <a:p>
                  <a:endParaRPr lang="zh-CN" altLang="en-US"/>
                </a:p>
              </p:txBody>
            </p:sp>
          </p:grpSp>
          <p:grpSp>
            <p:nvGrpSpPr>
              <p:cNvPr id="246" name="图形 2"/>
              <p:cNvGrpSpPr/>
              <p:nvPr/>
            </p:nvGrpSpPr>
            <p:grpSpPr>
              <a:xfrm>
                <a:off x="4710374" y="3493023"/>
                <a:ext cx="278278" cy="282836"/>
                <a:chOff x="4710374" y="3493023"/>
                <a:chExt cx="278278" cy="282836"/>
              </a:xfrm>
              <a:solidFill>
                <a:srgbClr val="FFFFFF"/>
              </a:solidFill>
            </p:grpSpPr>
            <p:sp>
              <p:nvSpPr>
                <p:cNvPr id="247" name="任意多边形: 形状 246"/>
                <p:cNvSpPr/>
                <p:nvPr/>
              </p:nvSpPr>
              <p:spPr>
                <a:xfrm rot="2772688">
                  <a:off x="4732615" y="3515264"/>
                  <a:ext cx="107470" cy="107470"/>
                </a:xfrm>
                <a:custGeom>
                  <a:avLst/>
                  <a:gdLst>
                    <a:gd name="connsiteX0" fmla="*/ 0 w 107470"/>
                    <a:gd name="connsiteY0" fmla="*/ 0 h 107470"/>
                    <a:gd name="connsiteX1" fmla="*/ 107470 w 107470"/>
                    <a:gd name="connsiteY1" fmla="*/ 0 h 107470"/>
                    <a:gd name="connsiteX2" fmla="*/ 107470 w 107470"/>
                    <a:gd name="connsiteY2" fmla="*/ 107470 h 107470"/>
                    <a:gd name="connsiteX3" fmla="*/ 0 w 107470"/>
                    <a:gd name="connsiteY3" fmla="*/ 107470 h 107470"/>
                  </a:gdLst>
                  <a:ahLst/>
                  <a:cxnLst>
                    <a:cxn ang="0">
                      <a:pos x="connsiteX0" y="connsiteY0"/>
                    </a:cxn>
                    <a:cxn ang="0">
                      <a:pos x="connsiteX1" y="connsiteY1"/>
                    </a:cxn>
                    <a:cxn ang="0">
                      <a:pos x="connsiteX2" y="connsiteY2"/>
                    </a:cxn>
                    <a:cxn ang="0">
                      <a:pos x="connsiteX3" y="connsiteY3"/>
                    </a:cxn>
                  </a:cxnLst>
                  <a:rect l="l" t="t" r="r" b="b"/>
                  <a:pathLst>
                    <a:path w="107470" h="107470">
                      <a:moveTo>
                        <a:pt x="0" y="0"/>
                      </a:moveTo>
                      <a:lnTo>
                        <a:pt x="107470" y="0"/>
                      </a:lnTo>
                      <a:lnTo>
                        <a:pt x="107470" y="107470"/>
                      </a:lnTo>
                      <a:lnTo>
                        <a:pt x="0" y="107470"/>
                      </a:lnTo>
                      <a:close/>
                    </a:path>
                  </a:pathLst>
                </a:custGeom>
                <a:solidFill>
                  <a:srgbClr val="FFFFFF"/>
                </a:solidFill>
                <a:ln w="8271" cap="flat">
                  <a:noFill/>
                  <a:prstDash val="solid"/>
                  <a:miter/>
                </a:ln>
              </p:spPr>
              <p:txBody>
                <a:bodyPr rtlCol="0" anchor="ctr"/>
                <a:lstStyle/>
                <a:p>
                  <a:endParaRPr lang="zh-CN" altLang="en-US"/>
                </a:p>
              </p:txBody>
            </p:sp>
            <p:sp>
              <p:nvSpPr>
                <p:cNvPr id="248" name="任意多边形: 形状 247"/>
                <p:cNvSpPr/>
                <p:nvPr/>
              </p:nvSpPr>
              <p:spPr>
                <a:xfrm rot="2772202">
                  <a:off x="4858940" y="3646149"/>
                  <a:ext cx="107470" cy="107470"/>
                </a:xfrm>
                <a:custGeom>
                  <a:avLst/>
                  <a:gdLst>
                    <a:gd name="connsiteX0" fmla="*/ 0 w 107470"/>
                    <a:gd name="connsiteY0" fmla="*/ 0 h 107470"/>
                    <a:gd name="connsiteX1" fmla="*/ 107470 w 107470"/>
                    <a:gd name="connsiteY1" fmla="*/ 0 h 107470"/>
                    <a:gd name="connsiteX2" fmla="*/ 107470 w 107470"/>
                    <a:gd name="connsiteY2" fmla="*/ 107470 h 107470"/>
                    <a:gd name="connsiteX3" fmla="*/ 0 w 107470"/>
                    <a:gd name="connsiteY3" fmla="*/ 107470 h 107470"/>
                  </a:gdLst>
                  <a:ahLst/>
                  <a:cxnLst>
                    <a:cxn ang="0">
                      <a:pos x="connsiteX0" y="connsiteY0"/>
                    </a:cxn>
                    <a:cxn ang="0">
                      <a:pos x="connsiteX1" y="connsiteY1"/>
                    </a:cxn>
                    <a:cxn ang="0">
                      <a:pos x="connsiteX2" y="connsiteY2"/>
                    </a:cxn>
                    <a:cxn ang="0">
                      <a:pos x="connsiteX3" y="connsiteY3"/>
                    </a:cxn>
                  </a:cxnLst>
                  <a:rect l="l" t="t" r="r" b="b"/>
                  <a:pathLst>
                    <a:path w="107470" h="107470">
                      <a:moveTo>
                        <a:pt x="0" y="0"/>
                      </a:moveTo>
                      <a:lnTo>
                        <a:pt x="107470" y="0"/>
                      </a:lnTo>
                      <a:lnTo>
                        <a:pt x="107470" y="107470"/>
                      </a:lnTo>
                      <a:lnTo>
                        <a:pt x="0" y="107470"/>
                      </a:lnTo>
                      <a:close/>
                    </a:path>
                  </a:pathLst>
                </a:custGeom>
                <a:solidFill>
                  <a:srgbClr val="FFFFFF"/>
                </a:solidFill>
                <a:ln w="8271" cap="flat">
                  <a:noFill/>
                  <a:prstDash val="solid"/>
                  <a:miter/>
                </a:ln>
              </p:spPr>
              <p:txBody>
                <a:bodyPr rtlCol="0" anchor="ctr"/>
                <a:lstStyle/>
                <a:p>
                  <a:endParaRPr lang="zh-CN" altLang="en-US"/>
                </a:p>
              </p:txBody>
            </p:sp>
          </p:grpSp>
          <p:sp>
            <p:nvSpPr>
              <p:cNvPr id="249" name="任意多边形: 形状 248"/>
              <p:cNvSpPr/>
              <p:nvPr/>
            </p:nvSpPr>
            <p:spPr>
              <a:xfrm rot="2772688">
                <a:off x="4861080" y="3392217"/>
                <a:ext cx="107470" cy="107470"/>
              </a:xfrm>
              <a:custGeom>
                <a:avLst/>
                <a:gdLst>
                  <a:gd name="connsiteX0" fmla="*/ 0 w 107470"/>
                  <a:gd name="connsiteY0" fmla="*/ 0 h 107470"/>
                  <a:gd name="connsiteX1" fmla="*/ 107471 w 107470"/>
                  <a:gd name="connsiteY1" fmla="*/ 0 h 107470"/>
                  <a:gd name="connsiteX2" fmla="*/ 107471 w 107470"/>
                  <a:gd name="connsiteY2" fmla="*/ 107470 h 107470"/>
                  <a:gd name="connsiteX3" fmla="*/ 0 w 107470"/>
                  <a:gd name="connsiteY3" fmla="*/ 107470 h 107470"/>
                </a:gdLst>
                <a:ahLst/>
                <a:cxnLst>
                  <a:cxn ang="0">
                    <a:pos x="connsiteX0" y="connsiteY0"/>
                  </a:cxn>
                  <a:cxn ang="0">
                    <a:pos x="connsiteX1" y="connsiteY1"/>
                  </a:cxn>
                  <a:cxn ang="0">
                    <a:pos x="connsiteX2" y="connsiteY2"/>
                  </a:cxn>
                  <a:cxn ang="0">
                    <a:pos x="connsiteX3" y="connsiteY3"/>
                  </a:cxn>
                </a:cxnLst>
                <a:rect l="l" t="t" r="r" b="b"/>
                <a:pathLst>
                  <a:path w="107470" h="107470">
                    <a:moveTo>
                      <a:pt x="0" y="0"/>
                    </a:moveTo>
                    <a:lnTo>
                      <a:pt x="107471" y="0"/>
                    </a:lnTo>
                    <a:lnTo>
                      <a:pt x="107471" y="107470"/>
                    </a:lnTo>
                    <a:lnTo>
                      <a:pt x="0" y="107470"/>
                    </a:lnTo>
                    <a:close/>
                  </a:path>
                </a:pathLst>
              </a:custGeom>
              <a:solidFill>
                <a:srgbClr val="FFFFFF"/>
              </a:solidFill>
              <a:ln w="8271" cap="flat">
                <a:noFill/>
                <a:prstDash val="solid"/>
                <a:miter/>
              </a:ln>
            </p:spPr>
            <p:txBody>
              <a:bodyPr rtlCol="0" anchor="ctr"/>
              <a:lstStyle/>
              <a:p>
                <a:endParaRPr lang="zh-CN" altLang="en-US"/>
              </a:p>
            </p:txBody>
          </p:sp>
          <p:sp>
            <p:nvSpPr>
              <p:cNvPr id="250" name="任意多边形: 形状 249"/>
              <p:cNvSpPr/>
              <p:nvPr/>
            </p:nvSpPr>
            <p:spPr>
              <a:xfrm>
                <a:off x="5036856" y="3330747"/>
                <a:ext cx="129705" cy="129705"/>
              </a:xfrm>
              <a:custGeom>
                <a:avLst/>
                <a:gdLst>
                  <a:gd name="connsiteX0" fmla="*/ 74377 w 129705"/>
                  <a:gd name="connsiteY0" fmla="*/ 129706 h 129705"/>
                  <a:gd name="connsiteX1" fmla="*/ 0 w 129705"/>
                  <a:gd name="connsiteY1" fmla="*/ 52102 h 129705"/>
                  <a:gd name="connsiteX2" fmla="*/ 38802 w 129705"/>
                  <a:gd name="connsiteY2" fmla="*/ 14955 h 129705"/>
                  <a:gd name="connsiteX3" fmla="*/ 114751 w 129705"/>
                  <a:gd name="connsiteY3" fmla="*/ 16527 h 129705"/>
                  <a:gd name="connsiteX4" fmla="*/ 114751 w 129705"/>
                  <a:gd name="connsiteY4" fmla="*/ 16527 h 129705"/>
                  <a:gd name="connsiteX5" fmla="*/ 113179 w 129705"/>
                  <a:gd name="connsiteY5" fmla="*/ 92476 h 129705"/>
                  <a:gd name="connsiteX6" fmla="*/ 74377 w 129705"/>
                  <a:gd name="connsiteY6" fmla="*/ 129706 h 129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705" h="129705">
                    <a:moveTo>
                      <a:pt x="74377" y="129706"/>
                    </a:moveTo>
                    <a:lnTo>
                      <a:pt x="0" y="52102"/>
                    </a:lnTo>
                    <a:lnTo>
                      <a:pt x="38802" y="14955"/>
                    </a:lnTo>
                    <a:cubicBezTo>
                      <a:pt x="60230" y="-5563"/>
                      <a:pt x="94233" y="-4901"/>
                      <a:pt x="114751" y="16527"/>
                    </a:cubicBezTo>
                    <a:lnTo>
                      <a:pt x="114751" y="16527"/>
                    </a:lnTo>
                    <a:cubicBezTo>
                      <a:pt x="135269" y="37955"/>
                      <a:pt x="134607" y="71958"/>
                      <a:pt x="113179" y="92476"/>
                    </a:cubicBezTo>
                    <a:lnTo>
                      <a:pt x="74377" y="129706"/>
                    </a:lnTo>
                    <a:close/>
                  </a:path>
                </a:pathLst>
              </a:custGeom>
              <a:solidFill>
                <a:srgbClr val="FFFFFF"/>
              </a:solidFill>
              <a:ln w="8271" cap="flat">
                <a:noFill/>
                <a:prstDash val="solid"/>
                <a:miter/>
              </a:ln>
            </p:spPr>
            <p:txBody>
              <a:bodyPr rtlCol="0" anchor="ctr"/>
              <a:lstStyle/>
              <a:p>
                <a:endParaRPr lang="zh-CN" altLang="en-US"/>
              </a:p>
            </p:txBody>
          </p:sp>
          <p:sp>
            <p:nvSpPr>
              <p:cNvPr id="251" name="任意多边形: 形状 250"/>
              <p:cNvSpPr/>
              <p:nvPr/>
            </p:nvSpPr>
            <p:spPr>
              <a:xfrm rot="2772688">
                <a:off x="5103666" y="3204003"/>
                <a:ext cx="107470" cy="85215"/>
              </a:xfrm>
              <a:custGeom>
                <a:avLst/>
                <a:gdLst>
                  <a:gd name="connsiteX0" fmla="*/ 0 w 107470"/>
                  <a:gd name="connsiteY0" fmla="*/ 0 h 85215"/>
                  <a:gd name="connsiteX1" fmla="*/ 107470 w 107470"/>
                  <a:gd name="connsiteY1" fmla="*/ 0 h 85215"/>
                  <a:gd name="connsiteX2" fmla="*/ 107470 w 107470"/>
                  <a:gd name="connsiteY2" fmla="*/ 85215 h 85215"/>
                  <a:gd name="connsiteX3" fmla="*/ 0 w 107470"/>
                  <a:gd name="connsiteY3" fmla="*/ 85215 h 85215"/>
                </a:gdLst>
                <a:ahLst/>
                <a:cxnLst>
                  <a:cxn ang="0">
                    <a:pos x="connsiteX0" y="connsiteY0"/>
                  </a:cxn>
                  <a:cxn ang="0">
                    <a:pos x="connsiteX1" y="connsiteY1"/>
                  </a:cxn>
                  <a:cxn ang="0">
                    <a:pos x="connsiteX2" y="connsiteY2"/>
                  </a:cxn>
                  <a:cxn ang="0">
                    <a:pos x="connsiteX3" y="connsiteY3"/>
                  </a:cxn>
                </a:cxnLst>
                <a:rect l="l" t="t" r="r" b="b"/>
                <a:pathLst>
                  <a:path w="107470" h="85215">
                    <a:moveTo>
                      <a:pt x="0" y="0"/>
                    </a:moveTo>
                    <a:lnTo>
                      <a:pt x="107470" y="0"/>
                    </a:lnTo>
                    <a:lnTo>
                      <a:pt x="107470" y="85215"/>
                    </a:lnTo>
                    <a:lnTo>
                      <a:pt x="0" y="85215"/>
                    </a:lnTo>
                    <a:close/>
                  </a:path>
                </a:pathLst>
              </a:custGeom>
              <a:solidFill>
                <a:srgbClr val="6DBBCA"/>
              </a:solidFill>
              <a:ln w="8271" cap="flat">
                <a:noFill/>
                <a:prstDash val="solid"/>
                <a:miter/>
              </a:ln>
            </p:spPr>
            <p:txBody>
              <a:bodyPr rtlCol="0" anchor="ctr"/>
              <a:lstStyle/>
              <a:p>
                <a:endParaRPr lang="zh-CN" altLang="en-US"/>
              </a:p>
            </p:txBody>
          </p:sp>
          <p:sp>
            <p:nvSpPr>
              <p:cNvPr id="252" name="任意多边形: 形状 251"/>
              <p:cNvSpPr/>
              <p:nvPr/>
            </p:nvSpPr>
            <p:spPr>
              <a:xfrm>
                <a:off x="4067471" y="3144247"/>
                <a:ext cx="1300813" cy="1254069"/>
              </a:xfrm>
              <a:custGeom>
                <a:avLst/>
                <a:gdLst>
                  <a:gd name="connsiteX0" fmla="*/ 0 w 1300813"/>
                  <a:gd name="connsiteY0" fmla="*/ 868781 h 1254069"/>
                  <a:gd name="connsiteX1" fmla="*/ 535118 w 1300813"/>
                  <a:gd name="connsiteY1" fmla="*/ 323818 h 1254069"/>
                  <a:gd name="connsiteX2" fmla="*/ 607096 w 1300813"/>
                  <a:gd name="connsiteY2" fmla="*/ 393479 h 1254069"/>
                  <a:gd name="connsiteX3" fmla="*/ 830641 w 1300813"/>
                  <a:gd name="connsiteY3" fmla="*/ 107305 h 1254069"/>
                  <a:gd name="connsiteX4" fmla="*/ 874241 w 1300813"/>
                  <a:gd name="connsiteY4" fmla="*/ 152808 h 1254069"/>
                  <a:gd name="connsiteX5" fmla="*/ 1013399 w 1300813"/>
                  <a:gd name="connsiteY5" fmla="*/ 19442 h 1254069"/>
                  <a:gd name="connsiteX6" fmla="*/ 1039129 w 1300813"/>
                  <a:gd name="connsiteY6" fmla="*/ 40953 h 1254069"/>
                  <a:gd name="connsiteX7" fmla="*/ 1087197 w 1300813"/>
                  <a:gd name="connsiteY7" fmla="*/ 0 h 1254069"/>
                  <a:gd name="connsiteX8" fmla="*/ 1189786 w 1300813"/>
                  <a:gd name="connsiteY8" fmla="*/ 106974 h 1254069"/>
                  <a:gd name="connsiteX9" fmla="*/ 1135844 w 1300813"/>
                  <a:gd name="connsiteY9" fmla="*/ 179283 h 1254069"/>
                  <a:gd name="connsiteX10" fmla="*/ 1300814 w 1300813"/>
                  <a:gd name="connsiteY10" fmla="*/ 308595 h 1254069"/>
                  <a:gd name="connsiteX11" fmla="*/ 1125336 w 1300813"/>
                  <a:gd name="connsiteY11" fmla="*/ 425414 h 1254069"/>
                  <a:gd name="connsiteX12" fmla="*/ 1184491 w 1300813"/>
                  <a:gd name="connsiteY12" fmla="*/ 481755 h 1254069"/>
                  <a:gd name="connsiteX13" fmla="*/ 867540 w 1300813"/>
                  <a:gd name="connsiteY13" fmla="*/ 718786 h 1254069"/>
                  <a:gd name="connsiteX14" fmla="*/ 911058 w 1300813"/>
                  <a:gd name="connsiteY14" fmla="*/ 769501 h 1254069"/>
                  <a:gd name="connsiteX15" fmla="*/ 369321 w 1300813"/>
                  <a:gd name="connsiteY15" fmla="*/ 1254069 h 1254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00813" h="1254069">
                    <a:moveTo>
                      <a:pt x="0" y="868781"/>
                    </a:moveTo>
                    <a:lnTo>
                      <a:pt x="535118" y="323818"/>
                    </a:lnTo>
                    <a:lnTo>
                      <a:pt x="607096" y="393479"/>
                    </a:lnTo>
                    <a:lnTo>
                      <a:pt x="830641" y="107305"/>
                    </a:lnTo>
                    <a:lnTo>
                      <a:pt x="874241" y="152808"/>
                    </a:lnTo>
                    <a:lnTo>
                      <a:pt x="1013399" y="19442"/>
                    </a:lnTo>
                    <a:lnTo>
                      <a:pt x="1039129" y="40953"/>
                    </a:lnTo>
                    <a:lnTo>
                      <a:pt x="1087197" y="0"/>
                    </a:lnTo>
                    <a:lnTo>
                      <a:pt x="1189786" y="106974"/>
                    </a:lnTo>
                    <a:lnTo>
                      <a:pt x="1135844" y="179283"/>
                    </a:lnTo>
                    <a:lnTo>
                      <a:pt x="1300814" y="308595"/>
                    </a:lnTo>
                    <a:lnTo>
                      <a:pt x="1125336" y="425414"/>
                    </a:lnTo>
                    <a:lnTo>
                      <a:pt x="1184491" y="481755"/>
                    </a:lnTo>
                    <a:lnTo>
                      <a:pt x="867540" y="718786"/>
                    </a:lnTo>
                    <a:lnTo>
                      <a:pt x="911058" y="769501"/>
                    </a:lnTo>
                    <a:lnTo>
                      <a:pt x="369321" y="1254069"/>
                    </a:lnTo>
                    <a:close/>
                  </a:path>
                </a:pathLst>
              </a:custGeom>
              <a:noFill/>
              <a:ln w="16542" cap="flat">
                <a:solidFill>
                  <a:srgbClr val="0B4D43"/>
                </a:solidFill>
                <a:prstDash val="solid"/>
                <a:miter/>
              </a:ln>
            </p:spPr>
            <p:txBody>
              <a:bodyPr rtlCol="0" anchor="ctr"/>
              <a:lstStyle/>
              <a:p>
                <a:endParaRPr lang="zh-CN" altLang="en-US"/>
              </a:p>
            </p:txBody>
          </p:sp>
        </p:grpSp>
        <p:grpSp>
          <p:nvGrpSpPr>
            <p:cNvPr id="253" name="图形 2"/>
            <p:cNvGrpSpPr/>
            <p:nvPr/>
          </p:nvGrpSpPr>
          <p:grpSpPr>
            <a:xfrm>
              <a:off x="2178507" y="3477625"/>
              <a:ext cx="1536851" cy="474697"/>
              <a:chOff x="2178507" y="4441999"/>
              <a:chExt cx="1536851" cy="474697"/>
            </a:xfrm>
          </p:grpSpPr>
          <p:sp>
            <p:nvSpPr>
              <p:cNvPr id="254" name="任意多边形: 形状 253"/>
              <p:cNvSpPr/>
              <p:nvPr/>
            </p:nvSpPr>
            <p:spPr>
              <a:xfrm>
                <a:off x="2297064" y="4441999"/>
                <a:ext cx="463802" cy="162764"/>
              </a:xfrm>
              <a:custGeom>
                <a:avLst/>
                <a:gdLst>
                  <a:gd name="connsiteX0" fmla="*/ 463802 w 463802"/>
                  <a:gd name="connsiteY0" fmla="*/ 0 h 162764"/>
                  <a:gd name="connsiteX1" fmla="*/ 234135 w 463802"/>
                  <a:gd name="connsiteY1" fmla="*/ 162157 h 162764"/>
                  <a:gd name="connsiteX2" fmla="*/ 0 w 463802"/>
                  <a:gd name="connsiteY2" fmla="*/ 0 h 162764"/>
                </a:gdLst>
                <a:ahLst/>
                <a:cxnLst>
                  <a:cxn ang="0">
                    <a:pos x="connsiteX0" y="connsiteY0"/>
                  </a:cxn>
                  <a:cxn ang="0">
                    <a:pos x="connsiteX1" y="connsiteY1"/>
                  </a:cxn>
                  <a:cxn ang="0">
                    <a:pos x="connsiteX2" y="connsiteY2"/>
                  </a:cxn>
                </a:cxnLst>
                <a:rect l="l" t="t" r="r" b="b"/>
                <a:pathLst>
                  <a:path w="463802" h="162764">
                    <a:moveTo>
                      <a:pt x="463802" y="0"/>
                    </a:moveTo>
                    <a:cubicBezTo>
                      <a:pt x="463802" y="0"/>
                      <a:pt x="418795" y="148589"/>
                      <a:pt x="234135" y="162157"/>
                    </a:cubicBezTo>
                    <a:cubicBezTo>
                      <a:pt x="67758" y="174319"/>
                      <a:pt x="0" y="0"/>
                      <a:pt x="0" y="0"/>
                    </a:cubicBezTo>
                  </a:path>
                </a:pathLst>
              </a:custGeom>
              <a:noFill/>
              <a:ln w="22267" cap="rnd">
                <a:solidFill>
                  <a:srgbClr val="062722"/>
                </a:solidFill>
                <a:prstDash val="solid"/>
                <a:miter/>
              </a:ln>
            </p:spPr>
            <p:txBody>
              <a:bodyPr rtlCol="0" anchor="ctr"/>
              <a:lstStyle/>
              <a:p>
                <a:endParaRPr lang="zh-CN" altLang="en-US"/>
              </a:p>
            </p:txBody>
          </p:sp>
          <p:sp>
            <p:nvSpPr>
              <p:cNvPr id="255" name="任意多边形: 形状 254"/>
              <p:cNvSpPr/>
              <p:nvPr/>
            </p:nvSpPr>
            <p:spPr>
              <a:xfrm>
                <a:off x="3134655" y="4441999"/>
                <a:ext cx="463802" cy="162764"/>
              </a:xfrm>
              <a:custGeom>
                <a:avLst/>
                <a:gdLst>
                  <a:gd name="connsiteX0" fmla="*/ 463802 w 463802"/>
                  <a:gd name="connsiteY0" fmla="*/ 0 h 162764"/>
                  <a:gd name="connsiteX1" fmla="*/ 234135 w 463802"/>
                  <a:gd name="connsiteY1" fmla="*/ 162157 h 162764"/>
                  <a:gd name="connsiteX2" fmla="*/ 0 w 463802"/>
                  <a:gd name="connsiteY2" fmla="*/ 0 h 162764"/>
                </a:gdLst>
                <a:ahLst/>
                <a:cxnLst>
                  <a:cxn ang="0">
                    <a:pos x="connsiteX0" y="connsiteY0"/>
                  </a:cxn>
                  <a:cxn ang="0">
                    <a:pos x="connsiteX1" y="connsiteY1"/>
                  </a:cxn>
                  <a:cxn ang="0">
                    <a:pos x="connsiteX2" y="connsiteY2"/>
                  </a:cxn>
                </a:cxnLst>
                <a:rect l="l" t="t" r="r" b="b"/>
                <a:pathLst>
                  <a:path w="463802" h="162764">
                    <a:moveTo>
                      <a:pt x="463802" y="0"/>
                    </a:moveTo>
                    <a:cubicBezTo>
                      <a:pt x="463802" y="0"/>
                      <a:pt x="418795" y="148589"/>
                      <a:pt x="234135" y="162157"/>
                    </a:cubicBezTo>
                    <a:cubicBezTo>
                      <a:pt x="67758" y="174319"/>
                      <a:pt x="0" y="0"/>
                      <a:pt x="0" y="0"/>
                    </a:cubicBezTo>
                  </a:path>
                </a:pathLst>
              </a:custGeom>
              <a:noFill/>
              <a:ln w="22267" cap="rnd">
                <a:solidFill>
                  <a:srgbClr val="062722"/>
                </a:solidFill>
                <a:prstDash val="solid"/>
                <a:miter/>
              </a:ln>
            </p:spPr>
            <p:txBody>
              <a:bodyPr rtlCol="0" anchor="ctr"/>
              <a:lstStyle/>
              <a:p>
                <a:endParaRPr lang="zh-CN" altLang="en-US"/>
              </a:p>
            </p:txBody>
          </p:sp>
          <p:sp>
            <p:nvSpPr>
              <p:cNvPr id="256" name="任意多边形: 形状 255"/>
              <p:cNvSpPr/>
              <p:nvPr/>
            </p:nvSpPr>
            <p:spPr>
              <a:xfrm>
                <a:off x="2694680" y="4746540"/>
                <a:ext cx="516172" cy="170156"/>
              </a:xfrm>
              <a:custGeom>
                <a:avLst/>
                <a:gdLst>
                  <a:gd name="connsiteX0" fmla="*/ 516172 w 516172"/>
                  <a:gd name="connsiteY0" fmla="*/ 0 h 170156"/>
                  <a:gd name="connsiteX1" fmla="*/ 272275 w 516172"/>
                  <a:gd name="connsiteY1" fmla="*/ 169437 h 170156"/>
                  <a:gd name="connsiteX2" fmla="*/ 0 w 516172"/>
                  <a:gd name="connsiteY2" fmla="*/ 0 h 170156"/>
                </a:gdLst>
                <a:ahLst/>
                <a:cxnLst>
                  <a:cxn ang="0">
                    <a:pos x="connsiteX0" y="connsiteY0"/>
                  </a:cxn>
                  <a:cxn ang="0">
                    <a:pos x="connsiteX1" y="connsiteY1"/>
                  </a:cxn>
                  <a:cxn ang="0">
                    <a:pos x="connsiteX2" y="connsiteY2"/>
                  </a:cxn>
                </a:cxnLst>
                <a:rect l="l" t="t" r="r" b="b"/>
                <a:pathLst>
                  <a:path w="516172" h="170156">
                    <a:moveTo>
                      <a:pt x="516172" y="0"/>
                    </a:moveTo>
                    <a:cubicBezTo>
                      <a:pt x="516172" y="0"/>
                      <a:pt x="477784" y="154380"/>
                      <a:pt x="272275" y="169437"/>
                    </a:cubicBezTo>
                    <a:cubicBezTo>
                      <a:pt x="87035" y="183006"/>
                      <a:pt x="0" y="0"/>
                      <a:pt x="0" y="0"/>
                    </a:cubicBezTo>
                  </a:path>
                </a:pathLst>
              </a:custGeom>
              <a:noFill/>
              <a:ln w="22267" cap="rnd">
                <a:solidFill>
                  <a:srgbClr val="062722"/>
                </a:solidFill>
                <a:prstDash val="solid"/>
                <a:miter/>
              </a:ln>
            </p:spPr>
            <p:txBody>
              <a:bodyPr rtlCol="0" anchor="ctr"/>
              <a:lstStyle/>
              <a:p>
                <a:endParaRPr lang="zh-CN" altLang="en-US"/>
              </a:p>
            </p:txBody>
          </p:sp>
          <p:sp>
            <p:nvSpPr>
              <p:cNvPr id="257" name="任意多边形: 形状 256"/>
              <p:cNvSpPr/>
              <p:nvPr/>
            </p:nvSpPr>
            <p:spPr>
              <a:xfrm>
                <a:off x="2178507" y="4669102"/>
                <a:ext cx="303961" cy="140315"/>
              </a:xfrm>
              <a:custGeom>
                <a:avLst/>
                <a:gdLst>
                  <a:gd name="connsiteX0" fmla="*/ 303962 w 303961"/>
                  <a:gd name="connsiteY0" fmla="*/ 70158 h 140315"/>
                  <a:gd name="connsiteX1" fmla="*/ 151981 w 303961"/>
                  <a:gd name="connsiteY1" fmla="*/ 140315 h 140315"/>
                  <a:gd name="connsiteX2" fmla="*/ 0 w 303961"/>
                  <a:gd name="connsiteY2" fmla="*/ 70158 h 140315"/>
                  <a:gd name="connsiteX3" fmla="*/ 151981 w 303961"/>
                  <a:gd name="connsiteY3" fmla="*/ 0 h 140315"/>
                  <a:gd name="connsiteX4" fmla="*/ 303962 w 303961"/>
                  <a:gd name="connsiteY4" fmla="*/ 70158 h 1403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961" h="140315">
                    <a:moveTo>
                      <a:pt x="303962" y="70158"/>
                    </a:moveTo>
                    <a:cubicBezTo>
                      <a:pt x="303962" y="108905"/>
                      <a:pt x="235918" y="140315"/>
                      <a:pt x="151981" y="140315"/>
                    </a:cubicBezTo>
                    <a:cubicBezTo>
                      <a:pt x="68044" y="140315"/>
                      <a:pt x="0" y="108905"/>
                      <a:pt x="0" y="70158"/>
                    </a:cubicBezTo>
                    <a:cubicBezTo>
                      <a:pt x="0" y="31411"/>
                      <a:pt x="68044" y="0"/>
                      <a:pt x="151981" y="0"/>
                    </a:cubicBezTo>
                    <a:cubicBezTo>
                      <a:pt x="235918" y="0"/>
                      <a:pt x="303962" y="31411"/>
                      <a:pt x="303962" y="70158"/>
                    </a:cubicBezTo>
                    <a:close/>
                  </a:path>
                </a:pathLst>
              </a:custGeom>
              <a:solidFill>
                <a:srgbClr val="FFBFA1"/>
              </a:solidFill>
              <a:ln w="8271" cap="flat">
                <a:noFill/>
                <a:prstDash val="solid"/>
                <a:miter/>
              </a:ln>
            </p:spPr>
            <p:txBody>
              <a:bodyPr rtlCol="0" anchor="ctr"/>
              <a:lstStyle/>
              <a:p>
                <a:endParaRPr lang="zh-CN" altLang="en-US"/>
              </a:p>
            </p:txBody>
          </p:sp>
          <p:sp>
            <p:nvSpPr>
              <p:cNvPr id="258" name="任意多边形: 形状 257"/>
              <p:cNvSpPr/>
              <p:nvPr/>
            </p:nvSpPr>
            <p:spPr>
              <a:xfrm>
                <a:off x="3411397" y="4669102"/>
                <a:ext cx="303961" cy="140315"/>
              </a:xfrm>
              <a:custGeom>
                <a:avLst/>
                <a:gdLst>
                  <a:gd name="connsiteX0" fmla="*/ 303962 w 303961"/>
                  <a:gd name="connsiteY0" fmla="*/ 70158 h 140315"/>
                  <a:gd name="connsiteX1" fmla="*/ 151981 w 303961"/>
                  <a:gd name="connsiteY1" fmla="*/ 140315 h 140315"/>
                  <a:gd name="connsiteX2" fmla="*/ 0 w 303961"/>
                  <a:gd name="connsiteY2" fmla="*/ 70158 h 140315"/>
                  <a:gd name="connsiteX3" fmla="*/ 151981 w 303961"/>
                  <a:gd name="connsiteY3" fmla="*/ 0 h 140315"/>
                  <a:gd name="connsiteX4" fmla="*/ 303962 w 303961"/>
                  <a:gd name="connsiteY4" fmla="*/ 70158 h 1403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961" h="140315">
                    <a:moveTo>
                      <a:pt x="303962" y="70158"/>
                    </a:moveTo>
                    <a:cubicBezTo>
                      <a:pt x="303962" y="108877"/>
                      <a:pt x="235872" y="140315"/>
                      <a:pt x="151981" y="140315"/>
                    </a:cubicBezTo>
                    <a:cubicBezTo>
                      <a:pt x="68006" y="140315"/>
                      <a:pt x="0" y="108877"/>
                      <a:pt x="0" y="70158"/>
                    </a:cubicBezTo>
                    <a:cubicBezTo>
                      <a:pt x="0" y="31439"/>
                      <a:pt x="68089" y="0"/>
                      <a:pt x="151981" y="0"/>
                    </a:cubicBezTo>
                    <a:cubicBezTo>
                      <a:pt x="235872" y="-83"/>
                      <a:pt x="303962" y="31356"/>
                      <a:pt x="303962" y="70158"/>
                    </a:cubicBezTo>
                    <a:close/>
                  </a:path>
                </a:pathLst>
              </a:custGeom>
              <a:solidFill>
                <a:srgbClr val="FFBFA1"/>
              </a:solidFill>
              <a:ln w="8271" cap="flat">
                <a:noFill/>
                <a:prstDash val="solid"/>
                <a:miter/>
              </a:ln>
            </p:spPr>
            <p:txBody>
              <a:bodyPr rtlCol="0" anchor="ctr"/>
              <a:lstStyle/>
              <a:p>
                <a:endParaRPr lang="zh-CN" altLang="en-US"/>
              </a:p>
            </p:txBody>
          </p:sp>
        </p:grpSp>
      </p:grpSp>
      <p:sp>
        <p:nvSpPr>
          <p:cNvPr id="2" name="椭圆 1"/>
          <p:cNvSpPr/>
          <p:nvPr/>
        </p:nvSpPr>
        <p:spPr>
          <a:xfrm>
            <a:off x="383184" y="989335"/>
            <a:ext cx="1080572" cy="9448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p:cNvSpPr/>
          <p:nvPr/>
        </p:nvSpPr>
        <p:spPr>
          <a:xfrm>
            <a:off x="6070175" y="1480146"/>
            <a:ext cx="290476" cy="389755"/>
          </a:xfrm>
          <a:custGeom>
            <a:avLst/>
            <a:gdLst>
              <a:gd name="connsiteX0" fmla="*/ 0 w 290476"/>
              <a:gd name="connsiteY0" fmla="*/ 191031 h 389755"/>
              <a:gd name="connsiteX1" fmla="*/ 152891 w 290476"/>
              <a:gd name="connsiteY1" fmla="*/ 0 h 389755"/>
              <a:gd name="connsiteX2" fmla="*/ 290476 w 290476"/>
              <a:gd name="connsiteY2" fmla="*/ 206337 h 389755"/>
              <a:gd name="connsiteX3" fmla="*/ 137585 w 290476"/>
              <a:gd name="connsiteY3" fmla="*/ 389756 h 389755"/>
              <a:gd name="connsiteX4" fmla="*/ 0 w 290476"/>
              <a:gd name="connsiteY4" fmla="*/ 191031 h 3897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476" h="389755">
                <a:moveTo>
                  <a:pt x="0" y="191031"/>
                </a:moveTo>
                <a:cubicBezTo>
                  <a:pt x="0" y="191031"/>
                  <a:pt x="140150" y="168114"/>
                  <a:pt x="152891" y="0"/>
                </a:cubicBezTo>
                <a:cubicBezTo>
                  <a:pt x="152891" y="0"/>
                  <a:pt x="137585" y="152891"/>
                  <a:pt x="290476" y="206337"/>
                </a:cubicBezTo>
                <a:cubicBezTo>
                  <a:pt x="290476" y="206337"/>
                  <a:pt x="160585" y="229254"/>
                  <a:pt x="137585" y="389756"/>
                </a:cubicBezTo>
                <a:cubicBezTo>
                  <a:pt x="137585" y="389756"/>
                  <a:pt x="99363" y="191031"/>
                  <a:pt x="0" y="191031"/>
                </a:cubicBezTo>
                <a:close/>
              </a:path>
            </a:pathLst>
          </a:custGeom>
          <a:solidFill>
            <a:srgbClr val="E2F1F4"/>
          </a:solidFill>
          <a:ln w="8271" cap="flat">
            <a:noFill/>
            <a:prstDash val="solid"/>
            <a:miter/>
          </a:ln>
        </p:spPr>
        <p:txBody>
          <a:bodyPr rtlCol="0" anchor="ctr"/>
          <a:lstStyle/>
          <a:p>
            <a:endParaRPr lang="zh-CN" altLang="en-US"/>
          </a:p>
        </p:txBody>
      </p:sp>
      <p:sp>
        <p:nvSpPr>
          <p:cNvPr id="24" name="任意多边形: 形状 23"/>
          <p:cNvSpPr/>
          <p:nvPr/>
        </p:nvSpPr>
        <p:spPr>
          <a:xfrm>
            <a:off x="6841937" y="3132102"/>
            <a:ext cx="102509" cy="105610"/>
          </a:xfrm>
          <a:custGeom>
            <a:avLst/>
            <a:gdLst>
              <a:gd name="connsiteX0" fmla="*/ 96428 w 102509"/>
              <a:gd name="connsiteY0" fmla="*/ 74133 h 105610"/>
              <a:gd name="connsiteX1" fmla="*/ 11296 w 102509"/>
              <a:gd name="connsiteY1" fmla="*/ 18371 h 105610"/>
              <a:gd name="connsiteX2" fmla="*/ 21472 w 102509"/>
              <a:gd name="connsiteY2" fmla="*/ 90018 h 105610"/>
              <a:gd name="connsiteX3" fmla="*/ 96428 w 102509"/>
              <a:gd name="connsiteY3" fmla="*/ 74133 h 105610"/>
            </a:gdLst>
            <a:ahLst/>
            <a:cxnLst>
              <a:cxn ang="0">
                <a:pos x="connsiteX0" y="connsiteY0"/>
              </a:cxn>
              <a:cxn ang="0">
                <a:pos x="connsiteX1" y="connsiteY1"/>
              </a:cxn>
              <a:cxn ang="0">
                <a:pos x="connsiteX2" y="connsiteY2"/>
              </a:cxn>
              <a:cxn ang="0">
                <a:pos x="connsiteX3" y="connsiteY3"/>
              </a:cxn>
            </a:cxnLst>
            <a:rect l="l" t="t" r="r" b="b"/>
            <a:pathLst>
              <a:path w="102509" h="105610">
                <a:moveTo>
                  <a:pt x="96428" y="74133"/>
                </a:moveTo>
                <a:cubicBezTo>
                  <a:pt x="124558" y="22011"/>
                  <a:pt x="48030" y="-28042"/>
                  <a:pt x="11296" y="18371"/>
                </a:cubicBezTo>
                <a:cubicBezTo>
                  <a:pt x="-3017" y="36489"/>
                  <a:pt x="-7732" y="60813"/>
                  <a:pt x="21472" y="90018"/>
                </a:cubicBezTo>
                <a:cubicBezTo>
                  <a:pt x="51256" y="119802"/>
                  <a:pt x="80957" y="102676"/>
                  <a:pt x="96428" y="74133"/>
                </a:cubicBezTo>
                <a:close/>
              </a:path>
            </a:pathLst>
          </a:custGeom>
          <a:solidFill>
            <a:srgbClr val="FFFFFF"/>
          </a:solidFill>
          <a:ln w="8271" cap="flat">
            <a:noFill/>
            <a:prstDash val="solid"/>
            <a:miter/>
          </a:ln>
        </p:spPr>
        <p:txBody>
          <a:bodyPr rtlCol="0" anchor="ctr"/>
          <a:lstStyle/>
          <a:p>
            <a:endParaRPr lang="zh-CN" altLang="en-US" sz="2400"/>
          </a:p>
        </p:txBody>
      </p:sp>
      <p:sp>
        <p:nvSpPr>
          <p:cNvPr id="276" name="文本框 275" descr="7b0a20202020227461726765744d6f64756c65223a20226b6f6e6c696e65666f6e7473220a7d0a"/>
          <p:cNvSpPr txBox="1"/>
          <p:nvPr/>
        </p:nvSpPr>
        <p:spPr>
          <a:xfrm>
            <a:off x="4892040" y="2713355"/>
            <a:ext cx="7560945" cy="1014730"/>
          </a:xfrm>
          <a:prstGeom prst="rect">
            <a:avLst/>
          </a:prstGeom>
          <a:noFill/>
        </p:spPr>
        <p:txBody>
          <a:bodyPr wrap="square" rtlCol="0">
            <a:spAutoFit/>
          </a:bodyPr>
          <a:lstStyle/>
          <a:p>
            <a:pPr lvl="0" algn="l">
              <a:buClrTx/>
              <a:buSzTx/>
              <a:buFontTx/>
            </a:pPr>
            <a:r>
              <a:rPr lang="zh-CN" altLang="en-US" sz="6000" dirty="0">
                <a:solidFill>
                  <a:srgbClr val="30898B"/>
                </a:solidFill>
                <a:latin typeface="汉仪黑荔枝体简" panose="00020600040101010101" pitchFamily="18" charset="-122"/>
                <a:ea typeface="汉仪黑荔枝体简" panose="00020600040101010101" pitchFamily="18" charset="-122"/>
                <a:sym typeface="汉仪菱心体简" panose="02010400000101010101" charset="-122"/>
              </a:rPr>
              <a:t>护美常州你我共守</a:t>
            </a:r>
            <a:endParaRPr lang="zh-CN" altLang="en-US" sz="6000" dirty="0">
              <a:solidFill>
                <a:srgbClr val="30898B"/>
              </a:solidFill>
              <a:latin typeface="汉仪黑荔枝体简" panose="00020600040101010101" pitchFamily="18" charset="-122"/>
              <a:ea typeface="汉仪黑荔枝体简" panose="00020600040101010101" pitchFamily="18" charset="-122"/>
              <a:sym typeface="汉仪菱心体简" panose="02010400000101010101" charset="-122"/>
            </a:endParaRPr>
          </a:p>
        </p:txBody>
      </p:sp>
      <p:pic>
        <p:nvPicPr>
          <p:cNvPr id="287" name="图片 286"/>
          <p:cNvPicPr>
            <a:picLocks noChangeAspect="1"/>
          </p:cNvPicPr>
          <p:nvPr/>
        </p:nvPicPr>
        <p:blipFill>
          <a:blip r:embed="rId1"/>
          <a:srcRect r="13604" b="23499"/>
          <a:stretch>
            <a:fillRect/>
          </a:stretch>
        </p:blipFill>
        <p:spPr>
          <a:xfrm>
            <a:off x="8094152" y="5132352"/>
            <a:ext cx="4097848" cy="1725649"/>
          </a:xfrm>
          <a:custGeom>
            <a:avLst/>
            <a:gdLst>
              <a:gd name="connsiteX0" fmla="*/ 0 w 4097848"/>
              <a:gd name="connsiteY0" fmla="*/ 0 h 1725649"/>
              <a:gd name="connsiteX1" fmla="*/ 4097848 w 4097848"/>
              <a:gd name="connsiteY1" fmla="*/ 0 h 1725649"/>
              <a:gd name="connsiteX2" fmla="*/ 4097848 w 4097848"/>
              <a:gd name="connsiteY2" fmla="*/ 1725649 h 1725649"/>
              <a:gd name="connsiteX3" fmla="*/ 0 w 4097848"/>
              <a:gd name="connsiteY3" fmla="*/ 1725649 h 1725649"/>
            </a:gdLst>
            <a:ahLst/>
            <a:cxnLst>
              <a:cxn ang="0">
                <a:pos x="connsiteX0" y="connsiteY0"/>
              </a:cxn>
              <a:cxn ang="0">
                <a:pos x="connsiteX1" y="connsiteY1"/>
              </a:cxn>
              <a:cxn ang="0">
                <a:pos x="connsiteX2" y="connsiteY2"/>
              </a:cxn>
              <a:cxn ang="0">
                <a:pos x="connsiteX3" y="connsiteY3"/>
              </a:cxn>
            </a:cxnLst>
            <a:rect l="l" t="t" r="r" b="b"/>
            <a:pathLst>
              <a:path w="4097848" h="1725649">
                <a:moveTo>
                  <a:pt x="0" y="0"/>
                </a:moveTo>
                <a:lnTo>
                  <a:pt x="4097848" y="0"/>
                </a:lnTo>
                <a:lnTo>
                  <a:pt x="4097848" y="1725649"/>
                </a:lnTo>
                <a:lnTo>
                  <a:pt x="0" y="1725649"/>
                </a:lnTo>
                <a:close/>
              </a:path>
            </a:pathLst>
          </a:custGeom>
        </p:spPr>
      </p:pic>
      <p:pic>
        <p:nvPicPr>
          <p:cNvPr id="323" name="图片 322"/>
          <p:cNvPicPr>
            <a:picLocks noChangeAspect="1"/>
          </p:cNvPicPr>
          <p:nvPr/>
        </p:nvPicPr>
        <p:blipFill>
          <a:blip r:embed="rId2"/>
          <a:srcRect t="59176" r="42242"/>
          <a:stretch>
            <a:fillRect/>
          </a:stretch>
        </p:blipFill>
        <p:spPr>
          <a:xfrm>
            <a:off x="11008860" y="0"/>
            <a:ext cx="1183141" cy="1562984"/>
          </a:xfrm>
          <a:custGeom>
            <a:avLst/>
            <a:gdLst>
              <a:gd name="connsiteX0" fmla="*/ 0 w 1183141"/>
              <a:gd name="connsiteY0" fmla="*/ 0 h 1562984"/>
              <a:gd name="connsiteX1" fmla="*/ 1183141 w 1183141"/>
              <a:gd name="connsiteY1" fmla="*/ 0 h 1562984"/>
              <a:gd name="connsiteX2" fmla="*/ 1183141 w 1183141"/>
              <a:gd name="connsiteY2" fmla="*/ 1562984 h 1562984"/>
              <a:gd name="connsiteX3" fmla="*/ 0 w 1183141"/>
              <a:gd name="connsiteY3" fmla="*/ 1562984 h 1562984"/>
            </a:gdLst>
            <a:ahLst/>
            <a:cxnLst>
              <a:cxn ang="0">
                <a:pos x="connsiteX0" y="connsiteY0"/>
              </a:cxn>
              <a:cxn ang="0">
                <a:pos x="connsiteX1" y="connsiteY1"/>
              </a:cxn>
              <a:cxn ang="0">
                <a:pos x="connsiteX2" y="connsiteY2"/>
              </a:cxn>
              <a:cxn ang="0">
                <a:pos x="connsiteX3" y="connsiteY3"/>
              </a:cxn>
            </a:cxnLst>
            <a:rect l="l" t="t" r="r" b="b"/>
            <a:pathLst>
              <a:path w="1183141" h="1562984">
                <a:moveTo>
                  <a:pt x="0" y="0"/>
                </a:moveTo>
                <a:lnTo>
                  <a:pt x="1183141" y="0"/>
                </a:lnTo>
                <a:lnTo>
                  <a:pt x="1183141" y="1562984"/>
                </a:lnTo>
                <a:lnTo>
                  <a:pt x="0" y="1562984"/>
                </a:lnTo>
                <a:close/>
              </a:path>
            </a:pathLst>
          </a:custGeom>
        </p:spPr>
      </p:pic>
      <p:pic>
        <p:nvPicPr>
          <p:cNvPr id="325" name="图片 324"/>
          <p:cNvPicPr>
            <a:picLocks noChangeAspect="1"/>
          </p:cNvPicPr>
          <p:nvPr/>
        </p:nvPicPr>
        <p:blipFill>
          <a:blip r:embed="rId3"/>
          <a:srcRect l="56536" b="47794"/>
          <a:stretch>
            <a:fillRect/>
          </a:stretch>
        </p:blipFill>
        <p:spPr>
          <a:xfrm>
            <a:off x="1" y="5498956"/>
            <a:ext cx="670403" cy="1359044"/>
          </a:xfrm>
          <a:custGeom>
            <a:avLst/>
            <a:gdLst>
              <a:gd name="connsiteX0" fmla="*/ 0 w 670403"/>
              <a:gd name="connsiteY0" fmla="*/ 0 h 1359044"/>
              <a:gd name="connsiteX1" fmla="*/ 670403 w 670403"/>
              <a:gd name="connsiteY1" fmla="*/ 0 h 1359044"/>
              <a:gd name="connsiteX2" fmla="*/ 670403 w 670403"/>
              <a:gd name="connsiteY2" fmla="*/ 1359044 h 1359044"/>
              <a:gd name="connsiteX3" fmla="*/ 0 w 670403"/>
              <a:gd name="connsiteY3" fmla="*/ 1359044 h 1359044"/>
            </a:gdLst>
            <a:ahLst/>
            <a:cxnLst>
              <a:cxn ang="0">
                <a:pos x="connsiteX0" y="connsiteY0"/>
              </a:cxn>
              <a:cxn ang="0">
                <a:pos x="connsiteX1" y="connsiteY1"/>
              </a:cxn>
              <a:cxn ang="0">
                <a:pos x="connsiteX2" y="connsiteY2"/>
              </a:cxn>
              <a:cxn ang="0">
                <a:pos x="connsiteX3" y="connsiteY3"/>
              </a:cxn>
            </a:cxnLst>
            <a:rect l="l" t="t" r="r" b="b"/>
            <a:pathLst>
              <a:path w="670403" h="1359044">
                <a:moveTo>
                  <a:pt x="0" y="0"/>
                </a:moveTo>
                <a:lnTo>
                  <a:pt x="670403" y="0"/>
                </a:lnTo>
                <a:lnTo>
                  <a:pt x="670403" y="1359044"/>
                </a:lnTo>
                <a:lnTo>
                  <a:pt x="0" y="1359044"/>
                </a:lnTo>
                <a:close/>
              </a:path>
            </a:pathLst>
          </a:custGeom>
        </p:spPr>
      </p:pic>
      <p:pic>
        <p:nvPicPr>
          <p:cNvPr id="321" name="图片 320"/>
          <p:cNvPicPr>
            <a:picLocks noChangeAspect="1"/>
          </p:cNvPicPr>
          <p:nvPr/>
        </p:nvPicPr>
        <p:blipFill>
          <a:blip r:embed="rId4"/>
          <a:srcRect l="20879" b="80061"/>
          <a:stretch>
            <a:fillRect/>
          </a:stretch>
        </p:blipFill>
        <p:spPr>
          <a:xfrm>
            <a:off x="0" y="6267213"/>
            <a:ext cx="1456746" cy="590787"/>
          </a:xfrm>
          <a:custGeom>
            <a:avLst/>
            <a:gdLst>
              <a:gd name="connsiteX0" fmla="*/ 0 w 1456746"/>
              <a:gd name="connsiteY0" fmla="*/ 0 h 590787"/>
              <a:gd name="connsiteX1" fmla="*/ 1456746 w 1456746"/>
              <a:gd name="connsiteY1" fmla="*/ 0 h 590787"/>
              <a:gd name="connsiteX2" fmla="*/ 1456746 w 1456746"/>
              <a:gd name="connsiteY2" fmla="*/ 590787 h 590787"/>
              <a:gd name="connsiteX3" fmla="*/ 0 w 1456746"/>
              <a:gd name="connsiteY3" fmla="*/ 590787 h 590787"/>
            </a:gdLst>
            <a:ahLst/>
            <a:cxnLst>
              <a:cxn ang="0">
                <a:pos x="connsiteX0" y="connsiteY0"/>
              </a:cxn>
              <a:cxn ang="0">
                <a:pos x="connsiteX1" y="connsiteY1"/>
              </a:cxn>
              <a:cxn ang="0">
                <a:pos x="connsiteX2" y="connsiteY2"/>
              </a:cxn>
              <a:cxn ang="0">
                <a:pos x="connsiteX3" y="connsiteY3"/>
              </a:cxn>
            </a:cxnLst>
            <a:rect l="l" t="t" r="r" b="b"/>
            <a:pathLst>
              <a:path w="1456746" h="590787">
                <a:moveTo>
                  <a:pt x="0" y="0"/>
                </a:moveTo>
                <a:lnTo>
                  <a:pt x="1456746" y="0"/>
                </a:lnTo>
                <a:lnTo>
                  <a:pt x="1456746" y="590787"/>
                </a:lnTo>
                <a:lnTo>
                  <a:pt x="0" y="590787"/>
                </a:lnTo>
                <a:close/>
              </a:path>
            </a:pathLst>
          </a:custGeom>
        </p:spPr>
      </p:pic>
      <p:pic>
        <p:nvPicPr>
          <p:cNvPr id="288" name="图片 287"/>
          <p:cNvPicPr>
            <a:picLocks noChangeAspect="1"/>
          </p:cNvPicPr>
          <p:nvPr/>
        </p:nvPicPr>
        <p:blipFill>
          <a:blip r:embed="rId1"/>
          <a:srcRect r="13604" b="23499"/>
          <a:stretch>
            <a:fillRect/>
          </a:stretch>
        </p:blipFill>
        <p:spPr>
          <a:xfrm flipH="1" flipV="1">
            <a:off x="-18731" y="-34078"/>
            <a:ext cx="4097848" cy="1725649"/>
          </a:xfrm>
          <a:custGeom>
            <a:avLst/>
            <a:gdLst>
              <a:gd name="connsiteX0" fmla="*/ 0 w 4097848"/>
              <a:gd name="connsiteY0" fmla="*/ 0 h 1725649"/>
              <a:gd name="connsiteX1" fmla="*/ 4097848 w 4097848"/>
              <a:gd name="connsiteY1" fmla="*/ 0 h 1725649"/>
              <a:gd name="connsiteX2" fmla="*/ 4097848 w 4097848"/>
              <a:gd name="connsiteY2" fmla="*/ 1725649 h 1725649"/>
              <a:gd name="connsiteX3" fmla="*/ 0 w 4097848"/>
              <a:gd name="connsiteY3" fmla="*/ 1725649 h 1725649"/>
            </a:gdLst>
            <a:ahLst/>
            <a:cxnLst>
              <a:cxn ang="0">
                <a:pos x="connsiteX0" y="connsiteY0"/>
              </a:cxn>
              <a:cxn ang="0">
                <a:pos x="connsiteX1" y="connsiteY1"/>
              </a:cxn>
              <a:cxn ang="0">
                <a:pos x="connsiteX2" y="connsiteY2"/>
              </a:cxn>
              <a:cxn ang="0">
                <a:pos x="connsiteX3" y="connsiteY3"/>
              </a:cxn>
            </a:cxnLst>
            <a:rect l="l" t="t" r="r" b="b"/>
            <a:pathLst>
              <a:path w="4097848" h="1725649">
                <a:moveTo>
                  <a:pt x="0" y="0"/>
                </a:moveTo>
                <a:lnTo>
                  <a:pt x="4097848" y="0"/>
                </a:lnTo>
                <a:lnTo>
                  <a:pt x="4097848" y="1725649"/>
                </a:lnTo>
                <a:lnTo>
                  <a:pt x="0" y="1725649"/>
                </a:lnTo>
                <a:close/>
              </a:path>
            </a:pathLst>
          </a:custGeom>
        </p:spPr>
      </p:pic>
      <p:sp>
        <p:nvSpPr>
          <p:cNvPr id="3" name="文本框 2"/>
          <p:cNvSpPr txBox="1"/>
          <p:nvPr/>
        </p:nvSpPr>
        <p:spPr>
          <a:xfrm>
            <a:off x="4683125" y="4184650"/>
            <a:ext cx="7441565" cy="521970"/>
          </a:xfrm>
          <a:prstGeom prst="rect">
            <a:avLst/>
          </a:prstGeom>
          <a:noFill/>
        </p:spPr>
        <p:txBody>
          <a:bodyPr wrap="square" rtlCol="0">
            <a:spAutoFit/>
          </a:bodyPr>
          <a:p>
            <a:r>
              <a:rPr lang="en-US" altLang="zh-CN" sz="2800"/>
              <a:t>——</a:t>
            </a:r>
            <a:r>
              <a:rPr lang="zh-CN" altLang="en-US" sz="2800">
                <a:sym typeface="+mn-ea"/>
              </a:rPr>
              <a:t>九（</a:t>
            </a:r>
            <a:r>
              <a:rPr lang="en-US" altLang="zh-CN" sz="2800">
                <a:sym typeface="+mn-ea"/>
              </a:rPr>
              <a:t>13</a:t>
            </a:r>
            <a:r>
              <a:rPr lang="zh-CN" altLang="en-US" sz="2800">
                <a:ea typeface="宋体" panose="02010600030101010101" pitchFamily="2" charset="-122"/>
                <a:sym typeface="+mn-ea"/>
              </a:rPr>
              <a:t>）班</a:t>
            </a:r>
            <a:r>
              <a:rPr lang="zh-CN" altLang="en-US" sz="2800">
                <a:ea typeface="宋体" panose="02010600030101010101" pitchFamily="2" charset="-122"/>
              </a:rPr>
              <a:t>节约资源保护环境主题班会</a:t>
            </a:r>
            <a:endParaRPr lang="zh-CN" altLang="en-US" sz="2800">
              <a:ea typeface="宋体" panose="02010600030101010101"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657324" y="261730"/>
            <a:ext cx="2950210" cy="501650"/>
          </a:xfrm>
          <a:prstGeom prst="rect">
            <a:avLst/>
          </a:prstGeom>
          <a:noFill/>
        </p:spPr>
        <p:txBody>
          <a:bodyPr wrap="none" rtlCol="0">
            <a:spAutoFit/>
          </a:bodyPr>
          <a:lstStyle/>
          <a:p>
            <a:r>
              <a:rPr lang="zh-CN" altLang="en-US" sz="2665" b="1" dirty="0" smtClean="0">
                <a:solidFill>
                  <a:schemeClr val="accent1"/>
                </a:solidFill>
                <a:latin typeface="微软雅黑" panose="020B0503020204020204" charset="-122"/>
                <a:ea typeface="微软雅黑" panose="020B0503020204020204" charset="-122"/>
              </a:rPr>
              <a:t>常州</a:t>
            </a:r>
            <a:r>
              <a:rPr lang="en-US" altLang="zh-CN" sz="2665" b="1" dirty="0" smtClean="0">
                <a:solidFill>
                  <a:schemeClr val="accent1"/>
                </a:solidFill>
                <a:latin typeface="微软雅黑" panose="020B0503020204020204" charset="-122"/>
                <a:ea typeface="微软雅黑" panose="020B0503020204020204" charset="-122"/>
              </a:rPr>
              <a:t>——</a:t>
            </a:r>
            <a:r>
              <a:rPr lang="zh-CN" altLang="en-US" sz="2665" b="1" dirty="0" smtClean="0">
                <a:solidFill>
                  <a:schemeClr val="accent1"/>
                </a:solidFill>
                <a:latin typeface="微软雅黑" panose="020B0503020204020204" charset="-122"/>
                <a:ea typeface="微软雅黑" panose="020B0503020204020204" charset="-122"/>
              </a:rPr>
              <a:t>推进情况</a:t>
            </a:r>
            <a:endParaRPr lang="zh-CN" altLang="en-US" sz="2665" b="1" dirty="0">
              <a:solidFill>
                <a:schemeClr val="accent1"/>
              </a:solidFill>
              <a:latin typeface="微软雅黑" panose="020B0503020204020204" charset="-122"/>
              <a:ea typeface="微软雅黑" panose="020B0503020204020204" charset="-122"/>
            </a:endParaRPr>
          </a:p>
        </p:txBody>
      </p:sp>
      <p:pic>
        <p:nvPicPr>
          <p:cNvPr id="4098" name="Picture 2"/>
          <p:cNvPicPr>
            <a:picLocks noChangeAspect="1" noChangeArrowheads="1"/>
          </p:cNvPicPr>
          <p:nvPr/>
        </p:nvPicPr>
        <p:blipFill>
          <a:blip r:embed="rId1" cstate="print"/>
          <a:srcRect/>
          <a:stretch>
            <a:fillRect/>
          </a:stretch>
        </p:blipFill>
        <p:spPr bwMode="auto">
          <a:xfrm>
            <a:off x="1128640" y="908910"/>
            <a:ext cx="7211138" cy="5941571"/>
          </a:xfrm>
          <a:prstGeom prst="rect">
            <a:avLst/>
          </a:prstGeom>
          <a:noFill/>
          <a:ln w="9525">
            <a:noFill/>
            <a:miter lim="800000"/>
            <a:headEnd/>
            <a:tailEnd/>
          </a:ln>
        </p:spPr>
      </p:pic>
      <p:sp>
        <p:nvSpPr>
          <p:cNvPr id="20" name="椭圆形标注 19"/>
          <p:cNvSpPr/>
          <p:nvPr/>
        </p:nvSpPr>
        <p:spPr>
          <a:xfrm rot="186075">
            <a:off x="7599224" y="850305"/>
            <a:ext cx="4084530" cy="2460139"/>
          </a:xfrm>
          <a:prstGeom prst="wedgeEllipseCallout">
            <a:avLst>
              <a:gd name="adj1" fmla="val -23027"/>
              <a:gd name="adj2" fmla="val 57400"/>
            </a:avLst>
          </a:prstGeom>
          <a:solidFill>
            <a:srgbClr val="2E67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21" name="TextBox 20"/>
          <p:cNvSpPr txBox="1"/>
          <p:nvPr/>
        </p:nvSpPr>
        <p:spPr>
          <a:xfrm rot="259273">
            <a:off x="8039863" y="1358529"/>
            <a:ext cx="3370953" cy="1370965"/>
          </a:xfrm>
          <a:prstGeom prst="rect">
            <a:avLst/>
          </a:prstGeom>
          <a:noFill/>
        </p:spPr>
        <p:txBody>
          <a:bodyPr wrap="square" rtlCol="0">
            <a:spAutoFit/>
          </a:bodyPr>
          <a:lstStyle/>
          <a:p>
            <a:pPr>
              <a:lnSpc>
                <a:spcPct val="130000"/>
              </a:lnSpc>
            </a:pPr>
            <a:r>
              <a:rPr lang="zh-CN" altLang="en-US" sz="3200" dirty="0">
                <a:solidFill>
                  <a:schemeClr val="bg1"/>
                </a:solidFill>
                <a:latin typeface="微软雅黑" panose="020B0503020204020204" charset="-122"/>
                <a:ea typeface="微软雅黑" panose="020B0503020204020204" charset="-122"/>
              </a:rPr>
              <a:t>重点实施大分流有序推进细分类</a:t>
            </a:r>
            <a:endParaRPr lang="zh-CN" altLang="en-US" sz="32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circle(in)">
                                      <p:cBhvr>
                                        <p:cTn id="7"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44"/>
          <p:cNvSpPr/>
          <p:nvPr/>
        </p:nvSpPr>
        <p:spPr>
          <a:xfrm>
            <a:off x="2081" y="1171"/>
            <a:ext cx="12187838" cy="68556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Arial" panose="020B0604020202020204" pitchFamily="34" charset="0"/>
              <a:ea typeface="微软雅黑" panose="020B0503020204020204" charset="-122"/>
              <a:sym typeface="Arial" panose="020B0604020202020204" pitchFamily="34" charset="0"/>
            </a:endParaRPr>
          </a:p>
        </p:txBody>
      </p:sp>
      <p:pic>
        <p:nvPicPr>
          <p:cNvPr id="6" name="图片 5" descr="ul0670-7921.jpg"/>
          <p:cNvPicPr>
            <a:picLocks noChangeAspect="1"/>
          </p:cNvPicPr>
          <p:nvPr/>
        </p:nvPicPr>
        <p:blipFill>
          <a:blip r:embed="rId1" cstate="print">
            <a:clrChange>
              <a:clrFrom>
                <a:srgbClr val="FFFFFF"/>
              </a:clrFrom>
              <a:clrTo>
                <a:srgbClr val="FFFFFF">
                  <a:alpha val="0"/>
                </a:srgbClr>
              </a:clrTo>
            </a:clrChange>
          </a:blip>
          <a:srcRect l="16441" t="6511" r="18800" b="6673"/>
          <a:stretch>
            <a:fillRect/>
          </a:stretch>
        </p:blipFill>
        <p:spPr bwMode="auto">
          <a:xfrm>
            <a:off x="478169" y="1096734"/>
            <a:ext cx="1138378" cy="1468465"/>
          </a:xfrm>
          <a:prstGeom prst="rect">
            <a:avLst/>
          </a:prstGeom>
          <a:noFill/>
          <a:ln w="9525">
            <a:noFill/>
            <a:miter lim="800000"/>
            <a:headEnd/>
            <a:tailEnd/>
          </a:ln>
        </p:spPr>
      </p:pic>
      <p:pic>
        <p:nvPicPr>
          <p:cNvPr id="7" name="图片 6" descr="8324725_120219156502_2.jpg"/>
          <p:cNvPicPr>
            <a:picLocks noChangeAspect="1"/>
          </p:cNvPicPr>
          <p:nvPr/>
        </p:nvPicPr>
        <p:blipFill>
          <a:blip r:embed="rId2" cstate="print">
            <a:clrChange>
              <a:clrFrom>
                <a:srgbClr val="FFFFFF"/>
              </a:clrFrom>
              <a:clrTo>
                <a:srgbClr val="FFFFFF">
                  <a:alpha val="0"/>
                </a:srgbClr>
              </a:clrTo>
            </a:clrChange>
          </a:blip>
          <a:srcRect l="15625" r="18748" b="6248"/>
          <a:stretch>
            <a:fillRect/>
          </a:stretch>
        </p:blipFill>
        <p:spPr bwMode="auto">
          <a:xfrm>
            <a:off x="10571223" y="4261293"/>
            <a:ext cx="1142609" cy="1631394"/>
          </a:xfrm>
          <a:prstGeom prst="rect">
            <a:avLst/>
          </a:prstGeom>
          <a:noFill/>
          <a:ln w="9525">
            <a:noFill/>
            <a:miter lim="800000"/>
            <a:headEnd/>
            <a:tailEnd/>
          </a:ln>
        </p:spPr>
      </p:pic>
      <p:pic>
        <p:nvPicPr>
          <p:cNvPr id="9" name="图片 2" descr="30160538186.JPG"/>
          <p:cNvPicPr>
            <a:picLocks noChangeAspect="1"/>
          </p:cNvPicPr>
          <p:nvPr/>
        </p:nvPicPr>
        <p:blipFill>
          <a:blip r:embed="rId3" cstate="print">
            <a:clrChange>
              <a:clrFrom>
                <a:srgbClr val="FFFFFF"/>
              </a:clrFrom>
              <a:clrTo>
                <a:srgbClr val="FFFFFF">
                  <a:alpha val="0"/>
                </a:srgbClr>
              </a:clrTo>
            </a:clrChange>
          </a:blip>
          <a:srcRect l="21764" r="24413"/>
          <a:stretch>
            <a:fillRect/>
          </a:stretch>
        </p:blipFill>
        <p:spPr bwMode="auto">
          <a:xfrm>
            <a:off x="3888508" y="1359129"/>
            <a:ext cx="4702917" cy="4853229"/>
          </a:xfrm>
          <a:prstGeom prst="rect">
            <a:avLst/>
          </a:prstGeom>
          <a:noFill/>
          <a:ln w="9525">
            <a:noFill/>
            <a:miter lim="800000"/>
            <a:headEnd/>
            <a:tailEnd/>
          </a:ln>
        </p:spPr>
      </p:pic>
      <p:cxnSp>
        <p:nvCxnSpPr>
          <p:cNvPr id="10" name="直接连接符 9"/>
          <p:cNvCxnSpPr/>
          <p:nvPr/>
        </p:nvCxnSpPr>
        <p:spPr>
          <a:xfrm>
            <a:off x="625261" y="2469981"/>
            <a:ext cx="3999134" cy="2117"/>
          </a:xfrm>
          <a:prstGeom prst="line">
            <a:avLst/>
          </a:prstGeom>
          <a:noFill/>
          <a:ln w="28575">
            <a:solidFill>
              <a:srgbClr val="3F404B"/>
            </a:solidFill>
            <a:prstDash val="sysDot"/>
          </a:ln>
        </p:spPr>
        <p:style>
          <a:lnRef idx="2">
            <a:schemeClr val="accent1">
              <a:shade val="50000"/>
            </a:schemeClr>
          </a:lnRef>
          <a:fillRef idx="1">
            <a:schemeClr val="accent1"/>
          </a:fillRef>
          <a:effectRef idx="0">
            <a:schemeClr val="accent1"/>
          </a:effectRef>
          <a:fontRef idx="minor">
            <a:schemeClr val="lt1"/>
          </a:fontRef>
        </p:style>
      </p:cxnSp>
      <p:cxnSp>
        <p:nvCxnSpPr>
          <p:cNvPr id="11" name="直接连接符 10"/>
          <p:cNvCxnSpPr/>
          <p:nvPr/>
        </p:nvCxnSpPr>
        <p:spPr>
          <a:xfrm>
            <a:off x="6667305" y="5890570"/>
            <a:ext cx="5236962" cy="2117"/>
          </a:xfrm>
          <a:prstGeom prst="line">
            <a:avLst/>
          </a:prstGeom>
          <a:noFill/>
          <a:ln w="28575">
            <a:solidFill>
              <a:srgbClr val="3F404B"/>
            </a:solidFill>
            <a:prstDash val="sysDot"/>
          </a:ln>
        </p:spPr>
        <p:style>
          <a:lnRef idx="2">
            <a:schemeClr val="accent1">
              <a:shade val="50000"/>
            </a:schemeClr>
          </a:lnRef>
          <a:fillRef idx="1">
            <a:schemeClr val="accent1"/>
          </a:fillRef>
          <a:effectRef idx="0">
            <a:schemeClr val="accent1"/>
          </a:effectRef>
          <a:fontRef idx="minor">
            <a:schemeClr val="lt1"/>
          </a:fontRef>
        </p:style>
      </p:cxnSp>
      <p:sp>
        <p:nvSpPr>
          <p:cNvPr id="12" name="文本框 14"/>
          <p:cNvSpPr txBox="1">
            <a:spLocks noChangeArrowheads="1"/>
          </p:cNvSpPr>
          <p:nvPr/>
        </p:nvSpPr>
        <p:spPr bwMode="auto">
          <a:xfrm>
            <a:off x="1229264" y="1866937"/>
            <a:ext cx="2285220" cy="521970"/>
          </a:xfrm>
          <a:prstGeom prst="rect">
            <a:avLst/>
          </a:prstGeom>
          <a:noFill/>
          <a:ln w="9525">
            <a:noFill/>
            <a:miter lim="800000"/>
          </a:ln>
        </p:spPr>
        <p:txBody>
          <a:bodyPr>
            <a:spAutoFit/>
          </a:bodyPr>
          <a:lstStyle/>
          <a:p>
            <a:pPr>
              <a:buFontTx/>
              <a:buNone/>
            </a:pPr>
            <a:r>
              <a:rPr lang="zh-CN" altLang="en-US" sz="2800" b="1" noProof="1">
                <a:solidFill>
                  <a:srgbClr val="0070C0"/>
                </a:solidFill>
                <a:latin typeface="微软雅黑" panose="020B0503020204020204" charset="-122"/>
                <a:ea typeface="微软雅黑" panose="020B0503020204020204" charset="-122"/>
                <a:cs typeface="Malgun Gothic" panose="020B0503020000020004" pitchFamily="34" charset="-127"/>
              </a:rPr>
              <a:t>丢进垃圾箱</a:t>
            </a:r>
            <a:endParaRPr lang="zh-CN" altLang="zh-CN" sz="3735" b="1" noProof="1">
              <a:solidFill>
                <a:srgbClr val="FF0000"/>
              </a:solidFill>
              <a:latin typeface="微软雅黑" panose="020B0503020204020204" charset="-122"/>
              <a:ea typeface="微软雅黑" panose="020B0503020204020204" charset="-122"/>
              <a:cs typeface="Malgun Gothic" panose="020B0503020000020004" pitchFamily="34" charset="-127"/>
            </a:endParaRPr>
          </a:p>
        </p:txBody>
      </p:sp>
      <p:sp>
        <p:nvSpPr>
          <p:cNvPr id="13" name="文本框 14"/>
          <p:cNvSpPr txBox="1">
            <a:spLocks noChangeArrowheads="1"/>
          </p:cNvSpPr>
          <p:nvPr/>
        </p:nvSpPr>
        <p:spPr bwMode="auto">
          <a:xfrm>
            <a:off x="8571655" y="5226163"/>
            <a:ext cx="3332613" cy="666115"/>
          </a:xfrm>
          <a:prstGeom prst="rect">
            <a:avLst/>
          </a:prstGeom>
          <a:noFill/>
          <a:ln w="9525">
            <a:noFill/>
            <a:miter lim="800000"/>
          </a:ln>
        </p:spPr>
        <p:txBody>
          <a:bodyPr>
            <a:spAutoFit/>
          </a:bodyPr>
          <a:lstStyle/>
          <a:p>
            <a:pPr>
              <a:buFontTx/>
              <a:buNone/>
            </a:pPr>
            <a:r>
              <a:rPr lang="zh-CN" altLang="en-US" sz="3735" b="1" noProof="1">
                <a:solidFill>
                  <a:srgbClr val="FF0000"/>
                </a:solidFill>
                <a:latin typeface="微软雅黑" panose="020B0503020204020204" charset="-122"/>
                <a:ea typeface="微软雅黑" panose="020B0503020204020204" charset="-122"/>
                <a:cs typeface="Malgun Gothic" panose="020B0503020000020004" pitchFamily="34" charset="-127"/>
              </a:rPr>
              <a:t>它们</a:t>
            </a:r>
            <a:r>
              <a:rPr lang="zh-CN" altLang="en-US" sz="2800" b="1" noProof="1">
                <a:solidFill>
                  <a:srgbClr val="0070C0"/>
                </a:solidFill>
                <a:latin typeface="微软雅黑" panose="020B0503020204020204" charset="-122"/>
                <a:ea typeface="微软雅黑" panose="020B0503020204020204" charset="-122"/>
                <a:cs typeface="Malgun Gothic" panose="020B0503020000020004" pitchFamily="34" charset="-127"/>
              </a:rPr>
              <a:t>去哪里了</a:t>
            </a:r>
            <a:r>
              <a:rPr lang="zh-CN" altLang="zh-CN" sz="2800" b="1" noProof="1">
                <a:solidFill>
                  <a:srgbClr val="0070C0"/>
                </a:solidFill>
                <a:latin typeface="微软雅黑" panose="020B0503020204020204" charset="-122"/>
                <a:ea typeface="微软雅黑" panose="020B0503020204020204" charset="-122"/>
                <a:cs typeface="Malgun Gothic" panose="020B0503020000020004" pitchFamily="34" charset="-127"/>
              </a:rPr>
              <a:t>……</a:t>
            </a:r>
            <a:endParaRPr lang="zh-CN" altLang="zh-CN" sz="2800" b="1" noProof="1">
              <a:solidFill>
                <a:srgbClr val="0070C0"/>
              </a:solidFill>
              <a:latin typeface="微软雅黑" panose="020B0503020204020204" charset="-122"/>
              <a:ea typeface="微软雅黑" panose="020B0503020204020204" charset="-122"/>
              <a:cs typeface="Malgun Gothic" panose="020B0503020000020004" pitchFamily="34" charset="-127"/>
            </a:endParaRPr>
          </a:p>
        </p:txBody>
      </p:sp>
    </p:spTree>
  </p:cSld>
  <p:clrMapOvr>
    <a:masterClrMapping/>
  </p:clrMapOvr>
  <p:transition spd="med">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1000"/>
                                        <p:tgtEl>
                                          <p:spTgt spid="10"/>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linds(horizontal)">
                                      <p:cBhvr>
                                        <p:cTn id="11" dur="500"/>
                                        <p:tgtEl>
                                          <p:spTgt spid="6"/>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1000"/>
                                        <p:tgtEl>
                                          <p:spTgt spid="12"/>
                                        </p:tgtEl>
                                      </p:cBhvr>
                                    </p:animEffect>
                                  </p:childTnLst>
                                </p:cTn>
                              </p:par>
                            </p:childTnLst>
                          </p:cTn>
                        </p:par>
                        <p:par>
                          <p:cTn id="16" fill="hold">
                            <p:stCondLst>
                              <p:cond delay="2500"/>
                            </p:stCondLst>
                            <p:childTnLst>
                              <p:par>
                                <p:cTn id="17" presetID="22" presetClass="entr" presetSubtype="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1000"/>
                                        <p:tgtEl>
                                          <p:spTgt spid="11"/>
                                        </p:tgtEl>
                                      </p:cBhvr>
                                    </p:animEffect>
                                  </p:childTnLst>
                                </p:cTn>
                              </p:par>
                            </p:childTnLst>
                          </p:cTn>
                        </p:par>
                        <p:par>
                          <p:cTn id="20" fill="hold">
                            <p:stCondLst>
                              <p:cond delay="3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1000"/>
                                        <p:tgtEl>
                                          <p:spTgt spid="13"/>
                                        </p:tgtEl>
                                      </p:cBhvr>
                                    </p:animEffect>
                                  </p:childTnLst>
                                </p:cTn>
                              </p:par>
                            </p:childTnLst>
                          </p:cTn>
                        </p:par>
                        <p:par>
                          <p:cTn id="24" fill="hold">
                            <p:stCondLst>
                              <p:cond delay="4500"/>
                            </p:stCondLst>
                            <p:childTnLst>
                              <p:par>
                                <p:cTn id="25" presetID="3" presetClass="entr" presetSubtype="1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22969" y="361454"/>
            <a:ext cx="3934360" cy="590788"/>
            <a:chOff x="1121095" y="361520"/>
            <a:chExt cx="3935089" cy="590897"/>
          </a:xfrm>
        </p:grpSpPr>
        <p:sp>
          <p:nvSpPr>
            <p:cNvPr id="11" name="文本框 10"/>
            <p:cNvSpPr txBox="1"/>
            <p:nvPr/>
          </p:nvSpPr>
          <p:spPr>
            <a:xfrm>
              <a:off x="1254330" y="361520"/>
              <a:ext cx="3801854" cy="583673"/>
            </a:xfrm>
            <a:prstGeom prst="rect">
              <a:avLst/>
            </a:prstGeom>
            <a:noFill/>
          </p:spPr>
          <p:txBody>
            <a:bodyPr wrap="square" rtlCol="0">
              <a:spAutoFit/>
            </a:bodyPr>
            <a:lstStyle/>
            <a:p>
              <a:pPr algn="just"/>
              <a:r>
                <a:rPr lang="zh-CN" altLang="en-US" sz="3200" spc="300" dirty="0">
                  <a:solidFill>
                    <a:srgbClr val="2B2C27"/>
                  </a:solidFill>
                  <a:latin typeface="华康海报体W12(P)" panose="040B0C00000000000000" pitchFamily="82" charset="-122"/>
                  <a:ea typeface="华康海报体W12(P)" panose="040B0C00000000000000" pitchFamily="82" charset="-122"/>
                </a:rPr>
                <a:t>垃圾都到哪里去了</a:t>
              </a:r>
              <a:endParaRPr lang="zh-CN" altLang="en-US" sz="3200" spc="300" dirty="0">
                <a:solidFill>
                  <a:srgbClr val="2B2C27"/>
                </a:solidFill>
                <a:latin typeface="华康海报体W12(P)" panose="040B0C00000000000000" pitchFamily="82" charset="-122"/>
                <a:ea typeface="华康海报体W12(P)" panose="040B0C00000000000000" pitchFamily="82" charset="-122"/>
              </a:endParaRPr>
            </a:p>
          </p:txBody>
        </p:sp>
        <p:cxnSp>
          <p:nvCxnSpPr>
            <p:cNvPr id="12" name="直接连接符 11"/>
            <p:cNvCxnSpPr/>
            <p:nvPr/>
          </p:nvCxnSpPr>
          <p:spPr>
            <a:xfrm flipV="1">
              <a:off x="1121095" y="946295"/>
              <a:ext cx="3935089" cy="6122"/>
            </a:xfrm>
            <a:prstGeom prst="line">
              <a:avLst/>
            </a:prstGeom>
            <a:ln w="38100">
              <a:solidFill>
                <a:srgbClr val="FF775D"/>
              </a:solidFill>
            </a:ln>
          </p:spPr>
          <p:style>
            <a:lnRef idx="1">
              <a:schemeClr val="accent1"/>
            </a:lnRef>
            <a:fillRef idx="0">
              <a:schemeClr val="accent1"/>
            </a:fillRef>
            <a:effectRef idx="0">
              <a:schemeClr val="accent1"/>
            </a:effectRef>
            <a:fontRef idx="minor">
              <a:schemeClr val="tx1"/>
            </a:fontRef>
          </p:style>
        </p:cxnSp>
      </p:grpSp>
      <p:pic>
        <p:nvPicPr>
          <p:cNvPr id="14" name="图片 13"/>
          <p:cNvPicPr>
            <a:picLocks noChangeAspect="1"/>
          </p:cNvPicPr>
          <p:nvPr/>
        </p:nvPicPr>
        <p:blipFill>
          <a:blip r:embed="rId1" cstate="print">
            <a:duotone>
              <a:prstClr val="black"/>
              <a:schemeClr val="accent2">
                <a:tint val="45000"/>
                <a:satMod val="400000"/>
              </a:schemeClr>
            </a:duotone>
            <a:extLst>
              <a:ext uri="{BEBA8EAE-BF5A-486C-A8C5-ECC9F3942E4B}">
                <a14:imgProps xmlns:a14="http://schemas.microsoft.com/office/drawing/2010/main">
                  <a14:imgLayer r:embed="rId2">
                    <a14:imgEffect>
                      <a14:artisticPaintStrokes/>
                    </a14:imgEffect>
                    <a14:imgEffect>
                      <a14:saturation sat="0"/>
                    </a14:imgEffect>
                  </a14:imgLayer>
                </a14:imgProps>
              </a:ext>
              <a:ext uri="{28A0092B-C50C-407E-A947-70E740481C1C}">
                <a14:useLocalDpi xmlns:a14="http://schemas.microsoft.com/office/drawing/2010/main" val="0"/>
              </a:ext>
            </a:extLst>
          </a:blip>
          <a:stretch>
            <a:fillRect/>
          </a:stretch>
        </p:blipFill>
        <p:spPr>
          <a:xfrm>
            <a:off x="372723" y="225537"/>
            <a:ext cx="755804" cy="755804"/>
          </a:xfrm>
          <a:prstGeom prst="rect">
            <a:avLst/>
          </a:prstGeom>
        </p:spPr>
      </p:pic>
      <p:sp>
        <p:nvSpPr>
          <p:cNvPr id="6" name="TextBox 8"/>
          <p:cNvSpPr txBox="1"/>
          <p:nvPr/>
        </p:nvSpPr>
        <p:spPr>
          <a:xfrm>
            <a:off x="3486871" y="3851765"/>
            <a:ext cx="1737192" cy="643890"/>
          </a:xfrm>
          <a:prstGeom prst="rect">
            <a:avLst/>
          </a:prstGeom>
          <a:noFill/>
        </p:spPr>
        <p:txBody>
          <a:bodyPr wrap="square" lIns="91406" tIns="45702" rIns="91406" bIns="45702" rtlCol="0" anchor="ctr">
            <a:spAutoFit/>
          </a:bodyPr>
          <a:lstStyle/>
          <a:p>
            <a:pPr algn="ctr">
              <a:lnSpc>
                <a:spcPct val="150000"/>
              </a:lnSpc>
            </a:pPr>
            <a:r>
              <a:rPr lang="zh-CN" altLang="en-US" sz="2400" dirty="0">
                <a:solidFill>
                  <a:sysClr val="windowText" lastClr="000000"/>
                </a:solidFill>
                <a:latin typeface="微软雅黑" panose="020B0503020204020204" charset="-122"/>
                <a:ea typeface="微软雅黑" panose="020B0503020204020204" charset="-122"/>
              </a:rPr>
              <a:t>有害垃圾</a:t>
            </a:r>
            <a:endParaRPr lang="en-US" altLang="zh-CN" sz="2400" dirty="0">
              <a:solidFill>
                <a:sysClr val="windowText" lastClr="000000"/>
              </a:solidFill>
              <a:latin typeface="微软雅黑" panose="020B0503020204020204" charset="-122"/>
              <a:ea typeface="微软雅黑" panose="020B0503020204020204" charset="-122"/>
            </a:endParaRPr>
          </a:p>
        </p:txBody>
      </p:sp>
      <p:sp>
        <p:nvSpPr>
          <p:cNvPr id="7" name="TextBox 8"/>
          <p:cNvSpPr txBox="1"/>
          <p:nvPr/>
        </p:nvSpPr>
        <p:spPr>
          <a:xfrm>
            <a:off x="154563" y="4022861"/>
            <a:ext cx="2630554" cy="1049020"/>
          </a:xfrm>
          <a:prstGeom prst="rect">
            <a:avLst/>
          </a:prstGeom>
          <a:solidFill>
            <a:srgbClr val="FEF2E8"/>
          </a:solidFill>
        </p:spPr>
        <p:txBody>
          <a:bodyPr wrap="square" lIns="91406" tIns="45702" rIns="91406" bIns="45702" rtlCol="0" anchor="ctr">
            <a:spAutoFit/>
          </a:bodyPr>
          <a:lstStyle/>
          <a:p>
            <a:pPr algn="ctr">
              <a:lnSpc>
                <a:spcPct val="130000"/>
              </a:lnSpc>
            </a:pPr>
            <a:r>
              <a:rPr lang="zh-CN" altLang="en-US" sz="2400" dirty="0">
                <a:solidFill>
                  <a:sysClr val="windowText" lastClr="000000"/>
                </a:solidFill>
                <a:latin typeface="微软雅黑" panose="020B0503020204020204" charset="-122"/>
                <a:ea typeface="微软雅黑" panose="020B0503020204020204" charset="-122"/>
              </a:rPr>
              <a:t>由再生资源回收企业进行再生处理</a:t>
            </a:r>
            <a:endParaRPr lang="en-US" altLang="zh-CN" sz="2400" dirty="0">
              <a:solidFill>
                <a:sysClr val="windowText" lastClr="000000"/>
              </a:solidFill>
              <a:latin typeface="微软雅黑" panose="020B0503020204020204" charset="-122"/>
              <a:ea typeface="微软雅黑" panose="020B0503020204020204" charset="-122"/>
            </a:endParaRPr>
          </a:p>
        </p:txBody>
      </p:sp>
      <p:sp>
        <p:nvSpPr>
          <p:cNvPr id="8" name="TextBox 8"/>
          <p:cNvSpPr txBox="1"/>
          <p:nvPr/>
        </p:nvSpPr>
        <p:spPr>
          <a:xfrm>
            <a:off x="5925817" y="3699234"/>
            <a:ext cx="1737192" cy="643890"/>
          </a:xfrm>
          <a:prstGeom prst="rect">
            <a:avLst/>
          </a:prstGeom>
          <a:noFill/>
        </p:spPr>
        <p:txBody>
          <a:bodyPr wrap="square" lIns="91406" tIns="45702" rIns="91406" bIns="45702" rtlCol="0" anchor="ctr">
            <a:spAutoFit/>
          </a:bodyPr>
          <a:lstStyle/>
          <a:p>
            <a:pPr algn="ctr">
              <a:lnSpc>
                <a:spcPct val="150000"/>
              </a:lnSpc>
            </a:pPr>
            <a:r>
              <a:rPr lang="zh-CN" altLang="en-US" sz="2400" dirty="0">
                <a:solidFill>
                  <a:sysClr val="windowText" lastClr="000000"/>
                </a:solidFill>
                <a:latin typeface="微软雅黑" panose="020B0503020204020204" charset="-122"/>
                <a:ea typeface="微软雅黑" panose="020B0503020204020204" charset="-122"/>
              </a:rPr>
              <a:t>其他垃圾</a:t>
            </a:r>
            <a:endParaRPr lang="en-US" altLang="zh-CN" sz="2400" dirty="0">
              <a:solidFill>
                <a:sysClr val="windowText" lastClr="000000"/>
              </a:solidFill>
              <a:latin typeface="微软雅黑" panose="020B0503020204020204" charset="-122"/>
              <a:ea typeface="微软雅黑" panose="020B0503020204020204" charset="-122"/>
            </a:endParaRPr>
          </a:p>
        </p:txBody>
      </p:sp>
      <p:grpSp>
        <p:nvGrpSpPr>
          <p:cNvPr id="19" name="组合 18"/>
          <p:cNvGrpSpPr/>
          <p:nvPr/>
        </p:nvGrpSpPr>
        <p:grpSpPr>
          <a:xfrm rot="19940889">
            <a:off x="4388251" y="4565799"/>
            <a:ext cx="1289400" cy="2010878"/>
            <a:chOff x="10290175" y="822325"/>
            <a:chExt cx="663576" cy="969963"/>
          </a:xfrm>
        </p:grpSpPr>
        <p:sp>
          <p:nvSpPr>
            <p:cNvPr id="20" name="Freeform 255"/>
            <p:cNvSpPr/>
            <p:nvPr/>
          </p:nvSpPr>
          <p:spPr bwMode="auto">
            <a:xfrm>
              <a:off x="10290175" y="1431925"/>
              <a:ext cx="236538" cy="360363"/>
            </a:xfrm>
            <a:custGeom>
              <a:avLst/>
              <a:gdLst>
                <a:gd name="T0" fmla="*/ 18 w 63"/>
                <a:gd name="T1" fmla="*/ 89 h 96"/>
                <a:gd name="T2" fmla="*/ 27 w 63"/>
                <a:gd name="T3" fmla="*/ 95 h 96"/>
                <a:gd name="T4" fmla="*/ 36 w 63"/>
                <a:gd name="T5" fmla="*/ 90 h 96"/>
                <a:gd name="T6" fmla="*/ 63 w 63"/>
                <a:gd name="T7" fmla="*/ 65 h 96"/>
                <a:gd name="T8" fmla="*/ 41 w 63"/>
                <a:gd name="T9" fmla="*/ 0 h 96"/>
                <a:gd name="T10" fmla="*/ 18 w 63"/>
                <a:gd name="T11" fmla="*/ 89 h 96"/>
              </a:gdLst>
              <a:ahLst/>
              <a:cxnLst>
                <a:cxn ang="0">
                  <a:pos x="T0" y="T1"/>
                </a:cxn>
                <a:cxn ang="0">
                  <a:pos x="T2" y="T3"/>
                </a:cxn>
                <a:cxn ang="0">
                  <a:pos x="T4" y="T5"/>
                </a:cxn>
                <a:cxn ang="0">
                  <a:pos x="T6" y="T7"/>
                </a:cxn>
                <a:cxn ang="0">
                  <a:pos x="T8" y="T9"/>
                </a:cxn>
                <a:cxn ang="0">
                  <a:pos x="T10" y="T11"/>
                </a:cxn>
              </a:cxnLst>
              <a:rect l="0" t="0" r="r" b="b"/>
              <a:pathLst>
                <a:path w="63" h="96">
                  <a:moveTo>
                    <a:pt x="18" y="89"/>
                  </a:moveTo>
                  <a:cubicBezTo>
                    <a:pt x="20" y="92"/>
                    <a:pt x="23" y="95"/>
                    <a:pt x="27" y="95"/>
                  </a:cubicBezTo>
                  <a:cubicBezTo>
                    <a:pt x="30" y="96"/>
                    <a:pt x="34" y="94"/>
                    <a:pt x="36" y="90"/>
                  </a:cubicBezTo>
                  <a:cubicBezTo>
                    <a:pt x="42" y="81"/>
                    <a:pt x="50" y="70"/>
                    <a:pt x="63" y="65"/>
                  </a:cubicBezTo>
                  <a:cubicBezTo>
                    <a:pt x="52" y="40"/>
                    <a:pt x="45" y="18"/>
                    <a:pt x="41" y="0"/>
                  </a:cubicBezTo>
                  <a:cubicBezTo>
                    <a:pt x="26" y="11"/>
                    <a:pt x="0" y="38"/>
                    <a:pt x="18" y="89"/>
                  </a:cubicBezTo>
                  <a:close/>
                </a:path>
              </a:pathLst>
            </a:custGeom>
            <a:solidFill>
              <a:srgbClr val="5292B7"/>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1" name="Freeform 256"/>
            <p:cNvSpPr/>
            <p:nvPr/>
          </p:nvSpPr>
          <p:spPr bwMode="auto">
            <a:xfrm>
              <a:off x="10717213" y="1431925"/>
              <a:ext cx="236538" cy="360363"/>
            </a:xfrm>
            <a:custGeom>
              <a:avLst/>
              <a:gdLst>
                <a:gd name="T0" fmla="*/ 22 w 63"/>
                <a:gd name="T1" fmla="*/ 0 h 96"/>
                <a:gd name="T2" fmla="*/ 0 w 63"/>
                <a:gd name="T3" fmla="*/ 65 h 96"/>
                <a:gd name="T4" fmla="*/ 27 w 63"/>
                <a:gd name="T5" fmla="*/ 90 h 96"/>
                <a:gd name="T6" fmla="*/ 36 w 63"/>
                <a:gd name="T7" fmla="*/ 95 h 96"/>
                <a:gd name="T8" fmla="*/ 44 w 63"/>
                <a:gd name="T9" fmla="*/ 89 h 96"/>
                <a:gd name="T10" fmla="*/ 22 w 63"/>
                <a:gd name="T11" fmla="*/ 0 h 96"/>
              </a:gdLst>
              <a:ahLst/>
              <a:cxnLst>
                <a:cxn ang="0">
                  <a:pos x="T0" y="T1"/>
                </a:cxn>
                <a:cxn ang="0">
                  <a:pos x="T2" y="T3"/>
                </a:cxn>
                <a:cxn ang="0">
                  <a:pos x="T4" y="T5"/>
                </a:cxn>
                <a:cxn ang="0">
                  <a:pos x="T6" y="T7"/>
                </a:cxn>
                <a:cxn ang="0">
                  <a:pos x="T8" y="T9"/>
                </a:cxn>
                <a:cxn ang="0">
                  <a:pos x="T10" y="T11"/>
                </a:cxn>
              </a:cxnLst>
              <a:rect l="0" t="0" r="r" b="b"/>
              <a:pathLst>
                <a:path w="63" h="96">
                  <a:moveTo>
                    <a:pt x="22" y="0"/>
                  </a:moveTo>
                  <a:cubicBezTo>
                    <a:pt x="18" y="18"/>
                    <a:pt x="11" y="40"/>
                    <a:pt x="0" y="65"/>
                  </a:cubicBezTo>
                  <a:cubicBezTo>
                    <a:pt x="12" y="70"/>
                    <a:pt x="21" y="81"/>
                    <a:pt x="27" y="90"/>
                  </a:cubicBezTo>
                  <a:cubicBezTo>
                    <a:pt x="28" y="94"/>
                    <a:pt x="32" y="96"/>
                    <a:pt x="36" y="95"/>
                  </a:cubicBezTo>
                  <a:cubicBezTo>
                    <a:pt x="40" y="95"/>
                    <a:pt x="43" y="92"/>
                    <a:pt x="44" y="89"/>
                  </a:cubicBezTo>
                  <a:cubicBezTo>
                    <a:pt x="63" y="39"/>
                    <a:pt x="37" y="11"/>
                    <a:pt x="22" y="0"/>
                  </a:cubicBezTo>
                  <a:close/>
                </a:path>
              </a:pathLst>
            </a:custGeom>
            <a:solidFill>
              <a:srgbClr val="5292B7"/>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2" name="Freeform 257"/>
            <p:cNvSpPr/>
            <p:nvPr/>
          </p:nvSpPr>
          <p:spPr bwMode="auto">
            <a:xfrm>
              <a:off x="10409238" y="822325"/>
              <a:ext cx="420688" cy="879475"/>
            </a:xfrm>
            <a:custGeom>
              <a:avLst/>
              <a:gdLst>
                <a:gd name="T0" fmla="*/ 110 w 112"/>
                <a:gd name="T1" fmla="*/ 112 h 234"/>
                <a:gd name="T2" fmla="*/ 64 w 112"/>
                <a:gd name="T3" fmla="*/ 4 h 234"/>
                <a:gd name="T4" fmla="*/ 55 w 112"/>
                <a:gd name="T5" fmla="*/ 0 h 234"/>
                <a:gd name="T6" fmla="*/ 47 w 112"/>
                <a:gd name="T7" fmla="*/ 4 h 234"/>
                <a:gd name="T8" fmla="*/ 3 w 112"/>
                <a:gd name="T9" fmla="*/ 112 h 234"/>
                <a:gd name="T10" fmla="*/ 35 w 112"/>
                <a:gd name="T11" fmla="*/ 234 h 234"/>
                <a:gd name="T12" fmla="*/ 56 w 112"/>
                <a:gd name="T13" fmla="*/ 234 h 234"/>
                <a:gd name="T14" fmla="*/ 57 w 112"/>
                <a:gd name="T15" fmla="*/ 234 h 234"/>
                <a:gd name="T16" fmla="*/ 78 w 112"/>
                <a:gd name="T17" fmla="*/ 234 h 234"/>
                <a:gd name="T18" fmla="*/ 110 w 112"/>
                <a:gd name="T19" fmla="*/ 112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2" h="234">
                  <a:moveTo>
                    <a:pt x="110" y="112"/>
                  </a:moveTo>
                  <a:cubicBezTo>
                    <a:pt x="110" y="57"/>
                    <a:pt x="80" y="19"/>
                    <a:pt x="64" y="4"/>
                  </a:cubicBezTo>
                  <a:cubicBezTo>
                    <a:pt x="62" y="2"/>
                    <a:pt x="59" y="0"/>
                    <a:pt x="55" y="0"/>
                  </a:cubicBezTo>
                  <a:cubicBezTo>
                    <a:pt x="52" y="0"/>
                    <a:pt x="49" y="2"/>
                    <a:pt x="47" y="4"/>
                  </a:cubicBezTo>
                  <a:cubicBezTo>
                    <a:pt x="32" y="20"/>
                    <a:pt x="2" y="57"/>
                    <a:pt x="3" y="112"/>
                  </a:cubicBezTo>
                  <a:cubicBezTo>
                    <a:pt x="3" y="112"/>
                    <a:pt x="0" y="164"/>
                    <a:pt x="35" y="234"/>
                  </a:cubicBezTo>
                  <a:cubicBezTo>
                    <a:pt x="56" y="234"/>
                    <a:pt x="56" y="234"/>
                    <a:pt x="56" y="234"/>
                  </a:cubicBezTo>
                  <a:cubicBezTo>
                    <a:pt x="57" y="234"/>
                    <a:pt x="57" y="234"/>
                    <a:pt x="57" y="234"/>
                  </a:cubicBezTo>
                  <a:cubicBezTo>
                    <a:pt x="78" y="234"/>
                    <a:pt x="78" y="234"/>
                    <a:pt x="78" y="234"/>
                  </a:cubicBezTo>
                  <a:cubicBezTo>
                    <a:pt x="112" y="164"/>
                    <a:pt x="110" y="112"/>
                    <a:pt x="110" y="112"/>
                  </a:cubicBezTo>
                  <a:close/>
                </a:path>
              </a:pathLst>
            </a:custGeom>
            <a:solidFill>
              <a:srgbClr val="FF775D"/>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3" name="Rectangle 258"/>
            <p:cNvSpPr>
              <a:spLocks noChangeArrowheads="1"/>
            </p:cNvSpPr>
            <p:nvPr/>
          </p:nvSpPr>
          <p:spPr bwMode="auto">
            <a:xfrm>
              <a:off x="10507663" y="1693863"/>
              <a:ext cx="228600" cy="57150"/>
            </a:xfrm>
            <a:prstGeom prst="rect">
              <a:avLst/>
            </a:prstGeom>
            <a:solidFill>
              <a:srgbClr val="5292B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3" tIns="45711" rIns="91423" bIns="45711" numCol="1" anchor="t" anchorCtr="0" compatLnSpc="1"/>
            <a:lstStyle/>
            <a:p>
              <a:endParaRPr lang="zh-CN" altLang="en-US"/>
            </a:p>
          </p:txBody>
        </p:sp>
        <p:sp>
          <p:nvSpPr>
            <p:cNvPr id="24" name="Oval 259"/>
            <p:cNvSpPr>
              <a:spLocks noChangeArrowheads="1"/>
            </p:cNvSpPr>
            <p:nvPr/>
          </p:nvSpPr>
          <p:spPr bwMode="auto">
            <a:xfrm>
              <a:off x="10529888" y="1055688"/>
              <a:ext cx="180975" cy="1841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grpSp>
      <p:grpSp>
        <p:nvGrpSpPr>
          <p:cNvPr id="10" name="组合 9"/>
          <p:cNvGrpSpPr/>
          <p:nvPr/>
        </p:nvGrpSpPr>
        <p:grpSpPr>
          <a:xfrm rot="19997231">
            <a:off x="968567" y="4678962"/>
            <a:ext cx="3381321" cy="1658473"/>
            <a:chOff x="1497842" y="3364635"/>
            <a:chExt cx="3381947" cy="1658780"/>
          </a:xfrm>
        </p:grpSpPr>
        <p:cxnSp>
          <p:nvCxnSpPr>
            <p:cNvPr id="16" name="直接连接符 15"/>
            <p:cNvCxnSpPr/>
            <p:nvPr/>
          </p:nvCxnSpPr>
          <p:spPr>
            <a:xfrm>
              <a:off x="2197897" y="4193733"/>
              <a:ext cx="2681892" cy="829682"/>
            </a:xfrm>
            <a:prstGeom prst="line">
              <a:avLst/>
            </a:prstGeom>
            <a:ln w="38100">
              <a:solidFill>
                <a:srgbClr val="F16B23"/>
              </a:solidFill>
              <a:prstDash val="sysDot"/>
            </a:ln>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rot="12178431">
              <a:off x="1497842" y="3364635"/>
              <a:ext cx="920497" cy="1435557"/>
              <a:chOff x="10290175" y="822325"/>
              <a:chExt cx="663576" cy="969963"/>
            </a:xfrm>
          </p:grpSpPr>
          <p:sp>
            <p:nvSpPr>
              <p:cNvPr id="26" name="Freeform 255"/>
              <p:cNvSpPr/>
              <p:nvPr/>
            </p:nvSpPr>
            <p:spPr bwMode="auto">
              <a:xfrm>
                <a:off x="10290175" y="1431925"/>
                <a:ext cx="236538" cy="360363"/>
              </a:xfrm>
              <a:custGeom>
                <a:avLst/>
                <a:gdLst>
                  <a:gd name="T0" fmla="*/ 18 w 63"/>
                  <a:gd name="T1" fmla="*/ 89 h 96"/>
                  <a:gd name="T2" fmla="*/ 27 w 63"/>
                  <a:gd name="T3" fmla="*/ 95 h 96"/>
                  <a:gd name="T4" fmla="*/ 36 w 63"/>
                  <a:gd name="T5" fmla="*/ 90 h 96"/>
                  <a:gd name="T6" fmla="*/ 63 w 63"/>
                  <a:gd name="T7" fmla="*/ 65 h 96"/>
                  <a:gd name="T8" fmla="*/ 41 w 63"/>
                  <a:gd name="T9" fmla="*/ 0 h 96"/>
                  <a:gd name="T10" fmla="*/ 18 w 63"/>
                  <a:gd name="T11" fmla="*/ 89 h 96"/>
                </a:gdLst>
                <a:ahLst/>
                <a:cxnLst>
                  <a:cxn ang="0">
                    <a:pos x="T0" y="T1"/>
                  </a:cxn>
                  <a:cxn ang="0">
                    <a:pos x="T2" y="T3"/>
                  </a:cxn>
                  <a:cxn ang="0">
                    <a:pos x="T4" y="T5"/>
                  </a:cxn>
                  <a:cxn ang="0">
                    <a:pos x="T6" y="T7"/>
                  </a:cxn>
                  <a:cxn ang="0">
                    <a:pos x="T8" y="T9"/>
                  </a:cxn>
                  <a:cxn ang="0">
                    <a:pos x="T10" y="T11"/>
                  </a:cxn>
                </a:cxnLst>
                <a:rect l="0" t="0" r="r" b="b"/>
                <a:pathLst>
                  <a:path w="63" h="96">
                    <a:moveTo>
                      <a:pt x="18" y="89"/>
                    </a:moveTo>
                    <a:cubicBezTo>
                      <a:pt x="20" y="92"/>
                      <a:pt x="23" y="95"/>
                      <a:pt x="27" y="95"/>
                    </a:cubicBezTo>
                    <a:cubicBezTo>
                      <a:pt x="30" y="96"/>
                      <a:pt x="34" y="94"/>
                      <a:pt x="36" y="90"/>
                    </a:cubicBezTo>
                    <a:cubicBezTo>
                      <a:pt x="42" y="81"/>
                      <a:pt x="50" y="70"/>
                      <a:pt x="63" y="65"/>
                    </a:cubicBezTo>
                    <a:cubicBezTo>
                      <a:pt x="52" y="40"/>
                      <a:pt x="45" y="18"/>
                      <a:pt x="41" y="0"/>
                    </a:cubicBezTo>
                    <a:cubicBezTo>
                      <a:pt x="26" y="11"/>
                      <a:pt x="0" y="38"/>
                      <a:pt x="18" y="89"/>
                    </a:cubicBezTo>
                    <a:close/>
                  </a:path>
                </a:pathLst>
              </a:custGeom>
              <a:solidFill>
                <a:srgbClr val="FF775D"/>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7" name="Freeform 256"/>
              <p:cNvSpPr/>
              <p:nvPr/>
            </p:nvSpPr>
            <p:spPr bwMode="auto">
              <a:xfrm>
                <a:off x="10717213" y="1431925"/>
                <a:ext cx="236538" cy="360363"/>
              </a:xfrm>
              <a:custGeom>
                <a:avLst/>
                <a:gdLst>
                  <a:gd name="T0" fmla="*/ 22 w 63"/>
                  <a:gd name="T1" fmla="*/ 0 h 96"/>
                  <a:gd name="T2" fmla="*/ 0 w 63"/>
                  <a:gd name="T3" fmla="*/ 65 h 96"/>
                  <a:gd name="T4" fmla="*/ 27 w 63"/>
                  <a:gd name="T5" fmla="*/ 90 h 96"/>
                  <a:gd name="T6" fmla="*/ 36 w 63"/>
                  <a:gd name="T7" fmla="*/ 95 h 96"/>
                  <a:gd name="T8" fmla="*/ 44 w 63"/>
                  <a:gd name="T9" fmla="*/ 89 h 96"/>
                  <a:gd name="T10" fmla="*/ 22 w 63"/>
                  <a:gd name="T11" fmla="*/ 0 h 96"/>
                </a:gdLst>
                <a:ahLst/>
                <a:cxnLst>
                  <a:cxn ang="0">
                    <a:pos x="T0" y="T1"/>
                  </a:cxn>
                  <a:cxn ang="0">
                    <a:pos x="T2" y="T3"/>
                  </a:cxn>
                  <a:cxn ang="0">
                    <a:pos x="T4" y="T5"/>
                  </a:cxn>
                  <a:cxn ang="0">
                    <a:pos x="T6" y="T7"/>
                  </a:cxn>
                  <a:cxn ang="0">
                    <a:pos x="T8" y="T9"/>
                  </a:cxn>
                  <a:cxn ang="0">
                    <a:pos x="T10" y="T11"/>
                  </a:cxn>
                </a:cxnLst>
                <a:rect l="0" t="0" r="r" b="b"/>
                <a:pathLst>
                  <a:path w="63" h="96">
                    <a:moveTo>
                      <a:pt x="22" y="0"/>
                    </a:moveTo>
                    <a:cubicBezTo>
                      <a:pt x="18" y="18"/>
                      <a:pt x="11" y="40"/>
                      <a:pt x="0" y="65"/>
                    </a:cubicBezTo>
                    <a:cubicBezTo>
                      <a:pt x="12" y="70"/>
                      <a:pt x="21" y="81"/>
                      <a:pt x="27" y="90"/>
                    </a:cubicBezTo>
                    <a:cubicBezTo>
                      <a:pt x="28" y="94"/>
                      <a:pt x="32" y="96"/>
                      <a:pt x="36" y="95"/>
                    </a:cubicBezTo>
                    <a:cubicBezTo>
                      <a:pt x="40" y="95"/>
                      <a:pt x="43" y="92"/>
                      <a:pt x="44" y="89"/>
                    </a:cubicBezTo>
                    <a:cubicBezTo>
                      <a:pt x="63" y="39"/>
                      <a:pt x="37" y="11"/>
                      <a:pt x="22" y="0"/>
                    </a:cubicBezTo>
                    <a:close/>
                  </a:path>
                </a:pathLst>
              </a:custGeom>
              <a:solidFill>
                <a:srgbClr val="FF775D"/>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8" name="Freeform 257"/>
              <p:cNvSpPr/>
              <p:nvPr/>
            </p:nvSpPr>
            <p:spPr bwMode="auto">
              <a:xfrm>
                <a:off x="10409238" y="822325"/>
                <a:ext cx="420688" cy="879475"/>
              </a:xfrm>
              <a:custGeom>
                <a:avLst/>
                <a:gdLst>
                  <a:gd name="T0" fmla="*/ 110 w 112"/>
                  <a:gd name="T1" fmla="*/ 112 h 234"/>
                  <a:gd name="T2" fmla="*/ 64 w 112"/>
                  <a:gd name="T3" fmla="*/ 4 h 234"/>
                  <a:gd name="T4" fmla="*/ 55 w 112"/>
                  <a:gd name="T5" fmla="*/ 0 h 234"/>
                  <a:gd name="T6" fmla="*/ 47 w 112"/>
                  <a:gd name="T7" fmla="*/ 4 h 234"/>
                  <a:gd name="T8" fmla="*/ 3 w 112"/>
                  <a:gd name="T9" fmla="*/ 112 h 234"/>
                  <a:gd name="T10" fmla="*/ 35 w 112"/>
                  <a:gd name="T11" fmla="*/ 234 h 234"/>
                  <a:gd name="T12" fmla="*/ 56 w 112"/>
                  <a:gd name="T13" fmla="*/ 234 h 234"/>
                  <a:gd name="T14" fmla="*/ 57 w 112"/>
                  <a:gd name="T15" fmla="*/ 234 h 234"/>
                  <a:gd name="T16" fmla="*/ 78 w 112"/>
                  <a:gd name="T17" fmla="*/ 234 h 234"/>
                  <a:gd name="T18" fmla="*/ 110 w 112"/>
                  <a:gd name="T19" fmla="*/ 112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2" h="234">
                    <a:moveTo>
                      <a:pt x="110" y="112"/>
                    </a:moveTo>
                    <a:cubicBezTo>
                      <a:pt x="110" y="57"/>
                      <a:pt x="80" y="19"/>
                      <a:pt x="64" y="4"/>
                    </a:cubicBezTo>
                    <a:cubicBezTo>
                      <a:pt x="62" y="2"/>
                      <a:pt x="59" y="0"/>
                      <a:pt x="55" y="0"/>
                    </a:cubicBezTo>
                    <a:cubicBezTo>
                      <a:pt x="52" y="0"/>
                      <a:pt x="49" y="2"/>
                      <a:pt x="47" y="4"/>
                    </a:cubicBezTo>
                    <a:cubicBezTo>
                      <a:pt x="32" y="20"/>
                      <a:pt x="2" y="57"/>
                      <a:pt x="3" y="112"/>
                    </a:cubicBezTo>
                    <a:cubicBezTo>
                      <a:pt x="3" y="112"/>
                      <a:pt x="0" y="164"/>
                      <a:pt x="35" y="234"/>
                    </a:cubicBezTo>
                    <a:cubicBezTo>
                      <a:pt x="56" y="234"/>
                      <a:pt x="56" y="234"/>
                      <a:pt x="56" y="234"/>
                    </a:cubicBezTo>
                    <a:cubicBezTo>
                      <a:pt x="57" y="234"/>
                      <a:pt x="57" y="234"/>
                      <a:pt x="57" y="234"/>
                    </a:cubicBezTo>
                    <a:cubicBezTo>
                      <a:pt x="78" y="234"/>
                      <a:pt x="78" y="234"/>
                      <a:pt x="78" y="234"/>
                    </a:cubicBezTo>
                    <a:cubicBezTo>
                      <a:pt x="112" y="164"/>
                      <a:pt x="110" y="112"/>
                      <a:pt x="110" y="112"/>
                    </a:cubicBezTo>
                    <a:close/>
                  </a:path>
                </a:pathLst>
              </a:custGeom>
              <a:solidFill>
                <a:srgbClr val="5292B7"/>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9" name="Rectangle 258"/>
              <p:cNvSpPr>
                <a:spLocks noChangeArrowheads="1"/>
              </p:cNvSpPr>
              <p:nvPr/>
            </p:nvSpPr>
            <p:spPr bwMode="auto">
              <a:xfrm>
                <a:off x="10507663" y="1693863"/>
                <a:ext cx="228600" cy="57150"/>
              </a:xfrm>
              <a:prstGeom prst="rect">
                <a:avLst/>
              </a:prstGeom>
              <a:solidFill>
                <a:srgbClr val="FF7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3" tIns="45711" rIns="91423" bIns="45711" numCol="1" anchor="t" anchorCtr="0" compatLnSpc="1"/>
              <a:lstStyle/>
              <a:p>
                <a:endParaRPr lang="zh-CN" altLang="en-US"/>
              </a:p>
            </p:txBody>
          </p:sp>
          <p:sp>
            <p:nvSpPr>
              <p:cNvPr id="30" name="Oval 259"/>
              <p:cNvSpPr>
                <a:spLocks noChangeArrowheads="1"/>
              </p:cNvSpPr>
              <p:nvPr/>
            </p:nvSpPr>
            <p:spPr bwMode="auto">
              <a:xfrm>
                <a:off x="10529888" y="1055688"/>
                <a:ext cx="180975" cy="1841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grpSp>
      </p:grpSp>
      <p:grpSp>
        <p:nvGrpSpPr>
          <p:cNvPr id="9" name="组合 8"/>
          <p:cNvGrpSpPr/>
          <p:nvPr/>
        </p:nvGrpSpPr>
        <p:grpSpPr>
          <a:xfrm rot="19997231">
            <a:off x="4567656" y="2340204"/>
            <a:ext cx="1368889" cy="2570217"/>
            <a:chOff x="5667360" y="2392201"/>
            <a:chExt cx="1369142" cy="2570693"/>
          </a:xfrm>
        </p:grpSpPr>
        <p:cxnSp>
          <p:nvCxnSpPr>
            <p:cNvPr id="15" name="直接连接符 14"/>
            <p:cNvCxnSpPr/>
            <p:nvPr/>
          </p:nvCxnSpPr>
          <p:spPr>
            <a:xfrm flipV="1">
              <a:off x="5667360" y="3241927"/>
              <a:ext cx="493294" cy="1720967"/>
            </a:xfrm>
            <a:prstGeom prst="line">
              <a:avLst/>
            </a:prstGeom>
            <a:ln w="38100">
              <a:solidFill>
                <a:srgbClr val="F16B23"/>
              </a:solidFill>
              <a:prstDash val="sysDot"/>
            </a:ln>
          </p:spPr>
          <p:style>
            <a:lnRef idx="1">
              <a:schemeClr val="accent1"/>
            </a:lnRef>
            <a:fillRef idx="0">
              <a:schemeClr val="accent1"/>
            </a:fillRef>
            <a:effectRef idx="0">
              <a:schemeClr val="accent1"/>
            </a:effectRef>
            <a:fontRef idx="minor">
              <a:schemeClr val="tx1"/>
            </a:fontRef>
          </p:style>
        </p:cxnSp>
        <p:grpSp>
          <p:nvGrpSpPr>
            <p:cNvPr id="37" name="组合 36"/>
            <p:cNvGrpSpPr/>
            <p:nvPr/>
          </p:nvGrpSpPr>
          <p:grpSpPr>
            <a:xfrm rot="17641755">
              <a:off x="5872697" y="2210496"/>
              <a:ext cx="982100" cy="1345510"/>
              <a:chOff x="10290175" y="822325"/>
              <a:chExt cx="663576" cy="969963"/>
            </a:xfrm>
          </p:grpSpPr>
          <p:sp>
            <p:nvSpPr>
              <p:cNvPr id="38" name="Freeform 255"/>
              <p:cNvSpPr/>
              <p:nvPr/>
            </p:nvSpPr>
            <p:spPr bwMode="auto">
              <a:xfrm>
                <a:off x="10290175" y="1431925"/>
                <a:ext cx="236538" cy="360363"/>
              </a:xfrm>
              <a:custGeom>
                <a:avLst/>
                <a:gdLst>
                  <a:gd name="T0" fmla="*/ 18 w 63"/>
                  <a:gd name="T1" fmla="*/ 89 h 96"/>
                  <a:gd name="T2" fmla="*/ 27 w 63"/>
                  <a:gd name="T3" fmla="*/ 95 h 96"/>
                  <a:gd name="T4" fmla="*/ 36 w 63"/>
                  <a:gd name="T5" fmla="*/ 90 h 96"/>
                  <a:gd name="T6" fmla="*/ 63 w 63"/>
                  <a:gd name="T7" fmla="*/ 65 h 96"/>
                  <a:gd name="T8" fmla="*/ 41 w 63"/>
                  <a:gd name="T9" fmla="*/ 0 h 96"/>
                  <a:gd name="T10" fmla="*/ 18 w 63"/>
                  <a:gd name="T11" fmla="*/ 89 h 96"/>
                </a:gdLst>
                <a:ahLst/>
                <a:cxnLst>
                  <a:cxn ang="0">
                    <a:pos x="T0" y="T1"/>
                  </a:cxn>
                  <a:cxn ang="0">
                    <a:pos x="T2" y="T3"/>
                  </a:cxn>
                  <a:cxn ang="0">
                    <a:pos x="T4" y="T5"/>
                  </a:cxn>
                  <a:cxn ang="0">
                    <a:pos x="T6" y="T7"/>
                  </a:cxn>
                  <a:cxn ang="0">
                    <a:pos x="T8" y="T9"/>
                  </a:cxn>
                  <a:cxn ang="0">
                    <a:pos x="T10" y="T11"/>
                  </a:cxn>
                </a:cxnLst>
                <a:rect l="0" t="0" r="r" b="b"/>
                <a:pathLst>
                  <a:path w="63" h="96">
                    <a:moveTo>
                      <a:pt x="18" y="89"/>
                    </a:moveTo>
                    <a:cubicBezTo>
                      <a:pt x="20" y="92"/>
                      <a:pt x="23" y="95"/>
                      <a:pt x="27" y="95"/>
                    </a:cubicBezTo>
                    <a:cubicBezTo>
                      <a:pt x="30" y="96"/>
                      <a:pt x="34" y="94"/>
                      <a:pt x="36" y="90"/>
                    </a:cubicBezTo>
                    <a:cubicBezTo>
                      <a:pt x="42" y="81"/>
                      <a:pt x="50" y="70"/>
                      <a:pt x="63" y="65"/>
                    </a:cubicBezTo>
                    <a:cubicBezTo>
                      <a:pt x="52" y="40"/>
                      <a:pt x="45" y="18"/>
                      <a:pt x="41" y="0"/>
                    </a:cubicBezTo>
                    <a:cubicBezTo>
                      <a:pt x="26" y="11"/>
                      <a:pt x="0" y="38"/>
                      <a:pt x="18" y="89"/>
                    </a:cubicBezTo>
                    <a:close/>
                  </a:path>
                </a:pathLst>
              </a:custGeom>
              <a:solidFill>
                <a:srgbClr val="FF775D"/>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39" name="Freeform 256"/>
              <p:cNvSpPr/>
              <p:nvPr/>
            </p:nvSpPr>
            <p:spPr bwMode="auto">
              <a:xfrm>
                <a:off x="10717213" y="1431925"/>
                <a:ext cx="236538" cy="360363"/>
              </a:xfrm>
              <a:custGeom>
                <a:avLst/>
                <a:gdLst>
                  <a:gd name="T0" fmla="*/ 22 w 63"/>
                  <a:gd name="T1" fmla="*/ 0 h 96"/>
                  <a:gd name="T2" fmla="*/ 0 w 63"/>
                  <a:gd name="T3" fmla="*/ 65 h 96"/>
                  <a:gd name="T4" fmla="*/ 27 w 63"/>
                  <a:gd name="T5" fmla="*/ 90 h 96"/>
                  <a:gd name="T6" fmla="*/ 36 w 63"/>
                  <a:gd name="T7" fmla="*/ 95 h 96"/>
                  <a:gd name="T8" fmla="*/ 44 w 63"/>
                  <a:gd name="T9" fmla="*/ 89 h 96"/>
                  <a:gd name="T10" fmla="*/ 22 w 63"/>
                  <a:gd name="T11" fmla="*/ 0 h 96"/>
                </a:gdLst>
                <a:ahLst/>
                <a:cxnLst>
                  <a:cxn ang="0">
                    <a:pos x="T0" y="T1"/>
                  </a:cxn>
                  <a:cxn ang="0">
                    <a:pos x="T2" y="T3"/>
                  </a:cxn>
                  <a:cxn ang="0">
                    <a:pos x="T4" y="T5"/>
                  </a:cxn>
                  <a:cxn ang="0">
                    <a:pos x="T6" y="T7"/>
                  </a:cxn>
                  <a:cxn ang="0">
                    <a:pos x="T8" y="T9"/>
                  </a:cxn>
                  <a:cxn ang="0">
                    <a:pos x="T10" y="T11"/>
                  </a:cxn>
                </a:cxnLst>
                <a:rect l="0" t="0" r="r" b="b"/>
                <a:pathLst>
                  <a:path w="63" h="96">
                    <a:moveTo>
                      <a:pt x="22" y="0"/>
                    </a:moveTo>
                    <a:cubicBezTo>
                      <a:pt x="18" y="18"/>
                      <a:pt x="11" y="40"/>
                      <a:pt x="0" y="65"/>
                    </a:cubicBezTo>
                    <a:cubicBezTo>
                      <a:pt x="12" y="70"/>
                      <a:pt x="21" y="81"/>
                      <a:pt x="27" y="90"/>
                    </a:cubicBezTo>
                    <a:cubicBezTo>
                      <a:pt x="28" y="94"/>
                      <a:pt x="32" y="96"/>
                      <a:pt x="36" y="95"/>
                    </a:cubicBezTo>
                    <a:cubicBezTo>
                      <a:pt x="40" y="95"/>
                      <a:pt x="43" y="92"/>
                      <a:pt x="44" y="89"/>
                    </a:cubicBezTo>
                    <a:cubicBezTo>
                      <a:pt x="63" y="39"/>
                      <a:pt x="37" y="11"/>
                      <a:pt x="22" y="0"/>
                    </a:cubicBezTo>
                    <a:close/>
                  </a:path>
                </a:pathLst>
              </a:custGeom>
              <a:solidFill>
                <a:srgbClr val="FF775D"/>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40" name="Freeform 257"/>
              <p:cNvSpPr/>
              <p:nvPr/>
            </p:nvSpPr>
            <p:spPr bwMode="auto">
              <a:xfrm>
                <a:off x="10409238" y="822325"/>
                <a:ext cx="420688" cy="879475"/>
              </a:xfrm>
              <a:custGeom>
                <a:avLst/>
                <a:gdLst>
                  <a:gd name="T0" fmla="*/ 110 w 112"/>
                  <a:gd name="T1" fmla="*/ 112 h 234"/>
                  <a:gd name="T2" fmla="*/ 64 w 112"/>
                  <a:gd name="T3" fmla="*/ 4 h 234"/>
                  <a:gd name="T4" fmla="*/ 55 w 112"/>
                  <a:gd name="T5" fmla="*/ 0 h 234"/>
                  <a:gd name="T6" fmla="*/ 47 w 112"/>
                  <a:gd name="T7" fmla="*/ 4 h 234"/>
                  <a:gd name="T8" fmla="*/ 3 w 112"/>
                  <a:gd name="T9" fmla="*/ 112 h 234"/>
                  <a:gd name="T10" fmla="*/ 35 w 112"/>
                  <a:gd name="T11" fmla="*/ 234 h 234"/>
                  <a:gd name="T12" fmla="*/ 56 w 112"/>
                  <a:gd name="T13" fmla="*/ 234 h 234"/>
                  <a:gd name="T14" fmla="*/ 57 w 112"/>
                  <a:gd name="T15" fmla="*/ 234 h 234"/>
                  <a:gd name="T16" fmla="*/ 78 w 112"/>
                  <a:gd name="T17" fmla="*/ 234 h 234"/>
                  <a:gd name="T18" fmla="*/ 110 w 112"/>
                  <a:gd name="T19" fmla="*/ 112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2" h="234">
                    <a:moveTo>
                      <a:pt x="110" y="112"/>
                    </a:moveTo>
                    <a:cubicBezTo>
                      <a:pt x="110" y="57"/>
                      <a:pt x="80" y="19"/>
                      <a:pt x="64" y="4"/>
                    </a:cubicBezTo>
                    <a:cubicBezTo>
                      <a:pt x="62" y="2"/>
                      <a:pt x="59" y="0"/>
                      <a:pt x="55" y="0"/>
                    </a:cubicBezTo>
                    <a:cubicBezTo>
                      <a:pt x="52" y="0"/>
                      <a:pt x="49" y="2"/>
                      <a:pt x="47" y="4"/>
                    </a:cubicBezTo>
                    <a:cubicBezTo>
                      <a:pt x="32" y="20"/>
                      <a:pt x="2" y="57"/>
                      <a:pt x="3" y="112"/>
                    </a:cubicBezTo>
                    <a:cubicBezTo>
                      <a:pt x="3" y="112"/>
                      <a:pt x="0" y="164"/>
                      <a:pt x="35" y="234"/>
                    </a:cubicBezTo>
                    <a:cubicBezTo>
                      <a:pt x="56" y="234"/>
                      <a:pt x="56" y="234"/>
                      <a:pt x="56" y="234"/>
                    </a:cubicBezTo>
                    <a:cubicBezTo>
                      <a:pt x="57" y="234"/>
                      <a:pt x="57" y="234"/>
                      <a:pt x="57" y="234"/>
                    </a:cubicBezTo>
                    <a:cubicBezTo>
                      <a:pt x="78" y="234"/>
                      <a:pt x="78" y="234"/>
                      <a:pt x="78" y="234"/>
                    </a:cubicBezTo>
                    <a:cubicBezTo>
                      <a:pt x="112" y="164"/>
                      <a:pt x="110" y="112"/>
                      <a:pt x="110" y="112"/>
                    </a:cubicBezTo>
                    <a:close/>
                  </a:path>
                </a:pathLst>
              </a:custGeom>
              <a:solidFill>
                <a:srgbClr val="5292B7"/>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41" name="Rectangle 258"/>
              <p:cNvSpPr>
                <a:spLocks noChangeArrowheads="1"/>
              </p:cNvSpPr>
              <p:nvPr/>
            </p:nvSpPr>
            <p:spPr bwMode="auto">
              <a:xfrm>
                <a:off x="10507663" y="1693863"/>
                <a:ext cx="228600" cy="57150"/>
              </a:xfrm>
              <a:prstGeom prst="rect">
                <a:avLst/>
              </a:prstGeom>
              <a:solidFill>
                <a:srgbClr val="FF7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3" tIns="45711" rIns="91423" bIns="45711" numCol="1" anchor="t" anchorCtr="0" compatLnSpc="1"/>
              <a:lstStyle/>
              <a:p>
                <a:endParaRPr lang="zh-CN" altLang="en-US"/>
              </a:p>
            </p:txBody>
          </p:sp>
          <p:sp>
            <p:nvSpPr>
              <p:cNvPr id="42" name="Oval 259"/>
              <p:cNvSpPr>
                <a:spLocks noChangeArrowheads="1"/>
              </p:cNvSpPr>
              <p:nvPr/>
            </p:nvSpPr>
            <p:spPr bwMode="auto">
              <a:xfrm>
                <a:off x="10529888" y="1055688"/>
                <a:ext cx="180975" cy="1841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grpSp>
      </p:grpSp>
      <p:grpSp>
        <p:nvGrpSpPr>
          <p:cNvPr id="17" name="组合 16"/>
          <p:cNvGrpSpPr/>
          <p:nvPr/>
        </p:nvGrpSpPr>
        <p:grpSpPr>
          <a:xfrm rot="19866992">
            <a:off x="5143846" y="3796908"/>
            <a:ext cx="3767953" cy="1435291"/>
            <a:chOff x="5845270" y="4755454"/>
            <a:chExt cx="3594240" cy="1435557"/>
          </a:xfrm>
        </p:grpSpPr>
        <p:cxnSp>
          <p:nvCxnSpPr>
            <p:cNvPr id="13" name="直接连接符 12"/>
            <p:cNvCxnSpPr/>
            <p:nvPr/>
          </p:nvCxnSpPr>
          <p:spPr>
            <a:xfrm>
              <a:off x="5845270" y="5475210"/>
              <a:ext cx="2742763" cy="0"/>
            </a:xfrm>
            <a:prstGeom prst="line">
              <a:avLst/>
            </a:prstGeom>
            <a:ln w="38100">
              <a:solidFill>
                <a:srgbClr val="F16B23"/>
              </a:solidFill>
              <a:prstDash val="sysDot"/>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rot="232940">
              <a:off x="8519013" y="4755454"/>
              <a:ext cx="920497" cy="1435557"/>
              <a:chOff x="10290175" y="822325"/>
              <a:chExt cx="663576" cy="969963"/>
            </a:xfrm>
          </p:grpSpPr>
          <p:sp>
            <p:nvSpPr>
              <p:cNvPr id="44" name="Freeform 255"/>
              <p:cNvSpPr/>
              <p:nvPr/>
            </p:nvSpPr>
            <p:spPr bwMode="auto">
              <a:xfrm>
                <a:off x="10290175" y="1431925"/>
                <a:ext cx="236538" cy="360363"/>
              </a:xfrm>
              <a:custGeom>
                <a:avLst/>
                <a:gdLst>
                  <a:gd name="T0" fmla="*/ 18 w 63"/>
                  <a:gd name="T1" fmla="*/ 89 h 96"/>
                  <a:gd name="T2" fmla="*/ 27 w 63"/>
                  <a:gd name="T3" fmla="*/ 95 h 96"/>
                  <a:gd name="T4" fmla="*/ 36 w 63"/>
                  <a:gd name="T5" fmla="*/ 90 h 96"/>
                  <a:gd name="T6" fmla="*/ 63 w 63"/>
                  <a:gd name="T7" fmla="*/ 65 h 96"/>
                  <a:gd name="T8" fmla="*/ 41 w 63"/>
                  <a:gd name="T9" fmla="*/ 0 h 96"/>
                  <a:gd name="T10" fmla="*/ 18 w 63"/>
                  <a:gd name="T11" fmla="*/ 89 h 96"/>
                </a:gdLst>
                <a:ahLst/>
                <a:cxnLst>
                  <a:cxn ang="0">
                    <a:pos x="T0" y="T1"/>
                  </a:cxn>
                  <a:cxn ang="0">
                    <a:pos x="T2" y="T3"/>
                  </a:cxn>
                  <a:cxn ang="0">
                    <a:pos x="T4" y="T5"/>
                  </a:cxn>
                  <a:cxn ang="0">
                    <a:pos x="T6" y="T7"/>
                  </a:cxn>
                  <a:cxn ang="0">
                    <a:pos x="T8" y="T9"/>
                  </a:cxn>
                  <a:cxn ang="0">
                    <a:pos x="T10" y="T11"/>
                  </a:cxn>
                </a:cxnLst>
                <a:rect l="0" t="0" r="r" b="b"/>
                <a:pathLst>
                  <a:path w="63" h="96">
                    <a:moveTo>
                      <a:pt x="18" y="89"/>
                    </a:moveTo>
                    <a:cubicBezTo>
                      <a:pt x="20" y="92"/>
                      <a:pt x="23" y="95"/>
                      <a:pt x="27" y="95"/>
                    </a:cubicBezTo>
                    <a:cubicBezTo>
                      <a:pt x="30" y="96"/>
                      <a:pt x="34" y="94"/>
                      <a:pt x="36" y="90"/>
                    </a:cubicBezTo>
                    <a:cubicBezTo>
                      <a:pt x="42" y="81"/>
                      <a:pt x="50" y="70"/>
                      <a:pt x="63" y="65"/>
                    </a:cubicBezTo>
                    <a:cubicBezTo>
                      <a:pt x="52" y="40"/>
                      <a:pt x="45" y="18"/>
                      <a:pt x="41" y="0"/>
                    </a:cubicBezTo>
                    <a:cubicBezTo>
                      <a:pt x="26" y="11"/>
                      <a:pt x="0" y="38"/>
                      <a:pt x="18" y="89"/>
                    </a:cubicBezTo>
                    <a:close/>
                  </a:path>
                </a:pathLst>
              </a:custGeom>
              <a:solidFill>
                <a:srgbClr val="FF775D"/>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45" name="Freeform 256"/>
              <p:cNvSpPr/>
              <p:nvPr/>
            </p:nvSpPr>
            <p:spPr bwMode="auto">
              <a:xfrm>
                <a:off x="10717213" y="1431925"/>
                <a:ext cx="236538" cy="360363"/>
              </a:xfrm>
              <a:custGeom>
                <a:avLst/>
                <a:gdLst>
                  <a:gd name="T0" fmla="*/ 22 w 63"/>
                  <a:gd name="T1" fmla="*/ 0 h 96"/>
                  <a:gd name="T2" fmla="*/ 0 w 63"/>
                  <a:gd name="T3" fmla="*/ 65 h 96"/>
                  <a:gd name="T4" fmla="*/ 27 w 63"/>
                  <a:gd name="T5" fmla="*/ 90 h 96"/>
                  <a:gd name="T6" fmla="*/ 36 w 63"/>
                  <a:gd name="T7" fmla="*/ 95 h 96"/>
                  <a:gd name="T8" fmla="*/ 44 w 63"/>
                  <a:gd name="T9" fmla="*/ 89 h 96"/>
                  <a:gd name="T10" fmla="*/ 22 w 63"/>
                  <a:gd name="T11" fmla="*/ 0 h 96"/>
                </a:gdLst>
                <a:ahLst/>
                <a:cxnLst>
                  <a:cxn ang="0">
                    <a:pos x="T0" y="T1"/>
                  </a:cxn>
                  <a:cxn ang="0">
                    <a:pos x="T2" y="T3"/>
                  </a:cxn>
                  <a:cxn ang="0">
                    <a:pos x="T4" y="T5"/>
                  </a:cxn>
                  <a:cxn ang="0">
                    <a:pos x="T6" y="T7"/>
                  </a:cxn>
                  <a:cxn ang="0">
                    <a:pos x="T8" y="T9"/>
                  </a:cxn>
                  <a:cxn ang="0">
                    <a:pos x="T10" y="T11"/>
                  </a:cxn>
                </a:cxnLst>
                <a:rect l="0" t="0" r="r" b="b"/>
                <a:pathLst>
                  <a:path w="63" h="96">
                    <a:moveTo>
                      <a:pt x="22" y="0"/>
                    </a:moveTo>
                    <a:cubicBezTo>
                      <a:pt x="18" y="18"/>
                      <a:pt x="11" y="40"/>
                      <a:pt x="0" y="65"/>
                    </a:cubicBezTo>
                    <a:cubicBezTo>
                      <a:pt x="12" y="70"/>
                      <a:pt x="21" y="81"/>
                      <a:pt x="27" y="90"/>
                    </a:cubicBezTo>
                    <a:cubicBezTo>
                      <a:pt x="28" y="94"/>
                      <a:pt x="32" y="96"/>
                      <a:pt x="36" y="95"/>
                    </a:cubicBezTo>
                    <a:cubicBezTo>
                      <a:pt x="40" y="95"/>
                      <a:pt x="43" y="92"/>
                      <a:pt x="44" y="89"/>
                    </a:cubicBezTo>
                    <a:cubicBezTo>
                      <a:pt x="63" y="39"/>
                      <a:pt x="37" y="11"/>
                      <a:pt x="22" y="0"/>
                    </a:cubicBezTo>
                    <a:close/>
                  </a:path>
                </a:pathLst>
              </a:custGeom>
              <a:solidFill>
                <a:srgbClr val="FF775D"/>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46" name="Freeform 257"/>
              <p:cNvSpPr/>
              <p:nvPr/>
            </p:nvSpPr>
            <p:spPr bwMode="auto">
              <a:xfrm>
                <a:off x="10409238" y="822325"/>
                <a:ext cx="420688" cy="879475"/>
              </a:xfrm>
              <a:custGeom>
                <a:avLst/>
                <a:gdLst>
                  <a:gd name="T0" fmla="*/ 110 w 112"/>
                  <a:gd name="T1" fmla="*/ 112 h 234"/>
                  <a:gd name="T2" fmla="*/ 64 w 112"/>
                  <a:gd name="T3" fmla="*/ 4 h 234"/>
                  <a:gd name="T4" fmla="*/ 55 w 112"/>
                  <a:gd name="T5" fmla="*/ 0 h 234"/>
                  <a:gd name="T6" fmla="*/ 47 w 112"/>
                  <a:gd name="T7" fmla="*/ 4 h 234"/>
                  <a:gd name="T8" fmla="*/ 3 w 112"/>
                  <a:gd name="T9" fmla="*/ 112 h 234"/>
                  <a:gd name="T10" fmla="*/ 35 w 112"/>
                  <a:gd name="T11" fmla="*/ 234 h 234"/>
                  <a:gd name="T12" fmla="*/ 56 w 112"/>
                  <a:gd name="T13" fmla="*/ 234 h 234"/>
                  <a:gd name="T14" fmla="*/ 57 w 112"/>
                  <a:gd name="T15" fmla="*/ 234 h 234"/>
                  <a:gd name="T16" fmla="*/ 78 w 112"/>
                  <a:gd name="T17" fmla="*/ 234 h 234"/>
                  <a:gd name="T18" fmla="*/ 110 w 112"/>
                  <a:gd name="T19" fmla="*/ 112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2" h="234">
                    <a:moveTo>
                      <a:pt x="110" y="112"/>
                    </a:moveTo>
                    <a:cubicBezTo>
                      <a:pt x="110" y="57"/>
                      <a:pt x="80" y="19"/>
                      <a:pt x="64" y="4"/>
                    </a:cubicBezTo>
                    <a:cubicBezTo>
                      <a:pt x="62" y="2"/>
                      <a:pt x="59" y="0"/>
                      <a:pt x="55" y="0"/>
                    </a:cubicBezTo>
                    <a:cubicBezTo>
                      <a:pt x="52" y="0"/>
                      <a:pt x="49" y="2"/>
                      <a:pt x="47" y="4"/>
                    </a:cubicBezTo>
                    <a:cubicBezTo>
                      <a:pt x="32" y="20"/>
                      <a:pt x="2" y="57"/>
                      <a:pt x="3" y="112"/>
                    </a:cubicBezTo>
                    <a:cubicBezTo>
                      <a:pt x="3" y="112"/>
                      <a:pt x="0" y="164"/>
                      <a:pt x="35" y="234"/>
                    </a:cubicBezTo>
                    <a:cubicBezTo>
                      <a:pt x="56" y="234"/>
                      <a:pt x="56" y="234"/>
                      <a:pt x="56" y="234"/>
                    </a:cubicBezTo>
                    <a:cubicBezTo>
                      <a:pt x="57" y="234"/>
                      <a:pt x="57" y="234"/>
                      <a:pt x="57" y="234"/>
                    </a:cubicBezTo>
                    <a:cubicBezTo>
                      <a:pt x="78" y="234"/>
                      <a:pt x="78" y="234"/>
                      <a:pt x="78" y="234"/>
                    </a:cubicBezTo>
                    <a:cubicBezTo>
                      <a:pt x="112" y="164"/>
                      <a:pt x="110" y="112"/>
                      <a:pt x="110" y="112"/>
                    </a:cubicBezTo>
                    <a:close/>
                  </a:path>
                </a:pathLst>
              </a:custGeom>
              <a:solidFill>
                <a:srgbClr val="5292B7"/>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47" name="Rectangle 258"/>
              <p:cNvSpPr>
                <a:spLocks noChangeArrowheads="1"/>
              </p:cNvSpPr>
              <p:nvPr/>
            </p:nvSpPr>
            <p:spPr bwMode="auto">
              <a:xfrm>
                <a:off x="10507663" y="1693863"/>
                <a:ext cx="228600" cy="57150"/>
              </a:xfrm>
              <a:prstGeom prst="rect">
                <a:avLst/>
              </a:prstGeom>
              <a:solidFill>
                <a:srgbClr val="FF7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3" tIns="45711" rIns="91423" bIns="45711" numCol="1" anchor="t" anchorCtr="0" compatLnSpc="1"/>
              <a:lstStyle/>
              <a:p>
                <a:endParaRPr lang="zh-CN" altLang="en-US"/>
              </a:p>
            </p:txBody>
          </p:sp>
          <p:sp>
            <p:nvSpPr>
              <p:cNvPr id="48" name="Oval 259"/>
              <p:cNvSpPr>
                <a:spLocks noChangeArrowheads="1"/>
              </p:cNvSpPr>
              <p:nvPr/>
            </p:nvSpPr>
            <p:spPr bwMode="auto">
              <a:xfrm>
                <a:off x="10529888" y="1055688"/>
                <a:ext cx="180975" cy="1841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grpSp>
      </p:grpSp>
      <p:sp>
        <p:nvSpPr>
          <p:cNvPr id="55" name="TextBox 8"/>
          <p:cNvSpPr txBox="1"/>
          <p:nvPr/>
        </p:nvSpPr>
        <p:spPr>
          <a:xfrm>
            <a:off x="2142204" y="5810896"/>
            <a:ext cx="1737192" cy="643890"/>
          </a:xfrm>
          <a:prstGeom prst="rect">
            <a:avLst/>
          </a:prstGeom>
          <a:noFill/>
        </p:spPr>
        <p:txBody>
          <a:bodyPr wrap="square" lIns="91406" tIns="45702" rIns="91406" bIns="45702" rtlCol="0" anchor="ctr">
            <a:spAutoFit/>
          </a:bodyPr>
          <a:lstStyle/>
          <a:p>
            <a:pPr algn="ctr">
              <a:lnSpc>
                <a:spcPct val="150000"/>
              </a:lnSpc>
            </a:pPr>
            <a:r>
              <a:rPr lang="zh-CN" altLang="en-US" sz="2400" dirty="0">
                <a:solidFill>
                  <a:sysClr val="windowText" lastClr="000000"/>
                </a:solidFill>
                <a:latin typeface="微软雅黑" panose="020B0503020204020204" charset="-122"/>
                <a:ea typeface="微软雅黑" panose="020B0503020204020204" charset="-122"/>
              </a:rPr>
              <a:t>可回收物</a:t>
            </a:r>
            <a:endParaRPr lang="en-US" altLang="zh-CN" sz="2400" dirty="0">
              <a:solidFill>
                <a:sysClr val="windowText" lastClr="000000"/>
              </a:solidFill>
              <a:latin typeface="微软雅黑" panose="020B0503020204020204" charset="-122"/>
              <a:ea typeface="微软雅黑" panose="020B0503020204020204" charset="-122"/>
            </a:endParaRPr>
          </a:p>
        </p:txBody>
      </p:sp>
      <p:sp>
        <p:nvSpPr>
          <p:cNvPr id="56" name="TextBox 8"/>
          <p:cNvSpPr txBox="1"/>
          <p:nvPr/>
        </p:nvSpPr>
        <p:spPr>
          <a:xfrm>
            <a:off x="3092706" y="1417996"/>
            <a:ext cx="2721231" cy="1049020"/>
          </a:xfrm>
          <a:prstGeom prst="rect">
            <a:avLst/>
          </a:prstGeom>
          <a:solidFill>
            <a:srgbClr val="FEF2E8"/>
          </a:solidFill>
        </p:spPr>
        <p:txBody>
          <a:bodyPr wrap="square" lIns="91406" tIns="45702" rIns="91406" bIns="45702" rtlCol="0" anchor="ctr">
            <a:spAutoFit/>
          </a:bodyPr>
          <a:lstStyle/>
          <a:p>
            <a:pPr algn="ctr">
              <a:lnSpc>
                <a:spcPct val="130000"/>
              </a:lnSpc>
            </a:pPr>
            <a:r>
              <a:rPr lang="zh-CN" altLang="en-US" sz="2400" dirty="0">
                <a:solidFill>
                  <a:sysClr val="windowText" lastClr="000000"/>
                </a:solidFill>
                <a:latin typeface="微软雅黑" panose="020B0503020204020204" charset="-122"/>
                <a:ea typeface="微软雅黑" panose="020B0503020204020204" charset="-122"/>
              </a:rPr>
              <a:t>由具有相应处置资质的单位进行处置</a:t>
            </a:r>
            <a:endParaRPr lang="en-US" altLang="zh-CN" sz="2400" dirty="0">
              <a:solidFill>
                <a:sysClr val="windowText" lastClr="000000"/>
              </a:solidFill>
              <a:latin typeface="微软雅黑" panose="020B0503020204020204" charset="-122"/>
              <a:ea typeface="微软雅黑" panose="020B0503020204020204" charset="-122"/>
            </a:endParaRPr>
          </a:p>
        </p:txBody>
      </p:sp>
      <p:sp>
        <p:nvSpPr>
          <p:cNvPr id="57" name="TextBox 8"/>
          <p:cNvSpPr txBox="1"/>
          <p:nvPr/>
        </p:nvSpPr>
        <p:spPr>
          <a:xfrm>
            <a:off x="6912352" y="1562785"/>
            <a:ext cx="2481489" cy="1528445"/>
          </a:xfrm>
          <a:prstGeom prst="rect">
            <a:avLst/>
          </a:prstGeom>
          <a:solidFill>
            <a:srgbClr val="FEF2E8"/>
          </a:solidFill>
        </p:spPr>
        <p:txBody>
          <a:bodyPr wrap="square" lIns="91406" tIns="45702" rIns="91406" bIns="45702" rtlCol="0" anchor="ctr">
            <a:spAutoFit/>
          </a:bodyPr>
          <a:lstStyle/>
          <a:p>
            <a:pPr algn="ctr">
              <a:lnSpc>
                <a:spcPct val="130000"/>
              </a:lnSpc>
            </a:pPr>
            <a:r>
              <a:rPr lang="zh-CN" altLang="en-US" sz="2400" dirty="0">
                <a:solidFill>
                  <a:sysClr val="windowText" lastClr="000000"/>
                </a:solidFill>
                <a:latin typeface="微软雅黑" panose="020B0503020204020204" charset="-122"/>
                <a:ea typeface="微软雅黑" panose="020B0503020204020204" charset="-122"/>
              </a:rPr>
              <a:t>由生活垃圾终端进行焚烧发电或者卫生填埋</a:t>
            </a:r>
            <a:endParaRPr lang="zh-CN" altLang="en-US" sz="2400" dirty="0">
              <a:solidFill>
                <a:sysClr val="windowText" lastClr="000000"/>
              </a:solidFill>
              <a:latin typeface="微软雅黑" panose="020B0503020204020204" charset="-122"/>
              <a:ea typeface="微软雅黑" panose="020B0503020204020204" charset="-122"/>
            </a:endParaRPr>
          </a:p>
        </p:txBody>
      </p:sp>
      <p:cxnSp>
        <p:nvCxnSpPr>
          <p:cNvPr id="50" name="直接连接符 49"/>
          <p:cNvCxnSpPr/>
          <p:nvPr/>
        </p:nvCxnSpPr>
        <p:spPr>
          <a:xfrm flipH="1">
            <a:off x="5816437" y="5781343"/>
            <a:ext cx="3065293" cy="53350"/>
          </a:xfrm>
          <a:prstGeom prst="line">
            <a:avLst/>
          </a:prstGeom>
          <a:ln w="38100">
            <a:solidFill>
              <a:srgbClr val="F16B23"/>
            </a:solidFill>
            <a:prstDash val="sysDot"/>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rot="660705" flipH="1">
            <a:off x="8682895" y="5023937"/>
            <a:ext cx="920327" cy="1435291"/>
            <a:chOff x="10290175" y="822325"/>
            <a:chExt cx="663576" cy="969963"/>
          </a:xfrm>
        </p:grpSpPr>
        <p:sp>
          <p:nvSpPr>
            <p:cNvPr id="52" name="Freeform 255"/>
            <p:cNvSpPr/>
            <p:nvPr/>
          </p:nvSpPr>
          <p:spPr bwMode="auto">
            <a:xfrm>
              <a:off x="10290175" y="1431925"/>
              <a:ext cx="236538" cy="360363"/>
            </a:xfrm>
            <a:custGeom>
              <a:avLst/>
              <a:gdLst>
                <a:gd name="T0" fmla="*/ 18 w 63"/>
                <a:gd name="T1" fmla="*/ 89 h 96"/>
                <a:gd name="T2" fmla="*/ 27 w 63"/>
                <a:gd name="T3" fmla="*/ 95 h 96"/>
                <a:gd name="T4" fmla="*/ 36 w 63"/>
                <a:gd name="T5" fmla="*/ 90 h 96"/>
                <a:gd name="T6" fmla="*/ 63 w 63"/>
                <a:gd name="T7" fmla="*/ 65 h 96"/>
                <a:gd name="T8" fmla="*/ 41 w 63"/>
                <a:gd name="T9" fmla="*/ 0 h 96"/>
                <a:gd name="T10" fmla="*/ 18 w 63"/>
                <a:gd name="T11" fmla="*/ 89 h 96"/>
              </a:gdLst>
              <a:ahLst/>
              <a:cxnLst>
                <a:cxn ang="0">
                  <a:pos x="T0" y="T1"/>
                </a:cxn>
                <a:cxn ang="0">
                  <a:pos x="T2" y="T3"/>
                </a:cxn>
                <a:cxn ang="0">
                  <a:pos x="T4" y="T5"/>
                </a:cxn>
                <a:cxn ang="0">
                  <a:pos x="T6" y="T7"/>
                </a:cxn>
                <a:cxn ang="0">
                  <a:pos x="T8" y="T9"/>
                </a:cxn>
                <a:cxn ang="0">
                  <a:pos x="T10" y="T11"/>
                </a:cxn>
              </a:cxnLst>
              <a:rect l="0" t="0" r="r" b="b"/>
              <a:pathLst>
                <a:path w="63" h="96">
                  <a:moveTo>
                    <a:pt x="18" y="89"/>
                  </a:moveTo>
                  <a:cubicBezTo>
                    <a:pt x="20" y="92"/>
                    <a:pt x="23" y="95"/>
                    <a:pt x="27" y="95"/>
                  </a:cubicBezTo>
                  <a:cubicBezTo>
                    <a:pt x="30" y="96"/>
                    <a:pt x="34" y="94"/>
                    <a:pt x="36" y="90"/>
                  </a:cubicBezTo>
                  <a:cubicBezTo>
                    <a:pt x="42" y="81"/>
                    <a:pt x="50" y="70"/>
                    <a:pt x="63" y="65"/>
                  </a:cubicBezTo>
                  <a:cubicBezTo>
                    <a:pt x="52" y="40"/>
                    <a:pt x="45" y="18"/>
                    <a:pt x="41" y="0"/>
                  </a:cubicBezTo>
                  <a:cubicBezTo>
                    <a:pt x="26" y="11"/>
                    <a:pt x="0" y="38"/>
                    <a:pt x="18" y="89"/>
                  </a:cubicBezTo>
                  <a:close/>
                </a:path>
              </a:pathLst>
            </a:custGeom>
            <a:solidFill>
              <a:srgbClr val="FF775D"/>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53" name="Freeform 256"/>
            <p:cNvSpPr/>
            <p:nvPr/>
          </p:nvSpPr>
          <p:spPr bwMode="auto">
            <a:xfrm>
              <a:off x="10717213" y="1431925"/>
              <a:ext cx="236538" cy="360363"/>
            </a:xfrm>
            <a:custGeom>
              <a:avLst/>
              <a:gdLst>
                <a:gd name="T0" fmla="*/ 22 w 63"/>
                <a:gd name="T1" fmla="*/ 0 h 96"/>
                <a:gd name="T2" fmla="*/ 0 w 63"/>
                <a:gd name="T3" fmla="*/ 65 h 96"/>
                <a:gd name="T4" fmla="*/ 27 w 63"/>
                <a:gd name="T5" fmla="*/ 90 h 96"/>
                <a:gd name="T6" fmla="*/ 36 w 63"/>
                <a:gd name="T7" fmla="*/ 95 h 96"/>
                <a:gd name="T8" fmla="*/ 44 w 63"/>
                <a:gd name="T9" fmla="*/ 89 h 96"/>
                <a:gd name="T10" fmla="*/ 22 w 63"/>
                <a:gd name="T11" fmla="*/ 0 h 96"/>
              </a:gdLst>
              <a:ahLst/>
              <a:cxnLst>
                <a:cxn ang="0">
                  <a:pos x="T0" y="T1"/>
                </a:cxn>
                <a:cxn ang="0">
                  <a:pos x="T2" y="T3"/>
                </a:cxn>
                <a:cxn ang="0">
                  <a:pos x="T4" y="T5"/>
                </a:cxn>
                <a:cxn ang="0">
                  <a:pos x="T6" y="T7"/>
                </a:cxn>
                <a:cxn ang="0">
                  <a:pos x="T8" y="T9"/>
                </a:cxn>
                <a:cxn ang="0">
                  <a:pos x="T10" y="T11"/>
                </a:cxn>
              </a:cxnLst>
              <a:rect l="0" t="0" r="r" b="b"/>
              <a:pathLst>
                <a:path w="63" h="96">
                  <a:moveTo>
                    <a:pt x="22" y="0"/>
                  </a:moveTo>
                  <a:cubicBezTo>
                    <a:pt x="18" y="18"/>
                    <a:pt x="11" y="40"/>
                    <a:pt x="0" y="65"/>
                  </a:cubicBezTo>
                  <a:cubicBezTo>
                    <a:pt x="12" y="70"/>
                    <a:pt x="21" y="81"/>
                    <a:pt x="27" y="90"/>
                  </a:cubicBezTo>
                  <a:cubicBezTo>
                    <a:pt x="28" y="94"/>
                    <a:pt x="32" y="96"/>
                    <a:pt x="36" y="95"/>
                  </a:cubicBezTo>
                  <a:cubicBezTo>
                    <a:pt x="40" y="95"/>
                    <a:pt x="43" y="92"/>
                    <a:pt x="44" y="89"/>
                  </a:cubicBezTo>
                  <a:cubicBezTo>
                    <a:pt x="63" y="39"/>
                    <a:pt x="37" y="11"/>
                    <a:pt x="22" y="0"/>
                  </a:cubicBezTo>
                  <a:close/>
                </a:path>
              </a:pathLst>
            </a:custGeom>
            <a:solidFill>
              <a:srgbClr val="FF775D"/>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54" name="Freeform 257"/>
            <p:cNvSpPr/>
            <p:nvPr/>
          </p:nvSpPr>
          <p:spPr bwMode="auto">
            <a:xfrm>
              <a:off x="10409238" y="822325"/>
              <a:ext cx="420688" cy="879475"/>
            </a:xfrm>
            <a:custGeom>
              <a:avLst/>
              <a:gdLst>
                <a:gd name="T0" fmla="*/ 110 w 112"/>
                <a:gd name="T1" fmla="*/ 112 h 234"/>
                <a:gd name="T2" fmla="*/ 64 w 112"/>
                <a:gd name="T3" fmla="*/ 4 h 234"/>
                <a:gd name="T4" fmla="*/ 55 w 112"/>
                <a:gd name="T5" fmla="*/ 0 h 234"/>
                <a:gd name="T6" fmla="*/ 47 w 112"/>
                <a:gd name="T7" fmla="*/ 4 h 234"/>
                <a:gd name="T8" fmla="*/ 3 w 112"/>
                <a:gd name="T9" fmla="*/ 112 h 234"/>
                <a:gd name="T10" fmla="*/ 35 w 112"/>
                <a:gd name="T11" fmla="*/ 234 h 234"/>
                <a:gd name="T12" fmla="*/ 56 w 112"/>
                <a:gd name="T13" fmla="*/ 234 h 234"/>
                <a:gd name="T14" fmla="*/ 57 w 112"/>
                <a:gd name="T15" fmla="*/ 234 h 234"/>
                <a:gd name="T16" fmla="*/ 78 w 112"/>
                <a:gd name="T17" fmla="*/ 234 h 234"/>
                <a:gd name="T18" fmla="*/ 110 w 112"/>
                <a:gd name="T19" fmla="*/ 112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2" h="234">
                  <a:moveTo>
                    <a:pt x="110" y="112"/>
                  </a:moveTo>
                  <a:cubicBezTo>
                    <a:pt x="110" y="57"/>
                    <a:pt x="80" y="19"/>
                    <a:pt x="64" y="4"/>
                  </a:cubicBezTo>
                  <a:cubicBezTo>
                    <a:pt x="62" y="2"/>
                    <a:pt x="59" y="0"/>
                    <a:pt x="55" y="0"/>
                  </a:cubicBezTo>
                  <a:cubicBezTo>
                    <a:pt x="52" y="0"/>
                    <a:pt x="49" y="2"/>
                    <a:pt x="47" y="4"/>
                  </a:cubicBezTo>
                  <a:cubicBezTo>
                    <a:pt x="32" y="20"/>
                    <a:pt x="2" y="57"/>
                    <a:pt x="3" y="112"/>
                  </a:cubicBezTo>
                  <a:cubicBezTo>
                    <a:pt x="3" y="112"/>
                    <a:pt x="0" y="164"/>
                    <a:pt x="35" y="234"/>
                  </a:cubicBezTo>
                  <a:cubicBezTo>
                    <a:pt x="56" y="234"/>
                    <a:pt x="56" y="234"/>
                    <a:pt x="56" y="234"/>
                  </a:cubicBezTo>
                  <a:cubicBezTo>
                    <a:pt x="57" y="234"/>
                    <a:pt x="57" y="234"/>
                    <a:pt x="57" y="234"/>
                  </a:cubicBezTo>
                  <a:cubicBezTo>
                    <a:pt x="78" y="234"/>
                    <a:pt x="78" y="234"/>
                    <a:pt x="78" y="234"/>
                  </a:cubicBezTo>
                  <a:cubicBezTo>
                    <a:pt x="112" y="164"/>
                    <a:pt x="110" y="112"/>
                    <a:pt x="110" y="112"/>
                  </a:cubicBezTo>
                  <a:close/>
                </a:path>
              </a:pathLst>
            </a:custGeom>
            <a:solidFill>
              <a:srgbClr val="5292B7"/>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58" name="Rectangle 258"/>
            <p:cNvSpPr>
              <a:spLocks noChangeArrowheads="1"/>
            </p:cNvSpPr>
            <p:nvPr/>
          </p:nvSpPr>
          <p:spPr bwMode="auto">
            <a:xfrm>
              <a:off x="10507663" y="1693863"/>
              <a:ext cx="228600" cy="57150"/>
            </a:xfrm>
            <a:prstGeom prst="rect">
              <a:avLst/>
            </a:prstGeom>
            <a:solidFill>
              <a:srgbClr val="FF77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3" tIns="45711" rIns="91423" bIns="45711" numCol="1" anchor="t" anchorCtr="0" compatLnSpc="1"/>
            <a:lstStyle/>
            <a:p>
              <a:endParaRPr lang="zh-CN" altLang="en-US"/>
            </a:p>
          </p:txBody>
        </p:sp>
        <p:sp>
          <p:nvSpPr>
            <p:cNvPr id="59" name="Oval 259"/>
            <p:cNvSpPr>
              <a:spLocks noChangeArrowheads="1"/>
            </p:cNvSpPr>
            <p:nvPr/>
          </p:nvSpPr>
          <p:spPr bwMode="auto">
            <a:xfrm>
              <a:off x="10529888" y="1055688"/>
              <a:ext cx="180975" cy="1841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grpSp>
      <p:sp>
        <p:nvSpPr>
          <p:cNvPr id="60" name="TextBox 8"/>
          <p:cNvSpPr txBox="1"/>
          <p:nvPr/>
        </p:nvSpPr>
        <p:spPr>
          <a:xfrm>
            <a:off x="9727224" y="4543006"/>
            <a:ext cx="2109481" cy="2008505"/>
          </a:xfrm>
          <a:prstGeom prst="rect">
            <a:avLst/>
          </a:prstGeom>
          <a:solidFill>
            <a:srgbClr val="FEF2E8"/>
          </a:solidFill>
        </p:spPr>
        <p:txBody>
          <a:bodyPr wrap="square" lIns="91406" tIns="45702" rIns="91406" bIns="45702" rtlCol="0" anchor="ctr">
            <a:spAutoFit/>
          </a:bodyPr>
          <a:lstStyle/>
          <a:p>
            <a:pPr algn="ctr">
              <a:lnSpc>
                <a:spcPct val="130000"/>
              </a:lnSpc>
            </a:pPr>
            <a:r>
              <a:rPr lang="zh-CN" altLang="en-US" sz="2400" dirty="0">
                <a:solidFill>
                  <a:sysClr val="windowText" lastClr="000000"/>
                </a:solidFill>
                <a:latin typeface="微软雅黑" panose="020B0503020204020204" charset="-122"/>
                <a:ea typeface="微软雅黑" panose="020B0503020204020204" charset="-122"/>
              </a:rPr>
              <a:t>就地生态化处理或者交由符合规定的单位集中处置</a:t>
            </a:r>
            <a:endParaRPr lang="zh-CN" altLang="en-US" sz="2400" dirty="0">
              <a:solidFill>
                <a:sysClr val="windowText" lastClr="000000"/>
              </a:solidFill>
              <a:latin typeface="微软雅黑" panose="020B0503020204020204" charset="-122"/>
              <a:ea typeface="微软雅黑" panose="020B0503020204020204" charset="-122"/>
            </a:endParaRPr>
          </a:p>
        </p:txBody>
      </p:sp>
      <p:sp>
        <p:nvSpPr>
          <p:cNvPr id="61" name="TextBox 8"/>
          <p:cNvSpPr txBox="1"/>
          <p:nvPr/>
        </p:nvSpPr>
        <p:spPr>
          <a:xfrm>
            <a:off x="6518578" y="5810896"/>
            <a:ext cx="1737192" cy="643890"/>
          </a:xfrm>
          <a:prstGeom prst="rect">
            <a:avLst/>
          </a:prstGeom>
          <a:noFill/>
        </p:spPr>
        <p:txBody>
          <a:bodyPr wrap="square" lIns="91406" tIns="45702" rIns="91406" bIns="45702" rtlCol="0" anchor="ctr">
            <a:spAutoFit/>
          </a:bodyPr>
          <a:lstStyle/>
          <a:p>
            <a:pPr algn="ctr">
              <a:lnSpc>
                <a:spcPct val="150000"/>
              </a:lnSpc>
            </a:pPr>
            <a:r>
              <a:rPr lang="zh-CN" altLang="en-US" sz="2400" dirty="0">
                <a:solidFill>
                  <a:sysClr val="windowText" lastClr="000000"/>
                </a:solidFill>
                <a:latin typeface="微软雅黑" panose="020B0503020204020204" charset="-122"/>
                <a:ea typeface="微软雅黑" panose="020B0503020204020204" charset="-122"/>
              </a:rPr>
              <a:t>易腐烂垃圾</a:t>
            </a:r>
            <a:endParaRPr lang="en-US" altLang="zh-CN" sz="2400" dirty="0">
              <a:solidFill>
                <a:sysClr val="windowText" lastClr="000000"/>
              </a:solidFill>
              <a:latin typeface="微软雅黑" panose="020B0503020204020204" charset="-122"/>
              <a:ea typeface="微软雅黑" panose="020B0503020204020204"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29"/>
          <p:cNvSpPr/>
          <p:nvPr/>
        </p:nvSpPr>
        <p:spPr bwMode="auto">
          <a:xfrm>
            <a:off x="1103633" y="1221411"/>
            <a:ext cx="444334" cy="47350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598" y="2167"/>
                </a:moveTo>
                <a:cubicBezTo>
                  <a:pt x="3598" y="2549"/>
                  <a:pt x="3517" y="2902"/>
                  <a:pt x="3358" y="3213"/>
                </a:cubicBezTo>
                <a:cubicBezTo>
                  <a:pt x="3197" y="3525"/>
                  <a:pt x="2981" y="3792"/>
                  <a:pt x="2707" y="4006"/>
                </a:cubicBezTo>
                <a:lnTo>
                  <a:pt x="2707" y="21050"/>
                </a:lnTo>
                <a:cubicBezTo>
                  <a:pt x="2707" y="21203"/>
                  <a:pt x="2663" y="21329"/>
                  <a:pt x="2580" y="21438"/>
                </a:cubicBezTo>
                <a:cubicBezTo>
                  <a:pt x="2492" y="21547"/>
                  <a:pt x="2386" y="21599"/>
                  <a:pt x="2262" y="21599"/>
                </a:cubicBezTo>
                <a:lnTo>
                  <a:pt x="1348" y="21599"/>
                </a:lnTo>
                <a:cubicBezTo>
                  <a:pt x="1221" y="21599"/>
                  <a:pt x="1118" y="21544"/>
                  <a:pt x="1038" y="21438"/>
                </a:cubicBezTo>
                <a:cubicBezTo>
                  <a:pt x="954" y="21329"/>
                  <a:pt x="913" y="21203"/>
                  <a:pt x="913" y="21050"/>
                </a:cubicBezTo>
                <a:lnTo>
                  <a:pt x="913" y="4006"/>
                </a:lnTo>
                <a:cubicBezTo>
                  <a:pt x="641" y="3792"/>
                  <a:pt x="421" y="3525"/>
                  <a:pt x="252" y="3213"/>
                </a:cubicBezTo>
                <a:cubicBezTo>
                  <a:pt x="83" y="2902"/>
                  <a:pt x="0" y="2549"/>
                  <a:pt x="0" y="2167"/>
                </a:cubicBezTo>
                <a:cubicBezTo>
                  <a:pt x="0" y="1574"/>
                  <a:pt x="176" y="1069"/>
                  <a:pt x="528" y="640"/>
                </a:cubicBezTo>
                <a:cubicBezTo>
                  <a:pt x="878" y="211"/>
                  <a:pt x="1304" y="0"/>
                  <a:pt x="1804" y="0"/>
                </a:cubicBezTo>
                <a:cubicBezTo>
                  <a:pt x="2296" y="0"/>
                  <a:pt x="2719" y="211"/>
                  <a:pt x="3069" y="640"/>
                </a:cubicBezTo>
                <a:cubicBezTo>
                  <a:pt x="3422" y="1069"/>
                  <a:pt x="3598" y="1571"/>
                  <a:pt x="3598" y="2167"/>
                </a:cubicBezTo>
                <a:moveTo>
                  <a:pt x="20838" y="2476"/>
                </a:moveTo>
                <a:cubicBezTo>
                  <a:pt x="21063" y="2323"/>
                  <a:pt x="21247" y="2297"/>
                  <a:pt x="21389" y="2391"/>
                </a:cubicBezTo>
                <a:cubicBezTo>
                  <a:pt x="21529" y="2485"/>
                  <a:pt x="21599" y="2684"/>
                  <a:pt x="21599" y="2996"/>
                </a:cubicBezTo>
                <a:lnTo>
                  <a:pt x="21599" y="13515"/>
                </a:lnTo>
                <a:cubicBezTo>
                  <a:pt x="21599" y="13803"/>
                  <a:pt x="21526" y="14106"/>
                  <a:pt x="21382" y="14420"/>
                </a:cubicBezTo>
                <a:cubicBezTo>
                  <a:pt x="21237" y="14737"/>
                  <a:pt x="21056" y="14966"/>
                  <a:pt x="20838" y="15119"/>
                </a:cubicBezTo>
                <a:cubicBezTo>
                  <a:pt x="19954" y="15757"/>
                  <a:pt x="19146" y="16165"/>
                  <a:pt x="18412" y="16350"/>
                </a:cubicBezTo>
                <a:cubicBezTo>
                  <a:pt x="17678" y="16529"/>
                  <a:pt x="17036" y="16606"/>
                  <a:pt x="16490" y="16567"/>
                </a:cubicBezTo>
                <a:cubicBezTo>
                  <a:pt x="15849" y="16526"/>
                  <a:pt x="15281" y="16371"/>
                  <a:pt x="14791" y="16103"/>
                </a:cubicBezTo>
                <a:cubicBezTo>
                  <a:pt x="14392" y="15851"/>
                  <a:pt x="14003" y="15607"/>
                  <a:pt x="13623" y="15378"/>
                </a:cubicBezTo>
                <a:cubicBezTo>
                  <a:pt x="13244" y="15146"/>
                  <a:pt x="12857" y="14946"/>
                  <a:pt x="12458" y="14773"/>
                </a:cubicBezTo>
                <a:cubicBezTo>
                  <a:pt x="12059" y="14599"/>
                  <a:pt x="11640" y="14461"/>
                  <a:pt x="11197" y="14358"/>
                </a:cubicBezTo>
                <a:cubicBezTo>
                  <a:pt x="10757" y="14256"/>
                  <a:pt x="10269" y="14203"/>
                  <a:pt x="9738" y="14203"/>
                </a:cubicBezTo>
                <a:cubicBezTo>
                  <a:pt x="9310" y="14220"/>
                  <a:pt x="8825" y="14306"/>
                  <a:pt x="8286" y="14455"/>
                </a:cubicBezTo>
                <a:cubicBezTo>
                  <a:pt x="7824" y="14588"/>
                  <a:pt x="7266" y="14799"/>
                  <a:pt x="6605" y="15090"/>
                </a:cubicBezTo>
                <a:cubicBezTo>
                  <a:pt x="5944" y="15381"/>
                  <a:pt x="5207" y="15792"/>
                  <a:pt x="4394" y="16327"/>
                </a:cubicBezTo>
                <a:cubicBezTo>
                  <a:pt x="4169" y="16476"/>
                  <a:pt x="3978" y="16494"/>
                  <a:pt x="3826" y="16382"/>
                </a:cubicBezTo>
                <a:cubicBezTo>
                  <a:pt x="3674" y="16268"/>
                  <a:pt x="3598" y="16059"/>
                  <a:pt x="3598" y="15751"/>
                </a:cubicBezTo>
                <a:lnTo>
                  <a:pt x="3598" y="5273"/>
                </a:lnTo>
                <a:cubicBezTo>
                  <a:pt x="3598" y="4964"/>
                  <a:pt x="3674" y="4653"/>
                  <a:pt x="3826" y="4347"/>
                </a:cubicBezTo>
                <a:cubicBezTo>
                  <a:pt x="3978" y="4036"/>
                  <a:pt x="4169" y="3807"/>
                  <a:pt x="4394" y="3654"/>
                </a:cubicBezTo>
                <a:cubicBezTo>
                  <a:pt x="5207" y="3143"/>
                  <a:pt x="5941" y="2737"/>
                  <a:pt x="6597" y="2447"/>
                </a:cubicBezTo>
                <a:cubicBezTo>
                  <a:pt x="7253" y="2156"/>
                  <a:pt x="7816" y="1944"/>
                  <a:pt x="8286" y="1812"/>
                </a:cubicBezTo>
                <a:cubicBezTo>
                  <a:pt x="8832" y="1665"/>
                  <a:pt x="9317" y="1580"/>
                  <a:pt x="9738" y="1559"/>
                </a:cubicBezTo>
                <a:cubicBezTo>
                  <a:pt x="10269" y="1559"/>
                  <a:pt x="10757" y="1612"/>
                  <a:pt x="11197" y="1715"/>
                </a:cubicBezTo>
                <a:cubicBezTo>
                  <a:pt x="11640" y="1818"/>
                  <a:pt x="12059" y="1956"/>
                  <a:pt x="12458" y="2135"/>
                </a:cubicBezTo>
                <a:cubicBezTo>
                  <a:pt x="12857" y="2306"/>
                  <a:pt x="13242" y="2508"/>
                  <a:pt x="13619" y="2737"/>
                </a:cubicBezTo>
                <a:cubicBezTo>
                  <a:pt x="13993" y="2967"/>
                  <a:pt x="14385" y="3207"/>
                  <a:pt x="14791" y="3463"/>
                </a:cubicBezTo>
                <a:cubicBezTo>
                  <a:pt x="15281" y="3736"/>
                  <a:pt x="15849" y="3889"/>
                  <a:pt x="16490" y="3924"/>
                </a:cubicBezTo>
                <a:cubicBezTo>
                  <a:pt x="17036" y="3965"/>
                  <a:pt x="17678" y="3889"/>
                  <a:pt x="18412" y="3707"/>
                </a:cubicBezTo>
                <a:cubicBezTo>
                  <a:pt x="19146" y="3522"/>
                  <a:pt x="19957" y="3113"/>
                  <a:pt x="20838" y="2476"/>
                </a:cubicBezTo>
              </a:path>
            </a:pathLst>
          </a:custGeom>
          <a:solidFill>
            <a:srgbClr val="FFFFFF"/>
          </a:solidFill>
          <a:ln>
            <a:noFill/>
          </a:ln>
          <a:effectLst/>
        </p:spPr>
        <p:txBody>
          <a:bodyPr lIns="101543" tIns="101543" rIns="101543" bIns="101543" anchor="ctr"/>
          <a:lstStyle/>
          <a:p>
            <a:pPr defTabSz="685800">
              <a:defRPr/>
            </a:pPr>
            <a:endParaRPr lang="es-ES" sz="5865"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4" name="文本框 10"/>
          <p:cNvSpPr txBox="1">
            <a:spLocks noChangeArrowheads="1"/>
          </p:cNvSpPr>
          <p:nvPr/>
        </p:nvSpPr>
        <p:spPr bwMode="auto">
          <a:xfrm>
            <a:off x="1254324" y="1055910"/>
            <a:ext cx="2869827" cy="664845"/>
          </a:xfrm>
          <a:prstGeom prst="rect">
            <a:avLst/>
          </a:prstGeom>
          <a:solidFill>
            <a:srgbClr val="3D735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08" tIns="45703" rIns="91408" bIns="45703">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a:lnSpc>
                <a:spcPct val="100000"/>
              </a:lnSpc>
              <a:spcBef>
                <a:spcPct val="0"/>
              </a:spcBef>
              <a:buNone/>
            </a:pPr>
            <a:r>
              <a:rPr lang="zh-CN" altLang="en-US" sz="3735" b="1" dirty="0" smtClean="0">
                <a:solidFill>
                  <a:srgbClr val="FFFFFF"/>
                </a:solidFill>
                <a:latin typeface="微软雅黑" panose="020B0503020204020204" charset="-122"/>
                <a:ea typeface="微软雅黑" panose="020B0503020204020204" charset="-122"/>
              </a:rPr>
              <a:t>分 类 末 端</a:t>
            </a:r>
            <a:endParaRPr lang="zh-CN" altLang="en-US" sz="3735" b="1" dirty="0">
              <a:solidFill>
                <a:srgbClr val="FFFFFF"/>
              </a:solidFill>
              <a:latin typeface="微软雅黑" panose="020B0503020204020204" charset="-122"/>
              <a:ea typeface="微软雅黑" panose="020B0503020204020204" charset="-122"/>
            </a:endParaRPr>
          </a:p>
        </p:txBody>
      </p:sp>
      <p:sp>
        <p:nvSpPr>
          <p:cNvPr id="5" name="矩形 4"/>
          <p:cNvSpPr/>
          <p:nvPr/>
        </p:nvSpPr>
        <p:spPr>
          <a:xfrm>
            <a:off x="1103633" y="1952609"/>
            <a:ext cx="5472256" cy="3168015"/>
          </a:xfrm>
          <a:prstGeom prst="rect">
            <a:avLst/>
          </a:prstGeom>
        </p:spPr>
        <p:txBody>
          <a:bodyPr wrap="square" lIns="91408" tIns="45703" rIns="91408" bIns="45703">
            <a:spAutoFit/>
          </a:bodyPr>
          <a:lstStyle/>
          <a:p>
            <a:pPr>
              <a:lnSpc>
                <a:spcPts val="3000"/>
              </a:lnSpc>
            </a:pPr>
            <a:r>
              <a:rPr lang="zh-CN" altLang="en-US" sz="2665" b="1" dirty="0" smtClean="0">
                <a:solidFill>
                  <a:schemeClr val="accent1">
                    <a:lumMod val="75000"/>
                  </a:schemeClr>
                </a:solidFill>
                <a:latin typeface="黑体" panose="02010609060101010101" charset="-122"/>
                <a:ea typeface="黑体" panose="02010609060101010101" charset="-122"/>
              </a:rPr>
              <a:t>大</a:t>
            </a:r>
            <a:r>
              <a:rPr lang="zh-CN" altLang="en-US" sz="2665" b="1" dirty="0">
                <a:solidFill>
                  <a:schemeClr val="accent1">
                    <a:lumMod val="75000"/>
                  </a:schemeClr>
                </a:solidFill>
                <a:latin typeface="黑体" panose="02010609060101010101" charset="-122"/>
                <a:ea typeface="黑体" panose="02010609060101010101" charset="-122"/>
              </a:rPr>
              <a:t>分流处理设施</a:t>
            </a:r>
            <a:r>
              <a:rPr lang="en-US" altLang="zh-CN" sz="2665" b="1" dirty="0">
                <a:solidFill>
                  <a:schemeClr val="accent1">
                    <a:lumMod val="75000"/>
                  </a:schemeClr>
                </a:solidFill>
                <a:latin typeface="黑体" panose="02010609060101010101" charset="-122"/>
                <a:ea typeface="黑体" panose="02010609060101010101" charset="-122"/>
              </a:rPr>
              <a:t>63</a:t>
            </a:r>
            <a:r>
              <a:rPr lang="zh-CN" altLang="en-US" sz="2665" b="1" dirty="0" smtClean="0">
                <a:solidFill>
                  <a:schemeClr val="accent1">
                    <a:lumMod val="75000"/>
                  </a:schemeClr>
                </a:solidFill>
                <a:latin typeface="黑体" panose="02010609060101010101" charset="-122"/>
                <a:ea typeface="黑体" panose="02010609060101010101" charset="-122"/>
              </a:rPr>
              <a:t>座</a:t>
            </a:r>
            <a:endParaRPr lang="en-US" altLang="zh-CN" sz="2665" b="1" dirty="0" smtClean="0">
              <a:solidFill>
                <a:schemeClr val="accent1">
                  <a:lumMod val="75000"/>
                </a:schemeClr>
              </a:solidFill>
              <a:latin typeface="黑体" panose="02010609060101010101" charset="-122"/>
              <a:ea typeface="黑体" panose="02010609060101010101" charset="-122"/>
            </a:endParaRPr>
          </a:p>
          <a:p>
            <a:pPr>
              <a:lnSpc>
                <a:spcPts val="3000"/>
              </a:lnSpc>
            </a:pPr>
            <a:r>
              <a:rPr lang="zh-CN" altLang="en-US" sz="2665" b="1" dirty="0" smtClean="0">
                <a:latin typeface="黑体" panose="02010609060101010101" charset="-122"/>
                <a:ea typeface="黑体" panose="02010609060101010101" charset="-122"/>
              </a:rPr>
              <a:t>★ 焚烧</a:t>
            </a:r>
            <a:r>
              <a:rPr lang="zh-CN" altLang="en-US" sz="2665" b="1" dirty="0">
                <a:latin typeface="黑体" panose="02010609060101010101" charset="-122"/>
                <a:ea typeface="黑体" panose="02010609060101010101" charset="-122"/>
              </a:rPr>
              <a:t>处理设施</a:t>
            </a:r>
            <a:r>
              <a:rPr lang="en-US" altLang="zh-CN" sz="2665" b="1" dirty="0">
                <a:latin typeface="黑体" panose="02010609060101010101" charset="-122"/>
                <a:ea typeface="黑体" panose="02010609060101010101" charset="-122"/>
              </a:rPr>
              <a:t>6</a:t>
            </a:r>
            <a:r>
              <a:rPr lang="zh-CN" altLang="en-US" sz="2665" b="1" dirty="0" smtClean="0">
                <a:latin typeface="黑体" panose="02010609060101010101" charset="-122"/>
                <a:ea typeface="黑体" panose="02010609060101010101" charset="-122"/>
              </a:rPr>
              <a:t>座</a:t>
            </a:r>
            <a:endParaRPr lang="en-US" altLang="zh-CN" sz="2665" b="1" dirty="0" smtClean="0">
              <a:latin typeface="黑体" panose="02010609060101010101" charset="-122"/>
              <a:ea typeface="黑体" panose="02010609060101010101" charset="-122"/>
            </a:endParaRPr>
          </a:p>
          <a:p>
            <a:pPr>
              <a:lnSpc>
                <a:spcPts val="3000"/>
              </a:lnSpc>
            </a:pPr>
            <a:r>
              <a:rPr lang="zh-CN" altLang="en-US" sz="2665" b="1" dirty="0" smtClean="0">
                <a:latin typeface="黑体" panose="02010609060101010101" charset="-122"/>
                <a:ea typeface="黑体" panose="02010609060101010101" charset="-122"/>
              </a:rPr>
              <a:t>★ 卫生</a:t>
            </a:r>
            <a:r>
              <a:rPr lang="zh-CN" altLang="en-US" sz="2665" b="1" dirty="0">
                <a:latin typeface="黑体" panose="02010609060101010101" charset="-122"/>
                <a:ea typeface="黑体" panose="02010609060101010101" charset="-122"/>
              </a:rPr>
              <a:t>填埋设施</a:t>
            </a:r>
            <a:r>
              <a:rPr lang="en-US" altLang="zh-CN" sz="2665" b="1" dirty="0">
                <a:latin typeface="黑体" panose="02010609060101010101" charset="-122"/>
                <a:ea typeface="黑体" panose="02010609060101010101" charset="-122"/>
              </a:rPr>
              <a:t>3</a:t>
            </a:r>
            <a:r>
              <a:rPr lang="zh-CN" altLang="en-US" sz="2665" b="1" dirty="0" smtClean="0">
                <a:latin typeface="黑体" panose="02010609060101010101" charset="-122"/>
                <a:ea typeface="黑体" panose="02010609060101010101" charset="-122"/>
              </a:rPr>
              <a:t>座</a:t>
            </a:r>
            <a:endParaRPr lang="en-US" altLang="zh-CN" sz="2665" b="1" dirty="0" smtClean="0">
              <a:latin typeface="黑体" panose="02010609060101010101" charset="-122"/>
              <a:ea typeface="黑体" panose="02010609060101010101" charset="-122"/>
            </a:endParaRPr>
          </a:p>
          <a:p>
            <a:pPr>
              <a:lnSpc>
                <a:spcPts val="3000"/>
              </a:lnSpc>
            </a:pPr>
            <a:r>
              <a:rPr lang="zh-CN" altLang="en-US" sz="2665" b="1" dirty="0" smtClean="0">
                <a:latin typeface="黑体" panose="02010609060101010101" charset="-122"/>
                <a:ea typeface="黑体" panose="02010609060101010101" charset="-122"/>
              </a:rPr>
              <a:t>★ 建筑</a:t>
            </a:r>
            <a:r>
              <a:rPr lang="zh-CN" altLang="en-US" sz="2665" b="1" dirty="0">
                <a:latin typeface="黑体" panose="02010609060101010101" charset="-122"/>
                <a:ea typeface="黑体" panose="02010609060101010101" charset="-122"/>
              </a:rPr>
              <a:t>垃圾处理设施</a:t>
            </a:r>
            <a:r>
              <a:rPr lang="en-US" altLang="zh-CN" sz="2665" b="1" dirty="0">
                <a:latin typeface="黑体" panose="02010609060101010101" charset="-122"/>
                <a:ea typeface="黑体" panose="02010609060101010101" charset="-122"/>
              </a:rPr>
              <a:t>4</a:t>
            </a:r>
            <a:r>
              <a:rPr lang="zh-CN" altLang="en-US" sz="2665" b="1" dirty="0" smtClean="0">
                <a:latin typeface="黑体" panose="02010609060101010101" charset="-122"/>
                <a:ea typeface="黑体" panose="02010609060101010101" charset="-122"/>
              </a:rPr>
              <a:t>座</a:t>
            </a:r>
            <a:endParaRPr lang="en-US" altLang="zh-CN" sz="2665" b="1" dirty="0" smtClean="0">
              <a:latin typeface="黑体" panose="02010609060101010101" charset="-122"/>
              <a:ea typeface="黑体" panose="02010609060101010101" charset="-122"/>
            </a:endParaRPr>
          </a:p>
          <a:p>
            <a:pPr>
              <a:lnSpc>
                <a:spcPts val="3000"/>
              </a:lnSpc>
            </a:pPr>
            <a:r>
              <a:rPr lang="zh-CN" altLang="en-US" sz="2665" b="1" dirty="0" smtClean="0">
                <a:latin typeface="黑体" panose="02010609060101010101" charset="-122"/>
                <a:ea typeface="黑体" panose="02010609060101010101" charset="-122"/>
              </a:rPr>
              <a:t>★ 餐</a:t>
            </a:r>
            <a:r>
              <a:rPr lang="zh-CN" altLang="en-US" sz="2665" b="1" dirty="0">
                <a:latin typeface="黑体" panose="02010609060101010101" charset="-122"/>
                <a:ea typeface="黑体" panose="02010609060101010101" charset="-122"/>
              </a:rPr>
              <a:t>厨垃圾处理设施</a:t>
            </a:r>
            <a:r>
              <a:rPr lang="en-US" altLang="zh-CN" sz="2665" b="1" dirty="0">
                <a:latin typeface="黑体" panose="02010609060101010101" charset="-122"/>
                <a:ea typeface="黑体" panose="02010609060101010101" charset="-122"/>
              </a:rPr>
              <a:t>2</a:t>
            </a:r>
            <a:r>
              <a:rPr lang="zh-CN" altLang="en-US" sz="2665" b="1" dirty="0" smtClean="0">
                <a:latin typeface="黑体" panose="02010609060101010101" charset="-122"/>
                <a:ea typeface="黑体" panose="02010609060101010101" charset="-122"/>
              </a:rPr>
              <a:t>座</a:t>
            </a:r>
            <a:endParaRPr lang="en-US" altLang="zh-CN" sz="2665" b="1" dirty="0" smtClean="0">
              <a:latin typeface="黑体" panose="02010609060101010101" charset="-122"/>
              <a:ea typeface="黑体" panose="02010609060101010101" charset="-122"/>
            </a:endParaRPr>
          </a:p>
          <a:p>
            <a:pPr>
              <a:lnSpc>
                <a:spcPts val="3000"/>
              </a:lnSpc>
            </a:pPr>
            <a:r>
              <a:rPr lang="zh-CN" altLang="en-US" sz="2665" b="1" dirty="0" smtClean="0">
                <a:latin typeface="黑体" panose="02010609060101010101" charset="-122"/>
                <a:ea typeface="黑体" panose="02010609060101010101" charset="-122"/>
              </a:rPr>
              <a:t>★ 大件</a:t>
            </a:r>
            <a:r>
              <a:rPr lang="zh-CN" altLang="en-US" sz="2665" b="1" dirty="0">
                <a:latin typeface="黑体" panose="02010609060101010101" charset="-122"/>
                <a:ea typeface="黑体" panose="02010609060101010101" charset="-122"/>
              </a:rPr>
              <a:t>垃圾分拣中心</a:t>
            </a:r>
            <a:r>
              <a:rPr lang="en-US" altLang="zh-CN" sz="2665" b="1" dirty="0">
                <a:latin typeface="黑体" panose="02010609060101010101" charset="-122"/>
                <a:ea typeface="黑体" panose="02010609060101010101" charset="-122"/>
              </a:rPr>
              <a:t>7</a:t>
            </a:r>
            <a:r>
              <a:rPr lang="zh-CN" altLang="en-US" sz="2665" b="1" dirty="0" smtClean="0">
                <a:latin typeface="黑体" panose="02010609060101010101" charset="-122"/>
                <a:ea typeface="黑体" panose="02010609060101010101" charset="-122"/>
              </a:rPr>
              <a:t>座</a:t>
            </a:r>
            <a:endParaRPr lang="en-US" altLang="zh-CN" sz="2665" b="1" dirty="0" smtClean="0">
              <a:latin typeface="黑体" panose="02010609060101010101" charset="-122"/>
              <a:ea typeface="黑体" panose="02010609060101010101" charset="-122"/>
            </a:endParaRPr>
          </a:p>
          <a:p>
            <a:pPr>
              <a:lnSpc>
                <a:spcPts val="3000"/>
              </a:lnSpc>
            </a:pPr>
            <a:r>
              <a:rPr lang="zh-CN" altLang="en-US" sz="2665" b="1" dirty="0" smtClean="0">
                <a:latin typeface="黑体" panose="02010609060101010101" charset="-122"/>
                <a:ea typeface="黑体" panose="02010609060101010101" charset="-122"/>
              </a:rPr>
              <a:t>★ 农贸市场</a:t>
            </a:r>
            <a:r>
              <a:rPr lang="zh-CN" altLang="en-US" sz="2665" b="1" dirty="0">
                <a:latin typeface="黑体" panose="02010609060101010101" charset="-122"/>
                <a:ea typeface="黑体" panose="02010609060101010101" charset="-122"/>
              </a:rPr>
              <a:t>易腐垃圾处理设施</a:t>
            </a:r>
            <a:r>
              <a:rPr lang="en-US" altLang="zh-CN" sz="2665" b="1" dirty="0">
                <a:latin typeface="黑体" panose="02010609060101010101" charset="-122"/>
                <a:ea typeface="黑体" panose="02010609060101010101" charset="-122"/>
              </a:rPr>
              <a:t>36</a:t>
            </a:r>
            <a:r>
              <a:rPr lang="zh-CN" altLang="en-US" sz="2665" b="1" dirty="0" smtClean="0">
                <a:latin typeface="黑体" panose="02010609060101010101" charset="-122"/>
                <a:ea typeface="黑体" panose="02010609060101010101" charset="-122"/>
              </a:rPr>
              <a:t>座</a:t>
            </a:r>
            <a:endParaRPr lang="en-US" altLang="zh-CN" sz="2665" b="1" dirty="0" smtClean="0">
              <a:latin typeface="黑体" panose="02010609060101010101" charset="-122"/>
              <a:ea typeface="黑体" panose="02010609060101010101" charset="-122"/>
            </a:endParaRPr>
          </a:p>
          <a:p>
            <a:pPr>
              <a:lnSpc>
                <a:spcPts val="3000"/>
              </a:lnSpc>
            </a:pPr>
            <a:r>
              <a:rPr lang="zh-CN" altLang="en-US" sz="2665" b="1" dirty="0" smtClean="0">
                <a:latin typeface="黑体" panose="02010609060101010101" charset="-122"/>
                <a:ea typeface="黑体" panose="02010609060101010101" charset="-122"/>
              </a:rPr>
              <a:t>★ 园林</a:t>
            </a:r>
            <a:r>
              <a:rPr lang="zh-CN" altLang="en-US" sz="2665" b="1" dirty="0">
                <a:latin typeface="黑体" panose="02010609060101010101" charset="-122"/>
                <a:ea typeface="黑体" panose="02010609060101010101" charset="-122"/>
              </a:rPr>
              <a:t>绿化垃圾处理设施</a:t>
            </a:r>
            <a:r>
              <a:rPr lang="en-US" altLang="zh-CN" sz="2665" b="1" dirty="0">
                <a:latin typeface="黑体" panose="02010609060101010101" charset="-122"/>
                <a:ea typeface="黑体" panose="02010609060101010101" charset="-122"/>
              </a:rPr>
              <a:t>5</a:t>
            </a:r>
            <a:r>
              <a:rPr lang="zh-CN" altLang="en-US" sz="2665" b="1" dirty="0" smtClean="0">
                <a:latin typeface="黑体" panose="02010609060101010101" charset="-122"/>
                <a:ea typeface="黑体" panose="02010609060101010101" charset="-122"/>
              </a:rPr>
              <a:t>座</a:t>
            </a:r>
            <a:endParaRPr lang="zh-CN" altLang="en-US" sz="2665" b="1" dirty="0">
              <a:latin typeface="黑体" panose="02010609060101010101" charset="-122"/>
              <a:ea typeface="黑体" panose="02010609060101010101" charset="-122"/>
            </a:endParaRPr>
          </a:p>
        </p:txBody>
      </p:sp>
      <p:sp>
        <p:nvSpPr>
          <p:cNvPr id="6" name="矩形 5"/>
          <p:cNvSpPr/>
          <p:nvPr/>
        </p:nvSpPr>
        <p:spPr>
          <a:xfrm>
            <a:off x="6618735" y="1968989"/>
            <a:ext cx="5139961" cy="2554605"/>
          </a:xfrm>
          <a:prstGeom prst="rect">
            <a:avLst/>
          </a:prstGeom>
        </p:spPr>
        <p:txBody>
          <a:bodyPr wrap="square" lIns="91408" tIns="45703" rIns="91408" bIns="45703">
            <a:spAutoFit/>
          </a:bodyPr>
          <a:lstStyle/>
          <a:p>
            <a:pPr>
              <a:lnSpc>
                <a:spcPct val="150000"/>
              </a:lnSpc>
            </a:pPr>
            <a:r>
              <a:rPr lang="zh-CN" altLang="en-US" sz="2665" b="1" dirty="0" smtClean="0">
                <a:solidFill>
                  <a:schemeClr val="accent1">
                    <a:lumMod val="75000"/>
                  </a:schemeClr>
                </a:solidFill>
                <a:latin typeface="黑体" panose="02010609060101010101" charset="-122"/>
                <a:ea typeface="黑体" panose="02010609060101010101" charset="-122"/>
              </a:rPr>
              <a:t>细分</a:t>
            </a:r>
            <a:r>
              <a:rPr lang="zh-CN" altLang="en-US" sz="2665" b="1" dirty="0">
                <a:solidFill>
                  <a:schemeClr val="accent1">
                    <a:lumMod val="75000"/>
                  </a:schemeClr>
                </a:solidFill>
                <a:latin typeface="黑体" panose="02010609060101010101" charset="-122"/>
                <a:ea typeface="黑体" panose="02010609060101010101" charset="-122"/>
              </a:rPr>
              <a:t>类暂存处理设施</a:t>
            </a:r>
            <a:r>
              <a:rPr lang="en-US" altLang="zh-CN" sz="2665" b="1" dirty="0">
                <a:solidFill>
                  <a:schemeClr val="accent1">
                    <a:lumMod val="75000"/>
                  </a:schemeClr>
                </a:solidFill>
                <a:latin typeface="黑体" panose="02010609060101010101" charset="-122"/>
                <a:ea typeface="黑体" panose="02010609060101010101" charset="-122"/>
              </a:rPr>
              <a:t>109</a:t>
            </a:r>
            <a:r>
              <a:rPr lang="zh-CN" altLang="en-US" sz="2665" b="1" dirty="0" smtClean="0">
                <a:solidFill>
                  <a:schemeClr val="accent1">
                    <a:lumMod val="75000"/>
                  </a:schemeClr>
                </a:solidFill>
                <a:latin typeface="黑体" panose="02010609060101010101" charset="-122"/>
                <a:ea typeface="黑体" panose="02010609060101010101" charset="-122"/>
              </a:rPr>
              <a:t>座</a:t>
            </a:r>
            <a:endParaRPr lang="en-US" altLang="zh-CN" sz="2665" b="1" dirty="0" smtClean="0">
              <a:solidFill>
                <a:schemeClr val="accent1">
                  <a:lumMod val="75000"/>
                </a:schemeClr>
              </a:solidFill>
              <a:latin typeface="黑体" panose="02010609060101010101" charset="-122"/>
              <a:ea typeface="黑体" panose="02010609060101010101" charset="-122"/>
            </a:endParaRPr>
          </a:p>
          <a:p>
            <a:pPr>
              <a:lnSpc>
                <a:spcPct val="150000"/>
              </a:lnSpc>
            </a:pPr>
            <a:r>
              <a:rPr lang="zh-CN" altLang="en-US" sz="2665" b="1" dirty="0" smtClean="0">
                <a:latin typeface="黑体" panose="02010609060101010101" charset="-122"/>
                <a:ea typeface="黑体" panose="02010609060101010101" charset="-122"/>
              </a:rPr>
              <a:t>★ 可</a:t>
            </a:r>
            <a:r>
              <a:rPr lang="zh-CN" altLang="en-US" sz="2665" b="1" dirty="0">
                <a:latin typeface="黑体" panose="02010609060101010101" charset="-122"/>
                <a:ea typeface="黑体" panose="02010609060101010101" charset="-122"/>
              </a:rPr>
              <a:t>回收物分拣中心</a:t>
            </a:r>
            <a:r>
              <a:rPr lang="en-US" altLang="zh-CN" sz="2665" b="1" dirty="0">
                <a:latin typeface="黑体" panose="02010609060101010101" charset="-122"/>
                <a:ea typeface="黑体" panose="02010609060101010101" charset="-122"/>
              </a:rPr>
              <a:t>1</a:t>
            </a:r>
            <a:r>
              <a:rPr lang="zh-CN" altLang="en-US" sz="2665" b="1" dirty="0" smtClean="0">
                <a:latin typeface="黑体" panose="02010609060101010101" charset="-122"/>
                <a:ea typeface="黑体" panose="02010609060101010101" charset="-122"/>
              </a:rPr>
              <a:t>座</a:t>
            </a:r>
            <a:endParaRPr lang="en-US" altLang="zh-CN" sz="2665" b="1" dirty="0" smtClean="0">
              <a:latin typeface="黑体" panose="02010609060101010101" charset="-122"/>
              <a:ea typeface="黑体" panose="02010609060101010101" charset="-122"/>
            </a:endParaRPr>
          </a:p>
          <a:p>
            <a:pPr>
              <a:lnSpc>
                <a:spcPct val="150000"/>
              </a:lnSpc>
            </a:pPr>
            <a:r>
              <a:rPr lang="zh-CN" altLang="en-US" sz="2665" b="1" dirty="0" smtClean="0">
                <a:latin typeface="黑体" panose="02010609060101010101" charset="-122"/>
                <a:ea typeface="黑体" panose="02010609060101010101" charset="-122"/>
              </a:rPr>
              <a:t>★ 有害</a:t>
            </a:r>
            <a:r>
              <a:rPr lang="zh-CN" altLang="en-US" sz="2665" b="1" dirty="0">
                <a:latin typeface="黑体" panose="02010609060101010101" charset="-122"/>
                <a:ea typeface="黑体" panose="02010609060101010101" charset="-122"/>
              </a:rPr>
              <a:t>垃圾临时储存场所</a:t>
            </a:r>
            <a:r>
              <a:rPr lang="en-US" altLang="zh-CN" sz="2665" b="1" dirty="0">
                <a:latin typeface="黑体" panose="02010609060101010101" charset="-122"/>
                <a:ea typeface="黑体" panose="02010609060101010101" charset="-122"/>
              </a:rPr>
              <a:t>8</a:t>
            </a:r>
            <a:r>
              <a:rPr lang="zh-CN" altLang="en-US" sz="2665" b="1" dirty="0" smtClean="0">
                <a:latin typeface="黑体" panose="02010609060101010101" charset="-122"/>
                <a:ea typeface="黑体" panose="02010609060101010101" charset="-122"/>
              </a:rPr>
              <a:t>座</a:t>
            </a:r>
            <a:endParaRPr lang="en-US" altLang="zh-CN" sz="2665" b="1" dirty="0" smtClean="0">
              <a:latin typeface="黑体" panose="02010609060101010101" charset="-122"/>
              <a:ea typeface="黑体" panose="02010609060101010101" charset="-122"/>
            </a:endParaRPr>
          </a:p>
          <a:p>
            <a:pPr>
              <a:lnSpc>
                <a:spcPct val="150000"/>
              </a:lnSpc>
            </a:pPr>
            <a:r>
              <a:rPr lang="zh-CN" altLang="en-US" sz="2665" b="1" dirty="0" smtClean="0">
                <a:latin typeface="黑体" panose="02010609060101010101" charset="-122"/>
                <a:ea typeface="黑体" panose="02010609060101010101" charset="-122"/>
              </a:rPr>
              <a:t>★ 农村</a:t>
            </a:r>
            <a:r>
              <a:rPr lang="zh-CN" altLang="en-US" sz="2665" b="1" dirty="0">
                <a:latin typeface="黑体" panose="02010609060101010101" charset="-122"/>
                <a:ea typeface="黑体" panose="02010609060101010101" charset="-122"/>
              </a:rPr>
              <a:t>易腐垃圾处理设施</a:t>
            </a:r>
            <a:r>
              <a:rPr lang="en-US" altLang="zh-CN" sz="2665" b="1" dirty="0">
                <a:latin typeface="黑体" panose="02010609060101010101" charset="-122"/>
                <a:ea typeface="黑体" panose="02010609060101010101" charset="-122"/>
              </a:rPr>
              <a:t>100</a:t>
            </a:r>
            <a:r>
              <a:rPr lang="zh-CN" altLang="en-US" sz="2665" b="1" dirty="0" smtClean="0">
                <a:latin typeface="黑体" panose="02010609060101010101" charset="-122"/>
                <a:ea typeface="黑体" panose="02010609060101010101" charset="-122"/>
              </a:rPr>
              <a:t>座</a:t>
            </a:r>
            <a:endParaRPr lang="en-US" altLang="zh-CN" sz="2665" b="1" dirty="0" smtClean="0">
              <a:latin typeface="黑体" panose="02010609060101010101" charset="-122"/>
              <a:ea typeface="黑体" panose="02010609060101010101" charset="-122"/>
            </a:endParaRPr>
          </a:p>
        </p:txBody>
      </p:sp>
    </p:spTree>
  </p:cSld>
  <p:clrMapOvr>
    <a:masterClrMapping/>
  </p:clrMapOvr>
  <p:transition spd="slow">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grpId="0" nodeType="afterEffect">
                                  <p:stCondLst>
                                    <p:cond delay="0"/>
                                  </p:stCondLst>
                                  <p:childTnLst>
                                    <p:animRot by="120000">
                                      <p:cBhvr>
                                        <p:cTn id="6" dur="175" fill="hold">
                                          <p:stCondLst>
                                            <p:cond delay="0"/>
                                          </p:stCondLst>
                                        </p:cTn>
                                        <p:tgtEl>
                                          <p:spTgt spid="4"/>
                                        </p:tgtEl>
                                        <p:attrNameLst>
                                          <p:attrName>r</p:attrName>
                                        </p:attrNameLst>
                                      </p:cBhvr>
                                    </p:animRot>
                                    <p:animRot by="-240000">
                                      <p:cBhvr>
                                        <p:cTn id="7" dur="350" fill="hold">
                                          <p:stCondLst>
                                            <p:cond delay="350"/>
                                          </p:stCondLst>
                                        </p:cTn>
                                        <p:tgtEl>
                                          <p:spTgt spid="4"/>
                                        </p:tgtEl>
                                        <p:attrNameLst>
                                          <p:attrName>r</p:attrName>
                                        </p:attrNameLst>
                                      </p:cBhvr>
                                    </p:animRot>
                                    <p:animRot by="240000">
                                      <p:cBhvr>
                                        <p:cTn id="8" dur="350" fill="hold">
                                          <p:stCondLst>
                                            <p:cond delay="700"/>
                                          </p:stCondLst>
                                        </p:cTn>
                                        <p:tgtEl>
                                          <p:spTgt spid="4"/>
                                        </p:tgtEl>
                                        <p:attrNameLst>
                                          <p:attrName>r</p:attrName>
                                        </p:attrNameLst>
                                      </p:cBhvr>
                                    </p:animRot>
                                    <p:animRot by="-240000">
                                      <p:cBhvr>
                                        <p:cTn id="9" dur="350" fill="hold">
                                          <p:stCondLst>
                                            <p:cond delay="1050"/>
                                          </p:stCondLst>
                                        </p:cTn>
                                        <p:tgtEl>
                                          <p:spTgt spid="4"/>
                                        </p:tgtEl>
                                        <p:attrNameLst>
                                          <p:attrName>r</p:attrName>
                                        </p:attrNameLst>
                                      </p:cBhvr>
                                    </p:animRot>
                                    <p:animRot by="120000">
                                      <p:cBhvr>
                                        <p:cTn id="10" dur="350" fill="hold">
                                          <p:stCondLst>
                                            <p:cond delay="140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22969" y="361454"/>
            <a:ext cx="3934360" cy="590788"/>
            <a:chOff x="1121095" y="361520"/>
            <a:chExt cx="3935089" cy="590897"/>
          </a:xfrm>
        </p:grpSpPr>
        <p:sp>
          <p:nvSpPr>
            <p:cNvPr id="11" name="文本框 10"/>
            <p:cNvSpPr txBox="1"/>
            <p:nvPr/>
          </p:nvSpPr>
          <p:spPr>
            <a:xfrm>
              <a:off x="1254330" y="361520"/>
              <a:ext cx="3801854" cy="583673"/>
            </a:xfrm>
            <a:prstGeom prst="rect">
              <a:avLst/>
            </a:prstGeom>
            <a:noFill/>
          </p:spPr>
          <p:txBody>
            <a:bodyPr wrap="square" rtlCol="0">
              <a:spAutoFit/>
            </a:bodyPr>
            <a:lstStyle/>
            <a:p>
              <a:pPr algn="just"/>
              <a:r>
                <a:rPr lang="zh-CN" altLang="en-US" sz="3200" spc="300" dirty="0">
                  <a:solidFill>
                    <a:srgbClr val="2B2C27"/>
                  </a:solidFill>
                  <a:latin typeface="华康海报体W12(P)" panose="040B0C00000000000000" pitchFamily="82" charset="-122"/>
                  <a:ea typeface="华康海报体W12(P)" panose="040B0C00000000000000" pitchFamily="82" charset="-122"/>
                </a:rPr>
                <a:t>垃圾都到哪里去了</a:t>
              </a:r>
              <a:endParaRPr lang="zh-CN" altLang="en-US" sz="3200" spc="300" dirty="0">
                <a:solidFill>
                  <a:srgbClr val="2B2C27"/>
                </a:solidFill>
                <a:latin typeface="华康海报体W12(P)" panose="040B0C00000000000000" pitchFamily="82" charset="-122"/>
                <a:ea typeface="华康海报体W12(P)" panose="040B0C00000000000000" pitchFamily="82" charset="-122"/>
              </a:endParaRPr>
            </a:p>
          </p:txBody>
        </p:sp>
        <p:cxnSp>
          <p:nvCxnSpPr>
            <p:cNvPr id="12" name="直接连接符 11"/>
            <p:cNvCxnSpPr/>
            <p:nvPr/>
          </p:nvCxnSpPr>
          <p:spPr>
            <a:xfrm flipV="1">
              <a:off x="1121095" y="946295"/>
              <a:ext cx="3935089" cy="6122"/>
            </a:xfrm>
            <a:prstGeom prst="line">
              <a:avLst/>
            </a:prstGeom>
            <a:ln w="38100">
              <a:solidFill>
                <a:srgbClr val="FF775D"/>
              </a:solidFill>
            </a:ln>
          </p:spPr>
          <p:style>
            <a:lnRef idx="1">
              <a:schemeClr val="accent1"/>
            </a:lnRef>
            <a:fillRef idx="0">
              <a:schemeClr val="accent1"/>
            </a:fillRef>
            <a:effectRef idx="0">
              <a:schemeClr val="accent1"/>
            </a:effectRef>
            <a:fontRef idx="minor">
              <a:schemeClr val="tx1"/>
            </a:fontRef>
          </p:style>
        </p:cxnSp>
      </p:grpSp>
      <p:pic>
        <p:nvPicPr>
          <p:cNvPr id="14" name="图片 13"/>
          <p:cNvPicPr>
            <a:picLocks noChangeAspect="1"/>
          </p:cNvPicPr>
          <p:nvPr/>
        </p:nvPicPr>
        <p:blipFill>
          <a:blip r:embed="rId1" cstate="print">
            <a:duotone>
              <a:prstClr val="black"/>
              <a:schemeClr val="accent2">
                <a:tint val="45000"/>
                <a:satMod val="400000"/>
              </a:schemeClr>
            </a:duotone>
            <a:extLst>
              <a:ext uri="{BEBA8EAE-BF5A-486C-A8C5-ECC9F3942E4B}">
                <a14:imgProps xmlns:a14="http://schemas.microsoft.com/office/drawing/2010/main">
                  <a14:imgLayer r:embed="rId2">
                    <a14:imgEffect>
                      <a14:artisticPaintStrokes/>
                    </a14:imgEffect>
                    <a14:imgEffect>
                      <a14:saturation sat="0"/>
                    </a14:imgEffect>
                  </a14:imgLayer>
                </a14:imgProps>
              </a:ext>
              <a:ext uri="{28A0092B-C50C-407E-A947-70E740481C1C}">
                <a14:useLocalDpi xmlns:a14="http://schemas.microsoft.com/office/drawing/2010/main" val="0"/>
              </a:ext>
            </a:extLst>
          </a:blip>
          <a:stretch>
            <a:fillRect/>
          </a:stretch>
        </p:blipFill>
        <p:spPr>
          <a:xfrm>
            <a:off x="372723" y="225537"/>
            <a:ext cx="755804" cy="755804"/>
          </a:xfrm>
          <a:prstGeom prst="rect">
            <a:avLst/>
          </a:prstGeom>
        </p:spPr>
      </p:pic>
      <p:sp>
        <p:nvSpPr>
          <p:cNvPr id="6" name="内容占位符 2"/>
          <p:cNvSpPr>
            <a:spLocks noGrp="1"/>
          </p:cNvSpPr>
          <p:nvPr>
            <p:ph idx="1"/>
          </p:nvPr>
        </p:nvSpPr>
        <p:spPr>
          <a:xfrm>
            <a:off x="8255998" y="2853202"/>
            <a:ext cx="3814702" cy="2159840"/>
          </a:xfrm>
          <a:solidFill>
            <a:srgbClr val="FEF2E8"/>
          </a:solidFill>
          <a:ln>
            <a:noFill/>
          </a:ln>
        </p:spPr>
        <p:style>
          <a:lnRef idx="1">
            <a:schemeClr val="accent5"/>
          </a:lnRef>
          <a:fillRef idx="2">
            <a:schemeClr val="accent5"/>
          </a:fillRef>
          <a:effectRef idx="1">
            <a:schemeClr val="accent5"/>
          </a:effectRef>
          <a:fontRef idx="minor">
            <a:schemeClr val="dk1"/>
          </a:fontRef>
        </p:style>
        <p:txBody>
          <a:bodyPr rtlCol="0">
            <a:noAutofit/>
          </a:bodyPr>
          <a:lstStyle/>
          <a:p>
            <a:pPr fontAlgn="auto">
              <a:lnSpc>
                <a:spcPct val="150000"/>
              </a:lnSpc>
              <a:spcBef>
                <a:spcPts val="0"/>
              </a:spcBef>
              <a:spcAft>
                <a:spcPts val="0"/>
              </a:spcAft>
              <a:buFont typeface="Arial" panose="020B0604020202020204" pitchFamily="34" charset="0"/>
              <a:buNone/>
              <a:defRPr/>
            </a:pPr>
            <a:r>
              <a:rPr lang="zh-CN" altLang="en-US" sz="2400" dirty="0">
                <a:latin typeface="+mj-ea"/>
                <a:ea typeface="+mj-ea"/>
              </a:rPr>
              <a:t>  </a:t>
            </a:r>
            <a:r>
              <a:rPr lang="en-US" altLang="zh-CN" sz="2400" dirty="0">
                <a:latin typeface="+mj-ea"/>
                <a:ea typeface="+mj-ea"/>
              </a:rPr>
              <a:t>   </a:t>
            </a:r>
            <a:r>
              <a:rPr lang="zh-CN" altLang="en-US" sz="2400" dirty="0">
                <a:latin typeface="+mj-ea"/>
                <a:ea typeface="+mj-ea"/>
              </a:rPr>
              <a:t>新北区</a:t>
            </a:r>
            <a:r>
              <a:rPr lang="en-US" sz="2400" dirty="0">
                <a:ln w="22225">
                  <a:solidFill>
                    <a:schemeClr val="accent2"/>
                  </a:solidFill>
                  <a:prstDash val="solid"/>
                </a:ln>
                <a:solidFill>
                  <a:schemeClr val="accent2">
                    <a:lumMod val="40000"/>
                    <a:lumOff val="60000"/>
                  </a:schemeClr>
                </a:solidFill>
                <a:effectLst/>
                <a:latin typeface="+mj-ea"/>
                <a:ea typeface="+mj-ea"/>
              </a:rPr>
              <a:t>100</a:t>
            </a:r>
            <a:r>
              <a:rPr lang="en-US" altLang="zh-CN" sz="3200" dirty="0">
                <a:ln w="22225">
                  <a:solidFill>
                    <a:schemeClr val="accent2"/>
                  </a:solidFill>
                  <a:prstDash val="solid"/>
                </a:ln>
                <a:solidFill>
                  <a:schemeClr val="accent2">
                    <a:lumMod val="40000"/>
                    <a:lumOff val="60000"/>
                  </a:schemeClr>
                </a:solidFill>
                <a:effectLst/>
                <a:latin typeface="可爱萌宠体" panose="03000700000000000000" pitchFamily="66" charset="-122"/>
                <a:ea typeface="可爱萌宠体" panose="03000700000000000000" pitchFamily="66" charset="-122"/>
              </a:rPr>
              <a:t>%</a:t>
            </a:r>
            <a:r>
              <a:rPr lang="zh-CN" altLang="en-US" sz="2400" dirty="0">
                <a:latin typeface="+mj-ea"/>
                <a:ea typeface="+mj-ea"/>
              </a:rPr>
              <a:t>生活垃圾</a:t>
            </a:r>
            <a:r>
              <a:rPr lang="zh-CN" altLang="en-US" sz="3200" dirty="0">
                <a:solidFill>
                  <a:schemeClr val="tx1"/>
                </a:solidFill>
                <a:latin typeface="+mj-ea"/>
                <a:ea typeface="+mj-ea"/>
              </a:rPr>
              <a:t>焚烧</a:t>
            </a:r>
            <a:r>
              <a:rPr lang="zh-CN" altLang="en-US" sz="2400" dirty="0">
                <a:latin typeface="+mj-ea"/>
                <a:ea typeface="+mj-ea"/>
              </a:rPr>
              <a:t>处理。</a:t>
            </a:r>
            <a:endParaRPr lang="zh-CN" altLang="en-US" sz="2400" dirty="0">
              <a:latin typeface="+mj-ea"/>
              <a:ea typeface="+mj-ea"/>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314" y="1701287"/>
            <a:ext cx="7870683" cy="4940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2081" y="1171"/>
            <a:ext cx="12187838" cy="68556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dirty="0" smtClean="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cxnSp>
        <p:nvCxnSpPr>
          <p:cNvPr id="11" name="直接连接符 10"/>
          <p:cNvCxnSpPr/>
          <p:nvPr/>
        </p:nvCxnSpPr>
        <p:spPr>
          <a:xfrm>
            <a:off x="913194" y="6306221"/>
            <a:ext cx="11235663" cy="2116"/>
          </a:xfrm>
          <a:prstGeom prst="line">
            <a:avLst/>
          </a:prstGeom>
          <a:noFill/>
          <a:ln w="28575">
            <a:solidFill>
              <a:srgbClr val="3F404B"/>
            </a:solidFill>
            <a:prstDash val="sysDot"/>
          </a:ln>
        </p:spPr>
        <p:style>
          <a:lnRef idx="2">
            <a:schemeClr val="accent1">
              <a:shade val="50000"/>
            </a:schemeClr>
          </a:lnRef>
          <a:fillRef idx="1">
            <a:schemeClr val="accent1"/>
          </a:fillRef>
          <a:effectRef idx="0">
            <a:schemeClr val="accent1"/>
          </a:effectRef>
          <a:fontRef idx="minor">
            <a:schemeClr val="lt1"/>
          </a:fontRef>
        </p:style>
      </p:cxnSp>
      <p:pic>
        <p:nvPicPr>
          <p:cNvPr id="14" name="图片 13" descr="微信图片_20180312195337.jpg"/>
          <p:cNvPicPr>
            <a:picLocks noChangeAspect="1"/>
          </p:cNvPicPr>
          <p:nvPr/>
        </p:nvPicPr>
        <p:blipFill>
          <a:blip r:embed="rId1" cstate="print"/>
          <a:stretch>
            <a:fillRect/>
          </a:stretch>
        </p:blipFill>
        <p:spPr>
          <a:xfrm>
            <a:off x="192546" y="1125012"/>
            <a:ext cx="5484749" cy="4113403"/>
          </a:xfrm>
          <a:prstGeom prst="rect">
            <a:avLst/>
          </a:prstGeom>
        </p:spPr>
      </p:pic>
      <p:pic>
        <p:nvPicPr>
          <p:cNvPr id="2" name="图片 1" descr="IMG_0329"/>
          <p:cNvPicPr>
            <a:picLocks noChangeAspect="1"/>
          </p:cNvPicPr>
          <p:nvPr/>
        </p:nvPicPr>
        <p:blipFill>
          <a:blip r:embed="rId2"/>
          <a:stretch>
            <a:fillRect/>
          </a:stretch>
        </p:blipFill>
        <p:spPr>
          <a:xfrm>
            <a:off x="5735704" y="116818"/>
            <a:ext cx="3517249" cy="4689877"/>
          </a:xfrm>
          <a:prstGeom prst="rect">
            <a:avLst/>
          </a:prstGeom>
        </p:spPr>
      </p:pic>
      <p:pic>
        <p:nvPicPr>
          <p:cNvPr id="3" name="图片 2" descr="IMG_0328"/>
          <p:cNvPicPr>
            <a:picLocks noChangeAspect="1"/>
          </p:cNvPicPr>
          <p:nvPr/>
        </p:nvPicPr>
        <p:blipFill>
          <a:blip r:embed="rId3"/>
          <a:stretch>
            <a:fillRect/>
          </a:stretch>
        </p:blipFill>
        <p:spPr>
          <a:xfrm>
            <a:off x="8615531" y="2291291"/>
            <a:ext cx="2988392" cy="3985157"/>
          </a:xfrm>
          <a:prstGeom prst="rect">
            <a:avLst/>
          </a:prstGeom>
        </p:spPr>
      </p:pic>
      <p:sp>
        <p:nvSpPr>
          <p:cNvPr id="4" name="文本框 3"/>
          <p:cNvSpPr txBox="1"/>
          <p:nvPr/>
        </p:nvSpPr>
        <p:spPr>
          <a:xfrm>
            <a:off x="1056621" y="405055"/>
            <a:ext cx="2468880" cy="368300"/>
          </a:xfrm>
          <a:prstGeom prst="rect">
            <a:avLst/>
          </a:prstGeom>
          <a:noFill/>
        </p:spPr>
        <p:txBody>
          <a:bodyPr wrap="none" rtlCol="0" anchor="t">
            <a:spAutoFit/>
          </a:bodyPr>
          <a:p>
            <a:r>
              <a:rPr lang="zh-CN" altLang="en-US" b="1" dirty="0" smtClean="0">
                <a:solidFill>
                  <a:srgbClr val="FF0000"/>
                </a:solidFill>
                <a:latin typeface="Arial" panose="020B0604020202020204" pitchFamily="34" charset="0"/>
                <a:ea typeface="微软雅黑" panose="020B0503020204020204" charset="-122"/>
                <a:cs typeface="+mn-ea"/>
                <a:sym typeface="Arial" panose="020B0604020202020204" pitchFamily="34" charset="0"/>
              </a:rPr>
              <a:t>焚烧发电（其他垃圾）</a:t>
            </a:r>
            <a:endParaRPr lang="zh-CN" altLang="en-US"/>
          </a:p>
        </p:txBody>
      </p:sp>
    </p:spTree>
  </p:cSld>
  <p:clrMapOvr>
    <a:masterClrMapping/>
  </p:clrMapOvr>
  <p:transition spd="med">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2081" y="1171"/>
            <a:ext cx="12187838" cy="68556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Arial" panose="020B0604020202020204" pitchFamily="34" charset="0"/>
              <a:ea typeface="微软雅黑" panose="020B0503020204020204" charset="-122"/>
              <a:sym typeface="Arial" panose="020B0604020202020204" pitchFamily="34" charset="0"/>
            </a:endParaRPr>
          </a:p>
        </p:txBody>
      </p:sp>
      <p:cxnSp>
        <p:nvCxnSpPr>
          <p:cNvPr id="10" name="直接连接符 9"/>
          <p:cNvCxnSpPr/>
          <p:nvPr/>
        </p:nvCxnSpPr>
        <p:spPr>
          <a:xfrm>
            <a:off x="619011" y="6306221"/>
            <a:ext cx="11235663" cy="2116"/>
          </a:xfrm>
          <a:prstGeom prst="line">
            <a:avLst/>
          </a:prstGeom>
          <a:noFill/>
          <a:ln w="28575">
            <a:solidFill>
              <a:srgbClr val="3F404B"/>
            </a:solidFill>
            <a:prstDash val="sysDot"/>
          </a:ln>
        </p:spPr>
        <p:style>
          <a:lnRef idx="2">
            <a:schemeClr val="accent1">
              <a:shade val="50000"/>
            </a:schemeClr>
          </a:lnRef>
          <a:fillRef idx="1">
            <a:schemeClr val="accent1"/>
          </a:fillRef>
          <a:effectRef idx="0">
            <a:schemeClr val="accent1"/>
          </a:effectRef>
          <a:fontRef idx="minor">
            <a:schemeClr val="lt1"/>
          </a:fontRef>
        </p:style>
      </p:cxnSp>
      <p:sp>
        <p:nvSpPr>
          <p:cNvPr id="16" name="TextBox 10"/>
          <p:cNvSpPr txBox="1">
            <a:spLocks noChangeArrowheads="1"/>
          </p:cNvSpPr>
          <p:nvPr/>
        </p:nvSpPr>
        <p:spPr bwMode="auto">
          <a:xfrm>
            <a:off x="529282" y="5282006"/>
            <a:ext cx="7678231" cy="993775"/>
          </a:xfrm>
          <a:prstGeom prst="rect">
            <a:avLst/>
          </a:prstGeom>
          <a:noFill/>
          <a:ln w="9525">
            <a:noFill/>
            <a:miter lim="800000"/>
          </a:ln>
        </p:spPr>
        <p:txBody>
          <a:bodyPr wrap="square">
            <a:spAutoFit/>
          </a:bodyPr>
          <a:p>
            <a:r>
              <a:rPr lang="zh-CN" sz="1465" b="1" dirty="0">
                <a:solidFill>
                  <a:srgbClr val="000099"/>
                </a:solidFill>
                <a:latin typeface="微软雅黑" panose="020B0503020204020204" charset="-122"/>
                <a:ea typeface="微软雅黑" panose="020B0503020204020204" charset="-122"/>
              </a:rPr>
              <a:t>维尔利环保科技公司</a:t>
            </a:r>
            <a:endParaRPr lang="zh-CN" sz="1465" b="1" dirty="0">
              <a:solidFill>
                <a:srgbClr val="000099"/>
              </a:solidFill>
              <a:latin typeface="微软雅黑" panose="020B0503020204020204" charset="-122"/>
              <a:ea typeface="微软雅黑" panose="020B0503020204020204" charset="-122"/>
            </a:endParaRPr>
          </a:p>
          <a:p>
            <a:r>
              <a:rPr sz="1465" b="1" dirty="0">
                <a:solidFill>
                  <a:srgbClr val="000099"/>
                </a:solidFill>
                <a:latin typeface="微软雅黑" panose="020B0503020204020204" charset="-122"/>
                <a:ea typeface="微软雅黑" panose="020B0503020204020204" charset="-122"/>
              </a:rPr>
              <a:t>∎ 处理规模：200t/d餐厨垃圾+40t/d地沟油</a:t>
            </a:r>
            <a:endParaRPr sz="1465" b="1" dirty="0">
              <a:solidFill>
                <a:srgbClr val="000099"/>
              </a:solidFill>
              <a:latin typeface="微软雅黑" panose="020B0503020204020204" charset="-122"/>
              <a:ea typeface="微软雅黑" panose="020B0503020204020204" charset="-122"/>
            </a:endParaRPr>
          </a:p>
          <a:p>
            <a:r>
              <a:rPr sz="1465" b="1" dirty="0">
                <a:solidFill>
                  <a:srgbClr val="000099"/>
                </a:solidFill>
                <a:latin typeface="微软雅黑" panose="020B0503020204020204" charset="-122"/>
                <a:ea typeface="微软雅黑" panose="020B0503020204020204" charset="-122"/>
              </a:rPr>
              <a:t>∎ 采用工艺：预处理+厌氧消化+沼气发电+生物柴油</a:t>
            </a:r>
            <a:endParaRPr sz="1465" b="1" dirty="0">
              <a:solidFill>
                <a:srgbClr val="000099"/>
              </a:solidFill>
              <a:latin typeface="微软雅黑" panose="020B0503020204020204" charset="-122"/>
              <a:ea typeface="微软雅黑" panose="020B0503020204020204" charset="-122"/>
            </a:endParaRPr>
          </a:p>
          <a:p>
            <a:endParaRPr sz="1465" b="1" dirty="0">
              <a:solidFill>
                <a:srgbClr val="000099"/>
              </a:solidFill>
              <a:latin typeface="微软雅黑" panose="020B0503020204020204" charset="-122"/>
              <a:ea typeface="微软雅黑" panose="020B0503020204020204" charset="-122"/>
            </a:endParaRPr>
          </a:p>
        </p:txBody>
      </p:sp>
      <p:pic>
        <p:nvPicPr>
          <p:cNvPr id="3" name="图片 2" descr="5"/>
          <p:cNvPicPr>
            <a:picLocks noChangeAspect="1"/>
          </p:cNvPicPr>
          <p:nvPr/>
        </p:nvPicPr>
        <p:blipFill>
          <a:blip r:embed="rId1"/>
          <a:stretch>
            <a:fillRect/>
          </a:stretch>
        </p:blipFill>
        <p:spPr>
          <a:xfrm>
            <a:off x="388" y="1348604"/>
            <a:ext cx="6961456" cy="3751992"/>
          </a:xfrm>
          <a:prstGeom prst="rect">
            <a:avLst/>
          </a:prstGeom>
        </p:spPr>
      </p:pic>
      <p:pic>
        <p:nvPicPr>
          <p:cNvPr id="4" name="图片 3" descr="6"/>
          <p:cNvPicPr>
            <a:picLocks noChangeAspect="1"/>
          </p:cNvPicPr>
          <p:nvPr/>
        </p:nvPicPr>
        <p:blipFill>
          <a:blip r:embed="rId2"/>
          <a:srcRect l="5922" r="2940"/>
          <a:stretch>
            <a:fillRect/>
          </a:stretch>
        </p:blipFill>
        <p:spPr>
          <a:xfrm>
            <a:off x="6632603" y="1348604"/>
            <a:ext cx="5562394" cy="3751992"/>
          </a:xfrm>
          <a:prstGeom prst="rect">
            <a:avLst/>
          </a:prstGeom>
        </p:spPr>
      </p:pic>
      <p:sp>
        <p:nvSpPr>
          <p:cNvPr id="2" name="文本框 1"/>
          <p:cNvSpPr txBox="1"/>
          <p:nvPr/>
        </p:nvSpPr>
        <p:spPr>
          <a:xfrm>
            <a:off x="887742" y="455846"/>
            <a:ext cx="3060768" cy="521970"/>
          </a:xfrm>
          <a:prstGeom prst="rect">
            <a:avLst/>
          </a:prstGeom>
          <a:noFill/>
        </p:spPr>
        <p:txBody>
          <a:bodyPr wrap="square" rtlCol="0" anchor="t">
            <a:spAutoFit/>
          </a:bodyPr>
          <a:p>
            <a:r>
              <a:rPr lang="zh-CN" altLang="en-US" sz="2800" b="1" dirty="0" smtClean="0">
                <a:solidFill>
                  <a:srgbClr val="FF0000"/>
                </a:solidFill>
                <a:latin typeface="Arial" panose="020B0604020202020204" pitchFamily="34" charset="0"/>
                <a:ea typeface="微软雅黑" panose="020B0503020204020204" charset="-122"/>
                <a:cs typeface="+mn-ea"/>
                <a:sym typeface="Arial" panose="020B0604020202020204" pitchFamily="34" charset="0"/>
              </a:rPr>
              <a:t>回收（厨余垃圾）</a:t>
            </a:r>
            <a:endParaRPr lang="zh-CN" altLang="en-US" sz="2800" b="1" dirty="0" smtClean="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spTree>
  </p:cSld>
  <p:clrMapOvr>
    <a:masterClrMapping/>
  </p:clrMapOvr>
  <p:transition spd="med">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12"/>
          <p:cNvSpPr txBox="1">
            <a:spLocks noChangeArrowheads="1"/>
          </p:cNvSpPr>
          <p:nvPr/>
        </p:nvSpPr>
        <p:spPr bwMode="auto">
          <a:xfrm>
            <a:off x="1037399" y="291125"/>
            <a:ext cx="4290776" cy="430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665" b="1" dirty="0" smtClean="0">
                <a:solidFill>
                  <a:srgbClr val="FF0000"/>
                </a:solidFill>
                <a:latin typeface="Arial" panose="020B0604020202020204" pitchFamily="34" charset="0"/>
                <a:ea typeface="微软雅黑" panose="020B0503020204020204" charset="-122"/>
                <a:cs typeface="+mn-ea"/>
                <a:sym typeface="Arial" panose="020B0604020202020204" pitchFamily="34" charset="0"/>
              </a:rPr>
              <a:t>回收</a:t>
            </a:r>
            <a:r>
              <a:rPr lang="zh-CN" altLang="en-US" sz="2800" b="1" dirty="0" smtClean="0">
                <a:solidFill>
                  <a:srgbClr val="FF0000"/>
                </a:solidFill>
                <a:latin typeface="Arial" panose="020B0604020202020204" pitchFamily="34" charset="0"/>
                <a:ea typeface="微软雅黑" panose="020B0503020204020204" charset="-122"/>
                <a:cs typeface="+mn-ea"/>
                <a:sym typeface="Arial" panose="020B0604020202020204" pitchFamily="34" charset="0"/>
              </a:rPr>
              <a:t>（建筑垃圾）</a:t>
            </a:r>
            <a:endParaRPr lang="zh-CN" altLang="en-US" sz="2800" b="1" dirty="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0" name="矩形 29"/>
          <p:cNvSpPr/>
          <p:nvPr/>
        </p:nvSpPr>
        <p:spPr>
          <a:xfrm>
            <a:off x="2081" y="1171"/>
            <a:ext cx="12187838" cy="68556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Arial" panose="020B0604020202020204" pitchFamily="34" charset="0"/>
              <a:ea typeface="微软雅黑" panose="020B0503020204020204" charset="-122"/>
              <a:sym typeface="Arial" panose="020B0604020202020204" pitchFamily="34" charset="0"/>
            </a:endParaRPr>
          </a:p>
        </p:txBody>
      </p:sp>
      <p:sp>
        <p:nvSpPr>
          <p:cNvPr id="14" name="TextBox 15"/>
          <p:cNvSpPr>
            <a:spLocks noChangeArrowheads="1"/>
          </p:cNvSpPr>
          <p:nvPr/>
        </p:nvSpPr>
        <p:spPr bwMode="auto">
          <a:xfrm>
            <a:off x="3290258" y="1862342"/>
            <a:ext cx="943711" cy="993775"/>
          </a:xfrm>
          <a:prstGeom prst="rect">
            <a:avLst/>
          </a:prstGeom>
          <a:noFill/>
          <a:ln w="9525">
            <a:noFill/>
            <a:miter lim="800000"/>
          </a:ln>
        </p:spPr>
        <p:txBody>
          <a:bodyPr>
            <a:spAutoFit/>
          </a:bodyPr>
          <a:lstStyle/>
          <a:p>
            <a:r>
              <a:rPr lang="en-US" altLang="zh-CN" sz="5865" i="1">
                <a:solidFill>
                  <a:schemeClr val="bg1"/>
                </a:solidFill>
                <a:latin typeface="Bitsumishi"/>
                <a:ea typeface="经典特宋简"/>
                <a:cs typeface="经典特宋简"/>
                <a:sym typeface="经典特宋简"/>
              </a:rPr>
              <a:t>2</a:t>
            </a:r>
            <a:endParaRPr lang="zh-CN" altLang="en-US" sz="2800" i="1"/>
          </a:p>
        </p:txBody>
      </p:sp>
      <p:pic>
        <p:nvPicPr>
          <p:cNvPr id="20" name="Picture 5"/>
          <p:cNvPicPr>
            <a:picLocks noChangeAspect="1" noChangeArrowheads="1"/>
          </p:cNvPicPr>
          <p:nvPr/>
        </p:nvPicPr>
        <p:blipFill>
          <a:blip r:embed="rId1" cstate="print"/>
          <a:srcRect l="9319" t="8328" r="10918"/>
          <a:stretch>
            <a:fillRect/>
          </a:stretch>
        </p:blipFill>
        <p:spPr bwMode="auto">
          <a:xfrm>
            <a:off x="6136626" y="1219108"/>
            <a:ext cx="6077837" cy="3950890"/>
          </a:xfrm>
          <a:prstGeom prst="rect">
            <a:avLst/>
          </a:prstGeom>
          <a:ln>
            <a:noFill/>
          </a:ln>
          <a:effectLst>
            <a:outerShdw blurRad="190500" algn="tl" rotWithShape="0">
              <a:srgbClr val="000000">
                <a:alpha val="70000"/>
              </a:srgbClr>
            </a:outerShdw>
          </a:effectLst>
        </p:spPr>
      </p:pic>
      <p:pic>
        <p:nvPicPr>
          <p:cNvPr id="6" name="图片 5"/>
          <p:cNvPicPr>
            <a:picLocks noChangeAspect="1"/>
          </p:cNvPicPr>
          <p:nvPr/>
        </p:nvPicPr>
        <p:blipFill>
          <a:blip r:embed="rId2"/>
          <a:stretch>
            <a:fillRect/>
          </a:stretch>
        </p:blipFill>
        <p:spPr>
          <a:xfrm>
            <a:off x="-5537" y="1218261"/>
            <a:ext cx="6159936" cy="3952584"/>
          </a:xfrm>
          <a:prstGeom prst="rect">
            <a:avLst/>
          </a:prstGeom>
        </p:spPr>
      </p:pic>
      <p:sp>
        <p:nvSpPr>
          <p:cNvPr id="2" name="文本框 1"/>
          <p:cNvSpPr txBox="1"/>
          <p:nvPr/>
        </p:nvSpPr>
        <p:spPr>
          <a:xfrm>
            <a:off x="918216" y="5569824"/>
            <a:ext cx="8921368" cy="645160"/>
          </a:xfrm>
          <a:prstGeom prst="rect">
            <a:avLst/>
          </a:prstGeom>
          <a:noFill/>
        </p:spPr>
        <p:txBody>
          <a:bodyPr wrap="square" rtlCol="0">
            <a:spAutoFit/>
          </a:bodyPr>
          <a:p>
            <a:r>
              <a:rPr lang="zh-CN" altLang="en-US"/>
              <a:t>位于魏村街道的年处理30万吨的建筑装潢垃圾综合利用处置项目已完工。保证建筑装潢垃圾无害化处置率100%，资源化利用率＞85%。</a:t>
            </a:r>
            <a:endParaRPr lang="zh-CN" altLang="en-US"/>
          </a:p>
        </p:txBody>
      </p:sp>
    </p:spTree>
  </p:cSld>
  <p:clrMapOvr>
    <a:masterClrMapping/>
  </p:clrMapOvr>
  <p:transition spd="med">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blinds(horizontal)">
                                      <p:cBhvr>
                                        <p:cTn id="1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2081" y="1171"/>
            <a:ext cx="12187838" cy="68556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Arial" panose="020B0604020202020204" pitchFamily="34" charset="0"/>
              <a:ea typeface="微软雅黑" panose="020B0503020204020204" charset="-122"/>
              <a:sym typeface="Arial" panose="020B0604020202020204" pitchFamily="34" charset="0"/>
            </a:endParaRPr>
          </a:p>
        </p:txBody>
      </p:sp>
      <p:sp>
        <p:nvSpPr>
          <p:cNvPr id="13" name="TextBox 15"/>
          <p:cNvSpPr>
            <a:spLocks noChangeArrowheads="1"/>
          </p:cNvSpPr>
          <p:nvPr/>
        </p:nvSpPr>
        <p:spPr bwMode="auto">
          <a:xfrm>
            <a:off x="3290258" y="2038263"/>
            <a:ext cx="943711" cy="993775"/>
          </a:xfrm>
          <a:prstGeom prst="rect">
            <a:avLst/>
          </a:prstGeom>
          <a:noFill/>
          <a:ln w="9525">
            <a:noFill/>
            <a:miter lim="800000"/>
          </a:ln>
        </p:spPr>
        <p:txBody>
          <a:bodyPr>
            <a:spAutoFit/>
          </a:bodyPr>
          <a:lstStyle/>
          <a:p>
            <a:r>
              <a:rPr lang="en-US" altLang="zh-CN" sz="5865" i="1">
                <a:solidFill>
                  <a:schemeClr val="bg1"/>
                </a:solidFill>
                <a:latin typeface="Bitsumishi"/>
                <a:ea typeface="经典特宋简"/>
                <a:cs typeface="经典特宋简"/>
                <a:sym typeface="经典特宋简"/>
              </a:rPr>
              <a:t>2</a:t>
            </a:r>
            <a:endParaRPr lang="zh-CN" altLang="en-US" sz="2800" i="1"/>
          </a:p>
        </p:txBody>
      </p:sp>
      <p:pic>
        <p:nvPicPr>
          <p:cNvPr id="14" name="Picture 5"/>
          <p:cNvPicPr>
            <a:picLocks noChangeAspect="1" noChangeArrowheads="1"/>
          </p:cNvPicPr>
          <p:nvPr/>
        </p:nvPicPr>
        <p:blipFill>
          <a:blip r:embed="rId1" cstate="print"/>
          <a:srcRect l="4173" r="6099"/>
          <a:stretch>
            <a:fillRect/>
          </a:stretch>
        </p:blipFill>
        <p:spPr bwMode="auto">
          <a:xfrm>
            <a:off x="382950" y="1221509"/>
            <a:ext cx="4128208" cy="2784582"/>
          </a:xfrm>
          <a:prstGeom prst="rect">
            <a:avLst/>
          </a:prstGeom>
          <a:ln>
            <a:noFill/>
          </a:ln>
          <a:effectLst>
            <a:outerShdw blurRad="292100" dist="139700" dir="2700000" algn="tl" rotWithShape="0">
              <a:srgbClr val="333333">
                <a:alpha val="65000"/>
              </a:srgbClr>
            </a:outerShdw>
          </a:effectLst>
        </p:spPr>
      </p:pic>
      <p:pic>
        <p:nvPicPr>
          <p:cNvPr id="15" name="图片 14" descr="IMG_20141210_171825.jpg"/>
          <p:cNvPicPr>
            <a:picLocks noChangeAspect="1"/>
          </p:cNvPicPr>
          <p:nvPr/>
        </p:nvPicPr>
        <p:blipFill>
          <a:blip r:embed="rId2" cstate="print"/>
          <a:srcRect t="24972" b="26751"/>
          <a:stretch>
            <a:fillRect/>
          </a:stretch>
        </p:blipFill>
        <p:spPr>
          <a:xfrm>
            <a:off x="8476438" y="1221509"/>
            <a:ext cx="3237394" cy="2784582"/>
          </a:xfrm>
          <a:prstGeom prst="rect">
            <a:avLst/>
          </a:prstGeom>
          <a:ln>
            <a:noFill/>
          </a:ln>
          <a:effectLst>
            <a:outerShdw blurRad="292100" dist="139700" dir="2700000" algn="tl" rotWithShape="0">
              <a:srgbClr val="333333">
                <a:alpha val="65000"/>
              </a:srgbClr>
            </a:outerShdw>
          </a:effectLst>
        </p:spPr>
      </p:pic>
      <p:pic>
        <p:nvPicPr>
          <p:cNvPr id="17" name="Picture 8"/>
          <p:cNvPicPr>
            <a:picLocks noChangeAspect="1" noChangeArrowheads="1"/>
          </p:cNvPicPr>
          <p:nvPr/>
        </p:nvPicPr>
        <p:blipFill>
          <a:blip r:embed="rId3" cstate="print"/>
          <a:srcRect t="3321"/>
          <a:stretch>
            <a:fillRect/>
          </a:stretch>
        </p:blipFill>
        <p:spPr bwMode="auto">
          <a:xfrm>
            <a:off x="4572521" y="1221509"/>
            <a:ext cx="3808700" cy="2771887"/>
          </a:xfrm>
          <a:prstGeom prst="rect">
            <a:avLst/>
          </a:prstGeom>
          <a:ln>
            <a:noFill/>
          </a:ln>
          <a:effectLst>
            <a:outerShdw blurRad="292100" dist="139700" dir="2700000" algn="tl" rotWithShape="0">
              <a:srgbClr val="333333">
                <a:alpha val="65000"/>
              </a:srgbClr>
            </a:outerShdw>
          </a:effectLst>
        </p:spPr>
      </p:pic>
      <p:sp>
        <p:nvSpPr>
          <p:cNvPr id="6" name="文本框 5"/>
          <p:cNvSpPr txBox="1"/>
          <p:nvPr/>
        </p:nvSpPr>
        <p:spPr>
          <a:xfrm>
            <a:off x="1662299" y="4627023"/>
            <a:ext cx="8609641" cy="368300"/>
          </a:xfrm>
          <a:prstGeom prst="rect">
            <a:avLst/>
          </a:prstGeom>
          <a:noFill/>
        </p:spPr>
        <p:txBody>
          <a:bodyPr wrap="square" rtlCol="0">
            <a:spAutoFit/>
          </a:bodyPr>
          <a:p>
            <a:r>
              <a:rPr lang="zh-CN" altLang="en-US"/>
              <a:t>新桥街道新龙菜场、龙虎塘街道盘龙菜场、西夏墅镇梅林村</a:t>
            </a:r>
            <a:r>
              <a:rPr lang="en-US" altLang="zh-CN"/>
              <a:t>……</a:t>
            </a:r>
            <a:endParaRPr lang="en-US" altLang="zh-CN"/>
          </a:p>
        </p:txBody>
      </p:sp>
      <p:sp>
        <p:nvSpPr>
          <p:cNvPr id="7" name="文本框 6"/>
          <p:cNvSpPr txBox="1"/>
          <p:nvPr/>
        </p:nvSpPr>
        <p:spPr>
          <a:xfrm>
            <a:off x="887742" y="455846"/>
            <a:ext cx="3491853" cy="521970"/>
          </a:xfrm>
          <a:prstGeom prst="rect">
            <a:avLst/>
          </a:prstGeom>
          <a:noFill/>
        </p:spPr>
        <p:txBody>
          <a:bodyPr wrap="square" rtlCol="0" anchor="t">
            <a:spAutoFit/>
          </a:bodyPr>
          <a:p>
            <a:r>
              <a:rPr lang="zh-CN" altLang="en-US" sz="2800" b="1" dirty="0" smtClean="0">
                <a:solidFill>
                  <a:srgbClr val="FF0000"/>
                </a:solidFill>
                <a:latin typeface="Arial" panose="020B0604020202020204" pitchFamily="34" charset="0"/>
                <a:ea typeface="微软雅黑" panose="020B0503020204020204" charset="-122"/>
                <a:cs typeface="+mn-ea"/>
                <a:sym typeface="Arial" panose="020B0604020202020204" pitchFamily="34" charset="0"/>
              </a:rPr>
              <a:t>生态处理（易腐垃圾）</a:t>
            </a:r>
            <a:endParaRPr lang="zh-CN" altLang="en-US" sz="2800" b="1" dirty="0" smtClean="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spTree>
  </p:cSld>
  <p:clrMapOvr>
    <a:masterClrMapping/>
  </p:clrMapOvr>
  <p:transition spd="med">
    <p:randomBar dir="vert"/>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22969" y="361454"/>
            <a:ext cx="3934360" cy="590788"/>
            <a:chOff x="1121095" y="361520"/>
            <a:chExt cx="3935089" cy="590897"/>
          </a:xfrm>
        </p:grpSpPr>
        <p:sp>
          <p:nvSpPr>
            <p:cNvPr id="11" name="文本框 10"/>
            <p:cNvSpPr txBox="1"/>
            <p:nvPr/>
          </p:nvSpPr>
          <p:spPr>
            <a:xfrm>
              <a:off x="1254330" y="361520"/>
              <a:ext cx="3801854" cy="583673"/>
            </a:xfrm>
            <a:prstGeom prst="rect">
              <a:avLst/>
            </a:prstGeom>
            <a:noFill/>
          </p:spPr>
          <p:txBody>
            <a:bodyPr wrap="square" rtlCol="0">
              <a:spAutoFit/>
            </a:bodyPr>
            <a:lstStyle/>
            <a:p>
              <a:pPr algn="just"/>
              <a:r>
                <a:rPr lang="zh-CN" altLang="en-US" sz="3200" spc="300" dirty="0">
                  <a:solidFill>
                    <a:srgbClr val="2B2C27"/>
                  </a:solidFill>
                  <a:latin typeface="华康海报体W12(P)" panose="040B0C00000000000000" pitchFamily="82" charset="-122"/>
                  <a:ea typeface="华康海报体W12(P)" panose="040B0C00000000000000" pitchFamily="82" charset="-122"/>
                </a:rPr>
                <a:t>垃圾都到哪里去了</a:t>
              </a:r>
              <a:endParaRPr lang="zh-CN" altLang="en-US" sz="3200" spc="300" dirty="0">
                <a:solidFill>
                  <a:srgbClr val="2B2C27"/>
                </a:solidFill>
                <a:latin typeface="华康海报体W12(P)" panose="040B0C00000000000000" pitchFamily="82" charset="-122"/>
                <a:ea typeface="华康海报体W12(P)" panose="040B0C00000000000000" pitchFamily="82" charset="-122"/>
              </a:endParaRPr>
            </a:p>
          </p:txBody>
        </p:sp>
        <p:cxnSp>
          <p:nvCxnSpPr>
            <p:cNvPr id="12" name="直接连接符 11"/>
            <p:cNvCxnSpPr/>
            <p:nvPr/>
          </p:nvCxnSpPr>
          <p:spPr>
            <a:xfrm flipV="1">
              <a:off x="1121095" y="946295"/>
              <a:ext cx="3935089" cy="6122"/>
            </a:xfrm>
            <a:prstGeom prst="line">
              <a:avLst/>
            </a:prstGeom>
            <a:ln w="38100">
              <a:solidFill>
                <a:srgbClr val="FF775D"/>
              </a:solidFill>
            </a:ln>
          </p:spPr>
          <p:style>
            <a:lnRef idx="1">
              <a:schemeClr val="accent1"/>
            </a:lnRef>
            <a:fillRef idx="0">
              <a:schemeClr val="accent1"/>
            </a:fillRef>
            <a:effectRef idx="0">
              <a:schemeClr val="accent1"/>
            </a:effectRef>
            <a:fontRef idx="minor">
              <a:schemeClr val="tx1"/>
            </a:fontRef>
          </p:style>
        </p:cxnSp>
      </p:grpSp>
      <p:pic>
        <p:nvPicPr>
          <p:cNvPr id="14" name="图片 13"/>
          <p:cNvPicPr>
            <a:picLocks noChangeAspect="1"/>
          </p:cNvPicPr>
          <p:nvPr/>
        </p:nvPicPr>
        <p:blipFill>
          <a:blip r:embed="rId1" cstate="print">
            <a:duotone>
              <a:prstClr val="black"/>
              <a:schemeClr val="accent2">
                <a:tint val="45000"/>
                <a:satMod val="400000"/>
              </a:schemeClr>
            </a:duotone>
            <a:extLst>
              <a:ext uri="{BEBA8EAE-BF5A-486C-A8C5-ECC9F3942E4B}">
                <a14:imgProps xmlns:a14="http://schemas.microsoft.com/office/drawing/2010/main">
                  <a14:imgLayer r:embed="rId2">
                    <a14:imgEffect>
                      <a14:artisticPaintStrokes/>
                    </a14:imgEffect>
                    <a14:imgEffect>
                      <a14:saturation sat="0"/>
                    </a14:imgEffect>
                  </a14:imgLayer>
                </a14:imgProps>
              </a:ext>
              <a:ext uri="{28A0092B-C50C-407E-A947-70E740481C1C}">
                <a14:useLocalDpi xmlns:a14="http://schemas.microsoft.com/office/drawing/2010/main" val="0"/>
              </a:ext>
            </a:extLst>
          </a:blip>
          <a:stretch>
            <a:fillRect/>
          </a:stretch>
        </p:blipFill>
        <p:spPr>
          <a:xfrm>
            <a:off x="372723" y="225537"/>
            <a:ext cx="755804" cy="755804"/>
          </a:xfrm>
          <a:prstGeom prst="rect">
            <a:avLst/>
          </a:prstGeom>
        </p:spPr>
      </p:pic>
      <p:sp>
        <p:nvSpPr>
          <p:cNvPr id="21" name="文本框 23"/>
          <p:cNvSpPr txBox="1"/>
          <p:nvPr/>
        </p:nvSpPr>
        <p:spPr>
          <a:xfrm>
            <a:off x="5664190" y="5695358"/>
            <a:ext cx="4103696" cy="706755"/>
          </a:xfrm>
          <a:prstGeom prst="rect">
            <a:avLst/>
          </a:prstGeom>
          <a:noFill/>
        </p:spPr>
        <p:txBody>
          <a:bodyPr wrap="square" rtlCol="0">
            <a:spAutoFit/>
          </a:bodyPr>
          <a:lstStyle/>
          <a:p>
            <a:pPr algn="ctr"/>
            <a:r>
              <a:rPr lang="zh-CN" altLang="en-US" sz="4000" b="1" dirty="0">
                <a:latin typeface="+mj-ea"/>
                <a:ea typeface="+mj-ea"/>
              </a:rPr>
              <a:t>有害垃圾收集车</a:t>
            </a:r>
            <a:endParaRPr lang="zh-CN" altLang="en-US" sz="4000" b="1" dirty="0">
              <a:latin typeface="+mj-ea"/>
              <a:ea typeface="+mj-ea"/>
            </a:endParaRPr>
          </a:p>
        </p:txBody>
      </p:sp>
      <p:pic>
        <p:nvPicPr>
          <p:cNvPr id="4" name="图片 3"/>
          <p:cNvPicPr>
            <a:picLocks noChangeAspect="1"/>
          </p:cNvPicPr>
          <p:nvPr/>
        </p:nvPicPr>
        <p:blipFill>
          <a:blip r:embed="rId3"/>
          <a:stretch>
            <a:fillRect/>
          </a:stretch>
        </p:blipFill>
        <p:spPr>
          <a:xfrm>
            <a:off x="840548" y="1754337"/>
            <a:ext cx="4314725" cy="4587232"/>
          </a:xfrm>
          <a:prstGeom prst="rect">
            <a:avLst/>
          </a:prstGeom>
          <a:ln w="57150">
            <a:solidFill>
              <a:schemeClr val="accent6">
                <a:lumMod val="50000"/>
              </a:schemeClr>
            </a:solidFill>
          </a:ln>
        </p:spPr>
      </p:pic>
      <p:pic>
        <p:nvPicPr>
          <p:cNvPr id="3" name="图片 2" descr="IMG_2614"/>
          <p:cNvPicPr>
            <a:picLocks noChangeAspect="1"/>
          </p:cNvPicPr>
          <p:nvPr/>
        </p:nvPicPr>
        <p:blipFill>
          <a:blip r:embed="rId4"/>
          <a:stretch>
            <a:fillRect/>
          </a:stretch>
        </p:blipFill>
        <p:spPr>
          <a:xfrm>
            <a:off x="5742688" y="676785"/>
            <a:ext cx="4651149" cy="501874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lstStyle/>
          <a:p>
            <a:pPr marL="0" indent="0" algn="ctr">
              <a:lnSpc>
                <a:spcPct val="100000"/>
              </a:lnSpc>
              <a:spcBef>
                <a:spcPts val="0"/>
              </a:spcBef>
              <a:spcAft>
                <a:spcPts val="0"/>
              </a:spcAft>
              <a:buSzPct val="100000"/>
              <a:buNone/>
            </a:pPr>
            <a:r>
              <a:rPr lang="en-US" altLang="zh-CN" sz="4800">
                <a:solidFill>
                  <a:schemeClr val="accent1"/>
                </a:solidFill>
                <a:latin typeface="方正公文小标宋" panose="02000500000000000000" charset="-122"/>
                <a:ea typeface="方正公文小标宋" panose="02000500000000000000" charset="-122"/>
              </a:rPr>
              <a:t>1</a:t>
            </a:r>
            <a:r>
              <a:rPr lang="zh-CN" altLang="en-US" sz="4800">
                <a:solidFill>
                  <a:schemeClr val="accent1"/>
                </a:solidFill>
                <a:latin typeface="方正公文小标宋" panose="02000500000000000000" charset="-122"/>
                <a:ea typeface="方正公文小标宋" panose="02000500000000000000" charset="-122"/>
              </a:rPr>
              <a:t>、节能环保知识竞猜</a:t>
            </a:r>
            <a:endParaRPr lang="zh-CN" altLang="en-US" sz="4800">
              <a:solidFill>
                <a:schemeClr val="accent1"/>
              </a:solidFill>
              <a:latin typeface="方正公文小标宋" panose="02000500000000000000" charset="-122"/>
              <a:ea typeface="方正公文小标宋" panose="02000500000000000000" charset="-122"/>
            </a:endParaRPr>
          </a:p>
        </p:txBody>
      </p:sp>
      <p:sp>
        <p:nvSpPr>
          <p:cNvPr id="4" name="文本占位符 3"/>
          <p:cNvSpPr>
            <a:spLocks noGrp="1"/>
          </p:cNvSpPr>
          <p:nvPr>
            <p:ph type="body" sz="quarter" idx="13"/>
            <p:custDataLst>
              <p:tags r:id="rId2"/>
            </p:custDataLst>
          </p:nvPr>
        </p:nvSpPr>
        <p:spPr>
          <a:xfrm>
            <a:off x="3119120" y="3540125"/>
            <a:ext cx="5351145" cy="826770"/>
          </a:xfrm>
        </p:spPr>
        <p:txBody>
          <a:bodyPr>
            <a:noAutofit/>
          </a:bodyPr>
          <a:lstStyle/>
          <a:p>
            <a:r>
              <a:rPr lang="zh-CN" altLang="en-US" sz="3600">
                <a:solidFill>
                  <a:schemeClr val="dk1">
                    <a:lumMod val="85000"/>
                    <a:lumOff val="15000"/>
                  </a:schemeClr>
                </a:solidFill>
                <a:latin typeface="方正小标宋_GBK" panose="02000000000000000000" charset="-122"/>
                <a:ea typeface="方正小标宋_GBK" panose="02000000000000000000" charset="-122"/>
              </a:rPr>
              <a:t>组织者：陈禹涵</a:t>
            </a:r>
            <a:endParaRPr lang="zh-CN" altLang="en-US" sz="3600">
              <a:solidFill>
                <a:schemeClr val="dk1">
                  <a:lumMod val="85000"/>
                  <a:lumOff val="15000"/>
                </a:schemeClr>
              </a:solidFill>
              <a:latin typeface="方正小标宋_GBK" panose="02000000000000000000" charset="-122"/>
              <a:ea typeface="方正小标宋_GBK" panose="02000000000000000000" charset="-122"/>
            </a:endParaRPr>
          </a:p>
        </p:txBody>
      </p:sp>
      <p:sp>
        <p:nvSpPr>
          <p:cNvPr id="3" name="文本框 2"/>
          <p:cNvSpPr txBox="1"/>
          <p:nvPr/>
        </p:nvSpPr>
        <p:spPr>
          <a:xfrm>
            <a:off x="235585" y="225425"/>
            <a:ext cx="8525510" cy="768350"/>
          </a:xfrm>
          <a:prstGeom prst="rect">
            <a:avLst/>
          </a:prstGeom>
          <a:noFill/>
        </p:spPr>
        <p:txBody>
          <a:bodyPr wrap="square" rtlCol="0">
            <a:spAutoFit/>
          </a:bodyPr>
          <a:p>
            <a:r>
              <a:rPr lang="zh-CN" altLang="en-US" sz="4400">
                <a:latin typeface="方正公文小标宋" panose="02000500000000000000" charset="-122"/>
                <a:ea typeface="方正公文小标宋" panose="02000500000000000000" charset="-122"/>
              </a:rPr>
              <a:t>环节一：护美常州学知识</a:t>
            </a:r>
            <a:endParaRPr lang="zh-CN" altLang="en-US" sz="4400">
              <a:latin typeface="方正公文小标宋" panose="02000500000000000000" charset="-122"/>
              <a:ea typeface="方正公文小标宋" panose="02000500000000000000" charset="-122"/>
            </a:endParaRPr>
          </a:p>
        </p:txBody>
      </p:sp>
    </p:spTree>
    <p:custDataLst>
      <p:tags r:id="rId3"/>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22969" y="361454"/>
            <a:ext cx="3934360" cy="590788"/>
            <a:chOff x="1121095" y="361520"/>
            <a:chExt cx="3935089" cy="590897"/>
          </a:xfrm>
        </p:grpSpPr>
        <p:sp>
          <p:nvSpPr>
            <p:cNvPr id="11" name="文本框 10"/>
            <p:cNvSpPr txBox="1"/>
            <p:nvPr/>
          </p:nvSpPr>
          <p:spPr>
            <a:xfrm>
              <a:off x="1254330" y="361520"/>
              <a:ext cx="3801854" cy="583673"/>
            </a:xfrm>
            <a:prstGeom prst="rect">
              <a:avLst/>
            </a:prstGeom>
            <a:noFill/>
          </p:spPr>
          <p:txBody>
            <a:bodyPr wrap="square" rtlCol="0">
              <a:spAutoFit/>
            </a:bodyPr>
            <a:lstStyle/>
            <a:p>
              <a:pPr algn="just"/>
              <a:r>
                <a:rPr lang="zh-CN" altLang="en-US" sz="3200" spc="300" dirty="0">
                  <a:solidFill>
                    <a:srgbClr val="2B2C27"/>
                  </a:solidFill>
                  <a:latin typeface="华康海报体W12(P)" panose="040B0C00000000000000" pitchFamily="82" charset="-122"/>
                  <a:ea typeface="华康海报体W12(P)" panose="040B0C00000000000000" pitchFamily="82" charset="-122"/>
                </a:rPr>
                <a:t>垃圾都到哪里去了</a:t>
              </a:r>
              <a:endParaRPr lang="zh-CN" altLang="en-US" sz="3200" spc="300" dirty="0">
                <a:solidFill>
                  <a:srgbClr val="2B2C27"/>
                </a:solidFill>
                <a:latin typeface="华康海报体W12(P)" panose="040B0C00000000000000" pitchFamily="82" charset="-122"/>
                <a:ea typeface="华康海报体W12(P)" panose="040B0C00000000000000" pitchFamily="82" charset="-122"/>
              </a:endParaRPr>
            </a:p>
          </p:txBody>
        </p:sp>
        <p:cxnSp>
          <p:nvCxnSpPr>
            <p:cNvPr id="12" name="直接连接符 11"/>
            <p:cNvCxnSpPr/>
            <p:nvPr/>
          </p:nvCxnSpPr>
          <p:spPr>
            <a:xfrm flipV="1">
              <a:off x="1121095" y="946295"/>
              <a:ext cx="3935089" cy="6122"/>
            </a:xfrm>
            <a:prstGeom prst="line">
              <a:avLst/>
            </a:prstGeom>
            <a:ln w="38100">
              <a:solidFill>
                <a:srgbClr val="FF775D"/>
              </a:solidFill>
            </a:ln>
          </p:spPr>
          <p:style>
            <a:lnRef idx="1">
              <a:schemeClr val="accent1"/>
            </a:lnRef>
            <a:fillRef idx="0">
              <a:schemeClr val="accent1"/>
            </a:fillRef>
            <a:effectRef idx="0">
              <a:schemeClr val="accent1"/>
            </a:effectRef>
            <a:fontRef idx="minor">
              <a:schemeClr val="tx1"/>
            </a:fontRef>
          </p:style>
        </p:cxnSp>
      </p:grpSp>
      <p:pic>
        <p:nvPicPr>
          <p:cNvPr id="14" name="图片 13"/>
          <p:cNvPicPr>
            <a:picLocks noChangeAspect="1"/>
          </p:cNvPicPr>
          <p:nvPr/>
        </p:nvPicPr>
        <p:blipFill>
          <a:blip r:embed="rId1" cstate="print">
            <a:duotone>
              <a:prstClr val="black"/>
              <a:schemeClr val="accent2">
                <a:tint val="45000"/>
                <a:satMod val="400000"/>
              </a:schemeClr>
            </a:duotone>
            <a:extLst>
              <a:ext uri="{BEBA8EAE-BF5A-486C-A8C5-ECC9F3942E4B}">
                <a14:imgProps xmlns:a14="http://schemas.microsoft.com/office/drawing/2010/main">
                  <a14:imgLayer r:embed="rId2">
                    <a14:imgEffect>
                      <a14:artisticPaintStrokes/>
                    </a14:imgEffect>
                    <a14:imgEffect>
                      <a14:saturation sat="0"/>
                    </a14:imgEffect>
                  </a14:imgLayer>
                </a14:imgProps>
              </a:ext>
              <a:ext uri="{28A0092B-C50C-407E-A947-70E740481C1C}">
                <a14:useLocalDpi xmlns:a14="http://schemas.microsoft.com/office/drawing/2010/main" val="0"/>
              </a:ext>
            </a:extLst>
          </a:blip>
          <a:stretch>
            <a:fillRect/>
          </a:stretch>
        </p:blipFill>
        <p:spPr>
          <a:xfrm>
            <a:off x="372723" y="225537"/>
            <a:ext cx="755804" cy="755804"/>
          </a:xfrm>
          <a:prstGeom prst="rect">
            <a:avLst/>
          </a:prstGeom>
        </p:spPr>
      </p:pic>
      <p:sp>
        <p:nvSpPr>
          <p:cNvPr id="15" name="TextBox 8"/>
          <p:cNvSpPr txBox="1"/>
          <p:nvPr/>
        </p:nvSpPr>
        <p:spPr>
          <a:xfrm>
            <a:off x="6491849" y="5519668"/>
            <a:ext cx="5047950" cy="1076325"/>
          </a:xfrm>
          <a:prstGeom prst="rect">
            <a:avLst/>
          </a:prstGeom>
          <a:noFill/>
        </p:spPr>
        <p:txBody>
          <a:bodyPr wrap="square" rtlCol="0">
            <a:spAutoFit/>
          </a:bodyPr>
          <a:lstStyle/>
          <a:p>
            <a:pPr defTabSz="914400"/>
            <a:r>
              <a:rPr lang="zh-CN" altLang="en-US" sz="3200" b="1" dirty="0">
                <a:latin typeface="微软雅黑" panose="020B0503020204020204" charset="-122"/>
                <a:ea typeface="微软雅黑" panose="020B0503020204020204" charset="-122"/>
              </a:rPr>
              <a:t>华山路凤凰名城有害垃圾暂存点</a:t>
            </a:r>
            <a:endParaRPr lang="zh-CN" altLang="en-US" sz="3200" b="1" dirty="0">
              <a:latin typeface="微软雅黑" panose="020B0503020204020204" charset="-122"/>
              <a:ea typeface="微软雅黑" panose="020B0503020204020204" charset="-122"/>
            </a:endParaRPr>
          </a:p>
        </p:txBody>
      </p:sp>
      <p:pic>
        <p:nvPicPr>
          <p:cNvPr id="3" name="图片 2" descr="IMG_1273"/>
          <p:cNvPicPr>
            <a:picLocks noChangeAspect="1"/>
          </p:cNvPicPr>
          <p:nvPr/>
        </p:nvPicPr>
        <p:blipFill>
          <a:blip r:embed="rId3"/>
          <a:stretch>
            <a:fillRect/>
          </a:stretch>
        </p:blipFill>
        <p:spPr>
          <a:xfrm>
            <a:off x="854728" y="1709103"/>
            <a:ext cx="4391482" cy="4517188"/>
          </a:xfrm>
          <a:prstGeom prst="rect">
            <a:avLst/>
          </a:prstGeom>
        </p:spPr>
      </p:pic>
      <p:pic>
        <p:nvPicPr>
          <p:cNvPr id="4" name="图片 3" descr="IMG_1272"/>
          <p:cNvPicPr>
            <a:picLocks noChangeAspect="1"/>
          </p:cNvPicPr>
          <p:nvPr/>
        </p:nvPicPr>
        <p:blipFill>
          <a:blip r:embed="rId4"/>
          <a:stretch>
            <a:fillRect/>
          </a:stretch>
        </p:blipFill>
        <p:spPr>
          <a:xfrm>
            <a:off x="5361124" y="225383"/>
            <a:ext cx="6165343" cy="521555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22969" y="361454"/>
            <a:ext cx="4829199" cy="590788"/>
            <a:chOff x="1121095" y="361520"/>
            <a:chExt cx="4830093" cy="590897"/>
          </a:xfrm>
        </p:grpSpPr>
        <p:sp>
          <p:nvSpPr>
            <p:cNvPr id="11" name="文本框 10"/>
            <p:cNvSpPr txBox="1"/>
            <p:nvPr/>
          </p:nvSpPr>
          <p:spPr>
            <a:xfrm>
              <a:off x="1254329" y="361520"/>
              <a:ext cx="4696859" cy="583673"/>
            </a:xfrm>
            <a:prstGeom prst="rect">
              <a:avLst/>
            </a:prstGeom>
            <a:solidFill>
              <a:srgbClr val="FFFFFF">
                <a:alpha val="89804"/>
              </a:srgbClr>
            </a:solidFill>
          </p:spPr>
          <p:txBody>
            <a:bodyPr wrap="square" rtlCol="0">
              <a:spAutoFit/>
            </a:bodyPr>
            <a:lstStyle/>
            <a:p>
              <a:pPr algn="just"/>
              <a:r>
                <a:rPr lang="zh-CN" altLang="en-US" sz="3200" spc="300" dirty="0">
                  <a:solidFill>
                    <a:srgbClr val="2B2C27"/>
                  </a:solidFill>
                  <a:latin typeface="华康海报体W12(P)" panose="040B0C00000000000000" pitchFamily="82" charset="-122"/>
                  <a:ea typeface="华康海报体W12(P)" panose="040B0C00000000000000" pitchFamily="82" charset="-122"/>
                </a:rPr>
                <a:t>为什么要提倡垃圾分类</a:t>
              </a:r>
              <a:endParaRPr lang="zh-CN" altLang="en-US" sz="3200" spc="300" dirty="0">
                <a:solidFill>
                  <a:srgbClr val="2B2C27"/>
                </a:solidFill>
                <a:latin typeface="华康海报体W12(P)" panose="040B0C00000000000000" pitchFamily="82" charset="-122"/>
                <a:ea typeface="华康海报体W12(P)" panose="040B0C00000000000000" pitchFamily="82" charset="-122"/>
              </a:endParaRPr>
            </a:p>
          </p:txBody>
        </p:sp>
        <p:cxnSp>
          <p:nvCxnSpPr>
            <p:cNvPr id="12" name="直接连接符 11"/>
            <p:cNvCxnSpPr/>
            <p:nvPr/>
          </p:nvCxnSpPr>
          <p:spPr>
            <a:xfrm>
              <a:off x="1121095" y="952417"/>
              <a:ext cx="4830093" cy="0"/>
            </a:xfrm>
            <a:prstGeom prst="line">
              <a:avLst/>
            </a:prstGeom>
            <a:ln w="38100">
              <a:solidFill>
                <a:srgbClr val="FF775D"/>
              </a:solidFill>
            </a:ln>
          </p:spPr>
          <p:style>
            <a:lnRef idx="1">
              <a:schemeClr val="accent1"/>
            </a:lnRef>
            <a:fillRef idx="0">
              <a:schemeClr val="accent1"/>
            </a:fillRef>
            <a:effectRef idx="0">
              <a:schemeClr val="accent1"/>
            </a:effectRef>
            <a:fontRef idx="minor">
              <a:schemeClr val="tx1"/>
            </a:fontRef>
          </p:style>
        </p:cxnSp>
      </p:grpSp>
      <p:pic>
        <p:nvPicPr>
          <p:cNvPr id="14" name="图片 13"/>
          <p:cNvPicPr>
            <a:picLocks noChangeAspect="1"/>
          </p:cNvPicPr>
          <p:nvPr/>
        </p:nvPicPr>
        <p:blipFill>
          <a:blip r:embed="rId1" cstate="print">
            <a:duotone>
              <a:prstClr val="black"/>
              <a:schemeClr val="accent2">
                <a:tint val="45000"/>
                <a:satMod val="400000"/>
              </a:schemeClr>
            </a:duotone>
            <a:extLst>
              <a:ext uri="{BEBA8EAE-BF5A-486C-A8C5-ECC9F3942E4B}">
                <a14:imgProps xmlns:a14="http://schemas.microsoft.com/office/drawing/2010/main">
                  <a14:imgLayer r:embed="rId2">
                    <a14:imgEffect>
                      <a14:artisticPaintStrokes/>
                    </a14:imgEffect>
                    <a14:imgEffect>
                      <a14:saturation sat="0"/>
                    </a14:imgEffect>
                  </a14:imgLayer>
                </a14:imgProps>
              </a:ext>
              <a:ext uri="{28A0092B-C50C-407E-A947-70E740481C1C}">
                <a14:useLocalDpi xmlns:a14="http://schemas.microsoft.com/office/drawing/2010/main" val="0"/>
              </a:ext>
            </a:extLst>
          </a:blip>
          <a:stretch>
            <a:fillRect/>
          </a:stretch>
        </p:blipFill>
        <p:spPr>
          <a:xfrm>
            <a:off x="372723" y="225537"/>
            <a:ext cx="755804" cy="755804"/>
          </a:xfrm>
          <a:prstGeom prst="rect">
            <a:avLst/>
          </a:prstGeom>
        </p:spPr>
      </p:pic>
      <p:sp>
        <p:nvSpPr>
          <p:cNvPr id="13" name="矩形 12"/>
          <p:cNvSpPr>
            <a:spLocks noChangeArrowheads="1"/>
          </p:cNvSpPr>
          <p:nvPr/>
        </p:nvSpPr>
        <p:spPr bwMode="auto">
          <a:xfrm>
            <a:off x="1723882" y="2827131"/>
            <a:ext cx="8462348" cy="1753235"/>
          </a:xfrm>
          <a:prstGeom prst="rect">
            <a:avLst/>
          </a:prstGeom>
          <a:noFill/>
          <a:ln w="9525">
            <a:noFill/>
            <a:miter lim="800000"/>
          </a:ln>
        </p:spPr>
        <p:txBody>
          <a:bodyPr wrap="square">
            <a:spAutoFit/>
          </a:bodyPr>
          <a:lstStyle/>
          <a:p>
            <a:pPr algn="ctr" defTabSz="914400" fontAlgn="base">
              <a:lnSpc>
                <a:spcPct val="150000"/>
              </a:lnSpc>
              <a:spcBef>
                <a:spcPct val="0"/>
              </a:spcBef>
              <a:spcAft>
                <a:spcPct val="0"/>
              </a:spcAft>
            </a:pPr>
            <a:r>
              <a:rPr lang="zh-CN" altLang="en-US" sz="3600" dirty="0">
                <a:solidFill>
                  <a:prstClr val="black"/>
                </a:solidFill>
                <a:latin typeface="+mj-ea"/>
                <a:ea typeface="+mj-ea"/>
              </a:rPr>
              <a:t>城市生活垃圾分类后</a:t>
            </a:r>
            <a:endParaRPr lang="en-US" altLang="zh-CN" sz="3600" dirty="0">
              <a:solidFill>
                <a:prstClr val="black"/>
              </a:solidFill>
              <a:latin typeface="+mj-ea"/>
              <a:ea typeface="+mj-ea"/>
            </a:endParaRPr>
          </a:p>
          <a:p>
            <a:pPr algn="ctr" defTabSz="914400" fontAlgn="base">
              <a:lnSpc>
                <a:spcPct val="150000"/>
              </a:lnSpc>
              <a:spcBef>
                <a:spcPct val="0"/>
              </a:spcBef>
              <a:spcAft>
                <a:spcPct val="0"/>
              </a:spcAft>
            </a:pPr>
            <a:r>
              <a:rPr lang="en-US" altLang="zh-CN" sz="3600" dirty="0">
                <a:solidFill>
                  <a:srgbClr val="FF0000"/>
                </a:solidFill>
                <a:latin typeface="可爱萌宠体" panose="03000700000000000000" pitchFamily="66" charset="-122"/>
                <a:ea typeface="可爱萌宠体" panose="03000700000000000000" pitchFamily="66" charset="-122"/>
              </a:rPr>
              <a:t>30%-40%</a:t>
            </a:r>
            <a:r>
              <a:rPr lang="zh-CN" altLang="en-US" sz="3600" dirty="0">
                <a:solidFill>
                  <a:prstClr val="black"/>
                </a:solidFill>
                <a:latin typeface="+mj-ea"/>
                <a:ea typeface="+mj-ea"/>
              </a:rPr>
              <a:t>是可再生利用的资源</a:t>
            </a:r>
            <a:endParaRPr lang="zh-CN" altLang="en-US" sz="3600" dirty="0">
              <a:solidFill>
                <a:prstClr val="black"/>
              </a:solidFill>
              <a:latin typeface="+mj-ea"/>
              <a:ea typeface="+mj-ea"/>
            </a:endParaRPr>
          </a:p>
        </p:txBody>
      </p:sp>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12009" y="955211"/>
            <a:ext cx="2688866" cy="2688868"/>
          </a:xfrm>
          <a:prstGeom prst="rect">
            <a:avLst/>
          </a:prstGeom>
        </p:spPr>
      </p:pic>
      <p:pic>
        <p:nvPicPr>
          <p:cNvPr id="16" name="图片 15"/>
          <p:cNvPicPr>
            <a:picLocks noChangeAspect="1"/>
          </p:cNvPicPr>
          <p:nvPr/>
        </p:nvPicPr>
        <p:blipFill rotWithShape="1">
          <a:blip r:embed="rId4" cstate="print">
            <a:extLst>
              <a:ext uri="{28A0092B-C50C-407E-A947-70E740481C1C}">
                <a14:useLocalDpi xmlns:a14="http://schemas.microsoft.com/office/drawing/2010/main" val="0"/>
              </a:ext>
            </a:extLst>
          </a:blip>
          <a:srcRect l="2713" r="6509"/>
          <a:stretch>
            <a:fillRect/>
          </a:stretch>
        </p:blipFill>
        <p:spPr>
          <a:xfrm>
            <a:off x="2080" y="5373015"/>
            <a:ext cx="12188156" cy="1520787"/>
          </a:xfrm>
          <a:prstGeom prst="rect">
            <a:avLst/>
          </a:prstGeom>
        </p:spPr>
      </p:pic>
      <p:pic>
        <p:nvPicPr>
          <p:cNvPr id="10" name="图片 9"/>
          <p:cNvPicPr>
            <a:picLocks noChangeAspect="1"/>
          </p:cNvPicPr>
          <p:nvPr/>
        </p:nvPicPr>
        <p:blipFill rotWithShape="1">
          <a:blip r:embed="rId5" cstate="print"/>
          <a:srcRect l="17077" t="28332" r="21550" b="19471"/>
          <a:stretch>
            <a:fillRect/>
          </a:stretch>
        </p:blipFill>
        <p:spPr>
          <a:xfrm rot="19141126">
            <a:off x="10796440" y="5218755"/>
            <a:ext cx="583864" cy="47114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2000" fill="hold"/>
                                        <p:tgtEl>
                                          <p:spTgt spid="13"/>
                                        </p:tgtEl>
                                        <p:attrNameLst>
                                          <p:attrName>ppt_w</p:attrName>
                                        </p:attrNameLst>
                                      </p:cBhvr>
                                      <p:tavLst>
                                        <p:tav tm="0">
                                          <p:val>
                                            <p:strVal val="#ppt_w+.3"/>
                                          </p:val>
                                        </p:tav>
                                        <p:tav tm="100000">
                                          <p:val>
                                            <p:strVal val="#ppt_w"/>
                                          </p:val>
                                        </p:tav>
                                      </p:tavLst>
                                    </p:anim>
                                    <p:anim calcmode="lin" valueType="num">
                                      <p:cBhvr>
                                        <p:cTn id="8" dur="2000" fill="hold"/>
                                        <p:tgtEl>
                                          <p:spTgt spid="13"/>
                                        </p:tgtEl>
                                        <p:attrNameLst>
                                          <p:attrName>ppt_h</p:attrName>
                                        </p:attrNameLst>
                                      </p:cBhvr>
                                      <p:tavLst>
                                        <p:tav tm="0">
                                          <p:val>
                                            <p:strVal val="#ppt_h"/>
                                          </p:val>
                                        </p:tav>
                                        <p:tav tm="100000">
                                          <p:val>
                                            <p:strVal val="#ppt_h"/>
                                          </p:val>
                                        </p:tav>
                                      </p:tavLst>
                                    </p:anim>
                                    <p:animEffect transition="in" filter="fade">
                                      <p:cBhvr>
                                        <p:cTn id="9" dur="2000"/>
                                        <p:tgtEl>
                                          <p:spTgt spid="13"/>
                                        </p:tgtEl>
                                      </p:cBhvr>
                                    </p:animEffect>
                                  </p:childTnLst>
                                </p:cTn>
                              </p:par>
                            </p:childTnLst>
                          </p:cTn>
                        </p:par>
                        <p:par>
                          <p:cTn id="10" fill="hold">
                            <p:stCondLst>
                              <p:cond delay="2000"/>
                            </p:stCondLst>
                            <p:childTnLst>
                              <p:par>
                                <p:cTn id="11" presetID="53" presetClass="entr" presetSubtype="16"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par>
                                <p:cTn id="16" presetID="6" presetClass="emph" presetSubtype="0" repeatCount="indefinite" fill="hold" nodeType="withEffect">
                                  <p:stCondLst>
                                    <p:cond delay="0"/>
                                  </p:stCondLst>
                                  <p:childTnLst>
                                    <p:animScale>
                                      <p:cBhvr>
                                        <p:cTn id="17" dur="100" fill="hold"/>
                                        <p:tgtEl>
                                          <p:spTgt spid="10"/>
                                        </p:tgtEl>
                                      </p:cBhvr>
                                      <p:by x="10000" y="10000"/>
                                    </p:animScale>
                                  </p:childTnLst>
                                </p:cTn>
                              </p:par>
                              <p:par>
                                <p:cTn id="18" presetID="0" presetClass="path" presetSubtype="0" accel="50000" decel="50000" fill="hold" nodeType="withEffect">
                                  <p:stCondLst>
                                    <p:cond delay="0"/>
                                  </p:stCondLst>
                                  <p:childTnLst>
                                    <p:animMotion origin="layout" path="M -0.00117 -0.00972 L -0.00117 -0.00972 C -0.00169 -0.0162 -0.00182 -0.02222 -0.0026 -0.02847 C -0.00273 -0.03055 -0.00338 -0.03287 -0.00377 -0.03495 C -0.00429 -0.03773 -0.00468 -0.04074 -0.00494 -0.04352 C -0.00547 -0.04907 -0.00573 -0.05463 -0.00612 -0.06018 C -0.00937 -0.11018 -0.00481 -0.04861 -0.00976 -0.11736 C -0.01015 -0.12245 -0.01015 -0.12754 -0.01093 -0.1324 C -0.01145 -0.13449 -0.01184 -0.13703 -0.01223 -0.13935 C -0.01445 -0.15532 -0.01236 -0.14421 -0.01471 -0.1625 C -0.01523 -0.16782 -0.01731 -0.175 -0.01822 -0.1794 C -0.01874 -0.18125 -0.01874 -0.1831 -0.01952 -0.18449 L -0.022 -0.18958 C -0.0246 -0.20509 -0.02082 -0.18912 -0.02681 -0.19953 C -0.02759 -0.20115 -0.02746 -0.20324 -0.02798 -0.20463 C -0.02863 -0.20648 -0.02954 -0.2081 -0.03046 -0.20972 C -0.0315 -0.21203 -0.03267 -0.21435 -0.0341 -0.21643 C -0.03527 -0.21828 -0.03657 -0.21967 -0.03774 -0.22129 C -0.03944 -0.22477 -0.041 -0.22824 -0.04256 -0.23148 C -0.04334 -0.23333 -0.04373 -0.23541 -0.04503 -0.23657 L -0.04855 -0.23981 C -0.05258 -0.24838 -0.04985 -0.24375 -0.05831 -0.25185 C -0.05961 -0.25278 -0.06065 -0.25416 -0.06195 -0.25486 C -0.06326 -0.25555 -0.06443 -0.25602 -0.0656 -0.25671 C -0.0669 -0.25764 -0.06794 -0.25903 -0.06924 -0.26018 C -0.07172 -0.26157 -0.07432 -0.2618 -0.07653 -0.26342 C -0.08356 -0.26828 -0.07979 -0.26597 -0.08864 -0.27014 C -0.08994 -0.2706 -0.09098 -0.27153 -0.09241 -0.27176 C -0.0971 -0.27315 -0.1036 -0.27477 -0.10803 -0.27708 C -0.11167 -0.27847 -0.11271 -0.27916 -0.11662 -0.28009 C -0.11896 -0.28078 -0.12144 -0.28125 -0.12391 -0.28194 C -0.12547 -0.28217 -0.12703 -0.28333 -0.12872 -0.28356 C -0.14005 -0.28403 -0.15124 -0.28356 -0.16257 -0.28356 L -0.16257 -0.28333 " pathEditMode="relative" rAng="0" ptsTypes="AAAAAAAAAAAAAAAAAAAAAAAAAAAAAAAAAA">
                                      <p:cBhvr>
                                        <p:cTn id="19" dur="2500" fill="hold"/>
                                        <p:tgtEl>
                                          <p:spTgt spid="10"/>
                                        </p:tgtEl>
                                        <p:attrNameLst>
                                          <p:attrName>ppt_x</p:attrName>
                                          <p:attrName>ppt_y</p:attrName>
                                        </p:attrNameLst>
                                      </p:cBhvr>
                                      <p:rCtr x="-8070" y="-13727"/>
                                    </p:animMotion>
                                  </p:childTnLst>
                                </p:cTn>
                              </p:par>
                            </p:childTnLst>
                          </p:cTn>
                        </p:par>
                        <p:par>
                          <p:cTn id="20" fill="hold">
                            <p:stCondLst>
                              <p:cond delay="2500"/>
                            </p:stCondLst>
                            <p:childTnLst>
                              <p:par>
                                <p:cTn id="21" presetID="0" presetClass="path" presetSubtype="0" accel="50000" decel="50000" fill="hold" nodeType="afterEffect">
                                  <p:stCondLst>
                                    <p:cond delay="0"/>
                                  </p:stCondLst>
                                  <p:childTnLst>
                                    <p:animMotion origin="layout" path="M -0.16257 -0.28333 L -0.16257 -0.2831 C -0.16478 -0.28889 -0.16986 -0.30255 -0.17389 -0.3081 L -0.18508 -0.3213 C -0.18639 -0.32292 -0.18756 -0.325 -0.18899 -0.32569 C -0.19133 -0.32708 -0.19419 -0.32755 -0.19641 -0.33032 C -0.20213 -0.33704 -0.1981 -0.33333 -0.20513 -0.33681 C -0.20643 -0.33727 -0.20773 -0.33866 -0.2089 -0.33889 C -0.21255 -0.34005 -0.21632 -0.34051 -0.22023 -0.34143 C -0.23389 -0.34051 -0.24756 -0.34051 -0.26149 -0.33889 C -0.26266 -0.33889 -0.26396 -0.33727 -0.26513 -0.33681 C -0.26838 -0.33518 -0.27216 -0.33518 -0.27515 -0.33241 C -0.27684 -0.33079 -0.27841 -0.3287 -0.28023 -0.32778 C -0.28309 -0.32662 -0.28596 -0.32662 -0.28895 -0.32569 C -0.29624 -0.3213 -0.28908 -0.32523 -0.30027 -0.3213 C -0.30665 -0.31875 -0.3034 -0.31968 -0.30886 -0.31667 C -0.31303 -0.31481 -0.31589 -0.31389 -0.32019 -0.31227 L -0.37394 -0.31458 C -0.37576 -0.31481 -0.37733 -0.31597 -0.37902 -0.31667 C -0.38813 -0.32037 -0.38227 -0.31736 -0.38891 -0.3213 C -0.39073 -0.32338 -0.39229 -0.32616 -0.39399 -0.32778 C -0.39516 -0.32893 -0.39659 -0.3294 -0.39776 -0.33032 C -0.39932 -0.33148 -0.40115 -0.33333 -0.40271 -0.33449 C -0.40388 -0.33542 -0.40531 -0.33588 -0.40648 -0.33681 C -0.41104 -0.34005 -0.41156 -0.34143 -0.4152 -0.3456 C -0.41572 -0.34792 -0.41572 -0.35023 -0.4165 -0.35255 C -0.41963 -0.36088 -0.41963 -0.3581 -0.42405 -0.36111 C -0.42575 -0.36273 -0.42731 -0.36412 -0.429 -0.36574 C -0.43577 -0.37245 -0.42952 -0.36829 -0.43655 -0.37222 C -0.43733 -0.37477 -0.43785 -0.37755 -0.43889 -0.37893 C -0.43993 -0.38056 -0.44149 -0.38032 -0.4428 -0.38125 C -0.44449 -0.38241 -0.44618 -0.38356 -0.44774 -0.38588 C -0.44917 -0.38773 -0.44982 -0.39074 -0.45139 -0.39236 C -0.45386 -0.39468 -0.45646 -0.39537 -0.45907 -0.39699 C -0.46024 -0.39745 -0.46167 -0.39792 -0.46271 -0.39907 C -0.46388 -0.40069 -0.46518 -0.40208 -0.46648 -0.40347 C -0.46779 -0.40463 -0.46896 -0.40486 -0.47013 -0.40556 C -0.47612 -0.40856 -0.4769 -0.40833 -0.48406 -0.41018 C -0.48523 -0.41088 -0.48653 -0.41181 -0.4877 -0.41227 C -0.49759 -0.41574 -0.50996 -0.41574 -0.51894 -0.41667 C -0.53182 -0.4213 -0.5231 -0.41921 -0.54523 -0.41921 L -0.54523 -0.41898 " pathEditMode="relative" rAng="0" ptsTypes="AAAAAAAAAAAAAAAAAAAAAAAAAAAAAAAAAAAAAAAAAA">
                                      <p:cBhvr>
                                        <p:cTn id="22" dur="2500" fill="hold"/>
                                        <p:tgtEl>
                                          <p:spTgt spid="10"/>
                                        </p:tgtEl>
                                        <p:attrNameLst>
                                          <p:attrName>ppt_x</p:attrName>
                                          <p:attrName>ppt_y</p:attrName>
                                        </p:attrNameLst>
                                      </p:cBhvr>
                                      <p:rCtr x="-19133" y="-689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2081" y="1171"/>
            <a:ext cx="12187838" cy="68556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Arial" panose="020B0604020202020204" pitchFamily="34" charset="0"/>
              <a:ea typeface="微软雅黑" panose="020B0503020204020204" charset="-122"/>
              <a:sym typeface="Arial" panose="020B0604020202020204" pitchFamily="34" charset="0"/>
            </a:endParaRPr>
          </a:p>
        </p:txBody>
      </p:sp>
      <p:grpSp>
        <p:nvGrpSpPr>
          <p:cNvPr id="19" name="组合 2"/>
          <p:cNvGrpSpPr/>
          <p:nvPr/>
        </p:nvGrpSpPr>
        <p:grpSpPr bwMode="auto">
          <a:xfrm>
            <a:off x="5375322" y="4291148"/>
            <a:ext cx="5903484" cy="1271684"/>
            <a:chOff x="1037876" y="5037341"/>
            <a:chExt cx="5651978" cy="1208170"/>
          </a:xfrm>
        </p:grpSpPr>
        <p:sp>
          <p:nvSpPr>
            <p:cNvPr id="20" name="圆角矩形 19"/>
            <p:cNvSpPr/>
            <p:nvPr/>
          </p:nvSpPr>
          <p:spPr>
            <a:xfrm>
              <a:off x="1037876" y="5037341"/>
              <a:ext cx="1207376" cy="1208170"/>
            </a:xfrm>
            <a:prstGeom prst="roundRect">
              <a:avLst>
                <a:gd name="adj" fmla="val 13183"/>
              </a:avLst>
            </a:prstGeom>
            <a:solidFill>
              <a:schemeClr val="bg1">
                <a:lumMod val="95000"/>
              </a:schemeClr>
            </a:solidFill>
            <a:ln w="28575">
              <a:solidFill>
                <a:schemeClr val="bg1"/>
              </a:solidFill>
            </a:ln>
            <a:effectLst>
              <a:outerShdw blurRad="127000" dist="635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p>
          </p:txBody>
        </p:sp>
        <p:grpSp>
          <p:nvGrpSpPr>
            <p:cNvPr id="21" name="组合 133"/>
            <p:cNvGrpSpPr/>
            <p:nvPr/>
          </p:nvGrpSpPr>
          <p:grpSpPr bwMode="auto">
            <a:xfrm>
              <a:off x="2338439" y="5037341"/>
              <a:ext cx="4351415" cy="1208170"/>
              <a:chOff x="2327681" y="1921244"/>
              <a:chExt cx="4351415" cy="1208170"/>
            </a:xfrm>
          </p:grpSpPr>
          <p:sp>
            <p:nvSpPr>
              <p:cNvPr id="36" name="圆角矩形 35"/>
              <p:cNvSpPr/>
              <p:nvPr/>
            </p:nvSpPr>
            <p:spPr>
              <a:xfrm>
                <a:off x="2327681" y="1921244"/>
                <a:ext cx="4351415" cy="1208170"/>
              </a:xfrm>
              <a:prstGeom prst="roundRect">
                <a:avLst>
                  <a:gd name="adj" fmla="val 13183"/>
                </a:avLst>
              </a:prstGeom>
              <a:solidFill>
                <a:schemeClr val="bg1">
                  <a:lumMod val="95000"/>
                </a:schemeClr>
              </a:solidFill>
              <a:ln w="28575">
                <a:solidFill>
                  <a:schemeClr val="bg1"/>
                </a:solid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p>
            </p:txBody>
          </p:sp>
          <p:sp>
            <p:nvSpPr>
              <p:cNvPr id="37" name="圆角矩形 36"/>
              <p:cNvSpPr/>
              <p:nvPr/>
            </p:nvSpPr>
            <p:spPr>
              <a:xfrm>
                <a:off x="2363103" y="1956529"/>
                <a:ext cx="4280400" cy="1137600"/>
              </a:xfrm>
              <a:prstGeom prst="roundRect">
                <a:avLst>
                  <a:gd name="adj" fmla="val 13183"/>
                </a:avLst>
              </a:prstGeom>
              <a:solidFill>
                <a:srgbClr val="00B0F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p>
            </p:txBody>
          </p:sp>
        </p:grpSp>
        <p:grpSp>
          <p:nvGrpSpPr>
            <p:cNvPr id="23" name="组合 134"/>
            <p:cNvGrpSpPr/>
            <p:nvPr/>
          </p:nvGrpSpPr>
          <p:grpSpPr bwMode="auto">
            <a:xfrm>
              <a:off x="2107498" y="5230326"/>
              <a:ext cx="386927" cy="852354"/>
              <a:chOff x="2107498" y="2114229"/>
              <a:chExt cx="386927" cy="852354"/>
            </a:xfrm>
          </p:grpSpPr>
          <p:grpSp>
            <p:nvGrpSpPr>
              <p:cNvPr id="24" name="组合 135"/>
              <p:cNvGrpSpPr/>
              <p:nvPr/>
            </p:nvGrpSpPr>
            <p:grpSpPr bwMode="auto">
              <a:xfrm>
                <a:off x="2107498" y="2114229"/>
                <a:ext cx="386927" cy="124637"/>
                <a:chOff x="2107498" y="2114229"/>
                <a:chExt cx="386927" cy="124637"/>
              </a:xfrm>
            </p:grpSpPr>
            <p:sp>
              <p:nvSpPr>
                <p:cNvPr id="31" name="椭圆 30"/>
                <p:cNvSpPr/>
                <p:nvPr/>
              </p:nvSpPr>
              <p:spPr>
                <a:xfrm>
                  <a:off x="2107498" y="2114229"/>
                  <a:ext cx="107367" cy="124637"/>
                </a:xfrm>
                <a:prstGeom prst="ellipse">
                  <a:avLst/>
                </a:prstGeom>
                <a:solidFill>
                  <a:schemeClr val="tx1">
                    <a:lumMod val="90000"/>
                    <a:lumOff val="1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p>
              </p:txBody>
            </p:sp>
            <p:sp>
              <p:nvSpPr>
                <p:cNvPr id="32" name="椭圆 31"/>
                <p:cNvSpPr/>
                <p:nvPr/>
              </p:nvSpPr>
              <p:spPr>
                <a:xfrm>
                  <a:off x="2401238" y="2122270"/>
                  <a:ext cx="93187" cy="108555"/>
                </a:xfrm>
                <a:prstGeom prst="ellipse">
                  <a:avLst/>
                </a:prstGeom>
                <a:solidFill>
                  <a:schemeClr val="tx1">
                    <a:lumMod val="90000"/>
                    <a:lumOff val="1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p>
              </p:txBody>
            </p:sp>
            <p:sp>
              <p:nvSpPr>
                <p:cNvPr id="35" name="圆角矩形 34"/>
                <p:cNvSpPr/>
                <p:nvPr/>
              </p:nvSpPr>
              <p:spPr>
                <a:xfrm>
                  <a:off x="2162194" y="2134332"/>
                  <a:ext cx="289690" cy="84432"/>
                </a:xfrm>
                <a:prstGeom prst="roundRect">
                  <a:avLst>
                    <a:gd name="adj" fmla="val 37360"/>
                  </a:avLst>
                </a:prstGeom>
                <a:gradFill flip="none" rotWithShape="1">
                  <a:gsLst>
                    <a:gs pos="0">
                      <a:schemeClr val="bg1">
                        <a:lumMod val="50000"/>
                      </a:schemeClr>
                    </a:gs>
                    <a:gs pos="19000">
                      <a:srgbClr val="CBCBCB"/>
                    </a:gs>
                    <a:gs pos="58000">
                      <a:schemeClr val="bg1"/>
                    </a:gs>
                    <a:gs pos="100000">
                      <a:schemeClr val="bg1">
                        <a:lumMod val="65000"/>
                      </a:schemeClr>
                    </a:gs>
                    <a:gs pos="88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p>
              </p:txBody>
            </p:sp>
          </p:grpSp>
          <p:grpSp>
            <p:nvGrpSpPr>
              <p:cNvPr id="25" name="组合 136"/>
              <p:cNvGrpSpPr/>
              <p:nvPr/>
            </p:nvGrpSpPr>
            <p:grpSpPr bwMode="auto">
              <a:xfrm>
                <a:off x="2107498" y="2858028"/>
                <a:ext cx="386927" cy="108555"/>
                <a:chOff x="2107498" y="2112860"/>
                <a:chExt cx="386927" cy="108555"/>
              </a:xfrm>
            </p:grpSpPr>
            <p:sp>
              <p:nvSpPr>
                <p:cNvPr id="26" name="椭圆 25"/>
                <p:cNvSpPr/>
                <p:nvPr/>
              </p:nvSpPr>
              <p:spPr>
                <a:xfrm>
                  <a:off x="2107498" y="2112860"/>
                  <a:ext cx="107367" cy="108554"/>
                </a:xfrm>
                <a:prstGeom prst="ellipse">
                  <a:avLst/>
                </a:prstGeom>
                <a:solidFill>
                  <a:schemeClr val="tx1">
                    <a:lumMod val="90000"/>
                    <a:lumOff val="1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p>
              </p:txBody>
            </p:sp>
            <p:sp>
              <p:nvSpPr>
                <p:cNvPr id="27" name="椭圆 26"/>
                <p:cNvSpPr/>
                <p:nvPr/>
              </p:nvSpPr>
              <p:spPr>
                <a:xfrm>
                  <a:off x="2401238" y="2120901"/>
                  <a:ext cx="93187" cy="92472"/>
                </a:xfrm>
                <a:prstGeom prst="ellipse">
                  <a:avLst/>
                </a:prstGeom>
                <a:solidFill>
                  <a:schemeClr val="tx1">
                    <a:lumMod val="90000"/>
                    <a:lumOff val="1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p>
              </p:txBody>
            </p:sp>
            <p:sp>
              <p:nvSpPr>
                <p:cNvPr id="28" name="圆角矩形 27"/>
                <p:cNvSpPr/>
                <p:nvPr/>
              </p:nvSpPr>
              <p:spPr>
                <a:xfrm>
                  <a:off x="2162194" y="2132963"/>
                  <a:ext cx="289690" cy="68349"/>
                </a:xfrm>
                <a:prstGeom prst="roundRect">
                  <a:avLst>
                    <a:gd name="adj" fmla="val 37360"/>
                  </a:avLst>
                </a:prstGeom>
                <a:gradFill flip="none" rotWithShape="1">
                  <a:gsLst>
                    <a:gs pos="0">
                      <a:schemeClr val="bg1">
                        <a:lumMod val="50000"/>
                      </a:schemeClr>
                    </a:gs>
                    <a:gs pos="19000">
                      <a:srgbClr val="CBCBCB"/>
                    </a:gs>
                    <a:gs pos="58000">
                      <a:schemeClr val="bg1"/>
                    </a:gs>
                    <a:gs pos="100000">
                      <a:schemeClr val="bg1">
                        <a:lumMod val="65000"/>
                      </a:schemeClr>
                    </a:gs>
                    <a:gs pos="88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p>
              </p:txBody>
            </p:sp>
          </p:grpSp>
        </p:grpSp>
      </p:grpSp>
      <p:grpSp>
        <p:nvGrpSpPr>
          <p:cNvPr id="38" name="组合 17"/>
          <p:cNvGrpSpPr/>
          <p:nvPr/>
        </p:nvGrpSpPr>
        <p:grpSpPr bwMode="auto">
          <a:xfrm>
            <a:off x="5375322" y="2890394"/>
            <a:ext cx="5903484" cy="1305538"/>
            <a:chOff x="1037876" y="3479293"/>
            <a:chExt cx="5651978" cy="1208170"/>
          </a:xfrm>
          <a:solidFill>
            <a:srgbClr val="F94D4D"/>
          </a:solidFill>
        </p:grpSpPr>
        <p:sp>
          <p:nvSpPr>
            <p:cNvPr id="39" name="圆角矩形 38"/>
            <p:cNvSpPr/>
            <p:nvPr/>
          </p:nvSpPr>
          <p:spPr>
            <a:xfrm>
              <a:off x="1037876" y="3479293"/>
              <a:ext cx="1207376" cy="1208170"/>
            </a:xfrm>
            <a:prstGeom prst="roundRect">
              <a:avLst>
                <a:gd name="adj" fmla="val 13183"/>
              </a:avLst>
            </a:prstGeom>
            <a:solidFill>
              <a:schemeClr val="bg1"/>
            </a:solidFill>
            <a:ln w="28575">
              <a:solidFill>
                <a:schemeClr val="bg1"/>
              </a:solidFill>
            </a:ln>
            <a:effectLst>
              <a:outerShdw blurRad="127000" dist="635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p>
          </p:txBody>
        </p:sp>
        <p:grpSp>
          <p:nvGrpSpPr>
            <p:cNvPr id="40" name="组合 119"/>
            <p:cNvGrpSpPr/>
            <p:nvPr/>
          </p:nvGrpSpPr>
          <p:grpSpPr bwMode="auto">
            <a:xfrm>
              <a:off x="2338439" y="3479293"/>
              <a:ext cx="4351415" cy="1208170"/>
              <a:chOff x="2327681" y="1921244"/>
              <a:chExt cx="4351415" cy="1208170"/>
            </a:xfrm>
            <a:grpFill/>
          </p:grpSpPr>
          <p:sp>
            <p:nvSpPr>
              <p:cNvPr id="50" name="圆角矩形 49"/>
              <p:cNvSpPr/>
              <p:nvPr/>
            </p:nvSpPr>
            <p:spPr>
              <a:xfrm>
                <a:off x="2327681" y="1921244"/>
                <a:ext cx="4351415" cy="1208170"/>
              </a:xfrm>
              <a:prstGeom prst="roundRect">
                <a:avLst>
                  <a:gd name="adj" fmla="val 13183"/>
                </a:avLst>
              </a:prstGeom>
              <a:grpFill/>
              <a:ln w="28575">
                <a:solidFill>
                  <a:schemeClr val="bg1"/>
                </a:solid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p>
            </p:txBody>
          </p:sp>
          <p:sp>
            <p:nvSpPr>
              <p:cNvPr id="51" name="圆角矩形 50"/>
              <p:cNvSpPr/>
              <p:nvPr/>
            </p:nvSpPr>
            <p:spPr>
              <a:xfrm>
                <a:off x="2363103" y="1956529"/>
                <a:ext cx="4280400" cy="1137600"/>
              </a:xfrm>
              <a:prstGeom prst="roundRect">
                <a:avLst>
                  <a:gd name="adj" fmla="val 13183"/>
                </a:avLst>
              </a:prstGeom>
              <a:grp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p>
            </p:txBody>
          </p:sp>
        </p:grpSp>
        <p:grpSp>
          <p:nvGrpSpPr>
            <p:cNvPr id="41" name="组合 120"/>
            <p:cNvGrpSpPr/>
            <p:nvPr/>
          </p:nvGrpSpPr>
          <p:grpSpPr bwMode="auto">
            <a:xfrm>
              <a:off x="2107498" y="3671191"/>
              <a:ext cx="386927" cy="851790"/>
              <a:chOff x="2107498" y="2113142"/>
              <a:chExt cx="386927" cy="851790"/>
            </a:xfrm>
            <a:grpFill/>
          </p:grpSpPr>
          <p:grpSp>
            <p:nvGrpSpPr>
              <p:cNvPr id="42" name="组合 121"/>
              <p:cNvGrpSpPr/>
              <p:nvPr/>
            </p:nvGrpSpPr>
            <p:grpSpPr bwMode="auto">
              <a:xfrm>
                <a:off x="2107498" y="2113142"/>
                <a:ext cx="386927" cy="107697"/>
                <a:chOff x="2107498" y="2113142"/>
                <a:chExt cx="386927" cy="107697"/>
              </a:xfrm>
              <a:grpFill/>
            </p:grpSpPr>
            <p:sp>
              <p:nvSpPr>
                <p:cNvPr id="47" name="椭圆 46"/>
                <p:cNvSpPr/>
                <p:nvPr/>
              </p:nvSpPr>
              <p:spPr>
                <a:xfrm>
                  <a:off x="2107498" y="2113141"/>
                  <a:ext cx="107367" cy="107698"/>
                </a:xfrm>
                <a:prstGeom prst="ellipse">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p>
              </p:txBody>
            </p:sp>
            <p:sp>
              <p:nvSpPr>
                <p:cNvPr id="48" name="椭圆 47"/>
                <p:cNvSpPr/>
                <p:nvPr/>
              </p:nvSpPr>
              <p:spPr>
                <a:xfrm>
                  <a:off x="2401238" y="2120973"/>
                  <a:ext cx="93187" cy="92033"/>
                </a:xfrm>
                <a:prstGeom prst="ellipse">
                  <a:avLst/>
                </a:prstGeom>
                <a:grp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p>
              </p:txBody>
            </p:sp>
            <p:sp>
              <p:nvSpPr>
                <p:cNvPr id="49" name="圆角矩形 48"/>
                <p:cNvSpPr/>
                <p:nvPr/>
              </p:nvSpPr>
              <p:spPr>
                <a:xfrm>
                  <a:off x="2162194" y="2132722"/>
                  <a:ext cx="289690" cy="68535"/>
                </a:xfrm>
                <a:prstGeom prst="roundRect">
                  <a:avLst>
                    <a:gd name="adj" fmla="val 37360"/>
                  </a:avLst>
                </a:prstGeom>
                <a:solidFill>
                  <a:srgbClr val="F3F5F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p>
              </p:txBody>
            </p:sp>
          </p:grpSp>
          <p:grpSp>
            <p:nvGrpSpPr>
              <p:cNvPr id="43" name="组合 122"/>
              <p:cNvGrpSpPr/>
              <p:nvPr/>
            </p:nvGrpSpPr>
            <p:grpSpPr bwMode="auto">
              <a:xfrm>
                <a:off x="2107498" y="2857235"/>
                <a:ext cx="386927" cy="107697"/>
                <a:chOff x="2107498" y="2112067"/>
                <a:chExt cx="386927" cy="107697"/>
              </a:xfrm>
              <a:grpFill/>
            </p:grpSpPr>
            <p:sp>
              <p:nvSpPr>
                <p:cNvPr id="44" name="椭圆 43"/>
                <p:cNvSpPr/>
                <p:nvPr/>
              </p:nvSpPr>
              <p:spPr>
                <a:xfrm>
                  <a:off x="2107498" y="2112065"/>
                  <a:ext cx="107367" cy="107698"/>
                </a:xfrm>
                <a:prstGeom prst="ellipse">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p>
              </p:txBody>
            </p:sp>
            <p:sp>
              <p:nvSpPr>
                <p:cNvPr id="45" name="椭圆 44"/>
                <p:cNvSpPr/>
                <p:nvPr/>
              </p:nvSpPr>
              <p:spPr>
                <a:xfrm>
                  <a:off x="2401238" y="2119897"/>
                  <a:ext cx="93187" cy="92033"/>
                </a:xfrm>
                <a:prstGeom prst="ellipse">
                  <a:avLst/>
                </a:prstGeom>
                <a:grp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p>
              </p:txBody>
            </p:sp>
            <p:sp>
              <p:nvSpPr>
                <p:cNvPr id="46" name="圆角矩形 45"/>
                <p:cNvSpPr/>
                <p:nvPr/>
              </p:nvSpPr>
              <p:spPr>
                <a:xfrm>
                  <a:off x="2162194" y="2131646"/>
                  <a:ext cx="289690" cy="68535"/>
                </a:xfrm>
                <a:prstGeom prst="roundRect">
                  <a:avLst>
                    <a:gd name="adj" fmla="val 37360"/>
                  </a:avLst>
                </a:prstGeom>
                <a:solidFill>
                  <a:srgbClr val="F3F5F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p>
              </p:txBody>
            </p:sp>
          </p:grpSp>
        </p:grpSp>
      </p:grpSp>
      <p:grpSp>
        <p:nvGrpSpPr>
          <p:cNvPr id="52" name="组合 32"/>
          <p:cNvGrpSpPr/>
          <p:nvPr/>
        </p:nvGrpSpPr>
        <p:grpSpPr bwMode="auto">
          <a:xfrm>
            <a:off x="5276915" y="1413464"/>
            <a:ext cx="5903484" cy="1343625"/>
            <a:chOff x="1037876" y="1921244"/>
            <a:chExt cx="5651978" cy="1208170"/>
          </a:xfrm>
        </p:grpSpPr>
        <p:sp>
          <p:nvSpPr>
            <p:cNvPr id="53" name="圆角矩形 52"/>
            <p:cNvSpPr/>
            <p:nvPr/>
          </p:nvSpPr>
          <p:spPr>
            <a:xfrm>
              <a:off x="1037876" y="1921244"/>
              <a:ext cx="1207376" cy="1208170"/>
            </a:xfrm>
            <a:prstGeom prst="roundRect">
              <a:avLst>
                <a:gd name="adj" fmla="val 13183"/>
              </a:avLst>
            </a:prstGeom>
            <a:solidFill>
              <a:schemeClr val="bg1">
                <a:lumMod val="95000"/>
              </a:schemeClr>
            </a:solidFill>
            <a:ln w="28575">
              <a:solidFill>
                <a:schemeClr val="bg1"/>
              </a:solidFill>
            </a:ln>
            <a:effectLst>
              <a:outerShdw blurRad="127000" dist="635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p>
          </p:txBody>
        </p:sp>
        <p:grpSp>
          <p:nvGrpSpPr>
            <p:cNvPr id="54" name="组合 19"/>
            <p:cNvGrpSpPr/>
            <p:nvPr/>
          </p:nvGrpSpPr>
          <p:grpSpPr bwMode="auto">
            <a:xfrm>
              <a:off x="2338439" y="1921244"/>
              <a:ext cx="4351415" cy="1208170"/>
              <a:chOff x="2327681" y="1921244"/>
              <a:chExt cx="4351415" cy="1208170"/>
            </a:xfrm>
          </p:grpSpPr>
          <p:sp>
            <p:nvSpPr>
              <p:cNvPr id="64" name="圆角矩形 3"/>
              <p:cNvSpPr/>
              <p:nvPr/>
            </p:nvSpPr>
            <p:spPr>
              <a:xfrm>
                <a:off x="2327681" y="1921244"/>
                <a:ext cx="4351415" cy="1208170"/>
              </a:xfrm>
              <a:prstGeom prst="roundRect">
                <a:avLst>
                  <a:gd name="adj" fmla="val 13183"/>
                </a:avLst>
              </a:prstGeom>
              <a:solidFill>
                <a:schemeClr val="bg1">
                  <a:lumMod val="95000"/>
                </a:schemeClr>
              </a:solidFill>
              <a:ln w="28575">
                <a:solidFill>
                  <a:schemeClr val="bg1"/>
                </a:solidFill>
              </a:ln>
              <a:effectLst>
                <a:outerShdw blurRad="762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p>
            </p:txBody>
          </p:sp>
          <p:sp>
            <p:nvSpPr>
              <p:cNvPr id="65" name="圆角矩形 4"/>
              <p:cNvSpPr/>
              <p:nvPr/>
            </p:nvSpPr>
            <p:spPr>
              <a:xfrm>
                <a:off x="2363103" y="1956529"/>
                <a:ext cx="4280400" cy="1137600"/>
              </a:xfrm>
              <a:prstGeom prst="roundRect">
                <a:avLst>
                  <a:gd name="adj" fmla="val 13183"/>
                </a:avLst>
              </a:prstGeom>
              <a:solidFill>
                <a:schemeClr val="accent1"/>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p>
            </p:txBody>
          </p:sp>
        </p:grpSp>
        <p:grpSp>
          <p:nvGrpSpPr>
            <p:cNvPr id="55" name="组合 20"/>
            <p:cNvGrpSpPr/>
            <p:nvPr/>
          </p:nvGrpSpPr>
          <p:grpSpPr bwMode="auto">
            <a:xfrm>
              <a:off x="2107498" y="2113409"/>
              <a:ext cx="386927" cy="852378"/>
              <a:chOff x="2107498" y="2113409"/>
              <a:chExt cx="386927" cy="852378"/>
            </a:xfrm>
          </p:grpSpPr>
          <p:grpSp>
            <p:nvGrpSpPr>
              <p:cNvPr id="56" name="组合 11"/>
              <p:cNvGrpSpPr/>
              <p:nvPr/>
            </p:nvGrpSpPr>
            <p:grpSpPr bwMode="auto">
              <a:xfrm>
                <a:off x="2107498" y="2113409"/>
                <a:ext cx="386927" cy="108451"/>
                <a:chOff x="2107498" y="2113409"/>
                <a:chExt cx="386927" cy="108451"/>
              </a:xfrm>
            </p:grpSpPr>
            <p:sp>
              <p:nvSpPr>
                <p:cNvPr id="61" name="椭圆 6"/>
                <p:cNvSpPr/>
                <p:nvPr/>
              </p:nvSpPr>
              <p:spPr>
                <a:xfrm>
                  <a:off x="2107498" y="2113410"/>
                  <a:ext cx="107367" cy="108450"/>
                </a:xfrm>
                <a:prstGeom prst="ellipse">
                  <a:avLst/>
                </a:prstGeom>
                <a:solidFill>
                  <a:schemeClr val="tx1">
                    <a:lumMod val="90000"/>
                    <a:lumOff val="1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p>
              </p:txBody>
            </p:sp>
            <p:sp>
              <p:nvSpPr>
                <p:cNvPr id="62" name="椭圆 61"/>
                <p:cNvSpPr/>
                <p:nvPr/>
              </p:nvSpPr>
              <p:spPr>
                <a:xfrm>
                  <a:off x="2401238" y="2121021"/>
                  <a:ext cx="93187" cy="93229"/>
                </a:xfrm>
                <a:prstGeom prst="ellipse">
                  <a:avLst/>
                </a:prstGeom>
                <a:solidFill>
                  <a:schemeClr val="tx1">
                    <a:lumMod val="90000"/>
                    <a:lumOff val="1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p>
              </p:txBody>
            </p:sp>
            <p:sp>
              <p:nvSpPr>
                <p:cNvPr id="63" name="圆角矩形 62"/>
                <p:cNvSpPr/>
                <p:nvPr/>
              </p:nvSpPr>
              <p:spPr>
                <a:xfrm>
                  <a:off x="2162194" y="2132437"/>
                  <a:ext cx="289690" cy="70397"/>
                </a:xfrm>
                <a:prstGeom prst="roundRect">
                  <a:avLst>
                    <a:gd name="adj" fmla="val 37360"/>
                  </a:avLst>
                </a:prstGeom>
                <a:gradFill flip="none" rotWithShape="1">
                  <a:gsLst>
                    <a:gs pos="0">
                      <a:schemeClr val="bg1">
                        <a:lumMod val="50000"/>
                      </a:schemeClr>
                    </a:gs>
                    <a:gs pos="19000">
                      <a:srgbClr val="CBCBCB"/>
                    </a:gs>
                    <a:gs pos="58000">
                      <a:schemeClr val="bg1"/>
                    </a:gs>
                    <a:gs pos="100000">
                      <a:schemeClr val="bg1">
                        <a:lumMod val="65000"/>
                      </a:schemeClr>
                    </a:gs>
                    <a:gs pos="88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p>
              </p:txBody>
            </p:sp>
          </p:grpSp>
          <p:grpSp>
            <p:nvGrpSpPr>
              <p:cNvPr id="57" name="组合 15"/>
              <p:cNvGrpSpPr/>
              <p:nvPr/>
            </p:nvGrpSpPr>
            <p:grpSpPr bwMode="auto">
              <a:xfrm>
                <a:off x="2107498" y="2857337"/>
                <a:ext cx="386927" cy="108450"/>
                <a:chOff x="2107498" y="2112169"/>
                <a:chExt cx="386927" cy="108450"/>
              </a:xfrm>
            </p:grpSpPr>
            <p:sp>
              <p:nvSpPr>
                <p:cNvPr id="58" name="椭圆 57"/>
                <p:cNvSpPr/>
                <p:nvPr/>
              </p:nvSpPr>
              <p:spPr>
                <a:xfrm>
                  <a:off x="2107498" y="2112170"/>
                  <a:ext cx="107367" cy="108450"/>
                </a:xfrm>
                <a:prstGeom prst="ellipse">
                  <a:avLst/>
                </a:prstGeom>
                <a:solidFill>
                  <a:schemeClr val="tx1">
                    <a:lumMod val="90000"/>
                    <a:lumOff val="1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p>
              </p:txBody>
            </p:sp>
            <p:sp>
              <p:nvSpPr>
                <p:cNvPr id="59" name="椭圆 58"/>
                <p:cNvSpPr/>
                <p:nvPr/>
              </p:nvSpPr>
              <p:spPr>
                <a:xfrm>
                  <a:off x="2401238" y="2119781"/>
                  <a:ext cx="93187" cy="93229"/>
                </a:xfrm>
                <a:prstGeom prst="ellipse">
                  <a:avLst/>
                </a:prstGeom>
                <a:solidFill>
                  <a:schemeClr val="tx1">
                    <a:lumMod val="90000"/>
                    <a:lumOff val="1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p>
              </p:txBody>
            </p:sp>
            <p:sp>
              <p:nvSpPr>
                <p:cNvPr id="60" name="圆角矩形 18"/>
                <p:cNvSpPr/>
                <p:nvPr/>
              </p:nvSpPr>
              <p:spPr>
                <a:xfrm>
                  <a:off x="2162194" y="2131196"/>
                  <a:ext cx="289690" cy="70398"/>
                </a:xfrm>
                <a:prstGeom prst="roundRect">
                  <a:avLst>
                    <a:gd name="adj" fmla="val 37360"/>
                  </a:avLst>
                </a:prstGeom>
                <a:gradFill flip="none" rotWithShape="1">
                  <a:gsLst>
                    <a:gs pos="0">
                      <a:schemeClr val="bg1">
                        <a:lumMod val="50000"/>
                      </a:schemeClr>
                    </a:gs>
                    <a:gs pos="19000">
                      <a:srgbClr val="CBCBCB"/>
                    </a:gs>
                    <a:gs pos="58000">
                      <a:schemeClr val="bg1"/>
                    </a:gs>
                    <a:gs pos="100000">
                      <a:schemeClr val="bg1">
                        <a:lumMod val="65000"/>
                      </a:schemeClr>
                    </a:gs>
                    <a:gs pos="88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p>
              </p:txBody>
            </p:sp>
          </p:grpSp>
        </p:grpSp>
      </p:grpSp>
      <p:sp>
        <p:nvSpPr>
          <p:cNvPr id="66" name="矩形 65"/>
          <p:cNvSpPr>
            <a:spLocks noChangeArrowheads="1"/>
          </p:cNvSpPr>
          <p:nvPr/>
        </p:nvSpPr>
        <p:spPr bwMode="auto">
          <a:xfrm>
            <a:off x="6898802" y="1699117"/>
            <a:ext cx="4284787" cy="777240"/>
          </a:xfrm>
          <a:prstGeom prst="rect">
            <a:avLst/>
          </a:prstGeom>
          <a:noFill/>
          <a:ln w="9525">
            <a:noFill/>
            <a:miter lim="800000"/>
          </a:ln>
        </p:spPr>
        <p:txBody>
          <a:bodyPr lIns="121865" tIns="60933" rIns="121865" bIns="60933">
            <a:spAutoFit/>
          </a:bodyPr>
          <a:lstStyle/>
          <a:p>
            <a:pPr algn="ctr"/>
            <a:r>
              <a:rPr lang="zh-CN" altLang="en-US" sz="4265" b="1">
                <a:solidFill>
                  <a:schemeClr val="bg1"/>
                </a:solidFill>
                <a:latin typeface="微软雅黑" panose="020B0503020204020204" charset="-122"/>
                <a:ea typeface="微软雅黑" panose="020B0503020204020204" charset="-122"/>
                <a:sym typeface="微软雅黑" panose="020B0503020204020204" charset="-122"/>
              </a:rPr>
              <a:t>无害化</a:t>
            </a:r>
            <a:endParaRPr lang="en-US" altLang="zh-CN" sz="4265" b="1">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7" name="矩形 66"/>
          <p:cNvSpPr>
            <a:spLocks noChangeArrowheads="1"/>
          </p:cNvSpPr>
          <p:nvPr/>
        </p:nvSpPr>
        <p:spPr bwMode="auto">
          <a:xfrm>
            <a:off x="6898802" y="3165466"/>
            <a:ext cx="4284787" cy="777240"/>
          </a:xfrm>
          <a:prstGeom prst="rect">
            <a:avLst/>
          </a:prstGeom>
          <a:noFill/>
          <a:ln w="9525">
            <a:noFill/>
            <a:miter lim="800000"/>
          </a:ln>
        </p:spPr>
        <p:txBody>
          <a:bodyPr lIns="121865" tIns="60933" rIns="121865" bIns="60933">
            <a:spAutoFit/>
          </a:bodyPr>
          <a:lstStyle/>
          <a:p>
            <a:pPr algn="ctr"/>
            <a:r>
              <a:rPr lang="zh-CN" altLang="en-US" sz="4265" b="1">
                <a:solidFill>
                  <a:schemeClr val="bg1"/>
                </a:solidFill>
                <a:latin typeface="微软雅黑" panose="020B0503020204020204" charset="-122"/>
                <a:ea typeface="微软雅黑" panose="020B0503020204020204" charset="-122"/>
                <a:sym typeface="微软雅黑" panose="020B0503020204020204" charset="-122"/>
              </a:rPr>
              <a:t>资源化</a:t>
            </a:r>
            <a:endParaRPr lang="en-US" altLang="zh-CN" sz="4265" b="1">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8" name="矩形 67"/>
          <p:cNvSpPr>
            <a:spLocks noChangeArrowheads="1"/>
          </p:cNvSpPr>
          <p:nvPr/>
        </p:nvSpPr>
        <p:spPr bwMode="auto">
          <a:xfrm>
            <a:off x="6898802" y="4538714"/>
            <a:ext cx="4284787" cy="777240"/>
          </a:xfrm>
          <a:prstGeom prst="rect">
            <a:avLst/>
          </a:prstGeom>
          <a:noFill/>
          <a:ln w="9525">
            <a:noFill/>
            <a:miter lim="800000"/>
          </a:ln>
        </p:spPr>
        <p:txBody>
          <a:bodyPr lIns="121865" tIns="60933" rIns="121865" bIns="60933">
            <a:spAutoFit/>
          </a:bodyPr>
          <a:lstStyle/>
          <a:p>
            <a:pPr algn="ctr"/>
            <a:r>
              <a:rPr lang="zh-CN" altLang="en-US" sz="4265" b="1">
                <a:solidFill>
                  <a:schemeClr val="bg1"/>
                </a:solidFill>
                <a:latin typeface="微软雅黑" panose="020B0503020204020204" charset="-122"/>
                <a:ea typeface="微软雅黑" panose="020B0503020204020204" charset="-122"/>
                <a:sym typeface="微软雅黑" panose="020B0503020204020204" charset="-122"/>
              </a:rPr>
              <a:t>减量化</a:t>
            </a:r>
            <a:endParaRPr lang="en-US" altLang="zh-CN" sz="4265" b="1">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9" name="文本框 20"/>
          <p:cNvSpPr txBox="1">
            <a:spLocks noChangeArrowheads="1"/>
          </p:cNvSpPr>
          <p:nvPr/>
        </p:nvSpPr>
        <p:spPr bwMode="auto">
          <a:xfrm>
            <a:off x="5470539" y="4456192"/>
            <a:ext cx="935247" cy="993775"/>
          </a:xfrm>
          <a:prstGeom prst="rect">
            <a:avLst/>
          </a:prstGeom>
          <a:noFill/>
          <a:ln w="9525">
            <a:noFill/>
            <a:miter lim="800000"/>
          </a:ln>
        </p:spPr>
        <p:txBody>
          <a:bodyPr>
            <a:spAutoFit/>
          </a:bodyPr>
          <a:lstStyle/>
          <a:p>
            <a:r>
              <a:rPr lang="en-US" altLang="zh-CN" sz="5865">
                <a:solidFill>
                  <a:schemeClr val="accent1"/>
                </a:solidFill>
                <a:latin typeface="Impact" panose="020B0806030902050204" pitchFamily="34" charset="0"/>
              </a:rPr>
              <a:t>01</a:t>
            </a:r>
            <a:endParaRPr lang="zh-CN" altLang="en-US" sz="5865">
              <a:solidFill>
                <a:schemeClr val="accent1"/>
              </a:solidFill>
              <a:latin typeface="Impact" panose="020B0806030902050204" pitchFamily="34" charset="0"/>
            </a:endParaRPr>
          </a:p>
        </p:txBody>
      </p:sp>
      <p:sp>
        <p:nvSpPr>
          <p:cNvPr id="70" name="文本框 20"/>
          <p:cNvSpPr txBox="1">
            <a:spLocks noChangeArrowheads="1"/>
          </p:cNvSpPr>
          <p:nvPr/>
        </p:nvSpPr>
        <p:spPr bwMode="auto">
          <a:xfrm>
            <a:off x="5470539" y="3044858"/>
            <a:ext cx="1028349" cy="993775"/>
          </a:xfrm>
          <a:prstGeom prst="rect">
            <a:avLst/>
          </a:prstGeom>
          <a:noFill/>
          <a:ln w="9525">
            <a:noFill/>
            <a:miter lim="800000"/>
          </a:ln>
        </p:spPr>
        <p:txBody>
          <a:bodyPr>
            <a:spAutoFit/>
          </a:bodyPr>
          <a:lstStyle/>
          <a:p>
            <a:r>
              <a:rPr lang="en-US" altLang="zh-CN" sz="5865">
                <a:solidFill>
                  <a:schemeClr val="accent1"/>
                </a:solidFill>
                <a:latin typeface="Impact" panose="020B0806030902050204" pitchFamily="34" charset="0"/>
              </a:rPr>
              <a:t>02</a:t>
            </a:r>
            <a:endParaRPr lang="zh-CN" altLang="en-US" sz="5865">
              <a:solidFill>
                <a:schemeClr val="accent1"/>
              </a:solidFill>
              <a:latin typeface="Impact" panose="020B0806030902050204" pitchFamily="34" charset="0"/>
            </a:endParaRPr>
          </a:p>
        </p:txBody>
      </p:sp>
      <p:sp>
        <p:nvSpPr>
          <p:cNvPr id="71" name="文本框 20"/>
          <p:cNvSpPr txBox="1">
            <a:spLocks noChangeArrowheads="1"/>
          </p:cNvSpPr>
          <p:nvPr/>
        </p:nvSpPr>
        <p:spPr bwMode="auto">
          <a:xfrm>
            <a:off x="5468424" y="1603899"/>
            <a:ext cx="1049509" cy="993775"/>
          </a:xfrm>
          <a:prstGeom prst="rect">
            <a:avLst/>
          </a:prstGeom>
          <a:noFill/>
          <a:ln w="9525">
            <a:noFill/>
            <a:miter lim="800000"/>
          </a:ln>
        </p:spPr>
        <p:txBody>
          <a:bodyPr>
            <a:spAutoFit/>
          </a:bodyPr>
          <a:lstStyle/>
          <a:p>
            <a:r>
              <a:rPr lang="en-US" altLang="zh-CN" sz="5865">
                <a:solidFill>
                  <a:schemeClr val="accent1"/>
                </a:solidFill>
                <a:latin typeface="Impact" panose="020B0806030902050204" pitchFamily="34" charset="0"/>
              </a:rPr>
              <a:t>03</a:t>
            </a:r>
            <a:endParaRPr lang="zh-CN" altLang="en-US" sz="5865">
              <a:solidFill>
                <a:schemeClr val="accent1"/>
              </a:solidFill>
              <a:latin typeface="Impact" panose="020B0806030902050204" pitchFamily="34" charset="0"/>
            </a:endParaRPr>
          </a:p>
        </p:txBody>
      </p:sp>
      <p:cxnSp>
        <p:nvCxnSpPr>
          <p:cNvPr id="72" name="直接连接符 71"/>
          <p:cNvCxnSpPr/>
          <p:nvPr/>
        </p:nvCxnSpPr>
        <p:spPr>
          <a:xfrm flipV="1">
            <a:off x="382950" y="6494969"/>
            <a:ext cx="11806969" cy="29624"/>
          </a:xfrm>
          <a:prstGeom prst="line">
            <a:avLst/>
          </a:prstGeom>
          <a:noFill/>
          <a:ln w="28575">
            <a:solidFill>
              <a:srgbClr val="3F404B"/>
            </a:solidFill>
            <a:prstDash val="sysDot"/>
          </a:ln>
        </p:spPr>
        <p:style>
          <a:lnRef idx="2">
            <a:schemeClr val="accent1">
              <a:shade val="50000"/>
            </a:schemeClr>
          </a:lnRef>
          <a:fillRef idx="1">
            <a:schemeClr val="accent1"/>
          </a:fillRef>
          <a:effectRef idx="0">
            <a:schemeClr val="accent1"/>
          </a:effectRef>
          <a:fontRef idx="minor">
            <a:schemeClr val="lt1"/>
          </a:fontRef>
        </p:style>
      </p:cxnSp>
      <p:sp>
        <p:nvSpPr>
          <p:cNvPr id="73" name="文本框 14"/>
          <p:cNvSpPr txBox="1">
            <a:spLocks noChangeArrowheads="1"/>
          </p:cNvSpPr>
          <p:nvPr/>
        </p:nvSpPr>
        <p:spPr bwMode="auto">
          <a:xfrm>
            <a:off x="668604" y="5828448"/>
            <a:ext cx="11330880" cy="666115"/>
          </a:xfrm>
          <a:prstGeom prst="rect">
            <a:avLst/>
          </a:prstGeom>
          <a:noFill/>
          <a:ln w="9525">
            <a:noFill/>
            <a:miter lim="800000"/>
          </a:ln>
        </p:spPr>
        <p:txBody>
          <a:bodyPr>
            <a:spAutoFit/>
          </a:bodyPr>
          <a:lstStyle/>
          <a:p>
            <a:pPr>
              <a:buFontTx/>
              <a:buNone/>
            </a:pPr>
            <a:r>
              <a:rPr lang="zh-CN" altLang="en-US" sz="3735" b="1" noProof="1">
                <a:solidFill>
                  <a:srgbClr val="FF0000"/>
                </a:solidFill>
                <a:latin typeface="微软雅黑" panose="020B0503020204020204" charset="-122"/>
                <a:ea typeface="微软雅黑" panose="020B0503020204020204" charset="-122"/>
                <a:cs typeface="Malgun Gothic" panose="020B0503020000020004" pitchFamily="34" charset="-127"/>
              </a:rPr>
              <a:t>响应</a:t>
            </a:r>
            <a:r>
              <a:rPr lang="zh-CN" altLang="en-US" sz="2135" b="1" noProof="1">
                <a:solidFill>
                  <a:srgbClr val="0070C0"/>
                </a:solidFill>
                <a:latin typeface="微软雅黑" panose="020B0503020204020204" charset="-122"/>
                <a:ea typeface="微软雅黑" panose="020B0503020204020204" charset="-122"/>
                <a:cs typeface="Malgun Gothic" panose="020B0503020000020004" pitchFamily="34" charset="-127"/>
              </a:rPr>
              <a:t>国家号召，健全垃圾分类回收利用体系</a:t>
            </a:r>
            <a:endParaRPr lang="zh-CN" altLang="zh-CN" sz="2135" b="1" noProof="1">
              <a:solidFill>
                <a:srgbClr val="0070C0"/>
              </a:solidFill>
              <a:latin typeface="微软雅黑" panose="020B0503020204020204" charset="-122"/>
              <a:ea typeface="微软雅黑" panose="020B0503020204020204" charset="-122"/>
              <a:cs typeface="Malgun Gothic" panose="020B0503020000020004" pitchFamily="34" charset="-127"/>
            </a:endParaRPr>
          </a:p>
        </p:txBody>
      </p:sp>
      <p:sp>
        <p:nvSpPr>
          <p:cNvPr id="2" name="Rectangle 13">
            <a:hlinkClick r:id="rId1" action="ppaction://hlinkfile"/>
          </p:cNvPr>
          <p:cNvSpPr>
            <a:spLocks noChangeArrowheads="1"/>
          </p:cNvSpPr>
          <p:nvPr/>
        </p:nvSpPr>
        <p:spPr bwMode="auto">
          <a:xfrm>
            <a:off x="192513" y="692384"/>
            <a:ext cx="2529626" cy="36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p>
            <a:pPr>
              <a:buFontTx/>
              <a:buNone/>
            </a:pPr>
            <a:r>
              <a:rPr lang="zh-CN" altLang="en-US" sz="2400" dirty="0" smtClean="0">
                <a:solidFill>
                  <a:srgbClr val="FEFEFE"/>
                </a:solidFill>
                <a:latin typeface="微软雅黑" panose="020B0503020204020204" charset="-122"/>
                <a:ea typeface="微软雅黑" panose="020B0503020204020204" charset="-122"/>
              </a:rPr>
              <a:t>习近平主席语录</a:t>
            </a:r>
            <a:endParaRPr lang="zh-CN" altLang="zh-CN" sz="2400" dirty="0">
              <a:solidFill>
                <a:srgbClr val="FEFEFE"/>
              </a:solidFill>
              <a:latin typeface="微软雅黑" panose="020B0503020204020204" charset="-122"/>
              <a:ea typeface="微软雅黑" panose="020B0503020204020204" charset="-122"/>
            </a:endParaRPr>
          </a:p>
        </p:txBody>
      </p:sp>
      <p:pic>
        <p:nvPicPr>
          <p:cNvPr id="3" name="图片 2" descr="]B25V3P1U7B5(%PRQ{5[GYT"/>
          <p:cNvPicPr>
            <a:picLocks noChangeAspect="1"/>
          </p:cNvPicPr>
          <p:nvPr/>
        </p:nvPicPr>
        <p:blipFill>
          <a:blip r:embed="rId2"/>
          <a:stretch>
            <a:fillRect/>
          </a:stretch>
        </p:blipFill>
        <p:spPr>
          <a:xfrm>
            <a:off x="151913" y="549173"/>
            <a:ext cx="5115248" cy="2909666"/>
          </a:xfrm>
          <a:prstGeom prst="rect">
            <a:avLst/>
          </a:prstGeom>
        </p:spPr>
      </p:pic>
    </p:spTree>
  </p:cSld>
  <p:clrMapOvr>
    <a:masterClrMapping/>
  </p:clrMapOvr>
  <p:transition spd="med">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anim calcmode="lin" valueType="num">
                                      <p:cBhvr>
                                        <p:cTn id="8" dur="500" fill="hold"/>
                                        <p:tgtEl>
                                          <p:spTgt spid="19"/>
                                        </p:tgtEl>
                                        <p:attrNameLst>
                                          <p:attrName>ppt_x</p:attrName>
                                        </p:attrNameLst>
                                      </p:cBhvr>
                                      <p:tavLst>
                                        <p:tav tm="0">
                                          <p:val>
                                            <p:strVal val="#ppt_x"/>
                                          </p:val>
                                        </p:tav>
                                        <p:tav tm="100000">
                                          <p:val>
                                            <p:strVal val="#ppt_x"/>
                                          </p:val>
                                        </p:tav>
                                      </p:tavLst>
                                    </p:anim>
                                    <p:anim calcmode="lin" valueType="num">
                                      <p:cBhvr>
                                        <p:cTn id="9" dur="450" decel="100000" fill="hold"/>
                                        <p:tgtEl>
                                          <p:spTgt spid="19"/>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19"/>
                                        </p:tgtEl>
                                        <p:attrNameLst>
                                          <p:attrName>ppt_y</p:attrName>
                                        </p:attrNameLst>
                                      </p:cBhvr>
                                      <p:tavLst>
                                        <p:tav tm="0">
                                          <p:val>
                                            <p:strVal val="#ppt_y-.03"/>
                                          </p:val>
                                        </p:tav>
                                        <p:tav tm="100000">
                                          <p:val>
                                            <p:strVal val="#ppt_y"/>
                                          </p:val>
                                        </p:tav>
                                      </p:tavLst>
                                    </p:anim>
                                  </p:childTnLst>
                                </p:cTn>
                              </p:par>
                            </p:childTnLst>
                          </p:cTn>
                        </p:par>
                        <p:par>
                          <p:cTn id="11" fill="hold">
                            <p:stCondLst>
                              <p:cond delay="500"/>
                            </p:stCondLst>
                            <p:childTnLst>
                              <p:par>
                                <p:cTn id="12" presetID="49" presetClass="entr" presetSubtype="0" decel="100000" fill="hold" grpId="0" nodeType="afterEffect">
                                  <p:stCondLst>
                                    <p:cond delay="0"/>
                                  </p:stCondLst>
                                  <p:childTnLst>
                                    <p:set>
                                      <p:cBhvr>
                                        <p:cTn id="13" dur="1" fill="hold">
                                          <p:stCondLst>
                                            <p:cond delay="0"/>
                                          </p:stCondLst>
                                        </p:cTn>
                                        <p:tgtEl>
                                          <p:spTgt spid="69"/>
                                        </p:tgtEl>
                                        <p:attrNameLst>
                                          <p:attrName>style.visibility</p:attrName>
                                        </p:attrNameLst>
                                      </p:cBhvr>
                                      <p:to>
                                        <p:strVal val="visible"/>
                                      </p:to>
                                    </p:set>
                                    <p:anim calcmode="lin" valueType="num">
                                      <p:cBhvr>
                                        <p:cTn id="14" dur="500" fill="hold"/>
                                        <p:tgtEl>
                                          <p:spTgt spid="69"/>
                                        </p:tgtEl>
                                        <p:attrNameLst>
                                          <p:attrName>ppt_w</p:attrName>
                                        </p:attrNameLst>
                                      </p:cBhvr>
                                      <p:tavLst>
                                        <p:tav tm="0">
                                          <p:val>
                                            <p:fltVal val="0"/>
                                          </p:val>
                                        </p:tav>
                                        <p:tav tm="100000">
                                          <p:val>
                                            <p:strVal val="#ppt_w"/>
                                          </p:val>
                                        </p:tav>
                                      </p:tavLst>
                                    </p:anim>
                                    <p:anim calcmode="lin" valueType="num">
                                      <p:cBhvr>
                                        <p:cTn id="15" dur="500" fill="hold"/>
                                        <p:tgtEl>
                                          <p:spTgt spid="69"/>
                                        </p:tgtEl>
                                        <p:attrNameLst>
                                          <p:attrName>ppt_h</p:attrName>
                                        </p:attrNameLst>
                                      </p:cBhvr>
                                      <p:tavLst>
                                        <p:tav tm="0">
                                          <p:val>
                                            <p:fltVal val="0"/>
                                          </p:val>
                                        </p:tav>
                                        <p:tav tm="100000">
                                          <p:val>
                                            <p:strVal val="#ppt_h"/>
                                          </p:val>
                                        </p:tav>
                                      </p:tavLst>
                                    </p:anim>
                                    <p:anim calcmode="lin" valueType="num">
                                      <p:cBhvr>
                                        <p:cTn id="16" dur="500" fill="hold"/>
                                        <p:tgtEl>
                                          <p:spTgt spid="69"/>
                                        </p:tgtEl>
                                        <p:attrNameLst>
                                          <p:attrName>style.rotation</p:attrName>
                                        </p:attrNameLst>
                                      </p:cBhvr>
                                      <p:tavLst>
                                        <p:tav tm="0">
                                          <p:val>
                                            <p:fltVal val="360"/>
                                          </p:val>
                                        </p:tav>
                                        <p:tav tm="100000">
                                          <p:val>
                                            <p:fltVal val="0"/>
                                          </p:val>
                                        </p:tav>
                                      </p:tavLst>
                                    </p:anim>
                                    <p:animEffect transition="in" filter="fade">
                                      <p:cBhvr>
                                        <p:cTn id="17" dur="500"/>
                                        <p:tgtEl>
                                          <p:spTgt spid="69"/>
                                        </p:tgtEl>
                                      </p:cBhvr>
                                    </p:animEffect>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68"/>
                                        </p:tgtEl>
                                        <p:attrNameLst>
                                          <p:attrName>style.visibility</p:attrName>
                                        </p:attrNameLst>
                                      </p:cBhvr>
                                      <p:to>
                                        <p:strVal val="visible"/>
                                      </p:to>
                                    </p:set>
                                    <p:animEffect transition="in" filter="wipe(left)">
                                      <p:cBhvr>
                                        <p:cTn id="21" dur="500"/>
                                        <p:tgtEl>
                                          <p:spTgt spid="68"/>
                                        </p:tgtEl>
                                      </p:cBhvr>
                                    </p:animEffect>
                                  </p:childTnLst>
                                </p:cTn>
                              </p:par>
                            </p:childTnLst>
                          </p:cTn>
                        </p:par>
                      </p:childTnLst>
                    </p:cTn>
                  </p:par>
                  <p:par>
                    <p:cTn id="22" fill="hold">
                      <p:stCondLst>
                        <p:cond delay="indefinite"/>
                      </p:stCondLst>
                      <p:childTnLst>
                        <p:par>
                          <p:cTn id="23" fill="hold">
                            <p:stCondLst>
                              <p:cond delay="0"/>
                            </p:stCondLst>
                            <p:childTnLst>
                              <p:par>
                                <p:cTn id="24" presetID="37" presetClass="entr" presetSubtype="0" fill="hold" nodeType="click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fade">
                                      <p:cBhvr>
                                        <p:cTn id="26" dur="500"/>
                                        <p:tgtEl>
                                          <p:spTgt spid="38"/>
                                        </p:tgtEl>
                                      </p:cBhvr>
                                    </p:animEffect>
                                    <p:anim calcmode="lin" valueType="num">
                                      <p:cBhvr>
                                        <p:cTn id="27" dur="500" fill="hold"/>
                                        <p:tgtEl>
                                          <p:spTgt spid="38"/>
                                        </p:tgtEl>
                                        <p:attrNameLst>
                                          <p:attrName>ppt_x</p:attrName>
                                        </p:attrNameLst>
                                      </p:cBhvr>
                                      <p:tavLst>
                                        <p:tav tm="0">
                                          <p:val>
                                            <p:strVal val="#ppt_x"/>
                                          </p:val>
                                        </p:tav>
                                        <p:tav tm="100000">
                                          <p:val>
                                            <p:strVal val="#ppt_x"/>
                                          </p:val>
                                        </p:tav>
                                      </p:tavLst>
                                    </p:anim>
                                    <p:anim calcmode="lin" valueType="num">
                                      <p:cBhvr>
                                        <p:cTn id="28" dur="450" decel="100000" fill="hold"/>
                                        <p:tgtEl>
                                          <p:spTgt spid="38"/>
                                        </p:tgtEl>
                                        <p:attrNameLst>
                                          <p:attrName>ppt_y</p:attrName>
                                        </p:attrNameLst>
                                      </p:cBhvr>
                                      <p:tavLst>
                                        <p:tav tm="0">
                                          <p:val>
                                            <p:strVal val="#ppt_y+1"/>
                                          </p:val>
                                        </p:tav>
                                        <p:tav tm="100000">
                                          <p:val>
                                            <p:strVal val="#ppt_y-.03"/>
                                          </p:val>
                                        </p:tav>
                                      </p:tavLst>
                                    </p:anim>
                                    <p:anim calcmode="lin" valueType="num">
                                      <p:cBhvr>
                                        <p:cTn id="29" dur="50" accel="100000" fill="hold">
                                          <p:stCondLst>
                                            <p:cond delay="450"/>
                                          </p:stCondLst>
                                        </p:cTn>
                                        <p:tgtEl>
                                          <p:spTgt spid="38"/>
                                        </p:tgtEl>
                                        <p:attrNameLst>
                                          <p:attrName>ppt_y</p:attrName>
                                        </p:attrNameLst>
                                      </p:cBhvr>
                                      <p:tavLst>
                                        <p:tav tm="0">
                                          <p:val>
                                            <p:strVal val="#ppt_y-.03"/>
                                          </p:val>
                                        </p:tav>
                                        <p:tav tm="100000">
                                          <p:val>
                                            <p:strVal val="#ppt_y"/>
                                          </p:val>
                                        </p:tav>
                                      </p:tavLst>
                                    </p:anim>
                                  </p:childTnLst>
                                </p:cTn>
                              </p:par>
                            </p:childTnLst>
                          </p:cTn>
                        </p:par>
                        <p:par>
                          <p:cTn id="30" fill="hold">
                            <p:stCondLst>
                              <p:cond delay="500"/>
                            </p:stCondLst>
                            <p:childTnLst>
                              <p:par>
                                <p:cTn id="31" presetID="49" presetClass="entr" presetSubtype="0" decel="100000" fill="hold" grpId="0" nodeType="afterEffect">
                                  <p:stCondLst>
                                    <p:cond delay="0"/>
                                  </p:stCondLst>
                                  <p:childTnLst>
                                    <p:set>
                                      <p:cBhvr>
                                        <p:cTn id="32" dur="1" fill="hold">
                                          <p:stCondLst>
                                            <p:cond delay="0"/>
                                          </p:stCondLst>
                                        </p:cTn>
                                        <p:tgtEl>
                                          <p:spTgt spid="70"/>
                                        </p:tgtEl>
                                        <p:attrNameLst>
                                          <p:attrName>style.visibility</p:attrName>
                                        </p:attrNameLst>
                                      </p:cBhvr>
                                      <p:to>
                                        <p:strVal val="visible"/>
                                      </p:to>
                                    </p:set>
                                    <p:anim calcmode="lin" valueType="num">
                                      <p:cBhvr>
                                        <p:cTn id="33" dur="500" fill="hold"/>
                                        <p:tgtEl>
                                          <p:spTgt spid="70"/>
                                        </p:tgtEl>
                                        <p:attrNameLst>
                                          <p:attrName>ppt_w</p:attrName>
                                        </p:attrNameLst>
                                      </p:cBhvr>
                                      <p:tavLst>
                                        <p:tav tm="0">
                                          <p:val>
                                            <p:fltVal val="0"/>
                                          </p:val>
                                        </p:tav>
                                        <p:tav tm="100000">
                                          <p:val>
                                            <p:strVal val="#ppt_w"/>
                                          </p:val>
                                        </p:tav>
                                      </p:tavLst>
                                    </p:anim>
                                    <p:anim calcmode="lin" valueType="num">
                                      <p:cBhvr>
                                        <p:cTn id="34" dur="500" fill="hold"/>
                                        <p:tgtEl>
                                          <p:spTgt spid="70"/>
                                        </p:tgtEl>
                                        <p:attrNameLst>
                                          <p:attrName>ppt_h</p:attrName>
                                        </p:attrNameLst>
                                      </p:cBhvr>
                                      <p:tavLst>
                                        <p:tav tm="0">
                                          <p:val>
                                            <p:fltVal val="0"/>
                                          </p:val>
                                        </p:tav>
                                        <p:tav tm="100000">
                                          <p:val>
                                            <p:strVal val="#ppt_h"/>
                                          </p:val>
                                        </p:tav>
                                      </p:tavLst>
                                    </p:anim>
                                    <p:anim calcmode="lin" valueType="num">
                                      <p:cBhvr>
                                        <p:cTn id="35" dur="500" fill="hold"/>
                                        <p:tgtEl>
                                          <p:spTgt spid="70"/>
                                        </p:tgtEl>
                                        <p:attrNameLst>
                                          <p:attrName>style.rotation</p:attrName>
                                        </p:attrNameLst>
                                      </p:cBhvr>
                                      <p:tavLst>
                                        <p:tav tm="0">
                                          <p:val>
                                            <p:fltVal val="360"/>
                                          </p:val>
                                        </p:tav>
                                        <p:tav tm="100000">
                                          <p:val>
                                            <p:fltVal val="0"/>
                                          </p:val>
                                        </p:tav>
                                      </p:tavLst>
                                    </p:anim>
                                    <p:animEffect transition="in" filter="fade">
                                      <p:cBhvr>
                                        <p:cTn id="36" dur="500"/>
                                        <p:tgtEl>
                                          <p:spTgt spid="70"/>
                                        </p:tgtEl>
                                      </p:cBhvr>
                                    </p:animEffect>
                                  </p:childTnLst>
                                </p:cTn>
                              </p:par>
                            </p:childTnLst>
                          </p:cTn>
                        </p:par>
                        <p:par>
                          <p:cTn id="37" fill="hold">
                            <p:stCondLst>
                              <p:cond delay="1000"/>
                            </p:stCondLst>
                            <p:childTnLst>
                              <p:par>
                                <p:cTn id="38" presetID="22" presetClass="entr" presetSubtype="8" fill="hold" grpId="0" nodeType="afterEffect">
                                  <p:stCondLst>
                                    <p:cond delay="0"/>
                                  </p:stCondLst>
                                  <p:childTnLst>
                                    <p:set>
                                      <p:cBhvr>
                                        <p:cTn id="39" dur="1" fill="hold">
                                          <p:stCondLst>
                                            <p:cond delay="0"/>
                                          </p:stCondLst>
                                        </p:cTn>
                                        <p:tgtEl>
                                          <p:spTgt spid="67"/>
                                        </p:tgtEl>
                                        <p:attrNameLst>
                                          <p:attrName>style.visibility</p:attrName>
                                        </p:attrNameLst>
                                      </p:cBhvr>
                                      <p:to>
                                        <p:strVal val="visible"/>
                                      </p:to>
                                    </p:set>
                                    <p:animEffect transition="in" filter="wipe(left)">
                                      <p:cBhvr>
                                        <p:cTn id="40" dur="500"/>
                                        <p:tgtEl>
                                          <p:spTgt spid="67"/>
                                        </p:tgtEl>
                                      </p:cBhvr>
                                    </p:animEffect>
                                  </p:childTnLst>
                                </p:cTn>
                              </p:par>
                            </p:childTnLst>
                          </p:cTn>
                        </p:par>
                      </p:childTnLst>
                    </p:cTn>
                  </p:par>
                  <p:par>
                    <p:cTn id="41" fill="hold">
                      <p:stCondLst>
                        <p:cond delay="indefinite"/>
                      </p:stCondLst>
                      <p:childTnLst>
                        <p:par>
                          <p:cTn id="42" fill="hold">
                            <p:stCondLst>
                              <p:cond delay="0"/>
                            </p:stCondLst>
                            <p:childTnLst>
                              <p:par>
                                <p:cTn id="43" presetID="37" presetClass="entr" presetSubtype="0" fill="hold" nodeType="clickEffect">
                                  <p:stCondLst>
                                    <p:cond delay="0"/>
                                  </p:stCondLst>
                                  <p:childTnLst>
                                    <p:set>
                                      <p:cBhvr>
                                        <p:cTn id="44" dur="1" fill="hold">
                                          <p:stCondLst>
                                            <p:cond delay="0"/>
                                          </p:stCondLst>
                                        </p:cTn>
                                        <p:tgtEl>
                                          <p:spTgt spid="52"/>
                                        </p:tgtEl>
                                        <p:attrNameLst>
                                          <p:attrName>style.visibility</p:attrName>
                                        </p:attrNameLst>
                                      </p:cBhvr>
                                      <p:to>
                                        <p:strVal val="visible"/>
                                      </p:to>
                                    </p:set>
                                    <p:animEffect transition="in" filter="fade">
                                      <p:cBhvr>
                                        <p:cTn id="45" dur="500"/>
                                        <p:tgtEl>
                                          <p:spTgt spid="52"/>
                                        </p:tgtEl>
                                      </p:cBhvr>
                                    </p:animEffect>
                                    <p:anim calcmode="lin" valueType="num">
                                      <p:cBhvr>
                                        <p:cTn id="46" dur="500" fill="hold"/>
                                        <p:tgtEl>
                                          <p:spTgt spid="52"/>
                                        </p:tgtEl>
                                        <p:attrNameLst>
                                          <p:attrName>ppt_x</p:attrName>
                                        </p:attrNameLst>
                                      </p:cBhvr>
                                      <p:tavLst>
                                        <p:tav tm="0">
                                          <p:val>
                                            <p:strVal val="#ppt_x"/>
                                          </p:val>
                                        </p:tav>
                                        <p:tav tm="100000">
                                          <p:val>
                                            <p:strVal val="#ppt_x"/>
                                          </p:val>
                                        </p:tav>
                                      </p:tavLst>
                                    </p:anim>
                                    <p:anim calcmode="lin" valueType="num">
                                      <p:cBhvr>
                                        <p:cTn id="47" dur="450" decel="100000" fill="hold"/>
                                        <p:tgtEl>
                                          <p:spTgt spid="52"/>
                                        </p:tgtEl>
                                        <p:attrNameLst>
                                          <p:attrName>ppt_y</p:attrName>
                                        </p:attrNameLst>
                                      </p:cBhvr>
                                      <p:tavLst>
                                        <p:tav tm="0">
                                          <p:val>
                                            <p:strVal val="#ppt_y+1"/>
                                          </p:val>
                                        </p:tav>
                                        <p:tav tm="100000">
                                          <p:val>
                                            <p:strVal val="#ppt_y-.03"/>
                                          </p:val>
                                        </p:tav>
                                      </p:tavLst>
                                    </p:anim>
                                    <p:anim calcmode="lin" valueType="num">
                                      <p:cBhvr>
                                        <p:cTn id="48" dur="50" accel="100000" fill="hold">
                                          <p:stCondLst>
                                            <p:cond delay="450"/>
                                          </p:stCondLst>
                                        </p:cTn>
                                        <p:tgtEl>
                                          <p:spTgt spid="52"/>
                                        </p:tgtEl>
                                        <p:attrNameLst>
                                          <p:attrName>ppt_y</p:attrName>
                                        </p:attrNameLst>
                                      </p:cBhvr>
                                      <p:tavLst>
                                        <p:tav tm="0">
                                          <p:val>
                                            <p:strVal val="#ppt_y-.03"/>
                                          </p:val>
                                        </p:tav>
                                        <p:tav tm="100000">
                                          <p:val>
                                            <p:strVal val="#ppt_y"/>
                                          </p:val>
                                        </p:tav>
                                      </p:tavLst>
                                    </p:anim>
                                  </p:childTnLst>
                                </p:cTn>
                              </p:par>
                            </p:childTnLst>
                          </p:cTn>
                        </p:par>
                        <p:par>
                          <p:cTn id="49" fill="hold">
                            <p:stCondLst>
                              <p:cond delay="500"/>
                            </p:stCondLst>
                            <p:childTnLst>
                              <p:par>
                                <p:cTn id="50" presetID="49" presetClass="entr" presetSubtype="0" decel="100000" fill="hold" grpId="0" nodeType="afterEffect">
                                  <p:stCondLst>
                                    <p:cond delay="0"/>
                                  </p:stCondLst>
                                  <p:childTnLst>
                                    <p:set>
                                      <p:cBhvr>
                                        <p:cTn id="51" dur="1" fill="hold">
                                          <p:stCondLst>
                                            <p:cond delay="0"/>
                                          </p:stCondLst>
                                        </p:cTn>
                                        <p:tgtEl>
                                          <p:spTgt spid="71"/>
                                        </p:tgtEl>
                                        <p:attrNameLst>
                                          <p:attrName>style.visibility</p:attrName>
                                        </p:attrNameLst>
                                      </p:cBhvr>
                                      <p:to>
                                        <p:strVal val="visible"/>
                                      </p:to>
                                    </p:set>
                                    <p:anim calcmode="lin" valueType="num">
                                      <p:cBhvr>
                                        <p:cTn id="52" dur="500" fill="hold"/>
                                        <p:tgtEl>
                                          <p:spTgt spid="71"/>
                                        </p:tgtEl>
                                        <p:attrNameLst>
                                          <p:attrName>ppt_w</p:attrName>
                                        </p:attrNameLst>
                                      </p:cBhvr>
                                      <p:tavLst>
                                        <p:tav tm="0">
                                          <p:val>
                                            <p:fltVal val="0"/>
                                          </p:val>
                                        </p:tav>
                                        <p:tav tm="100000">
                                          <p:val>
                                            <p:strVal val="#ppt_w"/>
                                          </p:val>
                                        </p:tav>
                                      </p:tavLst>
                                    </p:anim>
                                    <p:anim calcmode="lin" valueType="num">
                                      <p:cBhvr>
                                        <p:cTn id="53" dur="500" fill="hold"/>
                                        <p:tgtEl>
                                          <p:spTgt spid="71"/>
                                        </p:tgtEl>
                                        <p:attrNameLst>
                                          <p:attrName>ppt_h</p:attrName>
                                        </p:attrNameLst>
                                      </p:cBhvr>
                                      <p:tavLst>
                                        <p:tav tm="0">
                                          <p:val>
                                            <p:fltVal val="0"/>
                                          </p:val>
                                        </p:tav>
                                        <p:tav tm="100000">
                                          <p:val>
                                            <p:strVal val="#ppt_h"/>
                                          </p:val>
                                        </p:tav>
                                      </p:tavLst>
                                    </p:anim>
                                    <p:anim calcmode="lin" valueType="num">
                                      <p:cBhvr>
                                        <p:cTn id="54" dur="500" fill="hold"/>
                                        <p:tgtEl>
                                          <p:spTgt spid="71"/>
                                        </p:tgtEl>
                                        <p:attrNameLst>
                                          <p:attrName>style.rotation</p:attrName>
                                        </p:attrNameLst>
                                      </p:cBhvr>
                                      <p:tavLst>
                                        <p:tav tm="0">
                                          <p:val>
                                            <p:fltVal val="360"/>
                                          </p:val>
                                        </p:tav>
                                        <p:tav tm="100000">
                                          <p:val>
                                            <p:fltVal val="0"/>
                                          </p:val>
                                        </p:tav>
                                      </p:tavLst>
                                    </p:anim>
                                    <p:animEffect transition="in" filter="fade">
                                      <p:cBhvr>
                                        <p:cTn id="55" dur="500"/>
                                        <p:tgtEl>
                                          <p:spTgt spid="71"/>
                                        </p:tgtEl>
                                      </p:cBhvr>
                                    </p:animEffect>
                                  </p:childTnLst>
                                </p:cTn>
                              </p:par>
                            </p:childTnLst>
                          </p:cTn>
                        </p:par>
                        <p:par>
                          <p:cTn id="56" fill="hold">
                            <p:stCondLst>
                              <p:cond delay="1000"/>
                            </p:stCondLst>
                            <p:childTnLst>
                              <p:par>
                                <p:cTn id="57" presetID="22" presetClass="entr" presetSubtype="8" fill="hold" grpId="0" nodeType="afterEffect">
                                  <p:stCondLst>
                                    <p:cond delay="0"/>
                                  </p:stCondLst>
                                  <p:childTnLst>
                                    <p:set>
                                      <p:cBhvr>
                                        <p:cTn id="58" dur="1" fill="hold">
                                          <p:stCondLst>
                                            <p:cond delay="0"/>
                                          </p:stCondLst>
                                        </p:cTn>
                                        <p:tgtEl>
                                          <p:spTgt spid="66"/>
                                        </p:tgtEl>
                                        <p:attrNameLst>
                                          <p:attrName>style.visibility</p:attrName>
                                        </p:attrNameLst>
                                      </p:cBhvr>
                                      <p:to>
                                        <p:strVal val="visible"/>
                                      </p:to>
                                    </p:set>
                                    <p:animEffect transition="in" filter="wipe(left)">
                                      <p:cBhvr>
                                        <p:cTn id="59" dur="500"/>
                                        <p:tgtEl>
                                          <p:spTgt spid="66"/>
                                        </p:tgtEl>
                                      </p:cBhvr>
                                    </p:animEffect>
                                  </p:childTnLst>
                                </p:cTn>
                              </p:par>
                            </p:childTnLst>
                          </p:cTn>
                        </p:par>
                        <p:par>
                          <p:cTn id="60" fill="hold">
                            <p:stCondLst>
                              <p:cond delay="1500"/>
                            </p:stCondLst>
                            <p:childTnLst>
                              <p:par>
                                <p:cTn id="61" presetID="22" presetClass="entr" presetSubtype="8" fill="hold" nodeType="afterEffect">
                                  <p:stCondLst>
                                    <p:cond delay="0"/>
                                  </p:stCondLst>
                                  <p:childTnLst>
                                    <p:set>
                                      <p:cBhvr>
                                        <p:cTn id="62" dur="1" fill="hold">
                                          <p:stCondLst>
                                            <p:cond delay="0"/>
                                          </p:stCondLst>
                                        </p:cTn>
                                        <p:tgtEl>
                                          <p:spTgt spid="72"/>
                                        </p:tgtEl>
                                        <p:attrNameLst>
                                          <p:attrName>style.visibility</p:attrName>
                                        </p:attrNameLst>
                                      </p:cBhvr>
                                      <p:to>
                                        <p:strVal val="visible"/>
                                      </p:to>
                                    </p:set>
                                    <p:animEffect transition="in" filter="wipe(left)">
                                      <p:cBhvr>
                                        <p:cTn id="63" dur="1000"/>
                                        <p:tgtEl>
                                          <p:spTgt spid="72"/>
                                        </p:tgtEl>
                                      </p:cBhvr>
                                    </p:animEffect>
                                  </p:childTnLst>
                                </p:cTn>
                              </p:par>
                            </p:childTnLst>
                          </p:cTn>
                        </p:par>
                        <p:par>
                          <p:cTn id="64" fill="hold">
                            <p:stCondLst>
                              <p:cond delay="2500"/>
                            </p:stCondLst>
                            <p:childTnLst>
                              <p:par>
                                <p:cTn id="65" presetID="22" presetClass="entr" presetSubtype="8" fill="hold" grpId="0" nodeType="after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left)">
                                      <p:cBhvr>
                                        <p:cTn id="67" dur="10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p:bldP spid="68" grpId="0"/>
      <p:bldP spid="69" grpId="0"/>
      <p:bldP spid="70" grpId="0"/>
      <p:bldP spid="71" grpId="0"/>
      <p:bldP spid="7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接连接符 21"/>
          <p:cNvCxnSpPr/>
          <p:nvPr/>
        </p:nvCxnSpPr>
        <p:spPr>
          <a:xfrm>
            <a:off x="287734" y="5124862"/>
            <a:ext cx="7236529" cy="31740"/>
          </a:xfrm>
          <a:prstGeom prst="line">
            <a:avLst/>
          </a:prstGeom>
          <a:noFill/>
          <a:ln w="28575">
            <a:solidFill>
              <a:srgbClr val="3F404B"/>
            </a:solidFill>
            <a:prstDash val="sysDot"/>
          </a:ln>
        </p:spPr>
        <p:style>
          <a:lnRef idx="2">
            <a:schemeClr val="accent1">
              <a:shade val="50000"/>
            </a:schemeClr>
          </a:lnRef>
          <a:fillRef idx="1">
            <a:schemeClr val="accent1"/>
          </a:fillRef>
          <a:effectRef idx="0">
            <a:schemeClr val="accent1"/>
          </a:effectRef>
          <a:fontRef idx="minor">
            <a:schemeClr val="lt1"/>
          </a:fontRef>
        </p:style>
      </p:cxnSp>
      <p:sp>
        <p:nvSpPr>
          <p:cNvPr id="23" name="文本框 14"/>
          <p:cNvSpPr txBox="1">
            <a:spLocks noChangeArrowheads="1"/>
          </p:cNvSpPr>
          <p:nvPr/>
        </p:nvSpPr>
        <p:spPr bwMode="auto">
          <a:xfrm>
            <a:off x="287735" y="4623304"/>
            <a:ext cx="6570005" cy="501650"/>
          </a:xfrm>
          <a:prstGeom prst="rect">
            <a:avLst/>
          </a:prstGeom>
          <a:noFill/>
          <a:ln w="9525">
            <a:noFill/>
            <a:miter lim="800000"/>
          </a:ln>
        </p:spPr>
        <p:txBody>
          <a:bodyPr>
            <a:spAutoFit/>
          </a:bodyPr>
          <a:lstStyle/>
          <a:p>
            <a:pPr>
              <a:buFontTx/>
              <a:buNone/>
            </a:pPr>
            <a:r>
              <a:rPr lang="zh-CN" altLang="en-US" sz="2665" b="1" noProof="1">
                <a:solidFill>
                  <a:srgbClr val="0070C0"/>
                </a:solidFill>
                <a:latin typeface="微软雅黑" panose="020B0503020204020204" charset="-122"/>
                <a:ea typeface="微软雅黑" panose="020B0503020204020204" charset="-122"/>
                <a:cs typeface="Malgun Gothic" panose="020B0503020000020004" pitchFamily="34" charset="-127"/>
              </a:rPr>
              <a:t>一起携手，为绿色常州，付出心力</a:t>
            </a:r>
            <a:r>
              <a:rPr lang="zh-CN" altLang="zh-CN" sz="2665" b="1" noProof="1">
                <a:solidFill>
                  <a:srgbClr val="0070C0"/>
                </a:solidFill>
                <a:latin typeface="微软雅黑" panose="020B0503020204020204" charset="-122"/>
                <a:ea typeface="微软雅黑" panose="020B0503020204020204" charset="-122"/>
                <a:cs typeface="Malgun Gothic" panose="020B0503020000020004" pitchFamily="34" charset="-127"/>
              </a:rPr>
              <a:t>……</a:t>
            </a:r>
            <a:endParaRPr lang="zh-CN" altLang="zh-CN" sz="2665" b="1" noProof="1">
              <a:solidFill>
                <a:srgbClr val="0070C0"/>
              </a:solidFill>
              <a:latin typeface="微软雅黑" panose="020B0503020204020204" charset="-122"/>
              <a:ea typeface="微软雅黑" panose="020B0503020204020204" charset="-122"/>
              <a:cs typeface="Malgun Gothic" panose="020B0503020000020004" pitchFamily="34" charset="-127"/>
            </a:endParaRPr>
          </a:p>
        </p:txBody>
      </p:sp>
      <p:pic>
        <p:nvPicPr>
          <p:cNvPr id="20" name="图片 19" descr="timg (1).jpg"/>
          <p:cNvPicPr>
            <a:picLocks noChangeAspect="1"/>
          </p:cNvPicPr>
          <p:nvPr/>
        </p:nvPicPr>
        <p:blipFill>
          <a:blip r:embed="rId1" cstate="print"/>
          <a:srcRect l="7030" t="5735" r="20916" b="6805"/>
          <a:stretch>
            <a:fillRect/>
          </a:stretch>
        </p:blipFill>
        <p:spPr>
          <a:xfrm>
            <a:off x="6383933" y="1171"/>
            <a:ext cx="5805986" cy="6855658"/>
          </a:xfrm>
          <a:prstGeom prst="rect">
            <a:avLst/>
          </a:prstGeom>
          <a:ln>
            <a:noFill/>
          </a:ln>
          <a:effectLst>
            <a:softEdge rad="112500"/>
          </a:effectLst>
        </p:spPr>
      </p:pic>
    </p:spTree>
  </p:cSld>
  <p:clrMapOvr>
    <a:masterClrMapping/>
  </p:clrMapOvr>
  <p:transition spd="med">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left)">
                                      <p:cBhvr>
                                        <p:cTn id="11"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2" name="Rectangle 482"/>
          <p:cNvSpPr>
            <a:spLocks noChangeArrowheads="1"/>
          </p:cNvSpPr>
          <p:nvPr/>
        </p:nvSpPr>
        <p:spPr bwMode="auto">
          <a:xfrm>
            <a:off x="1042373" y="351119"/>
            <a:ext cx="10237400" cy="5069295"/>
          </a:xfrm>
          <a:prstGeom prst="rect">
            <a:avLst/>
          </a:prstGeom>
          <a:solidFill>
            <a:srgbClr val="FBB0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6" tIns="45702" rIns="91406" bIns="45702" numCol="1" anchor="t" anchorCtr="0" compatLnSpc="1"/>
          <a:lstStyle/>
          <a:p>
            <a:endParaRPr lang="zh-CN" altLang="en-US"/>
          </a:p>
        </p:txBody>
      </p:sp>
      <p:sp>
        <p:nvSpPr>
          <p:cNvPr id="1483" name="Rectangle 483"/>
          <p:cNvSpPr>
            <a:spLocks noChangeArrowheads="1"/>
          </p:cNvSpPr>
          <p:nvPr/>
        </p:nvSpPr>
        <p:spPr bwMode="auto">
          <a:xfrm>
            <a:off x="1130877" y="447854"/>
            <a:ext cx="10081080" cy="4873767"/>
          </a:xfrm>
          <a:prstGeom prst="rect">
            <a:avLst/>
          </a:prstGeom>
          <a:solidFill>
            <a:srgbClr val="754C2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6" tIns="45702" rIns="91406" bIns="45702" numCol="1" anchor="t" anchorCtr="0" compatLnSpc="1"/>
          <a:lstStyle/>
          <a:p>
            <a:endParaRPr lang="zh-CN" altLang="en-US"/>
          </a:p>
        </p:txBody>
      </p:sp>
      <p:sp>
        <p:nvSpPr>
          <p:cNvPr id="1484" name="Freeform 484"/>
          <p:cNvSpPr/>
          <p:nvPr/>
        </p:nvSpPr>
        <p:spPr bwMode="auto">
          <a:xfrm>
            <a:off x="638970" y="5303097"/>
            <a:ext cx="11023069" cy="388996"/>
          </a:xfrm>
          <a:custGeom>
            <a:avLst/>
            <a:gdLst>
              <a:gd name="T0" fmla="*/ 4598 w 4598"/>
              <a:gd name="T1" fmla="*/ 189 h 189"/>
              <a:gd name="T2" fmla="*/ 0 w 4598"/>
              <a:gd name="T3" fmla="*/ 189 h 189"/>
              <a:gd name="T4" fmla="*/ 239 w 4598"/>
              <a:gd name="T5" fmla="*/ 0 h 189"/>
              <a:gd name="T6" fmla="*/ 4356 w 4598"/>
              <a:gd name="T7" fmla="*/ 0 h 189"/>
              <a:gd name="T8" fmla="*/ 4598 w 4598"/>
              <a:gd name="T9" fmla="*/ 189 h 189"/>
            </a:gdLst>
            <a:ahLst/>
            <a:cxnLst>
              <a:cxn ang="0">
                <a:pos x="T0" y="T1"/>
              </a:cxn>
              <a:cxn ang="0">
                <a:pos x="T2" y="T3"/>
              </a:cxn>
              <a:cxn ang="0">
                <a:pos x="T4" y="T5"/>
              </a:cxn>
              <a:cxn ang="0">
                <a:pos x="T6" y="T7"/>
              </a:cxn>
              <a:cxn ang="0">
                <a:pos x="T8" y="T9"/>
              </a:cxn>
            </a:cxnLst>
            <a:rect l="0" t="0" r="r" b="b"/>
            <a:pathLst>
              <a:path w="4598" h="189">
                <a:moveTo>
                  <a:pt x="4598" y="189"/>
                </a:moveTo>
                <a:lnTo>
                  <a:pt x="0" y="189"/>
                </a:lnTo>
                <a:lnTo>
                  <a:pt x="239" y="0"/>
                </a:lnTo>
                <a:lnTo>
                  <a:pt x="4356" y="0"/>
                </a:lnTo>
                <a:lnTo>
                  <a:pt x="4598" y="189"/>
                </a:ln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06" tIns="45702" rIns="91406" bIns="45702" numCol="1" anchor="t" anchorCtr="0" compatLnSpc="1"/>
          <a:lstStyle/>
          <a:p>
            <a:endParaRPr lang="zh-CN" altLang="en-US"/>
          </a:p>
        </p:txBody>
      </p:sp>
      <p:sp>
        <p:nvSpPr>
          <p:cNvPr id="1485" name="Rectangle 485"/>
          <p:cNvSpPr>
            <a:spLocks noChangeArrowheads="1"/>
          </p:cNvSpPr>
          <p:nvPr/>
        </p:nvSpPr>
        <p:spPr bwMode="auto">
          <a:xfrm>
            <a:off x="1287297" y="585752"/>
            <a:ext cx="9769943" cy="4600030"/>
          </a:xfrm>
          <a:prstGeom prst="rect">
            <a:avLst/>
          </a:prstGeom>
          <a:solidFill>
            <a:srgbClr val="2B2C2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6" tIns="45702" rIns="91406" bIns="45702" numCol="1" anchor="t" anchorCtr="0" compatLnSpc="1"/>
          <a:lstStyle/>
          <a:p>
            <a:endParaRPr lang="zh-CN" altLang="en-US"/>
          </a:p>
        </p:txBody>
      </p:sp>
      <p:sp>
        <p:nvSpPr>
          <p:cNvPr id="1486" name="Rectangle 486"/>
          <p:cNvSpPr>
            <a:spLocks noChangeArrowheads="1"/>
          </p:cNvSpPr>
          <p:nvPr/>
        </p:nvSpPr>
        <p:spPr bwMode="auto">
          <a:xfrm>
            <a:off x="624564" y="5527892"/>
            <a:ext cx="11037475" cy="174492"/>
          </a:xfrm>
          <a:prstGeom prst="rect">
            <a:avLst/>
          </a:prstGeom>
          <a:solidFill>
            <a:srgbClr val="9999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6" tIns="45702" rIns="91406" bIns="45702" numCol="1" anchor="t" anchorCtr="0" compatLnSpc="1"/>
          <a:lstStyle/>
          <a:p>
            <a:endParaRPr lang="zh-CN" altLang="en-US"/>
          </a:p>
        </p:txBody>
      </p:sp>
      <p:sp>
        <p:nvSpPr>
          <p:cNvPr id="1487" name="Freeform 487"/>
          <p:cNvSpPr/>
          <p:nvPr/>
        </p:nvSpPr>
        <p:spPr bwMode="auto">
          <a:xfrm>
            <a:off x="6434803" y="5360726"/>
            <a:ext cx="349889" cy="146131"/>
          </a:xfrm>
          <a:custGeom>
            <a:avLst/>
            <a:gdLst>
              <a:gd name="T0" fmla="*/ 0 w 170"/>
              <a:gd name="T1" fmla="*/ 43 h 71"/>
              <a:gd name="T2" fmla="*/ 166 w 170"/>
              <a:gd name="T3" fmla="*/ 0 h 71"/>
              <a:gd name="T4" fmla="*/ 170 w 170"/>
              <a:gd name="T5" fmla="*/ 24 h 71"/>
              <a:gd name="T6" fmla="*/ 5 w 170"/>
              <a:gd name="T7" fmla="*/ 71 h 71"/>
              <a:gd name="T8" fmla="*/ 0 w 170"/>
              <a:gd name="T9" fmla="*/ 43 h 71"/>
            </a:gdLst>
            <a:ahLst/>
            <a:cxnLst>
              <a:cxn ang="0">
                <a:pos x="T0" y="T1"/>
              </a:cxn>
              <a:cxn ang="0">
                <a:pos x="T2" y="T3"/>
              </a:cxn>
              <a:cxn ang="0">
                <a:pos x="T4" y="T5"/>
              </a:cxn>
              <a:cxn ang="0">
                <a:pos x="T6" y="T7"/>
              </a:cxn>
              <a:cxn ang="0">
                <a:pos x="T8" y="T9"/>
              </a:cxn>
            </a:cxnLst>
            <a:rect l="0" t="0" r="r" b="b"/>
            <a:pathLst>
              <a:path w="170" h="71">
                <a:moveTo>
                  <a:pt x="0" y="43"/>
                </a:moveTo>
                <a:lnTo>
                  <a:pt x="166" y="0"/>
                </a:lnTo>
                <a:lnTo>
                  <a:pt x="170" y="24"/>
                </a:lnTo>
                <a:lnTo>
                  <a:pt x="5" y="71"/>
                </a:lnTo>
                <a:lnTo>
                  <a:pt x="0" y="43"/>
                </a:ln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06" tIns="45702" rIns="91406" bIns="45702" numCol="1" anchor="t" anchorCtr="0" compatLnSpc="1"/>
          <a:lstStyle/>
          <a:p>
            <a:endParaRPr lang="zh-CN" altLang="en-US"/>
          </a:p>
        </p:txBody>
      </p:sp>
      <p:sp>
        <p:nvSpPr>
          <p:cNvPr id="1488" name="Freeform 488"/>
          <p:cNvSpPr/>
          <p:nvPr/>
        </p:nvSpPr>
        <p:spPr bwMode="auto">
          <a:xfrm>
            <a:off x="6766169" y="5298981"/>
            <a:ext cx="321077" cy="242865"/>
          </a:xfrm>
          <a:custGeom>
            <a:avLst/>
            <a:gdLst>
              <a:gd name="T0" fmla="*/ 0 w 156"/>
              <a:gd name="T1" fmla="*/ 92 h 118"/>
              <a:gd name="T2" fmla="*/ 144 w 156"/>
              <a:gd name="T3" fmla="*/ 0 h 118"/>
              <a:gd name="T4" fmla="*/ 156 w 156"/>
              <a:gd name="T5" fmla="*/ 21 h 118"/>
              <a:gd name="T6" fmla="*/ 14 w 156"/>
              <a:gd name="T7" fmla="*/ 118 h 118"/>
              <a:gd name="T8" fmla="*/ 0 w 156"/>
              <a:gd name="T9" fmla="*/ 92 h 118"/>
            </a:gdLst>
            <a:ahLst/>
            <a:cxnLst>
              <a:cxn ang="0">
                <a:pos x="T0" y="T1"/>
              </a:cxn>
              <a:cxn ang="0">
                <a:pos x="T2" y="T3"/>
              </a:cxn>
              <a:cxn ang="0">
                <a:pos x="T4" y="T5"/>
              </a:cxn>
              <a:cxn ang="0">
                <a:pos x="T6" y="T7"/>
              </a:cxn>
              <a:cxn ang="0">
                <a:pos x="T8" y="T9"/>
              </a:cxn>
            </a:cxnLst>
            <a:rect l="0" t="0" r="r" b="b"/>
            <a:pathLst>
              <a:path w="156" h="118">
                <a:moveTo>
                  <a:pt x="0" y="92"/>
                </a:moveTo>
                <a:lnTo>
                  <a:pt x="144" y="0"/>
                </a:lnTo>
                <a:lnTo>
                  <a:pt x="156" y="21"/>
                </a:lnTo>
                <a:lnTo>
                  <a:pt x="14" y="118"/>
                </a:lnTo>
                <a:lnTo>
                  <a:pt x="0" y="92"/>
                </a:ln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06" tIns="45702" rIns="91406" bIns="45702" numCol="1" anchor="t" anchorCtr="0" compatLnSpc="1"/>
          <a:lstStyle/>
          <a:p>
            <a:endParaRPr lang="zh-CN" altLang="en-US"/>
          </a:p>
        </p:txBody>
      </p:sp>
      <p:sp>
        <p:nvSpPr>
          <p:cNvPr id="4" name="文本框 3"/>
          <p:cNvSpPr txBox="1"/>
          <p:nvPr/>
        </p:nvSpPr>
        <p:spPr>
          <a:xfrm>
            <a:off x="2704595" y="1197324"/>
            <a:ext cx="6775313" cy="1567180"/>
          </a:xfrm>
          <a:prstGeom prst="rect">
            <a:avLst/>
          </a:prstGeom>
          <a:noFill/>
        </p:spPr>
        <p:txBody>
          <a:bodyPr wrap="square" lIns="91406" tIns="45702" rIns="91406" bIns="45702" rtlCol="0">
            <a:spAutoFit/>
          </a:bodyPr>
          <a:lstStyle/>
          <a:p>
            <a:pPr algn="r"/>
            <a:r>
              <a:rPr lang="zh-CN" altLang="en-US" sz="9600" dirty="0">
                <a:solidFill>
                  <a:schemeClr val="bg1"/>
                </a:solidFill>
                <a:latin typeface="迷你简汉真广标" panose="02010600030101010101" pitchFamily="49" charset="-122"/>
                <a:ea typeface="迷你简汉真广标" panose="02010600030101010101" pitchFamily="49" charset="-122"/>
              </a:rPr>
              <a:t>感谢聆听！</a:t>
            </a:r>
            <a:endParaRPr lang="zh-CN" altLang="en-US" sz="9600" dirty="0">
              <a:solidFill>
                <a:schemeClr val="bg1"/>
              </a:solidFill>
              <a:latin typeface="迷你简汉真广标" panose="02010600030101010101" pitchFamily="49" charset="-122"/>
              <a:ea typeface="迷你简汉真广标" panose="02010600030101010101" pitchFamily="49" charset="-122"/>
            </a:endParaRPr>
          </a:p>
        </p:txBody>
      </p:sp>
      <p:sp>
        <p:nvSpPr>
          <p:cNvPr id="262" name="文本框 261"/>
          <p:cNvSpPr txBox="1"/>
          <p:nvPr/>
        </p:nvSpPr>
        <p:spPr>
          <a:xfrm flipV="1">
            <a:off x="5892520" y="5011762"/>
            <a:ext cx="3645495" cy="460375"/>
          </a:xfrm>
          <a:prstGeom prst="rect">
            <a:avLst/>
          </a:prstGeom>
          <a:noFill/>
        </p:spPr>
        <p:txBody>
          <a:bodyPr wrap="square" rtlCol="0">
            <a:spAutoFit/>
          </a:bodyPr>
          <a:lstStyle/>
          <a:p>
            <a:pPr algn="ctr"/>
            <a:r>
              <a:rPr lang="zh-CN" altLang="en-US" sz="2400" dirty="0">
                <a:solidFill>
                  <a:schemeClr val="bg1"/>
                </a:solidFill>
                <a:latin typeface="可爱萌宠体" panose="03000700000000000000" pitchFamily="66" charset="-122"/>
                <a:ea typeface="可爱萌宠体" panose="03000700000000000000" pitchFamily="66" charset="-122"/>
              </a:rPr>
              <a:t>  </a:t>
            </a:r>
            <a:endParaRPr lang="zh-CN" altLang="en-US" sz="2400" dirty="0">
              <a:solidFill>
                <a:schemeClr val="bg1"/>
              </a:solidFill>
              <a:latin typeface="可爱萌宠体" panose="03000700000000000000" pitchFamily="66" charset="-122"/>
              <a:ea typeface="可爱萌宠体" panose="03000700000000000000" pitchFamily="66" charset="-122"/>
            </a:endParaRPr>
          </a:p>
        </p:txBody>
      </p:sp>
      <p:grpSp>
        <p:nvGrpSpPr>
          <p:cNvPr id="21" name="组合 20"/>
          <p:cNvGrpSpPr/>
          <p:nvPr/>
        </p:nvGrpSpPr>
        <p:grpSpPr>
          <a:xfrm>
            <a:off x="9353266" y="3103941"/>
            <a:ext cx="1711008" cy="2099874"/>
            <a:chOff x="9375775" y="3089275"/>
            <a:chExt cx="1711325" cy="2100263"/>
          </a:xfrm>
        </p:grpSpPr>
        <p:sp>
          <p:nvSpPr>
            <p:cNvPr id="9" name="Freeform 5"/>
            <p:cNvSpPr/>
            <p:nvPr/>
          </p:nvSpPr>
          <p:spPr bwMode="auto">
            <a:xfrm>
              <a:off x="9375775" y="3089275"/>
              <a:ext cx="1711325" cy="2100263"/>
            </a:xfrm>
            <a:custGeom>
              <a:avLst/>
              <a:gdLst>
                <a:gd name="T0" fmla="*/ 453 w 453"/>
                <a:gd name="T1" fmla="*/ 447 h 557"/>
                <a:gd name="T2" fmla="*/ 451 w 453"/>
                <a:gd name="T3" fmla="*/ 375 h 557"/>
                <a:gd name="T4" fmla="*/ 430 w 453"/>
                <a:gd name="T5" fmla="*/ 347 h 557"/>
                <a:gd name="T6" fmla="*/ 451 w 453"/>
                <a:gd name="T7" fmla="*/ 342 h 557"/>
                <a:gd name="T8" fmla="*/ 451 w 453"/>
                <a:gd name="T9" fmla="*/ 214 h 557"/>
                <a:gd name="T10" fmla="*/ 343 w 453"/>
                <a:gd name="T11" fmla="*/ 214 h 557"/>
                <a:gd name="T12" fmla="*/ 306 w 453"/>
                <a:gd name="T13" fmla="*/ 41 h 557"/>
                <a:gd name="T14" fmla="*/ 127 w 453"/>
                <a:gd name="T15" fmla="*/ 35 h 557"/>
                <a:gd name="T16" fmla="*/ 60 w 453"/>
                <a:gd name="T17" fmla="*/ 196 h 557"/>
                <a:gd name="T18" fmla="*/ 143 w 453"/>
                <a:gd name="T19" fmla="*/ 290 h 557"/>
                <a:gd name="T20" fmla="*/ 41 w 453"/>
                <a:gd name="T21" fmla="*/ 407 h 557"/>
                <a:gd name="T22" fmla="*/ 3 w 453"/>
                <a:gd name="T23" fmla="*/ 468 h 557"/>
                <a:gd name="T24" fmla="*/ 60 w 453"/>
                <a:gd name="T25" fmla="*/ 520 h 557"/>
                <a:gd name="T26" fmla="*/ 175 w 453"/>
                <a:gd name="T27" fmla="*/ 433 h 557"/>
                <a:gd name="T28" fmla="*/ 203 w 453"/>
                <a:gd name="T29" fmla="*/ 551 h 557"/>
                <a:gd name="T30" fmla="*/ 338 w 453"/>
                <a:gd name="T31" fmla="*/ 557 h 557"/>
                <a:gd name="T32" fmla="*/ 361 w 453"/>
                <a:gd name="T33" fmla="*/ 510 h 557"/>
                <a:gd name="T34" fmla="*/ 401 w 453"/>
                <a:gd name="T35" fmla="*/ 536 h 557"/>
                <a:gd name="T36" fmla="*/ 453 w 453"/>
                <a:gd name="T37" fmla="*/ 447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3" h="557">
                  <a:moveTo>
                    <a:pt x="453" y="447"/>
                  </a:moveTo>
                  <a:cubicBezTo>
                    <a:pt x="451" y="375"/>
                    <a:pt x="451" y="375"/>
                    <a:pt x="451" y="375"/>
                  </a:cubicBezTo>
                  <a:cubicBezTo>
                    <a:pt x="441" y="362"/>
                    <a:pt x="429" y="348"/>
                    <a:pt x="430" y="347"/>
                  </a:cubicBezTo>
                  <a:cubicBezTo>
                    <a:pt x="435" y="346"/>
                    <a:pt x="445" y="343"/>
                    <a:pt x="451" y="342"/>
                  </a:cubicBezTo>
                  <a:cubicBezTo>
                    <a:pt x="451" y="214"/>
                    <a:pt x="451" y="214"/>
                    <a:pt x="451" y="214"/>
                  </a:cubicBezTo>
                  <a:cubicBezTo>
                    <a:pt x="410" y="209"/>
                    <a:pt x="343" y="213"/>
                    <a:pt x="343" y="214"/>
                  </a:cubicBezTo>
                  <a:cubicBezTo>
                    <a:pt x="363" y="151"/>
                    <a:pt x="362" y="83"/>
                    <a:pt x="306" y="41"/>
                  </a:cubicBezTo>
                  <a:cubicBezTo>
                    <a:pt x="254" y="2"/>
                    <a:pt x="182" y="0"/>
                    <a:pt x="127" y="35"/>
                  </a:cubicBezTo>
                  <a:cubicBezTo>
                    <a:pt x="73" y="69"/>
                    <a:pt x="46" y="133"/>
                    <a:pt x="60" y="196"/>
                  </a:cubicBezTo>
                  <a:cubicBezTo>
                    <a:pt x="70" y="239"/>
                    <a:pt x="107" y="267"/>
                    <a:pt x="143" y="290"/>
                  </a:cubicBezTo>
                  <a:cubicBezTo>
                    <a:pt x="145" y="292"/>
                    <a:pt x="48" y="399"/>
                    <a:pt x="41" y="407"/>
                  </a:cubicBezTo>
                  <a:cubicBezTo>
                    <a:pt x="26" y="426"/>
                    <a:pt x="5" y="444"/>
                    <a:pt x="3" y="468"/>
                  </a:cubicBezTo>
                  <a:cubicBezTo>
                    <a:pt x="0" y="506"/>
                    <a:pt x="27" y="524"/>
                    <a:pt x="60" y="520"/>
                  </a:cubicBezTo>
                  <a:cubicBezTo>
                    <a:pt x="104" y="513"/>
                    <a:pt x="159" y="475"/>
                    <a:pt x="175" y="433"/>
                  </a:cubicBezTo>
                  <a:cubicBezTo>
                    <a:pt x="188" y="470"/>
                    <a:pt x="199" y="511"/>
                    <a:pt x="203" y="551"/>
                  </a:cubicBezTo>
                  <a:cubicBezTo>
                    <a:pt x="338" y="557"/>
                    <a:pt x="338" y="557"/>
                    <a:pt x="338" y="557"/>
                  </a:cubicBezTo>
                  <a:cubicBezTo>
                    <a:pt x="338" y="541"/>
                    <a:pt x="344" y="509"/>
                    <a:pt x="361" y="510"/>
                  </a:cubicBezTo>
                  <a:cubicBezTo>
                    <a:pt x="376" y="511"/>
                    <a:pt x="389" y="525"/>
                    <a:pt x="401" y="536"/>
                  </a:cubicBezTo>
                  <a:cubicBezTo>
                    <a:pt x="428" y="519"/>
                    <a:pt x="453" y="481"/>
                    <a:pt x="453" y="4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10" name="Freeform 6"/>
            <p:cNvSpPr/>
            <p:nvPr/>
          </p:nvSpPr>
          <p:spPr bwMode="auto">
            <a:xfrm>
              <a:off x="10071100" y="3681413"/>
              <a:ext cx="287338" cy="225425"/>
            </a:xfrm>
            <a:custGeom>
              <a:avLst/>
              <a:gdLst>
                <a:gd name="T0" fmla="*/ 62 w 76"/>
                <a:gd name="T1" fmla="*/ 1 h 60"/>
                <a:gd name="T2" fmla="*/ 59 w 76"/>
                <a:gd name="T3" fmla="*/ 8 h 60"/>
                <a:gd name="T4" fmla="*/ 39 w 76"/>
                <a:gd name="T5" fmla="*/ 43 h 60"/>
                <a:gd name="T6" fmla="*/ 11 w 76"/>
                <a:gd name="T7" fmla="*/ 35 h 60"/>
                <a:gd name="T8" fmla="*/ 4 w 76"/>
                <a:gd name="T9" fmla="*/ 33 h 60"/>
                <a:gd name="T10" fmla="*/ 2 w 76"/>
                <a:gd name="T11" fmla="*/ 40 h 60"/>
                <a:gd name="T12" fmla="*/ 43 w 76"/>
                <a:gd name="T13" fmla="*/ 53 h 60"/>
                <a:gd name="T14" fmla="*/ 68 w 76"/>
                <a:gd name="T15" fmla="*/ 4 h 60"/>
                <a:gd name="T16" fmla="*/ 62 w 76"/>
                <a:gd name="T17" fmla="*/ 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60">
                  <a:moveTo>
                    <a:pt x="62" y="1"/>
                  </a:moveTo>
                  <a:cubicBezTo>
                    <a:pt x="59" y="2"/>
                    <a:pt x="57" y="5"/>
                    <a:pt x="59" y="8"/>
                  </a:cubicBezTo>
                  <a:cubicBezTo>
                    <a:pt x="64" y="22"/>
                    <a:pt x="52" y="37"/>
                    <a:pt x="39" y="43"/>
                  </a:cubicBezTo>
                  <a:cubicBezTo>
                    <a:pt x="33" y="46"/>
                    <a:pt x="19" y="50"/>
                    <a:pt x="11" y="35"/>
                  </a:cubicBezTo>
                  <a:cubicBezTo>
                    <a:pt x="10" y="33"/>
                    <a:pt x="6" y="32"/>
                    <a:pt x="4" y="33"/>
                  </a:cubicBezTo>
                  <a:cubicBezTo>
                    <a:pt x="1" y="34"/>
                    <a:pt x="0" y="37"/>
                    <a:pt x="2" y="40"/>
                  </a:cubicBezTo>
                  <a:cubicBezTo>
                    <a:pt x="10" y="55"/>
                    <a:pt x="26" y="60"/>
                    <a:pt x="43" y="53"/>
                  </a:cubicBezTo>
                  <a:cubicBezTo>
                    <a:pt x="61" y="45"/>
                    <a:pt x="76" y="24"/>
                    <a:pt x="68" y="4"/>
                  </a:cubicBezTo>
                  <a:cubicBezTo>
                    <a:pt x="67" y="1"/>
                    <a:pt x="64" y="0"/>
                    <a:pt x="62" y="1"/>
                  </a:cubicBezTo>
                  <a:close/>
                </a:path>
              </a:pathLst>
            </a:custGeom>
            <a:solidFill>
              <a:srgbClr val="7E4C2D"/>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19" name="Freeform 15"/>
            <p:cNvSpPr/>
            <p:nvPr/>
          </p:nvSpPr>
          <p:spPr bwMode="auto">
            <a:xfrm>
              <a:off x="9715500" y="3654425"/>
              <a:ext cx="219075" cy="215900"/>
            </a:xfrm>
            <a:custGeom>
              <a:avLst/>
              <a:gdLst>
                <a:gd name="T0" fmla="*/ 50 w 58"/>
                <a:gd name="T1" fmla="*/ 1 h 57"/>
                <a:gd name="T2" fmla="*/ 6 w 58"/>
                <a:gd name="T3" fmla="*/ 8 h 57"/>
                <a:gd name="T4" fmla="*/ 1 w 58"/>
                <a:gd name="T5" fmla="*/ 16 h 57"/>
                <a:gd name="T6" fmla="*/ 8 w 58"/>
                <a:gd name="T7" fmla="*/ 22 h 57"/>
                <a:gd name="T8" fmla="*/ 40 w 58"/>
                <a:gd name="T9" fmla="*/ 16 h 57"/>
                <a:gd name="T10" fmla="*/ 28 w 58"/>
                <a:gd name="T11" fmla="*/ 47 h 57"/>
                <a:gd name="T12" fmla="*/ 27 w 58"/>
                <a:gd name="T13" fmla="*/ 49 h 57"/>
                <a:gd name="T14" fmla="*/ 31 w 58"/>
                <a:gd name="T15" fmla="*/ 56 h 57"/>
                <a:gd name="T16" fmla="*/ 40 w 58"/>
                <a:gd name="T17" fmla="*/ 52 h 57"/>
                <a:gd name="T18" fmla="*/ 57 w 58"/>
                <a:gd name="T19" fmla="*/ 10 h 57"/>
                <a:gd name="T20" fmla="*/ 56 w 58"/>
                <a:gd name="T21" fmla="*/ 3 h 57"/>
                <a:gd name="T22" fmla="*/ 50 w 58"/>
                <a:gd name="T23" fmla="*/ 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57">
                  <a:moveTo>
                    <a:pt x="50" y="1"/>
                  </a:moveTo>
                  <a:cubicBezTo>
                    <a:pt x="6" y="8"/>
                    <a:pt x="6" y="8"/>
                    <a:pt x="6" y="8"/>
                  </a:cubicBezTo>
                  <a:cubicBezTo>
                    <a:pt x="2" y="9"/>
                    <a:pt x="0" y="13"/>
                    <a:pt x="1" y="16"/>
                  </a:cubicBezTo>
                  <a:cubicBezTo>
                    <a:pt x="1" y="20"/>
                    <a:pt x="5" y="22"/>
                    <a:pt x="8" y="22"/>
                  </a:cubicBezTo>
                  <a:cubicBezTo>
                    <a:pt x="8" y="22"/>
                    <a:pt x="27" y="18"/>
                    <a:pt x="40" y="16"/>
                  </a:cubicBezTo>
                  <a:cubicBezTo>
                    <a:pt x="35" y="28"/>
                    <a:pt x="28" y="47"/>
                    <a:pt x="28" y="47"/>
                  </a:cubicBezTo>
                  <a:cubicBezTo>
                    <a:pt x="27" y="48"/>
                    <a:pt x="27" y="49"/>
                    <a:pt x="27" y="49"/>
                  </a:cubicBezTo>
                  <a:cubicBezTo>
                    <a:pt x="27" y="52"/>
                    <a:pt x="29" y="55"/>
                    <a:pt x="31" y="56"/>
                  </a:cubicBezTo>
                  <a:cubicBezTo>
                    <a:pt x="35" y="57"/>
                    <a:pt x="39" y="55"/>
                    <a:pt x="40" y="52"/>
                  </a:cubicBezTo>
                  <a:cubicBezTo>
                    <a:pt x="57" y="10"/>
                    <a:pt x="57" y="10"/>
                    <a:pt x="57" y="10"/>
                  </a:cubicBezTo>
                  <a:cubicBezTo>
                    <a:pt x="58" y="7"/>
                    <a:pt x="58" y="5"/>
                    <a:pt x="56" y="3"/>
                  </a:cubicBezTo>
                  <a:cubicBezTo>
                    <a:pt x="55" y="1"/>
                    <a:pt x="52" y="0"/>
                    <a:pt x="50" y="1"/>
                  </a:cubicBezTo>
                  <a:close/>
                </a:path>
              </a:pathLst>
            </a:custGeom>
            <a:solidFill>
              <a:srgbClr val="7E4C2D"/>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sp>
          <p:nvSpPr>
            <p:cNvPr id="20" name="Freeform 16"/>
            <p:cNvSpPr/>
            <p:nvPr/>
          </p:nvSpPr>
          <p:spPr bwMode="auto">
            <a:xfrm>
              <a:off x="10315575" y="3379788"/>
              <a:ext cx="219075" cy="214313"/>
            </a:xfrm>
            <a:custGeom>
              <a:avLst/>
              <a:gdLst>
                <a:gd name="T0" fmla="*/ 37 w 58"/>
                <a:gd name="T1" fmla="*/ 2 h 57"/>
                <a:gd name="T2" fmla="*/ 3 w 58"/>
                <a:gd name="T3" fmla="*/ 31 h 57"/>
                <a:gd name="T4" fmla="*/ 1 w 58"/>
                <a:gd name="T5" fmla="*/ 37 h 57"/>
                <a:gd name="T6" fmla="*/ 6 w 58"/>
                <a:gd name="T7" fmla="*/ 42 h 57"/>
                <a:gd name="T8" fmla="*/ 49 w 58"/>
                <a:gd name="T9" fmla="*/ 56 h 57"/>
                <a:gd name="T10" fmla="*/ 57 w 58"/>
                <a:gd name="T11" fmla="*/ 52 h 57"/>
                <a:gd name="T12" fmla="*/ 58 w 58"/>
                <a:gd name="T13" fmla="*/ 50 h 57"/>
                <a:gd name="T14" fmla="*/ 53 w 58"/>
                <a:gd name="T15" fmla="*/ 43 h 57"/>
                <a:gd name="T16" fmla="*/ 21 w 58"/>
                <a:gd name="T17" fmla="*/ 33 h 57"/>
                <a:gd name="T18" fmla="*/ 46 w 58"/>
                <a:gd name="T19" fmla="*/ 12 h 57"/>
                <a:gd name="T20" fmla="*/ 48 w 58"/>
                <a:gd name="T21" fmla="*/ 7 h 57"/>
                <a:gd name="T22" fmla="*/ 47 w 58"/>
                <a:gd name="T23" fmla="*/ 3 h 57"/>
                <a:gd name="T24" fmla="*/ 37 w 58"/>
                <a:gd name="T25" fmla="*/ 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57">
                  <a:moveTo>
                    <a:pt x="37" y="2"/>
                  </a:moveTo>
                  <a:cubicBezTo>
                    <a:pt x="3" y="31"/>
                    <a:pt x="3" y="31"/>
                    <a:pt x="3" y="31"/>
                  </a:cubicBezTo>
                  <a:cubicBezTo>
                    <a:pt x="1" y="32"/>
                    <a:pt x="0" y="35"/>
                    <a:pt x="1" y="37"/>
                  </a:cubicBezTo>
                  <a:cubicBezTo>
                    <a:pt x="1" y="40"/>
                    <a:pt x="3" y="42"/>
                    <a:pt x="6" y="42"/>
                  </a:cubicBezTo>
                  <a:cubicBezTo>
                    <a:pt x="49" y="56"/>
                    <a:pt x="49" y="56"/>
                    <a:pt x="49" y="56"/>
                  </a:cubicBezTo>
                  <a:cubicBezTo>
                    <a:pt x="53" y="57"/>
                    <a:pt x="56" y="55"/>
                    <a:pt x="57" y="52"/>
                  </a:cubicBezTo>
                  <a:cubicBezTo>
                    <a:pt x="58" y="51"/>
                    <a:pt x="58" y="50"/>
                    <a:pt x="58" y="50"/>
                  </a:cubicBezTo>
                  <a:cubicBezTo>
                    <a:pt x="58" y="47"/>
                    <a:pt x="56" y="44"/>
                    <a:pt x="53" y="43"/>
                  </a:cubicBezTo>
                  <a:cubicBezTo>
                    <a:pt x="53" y="43"/>
                    <a:pt x="34" y="37"/>
                    <a:pt x="21" y="33"/>
                  </a:cubicBezTo>
                  <a:cubicBezTo>
                    <a:pt x="31" y="25"/>
                    <a:pt x="46" y="12"/>
                    <a:pt x="46" y="12"/>
                  </a:cubicBezTo>
                  <a:cubicBezTo>
                    <a:pt x="47" y="11"/>
                    <a:pt x="48" y="9"/>
                    <a:pt x="48" y="7"/>
                  </a:cubicBezTo>
                  <a:cubicBezTo>
                    <a:pt x="48" y="6"/>
                    <a:pt x="48" y="4"/>
                    <a:pt x="47" y="3"/>
                  </a:cubicBezTo>
                  <a:cubicBezTo>
                    <a:pt x="44" y="0"/>
                    <a:pt x="40" y="0"/>
                    <a:pt x="37" y="2"/>
                  </a:cubicBezTo>
                  <a:close/>
                </a:path>
              </a:pathLst>
            </a:custGeom>
            <a:solidFill>
              <a:srgbClr val="7E4C2D"/>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endParaRPr lang="zh-CN" altLang="en-US"/>
            </a:p>
          </p:txBody>
        </p:sp>
      </p:grpSp>
      <p:sp>
        <p:nvSpPr>
          <p:cNvPr id="18" name="矩形 17"/>
          <p:cNvSpPr/>
          <p:nvPr/>
        </p:nvSpPr>
        <p:spPr>
          <a:xfrm>
            <a:off x="2920560" y="2793647"/>
            <a:ext cx="6127380" cy="620588"/>
          </a:xfrm>
          <a:prstGeom prst="rect">
            <a:avLst/>
          </a:prstGeom>
          <a:solidFill>
            <a:srgbClr val="EE266D"/>
          </a:solidFill>
          <a:ln>
            <a:noFill/>
          </a:ln>
        </p:spPr>
        <p:style>
          <a:lnRef idx="2">
            <a:schemeClr val="accent1">
              <a:shade val="50000"/>
            </a:schemeClr>
          </a:lnRef>
          <a:fillRef idx="1">
            <a:schemeClr val="accent1"/>
          </a:fillRef>
          <a:effectRef idx="0">
            <a:schemeClr val="accent1"/>
          </a:effectRef>
          <a:fontRef idx="minor">
            <a:schemeClr val="lt1"/>
          </a:fontRef>
        </p:style>
        <p:txBody>
          <a:bodyPr lIns="91406" tIns="45702" rIns="91406" bIns="45702" rtlCol="0" anchor="ctr"/>
          <a:lstStyle/>
          <a:p>
            <a:pPr algn="ctr"/>
            <a:r>
              <a:rPr lang="zh-CN" altLang="en-US" sz="2800" dirty="0">
                <a:latin typeface="可爱萌宠体" panose="03000700000000000000" pitchFamily="66" charset="-122"/>
                <a:ea typeface="可爱萌宠体" panose="03000700000000000000" pitchFamily="66" charset="-122"/>
              </a:rPr>
              <a:t>垃圾分类放    文明心中装</a:t>
            </a:r>
            <a:endParaRPr lang="en-US" altLang="zh-CN" sz="2800" dirty="0">
              <a:latin typeface="可爱萌宠体" panose="03000700000000000000" pitchFamily="66" charset="-122"/>
              <a:ea typeface="可爱萌宠体" panose="03000700000000000000" pitchFamily="66"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ctrTitle"/>
          </p:nvPr>
        </p:nvSpPr>
        <p:spPr>
          <a:xfrm>
            <a:off x="1701383" y="2229083"/>
            <a:ext cx="8789234" cy="1220477"/>
          </a:xfrm>
        </p:spPr>
        <p:txBody>
          <a:bodyPr>
            <a:normAutofit fontScale="90000"/>
          </a:bodyPr>
          <a:p>
            <a:r>
              <a:rPr lang="en-US" altLang="zh-CN">
                <a:solidFill>
                  <a:schemeClr val="tx2"/>
                </a:solidFill>
                <a:hlinkClick r:id="rId1" action="ppaction://hlinkfile"/>
              </a:rPr>
              <a:t>1</a:t>
            </a:r>
            <a:r>
              <a:rPr lang="zh-CN" altLang="en-US">
                <a:solidFill>
                  <a:schemeClr val="tx2"/>
                </a:solidFill>
                <a:hlinkClick r:id="rId1" action="ppaction://hlinkfile"/>
              </a:rPr>
              <a:t>、旧物改造显身手</a:t>
            </a:r>
            <a:endParaRPr lang="zh-CN" altLang="en-US">
              <a:solidFill>
                <a:schemeClr val="tx2"/>
              </a:solidFill>
              <a:hlinkClick r:id="rId1" action="ppaction://hlinkfile"/>
            </a:endParaRPr>
          </a:p>
        </p:txBody>
      </p:sp>
      <p:sp>
        <p:nvSpPr>
          <p:cNvPr id="5" name="副标题 4"/>
          <p:cNvSpPr>
            <a:spLocks noGrp="1"/>
          </p:cNvSpPr>
          <p:nvPr>
            <p:ph type="subTitle" idx="1"/>
          </p:nvPr>
        </p:nvSpPr>
        <p:spPr>
          <a:xfrm>
            <a:off x="1701165" y="3919855"/>
            <a:ext cx="8789035" cy="987425"/>
          </a:xfrm>
        </p:spPr>
        <p:txBody>
          <a:bodyPr/>
          <a:p>
            <a:r>
              <a:rPr lang="zh-CN" altLang="en-US" sz="3200">
                <a:solidFill>
                  <a:schemeClr val="tx1"/>
                </a:solidFill>
              </a:rPr>
              <a:t>选出你最喜欢的改造作品</a:t>
            </a:r>
            <a:endParaRPr lang="zh-CN" altLang="en-US" sz="3200">
              <a:solidFill>
                <a:schemeClr val="tx1"/>
              </a:solidFill>
            </a:endParaRPr>
          </a:p>
        </p:txBody>
      </p:sp>
      <p:sp>
        <p:nvSpPr>
          <p:cNvPr id="2" name="日期占位符 1"/>
          <p:cNvSpPr>
            <a:spLocks noGrp="1"/>
          </p:cNvSpPr>
          <p:nvPr>
            <p:ph type="dt" sz="half" idx="4294967295"/>
          </p:nvPr>
        </p:nvSpPr>
        <p:spPr>
          <a:xfrm>
            <a:off x="0" y="6492875"/>
            <a:ext cx="2743200" cy="228600"/>
          </a:xfrm>
        </p:spPr>
        <p:txBody>
          <a:bodyPr/>
          <a:p>
            <a:fld id="{7D12C34A-CFB5-4FEF-8890-35108A34EACA}" type="datetime1">
              <a:rPr lang="zh-CN" altLang="en-US" smtClean="0"/>
            </a:fld>
            <a:endParaRPr lang="en-US" dirty="0"/>
          </a:p>
        </p:txBody>
      </p:sp>
      <p:sp>
        <p:nvSpPr>
          <p:cNvPr id="3" name="文本框 2"/>
          <p:cNvSpPr txBox="1"/>
          <p:nvPr/>
        </p:nvSpPr>
        <p:spPr>
          <a:xfrm>
            <a:off x="235585" y="225425"/>
            <a:ext cx="8525510" cy="768350"/>
          </a:xfrm>
          <a:prstGeom prst="rect">
            <a:avLst/>
          </a:prstGeom>
          <a:noFill/>
        </p:spPr>
        <p:txBody>
          <a:bodyPr wrap="square" rtlCol="0">
            <a:spAutoFit/>
          </a:bodyPr>
          <a:p>
            <a:r>
              <a:rPr lang="zh-CN" altLang="en-US" sz="4400">
                <a:latin typeface="方正公文小标宋" panose="02000500000000000000" charset="-122"/>
                <a:ea typeface="方正公文小标宋" panose="02000500000000000000" charset="-122"/>
              </a:rPr>
              <a:t>环节二：护美常州在行动</a:t>
            </a:r>
            <a:endParaRPr lang="zh-CN" altLang="en-US" sz="4400">
              <a:latin typeface="方正公文小标宋" panose="02000500000000000000" charset="-122"/>
              <a:ea typeface="方正公文小标宋" panose="02000500000000000000" charset="-122"/>
            </a:endParaRPr>
          </a:p>
        </p:txBody>
      </p:sp>
    </p:spTree>
    <p:custDataLst>
      <p:tags r:id="rId2"/>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ctrTitle"/>
          </p:nvPr>
        </p:nvSpPr>
        <p:spPr/>
        <p:txBody>
          <a:bodyPr>
            <a:normAutofit fontScale="90000"/>
          </a:bodyPr>
          <a:p>
            <a:r>
              <a:rPr lang="en-US" altLang="zh-CN">
                <a:solidFill>
                  <a:schemeClr val="tx2"/>
                </a:solidFill>
              </a:rPr>
              <a:t>2</a:t>
            </a:r>
            <a:r>
              <a:rPr lang="zh-CN" altLang="en-US">
                <a:solidFill>
                  <a:schemeClr val="tx2"/>
                </a:solidFill>
              </a:rPr>
              <a:t>、水质净化我展示</a:t>
            </a:r>
            <a:endParaRPr lang="zh-CN" altLang="en-US">
              <a:solidFill>
                <a:schemeClr val="tx2"/>
              </a:solidFill>
            </a:endParaRPr>
          </a:p>
        </p:txBody>
      </p:sp>
      <p:sp>
        <p:nvSpPr>
          <p:cNvPr id="5" name="副标题 4"/>
          <p:cNvSpPr>
            <a:spLocks noGrp="1"/>
          </p:cNvSpPr>
          <p:nvPr>
            <p:ph type="subTitle" idx="1"/>
          </p:nvPr>
        </p:nvSpPr>
        <p:spPr>
          <a:xfrm>
            <a:off x="2233513" y="4131295"/>
            <a:ext cx="8789234" cy="846381"/>
          </a:xfrm>
        </p:spPr>
        <p:txBody>
          <a:bodyPr/>
          <a:p>
            <a:r>
              <a:rPr lang="zh-CN" altLang="en-US"/>
              <a:t>展示</a:t>
            </a:r>
            <a:endParaRPr lang="zh-CN" altLang="en-US"/>
          </a:p>
        </p:txBody>
      </p:sp>
      <p:sp>
        <p:nvSpPr>
          <p:cNvPr id="2" name="日期占位符 1"/>
          <p:cNvSpPr>
            <a:spLocks noGrp="1"/>
          </p:cNvSpPr>
          <p:nvPr>
            <p:ph type="dt" sz="half" idx="4294967295"/>
          </p:nvPr>
        </p:nvSpPr>
        <p:spPr>
          <a:xfrm>
            <a:off x="0" y="6492875"/>
            <a:ext cx="2743200" cy="228600"/>
          </a:xfrm>
        </p:spPr>
        <p:txBody>
          <a:bodyPr/>
          <a:p>
            <a:fld id="{7D12C34A-CFB5-4FEF-8890-35108A34EACA}" type="datetime1">
              <a:rPr lang="zh-CN" altLang="en-US" smtClean="0"/>
            </a:fld>
            <a:endParaRPr lang="en-US" dirty="0"/>
          </a:p>
        </p:txBody>
      </p:sp>
      <p:sp>
        <p:nvSpPr>
          <p:cNvPr id="6" name="矩形 5"/>
          <p:cNvSpPr/>
          <p:nvPr/>
        </p:nvSpPr>
        <p:spPr>
          <a:xfrm>
            <a:off x="4557395" y="4250055"/>
            <a:ext cx="4230370" cy="633730"/>
          </a:xfrm>
          <a:prstGeom prst="rect">
            <a:avLst/>
          </a:prstGeom>
        </p:spPr>
        <p:txBody>
          <a:bodyPr vert="horz" wrap="square" lIns="90000" tIns="46800" rIns="90000" bIns="46800" rtlCol="0">
            <a:normAutofit/>
          </a:bodyPr>
          <a:lstStyle/>
          <a:p>
            <a:pPr lvl="0" algn="ctr">
              <a:lnSpc>
                <a:spcPct val="110000"/>
              </a:lnSpc>
              <a:spcBef>
                <a:spcPts val="0"/>
              </a:spcBef>
              <a:spcAft>
                <a:spcPts val="1000"/>
              </a:spcAft>
              <a:buClrTx/>
              <a:buSzTx/>
              <a:buFont typeface="Arial" panose="020B0604020202020204" pitchFamily="34" charset="0"/>
            </a:pPr>
            <a:r>
              <a:rPr lang="zh-CN" altLang="en-US" sz="3200" b="1" spc="200">
                <a:uFillTx/>
                <a:latin typeface="微软雅黑" panose="020B0503020204020204" charset="-122"/>
                <a:ea typeface="微软雅黑" panose="020B0503020204020204" charset="-122"/>
                <a:sym typeface="+mn-ea"/>
              </a:rPr>
              <a:t>展示者：陈礼坤</a:t>
            </a:r>
            <a:endParaRPr lang="zh-CN" altLang="en-US" sz="3200" b="1" spc="200">
              <a:uFillTx/>
              <a:latin typeface="微软雅黑" panose="020B0503020204020204" charset="-122"/>
              <a:ea typeface="微软雅黑" panose="020B0503020204020204" charset="-122"/>
              <a:sym typeface="+mn-ea"/>
            </a:endParaRPr>
          </a:p>
        </p:txBody>
      </p:sp>
    </p:spTree>
    <p:custDataLst>
      <p:tags r:id="rId1"/>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img.xkw.com/dksih/QBM/2015/12/29/1567525632540672/1567525636112384/STEM/bfed95d6-53a4-494d-87ee-a13762cc1a25.png"/>
          <p:cNvPicPr>
            <a:picLocks noChangeAspect="1" noChangeArrowheads="1"/>
          </p:cNvPicPr>
          <p:nvPr>
            <p:custDataLst>
              <p:tags r:id="rId1"/>
            </p:custDataLst>
          </p:nvPr>
        </p:nvPicPr>
        <p:blipFill>
          <a:blip r:embed="rId2" cstate="print"/>
          <a:srcRect/>
          <a:stretch>
            <a:fillRect/>
          </a:stretch>
        </p:blipFill>
        <p:spPr bwMode="auto">
          <a:xfrm>
            <a:off x="-1270" y="0"/>
            <a:ext cx="12193270" cy="5472430"/>
          </a:xfrm>
          <a:prstGeom prst="rect">
            <a:avLst/>
          </a:prstGeom>
          <a:noFill/>
        </p:spPr>
      </p:pic>
      <p:sp>
        <p:nvSpPr>
          <p:cNvPr id="2" name="文本框 1"/>
          <p:cNvSpPr txBox="1"/>
          <p:nvPr/>
        </p:nvSpPr>
        <p:spPr>
          <a:xfrm>
            <a:off x="8416925" y="5832475"/>
            <a:ext cx="2846070" cy="706755"/>
          </a:xfrm>
          <a:prstGeom prst="rect">
            <a:avLst/>
          </a:prstGeom>
          <a:noFill/>
        </p:spPr>
        <p:txBody>
          <a:bodyPr wrap="square" rtlCol="0">
            <a:spAutoFit/>
          </a:bodyPr>
          <a:p>
            <a:r>
              <a:rPr lang="zh-CN" altLang="en-US" sz="4000">
                <a:latin typeface="方正公文小标宋" panose="02000500000000000000" charset="-122"/>
                <a:ea typeface="方正公文小标宋" panose="02000500000000000000" charset="-122"/>
                <a:hlinkClick r:id="rId3" action="ppaction://hlinkfile"/>
              </a:rPr>
              <a:t>蒸馏实验</a:t>
            </a:r>
            <a:endParaRPr lang="zh-CN" altLang="en-US" sz="4000">
              <a:latin typeface="方正公文小标宋" panose="02000500000000000000" charset="-122"/>
              <a:ea typeface="方正公文小标宋" panose="02000500000000000000"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258445" y="1442085"/>
            <a:ext cx="11707495" cy="1336040"/>
          </a:xfrm>
          <a:solidFill>
            <a:srgbClr val="A2D88A"/>
          </a:solidFill>
        </p:spPr>
        <p:txBody>
          <a:bodyPr>
            <a:normAutofit fontScale="90000"/>
          </a:bodyPr>
          <a:lstStyle/>
          <a:p>
            <a:r>
              <a:rPr lang="en-US" altLang="zh-CN"/>
              <a:t>3</a:t>
            </a:r>
            <a:r>
              <a:rPr lang="zh-CN" altLang="en-US"/>
              <a:t>、</a:t>
            </a:r>
            <a:r>
              <a:rPr lang="zh-CN" altLang="zh-CN"/>
              <a:t>快板表演：《低碳生活我有招》</a:t>
            </a:r>
            <a:endParaRPr lang="zh-CN" altLang="zh-CN"/>
          </a:p>
        </p:txBody>
      </p:sp>
      <p:sp>
        <p:nvSpPr>
          <p:cNvPr id="3" name="副标题 2"/>
          <p:cNvSpPr>
            <a:spLocks noGrp="1"/>
          </p:cNvSpPr>
          <p:nvPr>
            <p:ph type="subTitle" idx="1"/>
            <p:custDataLst>
              <p:tags r:id="rId3"/>
            </p:custDataLst>
          </p:nvPr>
        </p:nvSpPr>
        <p:spPr>
          <a:xfrm>
            <a:off x="1196260" y="4197305"/>
            <a:ext cx="9799200" cy="1472400"/>
          </a:xfrm>
        </p:spPr>
        <p:txBody>
          <a:bodyPr/>
          <a:lstStyle/>
          <a:p>
            <a:r>
              <a:rPr lang="zh-CN" altLang="en-US" sz="3200" b="1">
                <a:solidFill>
                  <a:schemeClr val="tx1"/>
                </a:solidFill>
              </a:rPr>
              <a:t>表演者：张峻铭，曾彦钧，张泽楷</a:t>
            </a:r>
            <a:endParaRPr lang="zh-CN" altLang="en-US" sz="3200" b="1">
              <a:solidFill>
                <a:schemeClr val="tx1"/>
              </a:solidFill>
            </a:endParaRPr>
          </a:p>
        </p:txBody>
      </p:sp>
    </p:spTree>
    <p:custDataLst>
      <p:tags r:id="rId4"/>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占位符 12" descr="花的特写"/>
          <p:cNvPicPr>
            <a:picLocks noGrp="1" noChangeAspect="1"/>
          </p:cNvPicPr>
          <p:nvPr>
            <p:ph type="pic" sz="quarter" idx="14"/>
          </p:nvPr>
        </p:nvPicPr>
        <p:blipFill>
          <a:blip r:embed="rId1">
            <a:alphaModFix amt="35000"/>
            <a:duotone>
              <a:schemeClr val="accent1">
                <a:shade val="45000"/>
                <a:satMod val="135000"/>
              </a:schemeClr>
              <a:prstClr val="white"/>
            </a:duotone>
          </a:blip>
          <a:srcRect/>
          <a:stretch>
            <a:fillRect/>
          </a:stretch>
        </p:blipFill>
        <p:spPr>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4" name="标题 3"/>
          <p:cNvSpPr>
            <a:spLocks noGrp="1"/>
          </p:cNvSpPr>
          <p:nvPr>
            <p:ph type="ctrTitle"/>
          </p:nvPr>
        </p:nvSpPr>
        <p:spPr>
          <a:xfrm>
            <a:off x="1701383" y="2250673"/>
            <a:ext cx="8789234" cy="1220477"/>
          </a:xfrm>
        </p:spPr>
        <p:txBody>
          <a:bodyPr rtlCol="0">
            <a:normAutofit fontScale="90000"/>
          </a:bodyPr>
          <a:lstStyle/>
          <a:p>
            <a:pPr rtl="0"/>
            <a:r>
              <a:rPr lang="en-US" altLang="zh-CN" dirty="0">
                <a:solidFill>
                  <a:srgbClr val="1C08E0"/>
                </a:solidFill>
              </a:rPr>
              <a:t>4</a:t>
            </a:r>
            <a:r>
              <a:rPr lang="zh-CN" altLang="en-US" dirty="0">
                <a:solidFill>
                  <a:srgbClr val="1C08E0"/>
                </a:solidFill>
              </a:rPr>
              <a:t>、保护环境</a:t>
            </a:r>
            <a:endParaRPr lang="zh-CN" altLang="en-US" dirty="0">
              <a:solidFill>
                <a:srgbClr val="1C08E0"/>
              </a:solidFill>
            </a:endParaRPr>
          </a:p>
        </p:txBody>
      </p:sp>
      <p:sp>
        <p:nvSpPr>
          <p:cNvPr id="5" name="副标题 4"/>
          <p:cNvSpPr>
            <a:spLocks noGrp="1"/>
          </p:cNvSpPr>
          <p:nvPr>
            <p:ph type="subTitle" idx="1"/>
          </p:nvPr>
        </p:nvSpPr>
        <p:spPr>
          <a:xfrm>
            <a:off x="1863308" y="3470895"/>
            <a:ext cx="7988422" cy="846381"/>
          </a:xfrm>
        </p:spPr>
        <p:txBody>
          <a:bodyPr rtlCol="0">
            <a:normAutofit/>
          </a:bodyPr>
          <a:lstStyle/>
          <a:p>
            <a:pPr algn="r" rtl="0"/>
            <a:r>
              <a:rPr lang="zh-CN" altLang="en-US" sz="4000" dirty="0">
                <a:solidFill>
                  <a:schemeClr val="accent1">
                    <a:lumMod val="50000"/>
                  </a:schemeClr>
                </a:solidFill>
              </a:rPr>
              <a:t>常州在行动</a:t>
            </a:r>
            <a:endParaRPr lang="zh-CN" altLang="en-US" sz="4000" dirty="0">
              <a:solidFill>
                <a:schemeClr val="accent1">
                  <a:lumMod val="50000"/>
                </a:schemeClr>
              </a:solidFill>
            </a:endParaRPr>
          </a:p>
        </p:txBody>
      </p:sp>
      <p:sp>
        <p:nvSpPr>
          <p:cNvPr id="2" name="文本框 1"/>
          <p:cNvSpPr txBox="1"/>
          <p:nvPr/>
        </p:nvSpPr>
        <p:spPr>
          <a:xfrm>
            <a:off x="2580640" y="4926965"/>
            <a:ext cx="6553835" cy="1076325"/>
          </a:xfrm>
          <a:prstGeom prst="rect">
            <a:avLst/>
          </a:prstGeom>
          <a:noFill/>
        </p:spPr>
        <p:txBody>
          <a:bodyPr wrap="square" rtlCol="0">
            <a:spAutoFit/>
          </a:bodyPr>
          <a:p>
            <a:r>
              <a:rPr lang="zh-CN" altLang="en-US" sz="3200" b="1">
                <a:latin typeface="楷体" panose="02010609060101010101" charset="-122"/>
                <a:ea typeface="楷体" panose="02010609060101010101" charset="-122"/>
              </a:rPr>
              <a:t>调查小组：朱佳琪、吴梦婷</a:t>
            </a:r>
            <a:endParaRPr lang="zh-CN" altLang="en-US" sz="3200" b="1">
              <a:latin typeface="楷体" panose="02010609060101010101" charset="-122"/>
              <a:ea typeface="楷体" panose="02010609060101010101" charset="-122"/>
            </a:endParaRPr>
          </a:p>
          <a:p>
            <a:r>
              <a:rPr lang="zh-CN" altLang="en-US" sz="3200" b="1">
                <a:latin typeface="楷体" panose="02010609060101010101" charset="-122"/>
                <a:ea typeface="楷体" panose="02010609060101010101" charset="-122"/>
              </a:rPr>
              <a:t>汇报者：吴梦婷</a:t>
            </a:r>
            <a:endParaRPr lang="zh-CN" altLang="en-US" sz="3200" b="1">
              <a:latin typeface="楷体" panose="02010609060101010101" charset="-122"/>
              <a:ea typeface="楷体" panose="02010609060101010101" charset="-122"/>
            </a:endParaRPr>
          </a:p>
        </p:txBody>
      </p:sp>
    </p:spTree>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809750" y="2522855"/>
            <a:ext cx="8893175" cy="2306955"/>
          </a:xfrm>
          <a:prstGeom prst="rect">
            <a:avLst/>
          </a:prstGeom>
          <a:noFill/>
        </p:spPr>
        <p:txBody>
          <a:bodyPr wrap="square" rtlCol="0">
            <a:spAutoFit/>
          </a:bodyPr>
          <a:p>
            <a:pPr algn="ctr"/>
            <a:r>
              <a:rPr lang="zh-CN" altLang="en-US" sz="4800">
                <a:latin typeface="微软雅黑" panose="020B0503020204020204" charset="-122"/>
                <a:ea typeface="微软雅黑" panose="020B0503020204020204" charset="-122"/>
              </a:rPr>
              <a:t>竞赛要求：</a:t>
            </a:r>
            <a:br>
              <a:rPr lang="zh-CN" altLang="en-US" sz="4800">
                <a:latin typeface="微软雅黑" panose="020B0503020204020204" charset="-122"/>
                <a:ea typeface="微软雅黑" panose="020B0503020204020204" charset="-122"/>
              </a:rPr>
            </a:br>
            <a:r>
              <a:rPr lang="zh-CN" altLang="en-US" sz="4800">
                <a:latin typeface="微软雅黑" panose="020B0503020204020204" charset="-122"/>
                <a:ea typeface="微软雅黑" panose="020B0503020204020204" charset="-122"/>
              </a:rPr>
              <a:t>竞赛题型：</a:t>
            </a:r>
            <a:endParaRPr lang="zh-CN" altLang="en-US" sz="4800">
              <a:latin typeface="微软雅黑" panose="020B0503020204020204" charset="-122"/>
              <a:ea typeface="微软雅黑" panose="020B0503020204020204" charset="-122"/>
            </a:endParaRPr>
          </a:p>
          <a:p>
            <a:pPr algn="ctr"/>
            <a:r>
              <a:rPr lang="zh-CN" altLang="en-US" sz="4800">
                <a:latin typeface="微软雅黑" panose="020B0503020204020204" charset="-122"/>
                <a:ea typeface="微软雅黑" panose="020B0503020204020204" charset="-122"/>
              </a:rPr>
              <a:t>单选、多选、判断</a:t>
            </a:r>
            <a:endParaRPr lang="zh-CN" altLang="en-US" sz="4800">
              <a:latin typeface="微软雅黑" panose="020B0503020204020204" charset="-122"/>
              <a:ea typeface="微软雅黑" panose="020B0503020204020204" charset="-122"/>
            </a:endParaRPr>
          </a:p>
        </p:txBody>
      </p:sp>
    </p:spTree>
    <p:custDataLst>
      <p:tags r:id="rId1"/>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内容占位符 17"/>
          <p:cNvSpPr>
            <a:spLocks noGrp="1"/>
          </p:cNvSpPr>
          <p:nvPr>
            <p:ph idx="4294967295"/>
          </p:nvPr>
        </p:nvSpPr>
        <p:spPr>
          <a:xfrm>
            <a:off x="584835" y="1264920"/>
            <a:ext cx="5568315" cy="4912360"/>
          </a:xfrm>
        </p:spPr>
        <p:txBody>
          <a:bodyPr rtlCol="0">
            <a:normAutofit/>
          </a:bodyPr>
          <a:lstStyle/>
          <a:p>
            <a:pPr rtl="0"/>
            <a:r>
              <a:rPr lang="en-US" sz="2400" dirty="0">
                <a:latin typeface="微软雅黑" panose="020B0503020204020204" charset="-122"/>
                <a:ea typeface="微软雅黑" panose="020B0503020204020204" charset="-122"/>
                <a:sym typeface="+mn-ea"/>
              </a:rPr>
              <a:t>习近平总书记在党的二十大报告中指出，我们要推进美丽中国建设，坚持山水林田湖草沙一体化保护和系统治理，统筹产业结构调整、污染治理、生态保护、应对气候变化，协同推进降碳、减污、扩绿、增长，推进生态优先、节约集约、绿色低碳发展。</a:t>
            </a:r>
            <a:endParaRPr lang="en-US" altLang="ja-JP" sz="2400" dirty="0">
              <a:solidFill>
                <a:srgbClr val="7030A0"/>
              </a:solidFill>
              <a:latin typeface="微软雅黑" panose="020B0503020204020204" charset="-122"/>
              <a:ea typeface="微软雅黑" panose="020B0503020204020204" charset="-122"/>
              <a:sym typeface="+mn-ea"/>
            </a:endParaRPr>
          </a:p>
        </p:txBody>
      </p:sp>
      <p:sp>
        <p:nvSpPr>
          <p:cNvPr id="11" name="标题 10"/>
          <p:cNvSpPr>
            <a:spLocks noGrp="1"/>
          </p:cNvSpPr>
          <p:nvPr>
            <p:ph type="title"/>
          </p:nvPr>
        </p:nvSpPr>
        <p:spPr>
          <a:xfrm>
            <a:off x="753110" y="680720"/>
            <a:ext cx="10600690" cy="583565"/>
          </a:xfrm>
        </p:spPr>
        <p:txBody>
          <a:bodyPr rtlCol="0"/>
          <a:lstStyle/>
          <a:p>
            <a:pPr rtl="0"/>
            <a:r>
              <a:rPr lang="zh-CN" altLang="en-US" dirty="0"/>
              <a:t>聚焦二十大，推动绿色发展</a:t>
            </a:r>
            <a:endParaRPr lang="en-US" dirty="0"/>
          </a:p>
        </p:txBody>
      </p:sp>
      <p:pic>
        <p:nvPicPr>
          <p:cNvPr id="3" name="图片 2" descr="d:\Users\可可\Desktop\2997FCEC125DE3BB9A41DE31DAC0841D.png2997FCEC125DE3BB9A41DE31DAC0841D"/>
          <p:cNvPicPr>
            <a:picLocks noChangeAspect="1"/>
          </p:cNvPicPr>
          <p:nvPr>
            <p:custDataLst>
              <p:tags r:id="rId1"/>
            </p:custDataLst>
          </p:nvPr>
        </p:nvPicPr>
        <p:blipFill>
          <a:blip r:embed="rId2"/>
          <a:srcRect/>
          <a:stretch>
            <a:fillRect/>
          </a:stretch>
        </p:blipFill>
        <p:spPr>
          <a:xfrm>
            <a:off x="6142990" y="1462405"/>
            <a:ext cx="5211445" cy="3794760"/>
          </a:xfrm>
          <a:prstGeom prst="rect">
            <a:avLst/>
          </a:prstGeom>
          <a:effectLst>
            <a:softEdge rad="76200"/>
          </a:effectLst>
        </p:spPr>
      </p:pic>
    </p:spTree>
  </p:cSld>
  <p:clrMapOvr>
    <a:masterClrMapping/>
  </p:clrMapOvr>
  <p:transition>
    <p:cut/>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内容占位符 17"/>
          <p:cNvSpPr>
            <a:spLocks noGrp="1"/>
          </p:cNvSpPr>
          <p:nvPr>
            <p:ph idx="4294967295"/>
          </p:nvPr>
        </p:nvSpPr>
        <p:spPr>
          <a:xfrm>
            <a:off x="6574155" y="3104515"/>
            <a:ext cx="5100955" cy="3008630"/>
          </a:xfrm>
        </p:spPr>
        <p:txBody>
          <a:bodyPr rtlCol="0">
            <a:noAutofit/>
          </a:bodyPr>
          <a:lstStyle/>
          <a:p>
            <a:pPr marL="0" indent="0" rtl="0" fontAlgn="auto">
              <a:lnSpc>
                <a:spcPct val="100000"/>
              </a:lnSpc>
              <a:buNone/>
            </a:pPr>
            <a:r>
              <a:rPr lang="zh-CN" altLang="en-US" sz="2800" dirty="0">
                <a:latin typeface="微软雅黑" panose="020B0503020204020204" charset="-122"/>
                <a:ea typeface="微软雅黑" panose="020B0503020204020204" charset="-122"/>
                <a:cs typeface="微软雅黑" panose="020B0503020204020204" charset="-122"/>
              </a:rPr>
              <a:t> </a:t>
            </a:r>
            <a:r>
              <a:rPr lang="zh-CN" altLang="en-US" sz="2800" dirty="0">
                <a:solidFill>
                  <a:srgbClr val="7030A0"/>
                </a:solidFill>
                <a:latin typeface="微软雅黑" panose="020B0503020204020204" charset="-122"/>
                <a:ea typeface="微软雅黑" panose="020B0503020204020204" charset="-122"/>
                <a:cs typeface="微软雅黑" panose="020B0503020204020204" charset="-122"/>
              </a:rPr>
              <a:t>加大重点行业污染治理力度，强化多污染物协同控制，推进</a:t>
            </a:r>
            <a:r>
              <a:rPr lang="en-US" altLang="zh-CN" sz="2800" dirty="0">
                <a:solidFill>
                  <a:srgbClr val="7030A0"/>
                </a:solidFill>
                <a:latin typeface="微软雅黑" panose="020B0503020204020204" charset="-122"/>
                <a:ea typeface="微软雅黑" panose="020B0503020204020204" charset="-122"/>
                <a:cs typeface="微软雅黑" panose="020B0503020204020204" charset="-122"/>
              </a:rPr>
              <a:t>PM2.5</a:t>
            </a:r>
            <a:r>
              <a:rPr lang="zh-CN" altLang="en-US" sz="2800" dirty="0">
                <a:solidFill>
                  <a:srgbClr val="7030A0"/>
                </a:solidFill>
                <a:latin typeface="微软雅黑" panose="020B0503020204020204" charset="-122"/>
                <a:ea typeface="微软雅黑" panose="020B0503020204020204" charset="-122"/>
                <a:cs typeface="微软雅黑" panose="020B0503020204020204" charset="-122"/>
              </a:rPr>
              <a:t>和臭氧浓度“双控双减”，严格落实重污染天气应急管控措施，做好国家重大活动空气质量保障，基本消除重污染天气。严格落实点位长制，重点区域落实精细化管控措施。</a:t>
            </a:r>
            <a:endParaRPr lang="zh-CN" altLang="en-US" sz="2800" dirty="0">
              <a:solidFill>
                <a:srgbClr val="7030A0"/>
              </a:solidFill>
              <a:latin typeface="微软雅黑" panose="020B0503020204020204" charset="-122"/>
              <a:ea typeface="微软雅黑" panose="020B0503020204020204" charset="-122"/>
              <a:cs typeface="微软雅黑" panose="020B0503020204020204" charset="-122"/>
            </a:endParaRPr>
          </a:p>
        </p:txBody>
      </p:sp>
      <p:sp>
        <p:nvSpPr>
          <p:cNvPr id="11" name="标题 10"/>
          <p:cNvSpPr>
            <a:spLocks noGrp="1"/>
          </p:cNvSpPr>
          <p:nvPr>
            <p:ph type="title"/>
          </p:nvPr>
        </p:nvSpPr>
        <p:spPr>
          <a:xfrm>
            <a:off x="6574155" y="2520950"/>
            <a:ext cx="5292090" cy="583565"/>
          </a:xfrm>
        </p:spPr>
        <p:txBody>
          <a:bodyPr rtlCol="0"/>
          <a:lstStyle/>
          <a:p>
            <a:pPr rtl="0"/>
            <a:r>
              <a:rPr lang="en-US" altLang="zh-CN" dirty="0"/>
              <a:t>1.</a:t>
            </a:r>
            <a:r>
              <a:rPr lang="zh-CN" altLang="en-US" dirty="0"/>
              <a:t>着力打好重污染天气消除攻坚战</a:t>
            </a:r>
            <a:endParaRPr lang="en-US" dirty="0"/>
          </a:p>
        </p:txBody>
      </p:sp>
      <p:pic>
        <p:nvPicPr>
          <p:cNvPr id="6" name="图片占位符 5"/>
          <p:cNvPicPr>
            <a:picLocks noGrp="1" noChangeAspect="1"/>
          </p:cNvPicPr>
          <p:nvPr>
            <p:ph type="pic" sz="quarter" idx="14"/>
          </p:nvPr>
        </p:nvPicPr>
        <p:blipFill>
          <a:blip r:embed="rId1"/>
          <a:srcRect l="5622" r="5622"/>
          <a:stretch>
            <a:fillRect/>
          </a:stretch>
        </p:blipFill>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heel(1)">
                                      <p:cBhvr>
                                        <p:cTn id="12" dur="2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grpId="0" nodeType="clickEffect">
                                  <p:stCondLst>
                                    <p:cond delay="0"/>
                                  </p:stCondLst>
                                  <p:childTnLst>
                                    <p:set>
                                      <p:cBhvr>
                                        <p:cTn id="16" dur="1" fill="hold">
                                          <p:stCondLst>
                                            <p:cond delay="0"/>
                                          </p:stCondLst>
                                        </p:cTn>
                                        <p:tgtEl>
                                          <p:spTgt spid="18">
                                            <p:txEl>
                                              <p:pRg st="0" end="0"/>
                                            </p:txEl>
                                          </p:spTgt>
                                        </p:tgtEl>
                                        <p:attrNameLst>
                                          <p:attrName>style.visibility</p:attrName>
                                        </p:attrNameLst>
                                      </p:cBhvr>
                                      <p:to>
                                        <p:strVal val="visible"/>
                                      </p:to>
                                    </p:set>
                                    <p:animEffect transition="in" filter="wipe(down)">
                                      <p:cBhvr>
                                        <p:cTn id="17" dur="580">
                                          <p:stCondLst>
                                            <p:cond delay="0"/>
                                          </p:stCondLst>
                                        </p:cTn>
                                        <p:tgtEl>
                                          <p:spTgt spid="18">
                                            <p:txEl>
                                              <p:pRg st="0" end="0"/>
                                            </p:txEl>
                                          </p:spTgt>
                                        </p:tgtEl>
                                      </p:cBhvr>
                                    </p:animEffect>
                                    <p:anim calcmode="lin" valueType="num">
                                      <p:cBhvr>
                                        <p:cTn id="18" dur="1822" tmFilter="0,0; 0.14,0.36; 0.43,0.73; 0.71,0.91; 1.0,1.0">
                                          <p:stCondLst>
                                            <p:cond delay="0"/>
                                          </p:stCondLst>
                                        </p:cTn>
                                        <p:tgtEl>
                                          <p:spTgt spid="18">
                                            <p:txEl>
                                              <p:pRg st="0" end="0"/>
                                            </p:txEl>
                                          </p:spTgt>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18">
                                            <p:txEl>
                                              <p:pRg st="0" end="0"/>
                                            </p:txEl>
                                          </p:spTgt>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18">
                                            <p:txEl>
                                              <p:pRg st="0" end="0"/>
                                            </p:txEl>
                                          </p:spTgt>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18">
                                            <p:txEl>
                                              <p:pRg st="0" end="0"/>
                                            </p:txEl>
                                          </p:spTgt>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18">
                                            <p:txEl>
                                              <p:pRg st="0" end="0"/>
                                            </p:txEl>
                                          </p:spTgt>
                                        </p:tgtEl>
                                        <p:attrNameLst>
                                          <p:attrName>ppt_y</p:attrName>
                                        </p:attrNameLst>
                                      </p:cBhvr>
                                      <p:tavLst>
                                        <p:tav tm="0" fmla="#ppt_y-sin(pi*$)/81">
                                          <p:val>
                                            <p:fltVal val="0"/>
                                          </p:val>
                                        </p:tav>
                                        <p:tav tm="100000">
                                          <p:val>
                                            <p:fltVal val="1"/>
                                          </p:val>
                                        </p:tav>
                                      </p:tavLst>
                                    </p:anim>
                                    <p:animScale>
                                      <p:cBhvr>
                                        <p:cTn id="23" dur="26">
                                          <p:stCondLst>
                                            <p:cond delay="650"/>
                                          </p:stCondLst>
                                        </p:cTn>
                                        <p:tgtEl>
                                          <p:spTgt spid="18">
                                            <p:txEl>
                                              <p:pRg st="0" end="0"/>
                                            </p:txEl>
                                          </p:spTgt>
                                        </p:tgtEl>
                                      </p:cBhvr>
                                      <p:to x="100000" y="60000"/>
                                    </p:animScale>
                                    <p:animScale>
                                      <p:cBhvr>
                                        <p:cTn id="24" dur="166" decel="50000">
                                          <p:stCondLst>
                                            <p:cond delay="676"/>
                                          </p:stCondLst>
                                        </p:cTn>
                                        <p:tgtEl>
                                          <p:spTgt spid="18">
                                            <p:txEl>
                                              <p:pRg st="0" end="0"/>
                                            </p:txEl>
                                          </p:spTgt>
                                        </p:tgtEl>
                                      </p:cBhvr>
                                      <p:to x="100000" y="100000"/>
                                    </p:animScale>
                                    <p:animScale>
                                      <p:cBhvr>
                                        <p:cTn id="25" dur="26">
                                          <p:stCondLst>
                                            <p:cond delay="1312"/>
                                          </p:stCondLst>
                                        </p:cTn>
                                        <p:tgtEl>
                                          <p:spTgt spid="18">
                                            <p:txEl>
                                              <p:pRg st="0" end="0"/>
                                            </p:txEl>
                                          </p:spTgt>
                                        </p:tgtEl>
                                      </p:cBhvr>
                                      <p:to x="100000" y="80000"/>
                                    </p:animScale>
                                    <p:animScale>
                                      <p:cBhvr>
                                        <p:cTn id="26" dur="166" decel="50000">
                                          <p:stCondLst>
                                            <p:cond delay="1338"/>
                                          </p:stCondLst>
                                        </p:cTn>
                                        <p:tgtEl>
                                          <p:spTgt spid="18">
                                            <p:txEl>
                                              <p:pRg st="0" end="0"/>
                                            </p:txEl>
                                          </p:spTgt>
                                        </p:tgtEl>
                                      </p:cBhvr>
                                      <p:to x="100000" y="100000"/>
                                    </p:animScale>
                                    <p:animScale>
                                      <p:cBhvr>
                                        <p:cTn id="27" dur="26">
                                          <p:stCondLst>
                                            <p:cond delay="1642"/>
                                          </p:stCondLst>
                                        </p:cTn>
                                        <p:tgtEl>
                                          <p:spTgt spid="18">
                                            <p:txEl>
                                              <p:pRg st="0" end="0"/>
                                            </p:txEl>
                                          </p:spTgt>
                                        </p:tgtEl>
                                      </p:cBhvr>
                                      <p:to x="100000" y="90000"/>
                                    </p:animScale>
                                    <p:animScale>
                                      <p:cBhvr>
                                        <p:cTn id="28" dur="166" decel="50000">
                                          <p:stCondLst>
                                            <p:cond delay="1668"/>
                                          </p:stCondLst>
                                        </p:cTn>
                                        <p:tgtEl>
                                          <p:spTgt spid="18">
                                            <p:txEl>
                                              <p:pRg st="0" end="0"/>
                                            </p:txEl>
                                          </p:spTgt>
                                        </p:tgtEl>
                                      </p:cBhvr>
                                      <p:to x="100000" y="100000"/>
                                    </p:animScale>
                                    <p:animScale>
                                      <p:cBhvr>
                                        <p:cTn id="29" dur="26">
                                          <p:stCondLst>
                                            <p:cond delay="1808"/>
                                          </p:stCondLst>
                                        </p:cTn>
                                        <p:tgtEl>
                                          <p:spTgt spid="18">
                                            <p:txEl>
                                              <p:pRg st="0" end="0"/>
                                            </p:txEl>
                                          </p:spTgt>
                                        </p:tgtEl>
                                      </p:cBhvr>
                                      <p:to x="100000" y="95000"/>
                                    </p:animScale>
                                    <p:animScale>
                                      <p:cBhvr>
                                        <p:cTn id="30" dur="166" decel="50000">
                                          <p:stCondLst>
                                            <p:cond delay="1834"/>
                                          </p:stCondLst>
                                        </p:cTn>
                                        <p:tgtEl>
                                          <p:spTgt spid="18">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uild="p"/>
      <p:bldP spid="1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285960" y="519215"/>
            <a:ext cx="7028701" cy="583565"/>
          </a:xfrm>
          <a:prstGeom prst="rect">
            <a:avLst/>
          </a:prstGeom>
          <a:noFill/>
        </p:spPr>
        <p:txBody>
          <a:bodyPr wrap="square" rtlCol="0">
            <a:spAutoFit/>
          </a:bodyPr>
          <a:lstStyle/>
          <a:p>
            <a:r>
              <a:rPr lang="en-US" altLang="zh-CN" sz="3200" dirty="0">
                <a:solidFill>
                  <a:srgbClr val="FF0000"/>
                </a:solidFill>
                <a:latin typeface="微软雅黑" panose="020B0503020204020204" charset="-122"/>
                <a:ea typeface="微软雅黑" panose="020B0503020204020204" charset="-122"/>
                <a:cs typeface="微软雅黑" panose="020B0503020204020204" charset="-122"/>
              </a:rPr>
              <a:t>2.</a:t>
            </a:r>
            <a:r>
              <a:rPr lang="zh-CN" altLang="en-US" sz="3200" dirty="0">
                <a:solidFill>
                  <a:srgbClr val="FF0000"/>
                </a:solidFill>
                <a:latin typeface="微软雅黑" panose="020B0503020204020204" charset="-122"/>
                <a:ea typeface="微软雅黑" panose="020B0503020204020204" charset="-122"/>
                <a:cs typeface="微软雅黑" panose="020B0503020204020204" charset="-122"/>
              </a:rPr>
              <a:t>着力打好臭氧污染防治攻坚战</a:t>
            </a:r>
            <a:endParaRPr lang="zh-CN" altLang="en-US" sz="32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0" name="椭圆 9"/>
          <p:cNvSpPr/>
          <p:nvPr/>
        </p:nvSpPr>
        <p:spPr>
          <a:xfrm>
            <a:off x="1485532" y="1100830"/>
            <a:ext cx="4909352" cy="4083729"/>
          </a:xfrm>
          <a:prstGeom prst="ellipse">
            <a:avLst/>
          </a:prstGeo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lin ang="2700000" scaled="1"/>
            <a:tileRect/>
          </a:gradFill>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5298487" y="1961967"/>
            <a:ext cx="5595892" cy="4327864"/>
          </a:xfrm>
          <a:prstGeom prst="ellipse">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811114" y="1805446"/>
            <a:ext cx="4185100" cy="2677656"/>
          </a:xfrm>
          <a:prstGeom prst="rect">
            <a:avLst/>
          </a:prstGeom>
          <a:noFill/>
        </p:spPr>
        <p:txBody>
          <a:bodyPr wrap="square" rtlCol="0">
            <a:spAutoFit/>
          </a:bodyPr>
          <a:lstStyle/>
          <a:p>
            <a:r>
              <a:rPr lang="zh-CN" altLang="en-US" sz="2800" b="0" i="0" dirty="0">
                <a:solidFill>
                  <a:srgbClr val="FF0000"/>
                </a:solidFill>
                <a:effectLst/>
                <a:latin typeface="微软雅黑" panose="020B0503020204020204" charset="-122"/>
                <a:ea typeface="微软雅黑" panose="020B0503020204020204" charset="-122"/>
              </a:rPr>
              <a:t>以化工、涂装、医药、包装印刷、油品储运销等行业领域为重点，实施原辅材料和产品源头替代工程。结合产业结构分布，培育源头替代示范型企业。</a:t>
            </a:r>
            <a:endParaRPr lang="zh-CN" altLang="en-US" sz="2800" dirty="0">
              <a:solidFill>
                <a:srgbClr val="FF0000"/>
              </a:solidFill>
            </a:endParaRPr>
          </a:p>
        </p:txBody>
      </p:sp>
      <p:sp>
        <p:nvSpPr>
          <p:cNvPr id="13" name="文本框 12"/>
          <p:cNvSpPr txBox="1"/>
          <p:nvPr/>
        </p:nvSpPr>
        <p:spPr>
          <a:xfrm>
            <a:off x="6096000" y="2787071"/>
            <a:ext cx="4236127" cy="2677656"/>
          </a:xfrm>
          <a:prstGeom prst="rect">
            <a:avLst/>
          </a:prstGeom>
          <a:noFill/>
        </p:spPr>
        <p:txBody>
          <a:bodyPr wrap="square" rtlCol="0">
            <a:spAutoFit/>
          </a:bodyPr>
          <a:lstStyle/>
          <a:p>
            <a:r>
              <a:rPr lang="zh-CN" altLang="en-US" sz="2800" b="0" i="0" dirty="0">
                <a:solidFill>
                  <a:srgbClr val="FF0000"/>
                </a:solidFill>
                <a:effectLst/>
                <a:latin typeface="微软雅黑" panose="020B0503020204020204" charset="-122"/>
                <a:ea typeface="微软雅黑" panose="020B0503020204020204" charset="-122"/>
              </a:rPr>
              <a:t>提高企业挥发性有机物治理水平。开展有机储罐分类深度治理及回头看工作。优化企业集群布局，积极推动企业集群入工业园区或小微企业园。</a:t>
            </a:r>
            <a:endParaRPr lang="zh-CN" altLang="en-US" sz="2800" dirty="0">
              <a:solidFill>
                <a:srgbClr val="FF0000"/>
              </a:solidFill>
            </a:endParaRPr>
          </a:p>
        </p:txBody>
      </p:sp>
    </p:spTree>
  </p:cSld>
  <p:clrMapOvr>
    <a:masterClrMapping/>
  </p:clrMapOvr>
  <p:transition>
    <p:blinds/>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内容占位符 17"/>
          <p:cNvSpPr>
            <a:spLocks noGrp="1"/>
          </p:cNvSpPr>
          <p:nvPr>
            <p:ph idx="4294967295"/>
          </p:nvPr>
        </p:nvSpPr>
        <p:spPr>
          <a:xfrm>
            <a:off x="65405" y="568325"/>
            <a:ext cx="6193790" cy="5475605"/>
          </a:xfrm>
        </p:spPr>
        <p:txBody>
          <a:bodyPr rtlCol="0">
            <a:noAutofit/>
          </a:bodyPr>
          <a:lstStyle/>
          <a:p>
            <a:pPr marL="0" indent="0" fontAlgn="auto">
              <a:lnSpc>
                <a:spcPct val="100000"/>
              </a:lnSpc>
              <a:buNone/>
            </a:pPr>
            <a:r>
              <a:rPr lang="en-US" altLang="zh-CN" sz="2800" dirty="0">
                <a:solidFill>
                  <a:srgbClr val="7030A0"/>
                </a:solidFill>
                <a:latin typeface="Bahnschrift SemiBold" panose="020B0502040204020203" pitchFamily="34" charset="0"/>
              </a:rPr>
              <a:t>3.</a:t>
            </a:r>
            <a:r>
              <a:rPr lang="zh-CN" altLang="en-US" sz="2800" dirty="0">
                <a:solidFill>
                  <a:srgbClr val="7030A0"/>
                </a:solidFill>
                <a:latin typeface="Bahnschrift SemiBold" panose="020B0502040204020203" pitchFamily="34" charset="0"/>
              </a:rPr>
              <a:t>强化建筑工地、道路、堆场、矿山等扬尘管控：推进智慧工地建设建设及全市工地扬尘监控信息化指挥控制平台建设。强化渣土运输车辆全封闭运输管理，城市建成区全面使用新型环保智能渣土车。推动港口码头仓库料场全封闭管理，易起尘港口多点安装粉尘在线监测设备。对城市公共区域、长期未开发建设裸地，以及废旧厂区、物流园、大型停车场等进行排查建档并采取防尘措施。提高城市保洁机械化作业比率，城市建成区道路机械化清扫率达到</a:t>
            </a:r>
            <a:r>
              <a:rPr lang="en-US" altLang="zh-CN" sz="2800" dirty="0">
                <a:solidFill>
                  <a:srgbClr val="7030A0"/>
                </a:solidFill>
                <a:latin typeface="Bahnschrift SemiBold" panose="020B0502040204020203" pitchFamily="34" charset="0"/>
              </a:rPr>
              <a:t>90%</a:t>
            </a:r>
            <a:r>
              <a:rPr lang="zh-CN" altLang="en-US" sz="2800" dirty="0">
                <a:solidFill>
                  <a:srgbClr val="7030A0"/>
                </a:solidFill>
                <a:latin typeface="Bahnschrift SemiBold" panose="020B0502040204020203" pitchFamily="34" charset="0"/>
              </a:rPr>
              <a:t>以上。</a:t>
            </a:r>
            <a:endParaRPr lang="zh-CN" altLang="en-US" sz="2800" dirty="0">
              <a:solidFill>
                <a:srgbClr val="7030A0"/>
              </a:solidFill>
              <a:latin typeface="Bahnschrift SemiBold" panose="020B0502040204020203" pitchFamily="34" charset="0"/>
            </a:endParaRPr>
          </a:p>
        </p:txBody>
      </p:sp>
      <p:pic>
        <p:nvPicPr>
          <p:cNvPr id="5" name="图片占位符 4"/>
          <p:cNvPicPr>
            <a:picLocks noGrp="1" noChangeAspect="1"/>
          </p:cNvPicPr>
          <p:nvPr>
            <p:ph type="pic" sz="quarter" idx="11"/>
          </p:nvPr>
        </p:nvPicPr>
        <p:blipFill>
          <a:blip r:embed="rId1"/>
          <a:srcRect l="22960" r="22960"/>
          <a:stretch>
            <a:fillRect/>
          </a:stretch>
        </p:blipFill>
        <p:spPr>
          <a:xfrm>
            <a:off x="6655634" y="37553"/>
            <a:ext cx="5536366" cy="6820447"/>
          </a:xfrm>
        </p:spPr>
      </p:pic>
    </p:spTree>
  </p:cSld>
  <p:clrMapOvr>
    <a:masterClrMapping/>
  </p:clrMapOvr>
  <p:transition>
    <p:wheel spokes="8"/>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sz="quarter" idx="12"/>
          </p:nvPr>
        </p:nvSpPr>
        <p:spPr>
          <a:xfrm>
            <a:off x="774405" y="372102"/>
            <a:ext cx="4791637" cy="4911725"/>
          </a:xfrm>
        </p:spPr>
        <p:txBody>
          <a:bodyPr>
            <a:noAutofit/>
          </a:bodyPr>
          <a:lstStyle/>
          <a:p>
            <a:pPr marL="0" indent="0">
              <a:buNone/>
            </a:pPr>
            <a:r>
              <a:rPr lang="en-US" altLang="zh-CN" sz="2400" dirty="0">
                <a:solidFill>
                  <a:schemeClr val="accent2">
                    <a:lumMod val="75000"/>
                  </a:schemeClr>
                </a:solidFill>
              </a:rPr>
              <a:t>4.</a:t>
            </a:r>
            <a:r>
              <a:rPr lang="zh-CN" altLang="en-US" sz="2400" dirty="0">
                <a:solidFill>
                  <a:schemeClr val="accent2">
                    <a:lumMod val="75000"/>
                  </a:schemeClr>
                </a:solidFill>
              </a:rPr>
              <a:t>实施“绿色车轮”计划，编制并实施常州市区充换电设施布局规划，推进新能源汽车消费替代，城市建成区新增或替换的公交车实现新能源和清洁能源车辆占比达</a:t>
            </a:r>
            <a:r>
              <a:rPr lang="en-US" altLang="zh-CN" sz="2400" dirty="0">
                <a:solidFill>
                  <a:schemeClr val="accent2">
                    <a:lumMod val="75000"/>
                  </a:schemeClr>
                </a:solidFill>
              </a:rPr>
              <a:t>100%</a:t>
            </a:r>
            <a:r>
              <a:rPr lang="zh-CN" altLang="en-US" sz="2400" dirty="0">
                <a:solidFill>
                  <a:schemeClr val="accent2">
                    <a:lumMod val="75000"/>
                  </a:schemeClr>
                </a:solidFill>
              </a:rPr>
              <a:t>以上，邮政等公共领域新增或者替换的车辆全面采用新能源汽车或清洁能源汽车，环卫领域车辆逐步推进提高新能源汽车或清洁能源汽车占比。</a:t>
            </a:r>
            <a:endParaRPr lang="zh-CN" altLang="en-US" sz="2400" dirty="0">
              <a:solidFill>
                <a:schemeClr val="accent2">
                  <a:lumMod val="75000"/>
                </a:schemeClr>
              </a:solidFill>
            </a:endParaRPr>
          </a:p>
        </p:txBody>
      </p:sp>
      <p:pic>
        <p:nvPicPr>
          <p:cNvPr id="10" name="图片占位符 9"/>
          <p:cNvPicPr>
            <a:picLocks noGrp="1" noChangeAspect="1"/>
          </p:cNvPicPr>
          <p:nvPr>
            <p:ph type="pic" sz="quarter" idx="11"/>
          </p:nvPr>
        </p:nvPicPr>
        <p:blipFill rotWithShape="1">
          <a:blip r:embed="rId1"/>
          <a:srcRect l="21205" r="16627" b="241"/>
          <a:stretch>
            <a:fillRect/>
          </a:stretch>
        </p:blipFill>
        <p:spPr>
          <a:xfrm>
            <a:off x="6216000" y="0"/>
            <a:ext cx="5976000" cy="6804000"/>
          </a:xfrm>
        </p:spPr>
      </p:pic>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ircle(in)">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32435" y="347027"/>
            <a:ext cx="10515600" cy="583800"/>
          </a:xfrm>
        </p:spPr>
        <p:txBody>
          <a:bodyPr rtlCol="0"/>
          <a:lstStyle/>
          <a:p>
            <a:pPr rtl="0"/>
            <a:r>
              <a:rPr lang="en-US" altLang="zh-CN" sz="3200" dirty="0">
                <a:latin typeface="微软雅黑" panose="020B0503020204020204" charset="-122"/>
                <a:ea typeface="微软雅黑" panose="020B0503020204020204" charset="-122"/>
                <a:cs typeface="微软雅黑" panose="020B0503020204020204" charset="-122"/>
              </a:rPr>
              <a:t>5.</a:t>
            </a:r>
            <a:r>
              <a:rPr lang="zh-CN" altLang="en-US" sz="3200" dirty="0">
                <a:latin typeface="微软雅黑" panose="020B0503020204020204" charset="-122"/>
                <a:ea typeface="微软雅黑" panose="020B0503020204020204" charset="-122"/>
                <a:cs typeface="微软雅黑" panose="020B0503020204020204" charset="-122"/>
              </a:rPr>
              <a:t>持续打好长江保护修复攻坚战</a:t>
            </a:r>
            <a:endParaRPr lang="zh-CN" altLang="en-US" sz="3200" dirty="0">
              <a:latin typeface="微软雅黑" panose="020B0503020204020204" charset="-122"/>
              <a:ea typeface="微软雅黑" panose="020B0503020204020204" charset="-122"/>
              <a:cs typeface="微软雅黑" panose="020B0503020204020204" charset="-122"/>
            </a:endParaRPr>
          </a:p>
        </p:txBody>
      </p:sp>
      <p:sp>
        <p:nvSpPr>
          <p:cNvPr id="5" name="内容占位符 4"/>
          <p:cNvSpPr>
            <a:spLocks noGrp="1"/>
          </p:cNvSpPr>
          <p:nvPr>
            <p:ph sz="quarter" idx="12"/>
          </p:nvPr>
        </p:nvSpPr>
        <p:spPr>
          <a:xfrm>
            <a:off x="838200" y="1264920"/>
            <a:ext cx="4840605" cy="5270500"/>
          </a:xfrm>
        </p:spPr>
        <p:txBody>
          <a:bodyPr rtlCol="0">
            <a:noAutofit/>
          </a:bodyPr>
          <a:lstStyle/>
          <a:p>
            <a:pPr marL="0" indent="0" rtl="0" fontAlgn="auto">
              <a:lnSpc>
                <a:spcPct val="100000"/>
              </a:lnSpc>
              <a:buNone/>
            </a:pPr>
            <a:r>
              <a:rPr lang="zh-CN" altLang="en-US" sz="2400" dirty="0">
                <a:solidFill>
                  <a:schemeClr val="accent5">
                    <a:lumMod val="75000"/>
                    <a:lumOff val="25000"/>
                  </a:schemeClr>
                </a:solidFill>
                <a:latin typeface="微软雅黑" panose="020B0503020204020204" charset="-122"/>
                <a:ea typeface="微软雅黑" panose="020B0503020204020204" charset="-122"/>
                <a:cs typeface="微软雅黑" panose="020B0503020204020204" charset="-122"/>
              </a:rPr>
              <a:t>落实按单元精细化分区管控措施。加强长江生态修复重点项目建设，控制岸线开发强度，提升长江生态系统的质量和稳定性。</a:t>
            </a:r>
            <a:endParaRPr lang="en-US" altLang="zh-CN" sz="2400" dirty="0">
              <a:solidFill>
                <a:schemeClr val="accent5">
                  <a:lumMod val="75000"/>
                  <a:lumOff val="25000"/>
                </a:schemeClr>
              </a:solidFill>
              <a:latin typeface="微软雅黑" panose="020B0503020204020204" charset="-122"/>
              <a:ea typeface="微软雅黑" panose="020B0503020204020204" charset="-122"/>
              <a:cs typeface="微软雅黑" panose="020B0503020204020204" charset="-122"/>
            </a:endParaRPr>
          </a:p>
          <a:p>
            <a:pPr marL="0" indent="0" rtl="0" fontAlgn="auto">
              <a:lnSpc>
                <a:spcPct val="100000"/>
              </a:lnSpc>
              <a:buNone/>
            </a:pPr>
            <a:r>
              <a:rPr lang="en-US" altLang="zh-CN" sz="2400" dirty="0">
                <a:solidFill>
                  <a:schemeClr val="accent5">
                    <a:lumMod val="75000"/>
                    <a:lumOff val="25000"/>
                  </a:schemeClr>
                </a:solidFill>
                <a:latin typeface="微软雅黑" panose="020B0503020204020204" charset="-122"/>
                <a:ea typeface="微软雅黑" panose="020B0503020204020204" charset="-122"/>
                <a:cs typeface="微软雅黑" panose="020B0503020204020204" charset="-122"/>
              </a:rPr>
              <a:t> </a:t>
            </a:r>
            <a:r>
              <a:rPr lang="zh-CN" altLang="en-US" sz="2400" dirty="0">
                <a:solidFill>
                  <a:schemeClr val="accent5">
                    <a:lumMod val="75000"/>
                    <a:lumOff val="25000"/>
                  </a:schemeClr>
                </a:solidFill>
                <a:latin typeface="微软雅黑" panose="020B0503020204020204" charset="-122"/>
                <a:ea typeface="微软雅黑" panose="020B0503020204020204" charset="-122"/>
                <a:cs typeface="微软雅黑" panose="020B0503020204020204" charset="-122"/>
              </a:rPr>
              <a:t>推进工业园区、城镇污水垃圾、农业农村面源、船舶等污染治理工程，深化工业、农业、服务业“绿岛”建设，构建布局完整、运行高效、支撑有力的环境基础设施体系。提升工业园区监测监控能力，开展工业园区污染物排放限值限量管理。落实长江总磷污染控制方案。</a:t>
            </a:r>
            <a:endParaRPr lang="zh-CN" altLang="en-US" sz="2400" dirty="0">
              <a:solidFill>
                <a:schemeClr val="accent5">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6" name="内容占位符 5"/>
          <p:cNvSpPr>
            <a:spLocks noGrp="1"/>
          </p:cNvSpPr>
          <p:nvPr>
            <p:ph sz="quarter" idx="13"/>
          </p:nvPr>
        </p:nvSpPr>
        <p:spPr>
          <a:xfrm>
            <a:off x="6536690" y="2172970"/>
            <a:ext cx="4406265" cy="3102610"/>
          </a:xfrm>
        </p:spPr>
        <p:txBody>
          <a:bodyPr rtlCol="0">
            <a:noAutofit/>
          </a:bodyPr>
          <a:lstStyle/>
          <a:p>
            <a:pPr marL="0" indent="0" rtl="0">
              <a:buNone/>
            </a:pPr>
            <a:endParaRPr lang="en-US" sz="800" dirty="0"/>
          </a:p>
          <a:p>
            <a:pPr rtl="0" fontAlgn="auto">
              <a:lnSpc>
                <a:spcPct val="100000"/>
              </a:lnSpc>
            </a:pPr>
            <a:r>
              <a:rPr lang="zh-CN" altLang="en-US" sz="2400" dirty="0">
                <a:solidFill>
                  <a:schemeClr val="accent5">
                    <a:lumMod val="75000"/>
                    <a:lumOff val="25000"/>
                  </a:schemeClr>
                </a:solidFill>
                <a:latin typeface="微软雅黑" panose="020B0503020204020204" charset="-122"/>
                <a:ea typeface="微软雅黑" panose="020B0503020204020204" charset="-122"/>
                <a:cs typeface="微软雅黑" panose="020B0503020204020204" charset="-122"/>
              </a:rPr>
              <a:t>3. 强化入江支流整治，完善入江支流监控预警机制。全面落实长江“十年禁渔”。持续排查突出生态环境问题，严格落实问题整改销号制，常态化开展问题自查自纠和整改“回头看”。到2025年，长江常州段干流水质稳定达到II类</a:t>
            </a:r>
            <a:endParaRPr lang="zh-CN" altLang="en-US" sz="2400" dirty="0">
              <a:solidFill>
                <a:schemeClr val="accent5">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7" name="日期占位符 6"/>
          <p:cNvSpPr>
            <a:spLocks noGrp="1"/>
          </p:cNvSpPr>
          <p:nvPr>
            <p:ph type="dt" sz="half" idx="14"/>
          </p:nvPr>
        </p:nvSpPr>
        <p:spPr/>
        <p:txBody>
          <a:bodyPr/>
          <a:lstStyle/>
          <a:p>
            <a:fld id="{A2F0CB93-1EDD-485E-B791-2D21390DCC3E}" type="datetime1">
              <a:rPr lang="zh-CN" altLang="en-US" smtClean="0"/>
            </a:fld>
            <a:endParaRPr lang="en-US" dirty="0"/>
          </a:p>
        </p:txBody>
      </p:sp>
      <p:pic>
        <p:nvPicPr>
          <p:cNvPr id="8" name="图片 7"/>
          <p:cNvPicPr>
            <a:picLocks noChangeAspect="1"/>
          </p:cNvPicPr>
          <p:nvPr/>
        </p:nvPicPr>
        <p:blipFill>
          <a:blip r:embed="rId1"/>
          <a:stretch>
            <a:fillRect/>
          </a:stretch>
        </p:blipFill>
        <p:spPr>
          <a:xfrm>
            <a:off x="7421489" y="346925"/>
            <a:ext cx="3202041" cy="1969195"/>
          </a:xfrm>
          <a:prstGeom prst="rect">
            <a:avLst/>
          </a:prstGeom>
          <a:effectLst>
            <a:outerShdw blurRad="50800" dist="50800" dir="5400000" algn="ctr" rotWithShape="0">
              <a:srgbClr val="000000"/>
            </a:outerShdw>
            <a:reflection stA="0" endPos="0" dist="50800" dir="5400000" sy="-100000" algn="bl" rotWithShape="0"/>
            <a:softEdge rad="381000"/>
          </a:effectLst>
        </p:spPr>
      </p:pic>
    </p:spTree>
  </p:cSld>
  <p:clrMapOvr>
    <a:masterClrMapping/>
  </p:clrMapOvr>
  <p:transition>
    <p:wip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p:cNvPicPr>
            <a:picLocks noGrp="1" noChangeAspect="1"/>
          </p:cNvPicPr>
          <p:nvPr>
            <p:ph type="pic" sz="quarter" idx="14"/>
          </p:nvPr>
        </p:nvPicPr>
        <p:blipFill>
          <a:blip r:embed="rId1"/>
          <a:srcRect l="8090" r="8090"/>
          <a:stretch>
            <a:fillRect/>
          </a:stretch>
        </p:blipFill>
        <p:spPr/>
      </p:pic>
      <p:sp>
        <p:nvSpPr>
          <p:cNvPr id="3" name="标题 2"/>
          <p:cNvSpPr>
            <a:spLocks noGrp="1"/>
          </p:cNvSpPr>
          <p:nvPr>
            <p:ph type="title"/>
          </p:nvPr>
        </p:nvSpPr>
        <p:spPr>
          <a:xfrm>
            <a:off x="6751357" y="1922964"/>
            <a:ext cx="4559075" cy="583800"/>
          </a:xfrm>
        </p:spPr>
        <p:txBody>
          <a:bodyPr/>
          <a:lstStyle/>
          <a:p>
            <a:r>
              <a:rPr lang="en-US" altLang="zh-CN" dirty="0"/>
              <a:t>6.</a:t>
            </a:r>
            <a:r>
              <a:rPr lang="zh-CN" altLang="en-US" dirty="0"/>
              <a:t>持续打好太湖治理攻坚战</a:t>
            </a:r>
            <a:endParaRPr lang="zh-CN" altLang="en-US" dirty="0"/>
          </a:p>
        </p:txBody>
      </p:sp>
      <p:sp>
        <p:nvSpPr>
          <p:cNvPr id="4" name="内容占位符 3"/>
          <p:cNvSpPr>
            <a:spLocks noGrp="1"/>
          </p:cNvSpPr>
          <p:nvPr>
            <p:ph sz="quarter" idx="15"/>
          </p:nvPr>
        </p:nvSpPr>
        <p:spPr>
          <a:xfrm>
            <a:off x="6509385" y="2799080"/>
            <a:ext cx="5259705" cy="3007995"/>
          </a:xfrm>
        </p:spPr>
        <p:txBody>
          <a:bodyPr>
            <a:noAutofit/>
          </a:bodyPr>
          <a:lstStyle/>
          <a:p>
            <a:pPr fontAlgn="auto">
              <a:lnSpc>
                <a:spcPct val="100000"/>
              </a:lnSpc>
            </a:pPr>
            <a:r>
              <a:rPr lang="zh-CN" altLang="en-US" sz="2400" dirty="0">
                <a:solidFill>
                  <a:srgbClr val="00B050"/>
                </a:solidFill>
                <a:latin typeface="微软雅黑" panose="020B0503020204020204" charset="-122"/>
                <a:ea typeface="微软雅黑" panose="020B0503020204020204" charset="-122"/>
                <a:cs typeface="微软雅黑" panose="020B0503020204020204" charset="-122"/>
              </a:rPr>
              <a:t> 深化工业、城镇生活、农业农村面源污染治理，加强重点区域生态保护与修复。推进新孟河及骨干河道生态化改造，</a:t>
            </a:r>
            <a:r>
              <a:rPr lang="zh-CN" altLang="en-US" sz="2400" dirty="0">
                <a:solidFill>
                  <a:srgbClr val="00B050"/>
                </a:solidFill>
                <a:latin typeface="微软雅黑" panose="020B0503020204020204" charset="-122"/>
                <a:ea typeface="微软雅黑" panose="020B0503020204020204" charset="-122"/>
                <a:cs typeface="微软雅黑" panose="020B0503020204020204" charset="-122"/>
                <a:hlinkClick r:id="rId2" action="ppaction://hlinkfile"/>
              </a:rPr>
              <a:t>把滆湖、长荡湖打造成太湖生态前置库。</a:t>
            </a:r>
            <a:r>
              <a:rPr lang="zh-CN" altLang="en-US" sz="2400" dirty="0">
                <a:solidFill>
                  <a:srgbClr val="00B050"/>
                </a:solidFill>
                <a:latin typeface="微软雅黑" panose="020B0503020204020204" charset="-122"/>
                <a:ea typeface="微软雅黑" panose="020B0503020204020204" charset="-122"/>
                <a:cs typeface="微软雅黑" panose="020B0503020204020204" charset="-122"/>
              </a:rPr>
              <a:t>提升武进港蓝藻打捞能力，在百渎港入湖口以及滆湖、长荡湖主要出入湖口增设围隔。提升水质藻情监测监控能力，加强湖泊蓝藻水华防控，坚决守住“两个确保”底线。</a:t>
            </a:r>
            <a:endParaRPr lang="zh-CN" altLang="en-US" sz="2400" dirty="0">
              <a:solidFill>
                <a:srgbClr val="00B05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dissolv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15"/>
          <p:cNvPicPr>
            <a:picLocks noChangeAspect="1"/>
          </p:cNvPicPr>
          <p:nvPr>
            <p:custDataLst>
              <p:tags r:id="rId1"/>
            </p:custDataLst>
          </p:nvPr>
        </p:nvPicPr>
        <p:blipFill>
          <a:blip r:embed="rId2"/>
          <a:srcRect l="10939"/>
          <a:stretch>
            <a:fillRect/>
          </a:stretch>
        </p:blipFill>
        <p:spPr>
          <a:xfrm>
            <a:off x="0" y="0"/>
            <a:ext cx="12190095" cy="6856730"/>
          </a:xfrm>
          <a:prstGeom prst="rect">
            <a:avLst/>
          </a:prstGeom>
        </p:spPr>
      </p:pic>
      <p:grpSp>
        <p:nvGrpSpPr>
          <p:cNvPr id="9" name="组合 8"/>
          <p:cNvGrpSpPr/>
          <p:nvPr/>
        </p:nvGrpSpPr>
        <p:grpSpPr>
          <a:xfrm>
            <a:off x="470260" y="2294255"/>
            <a:ext cx="7624396" cy="3496945"/>
            <a:chOff x="750" y="-146"/>
            <a:chExt cx="12642" cy="5507"/>
          </a:xfrm>
        </p:grpSpPr>
        <p:sp>
          <p:nvSpPr>
            <p:cNvPr id="7" name="文本框 6"/>
            <p:cNvSpPr txBox="1"/>
            <p:nvPr/>
          </p:nvSpPr>
          <p:spPr>
            <a:xfrm>
              <a:off x="1466" y="3473"/>
              <a:ext cx="8918" cy="1888"/>
            </a:xfrm>
            <a:prstGeom prst="rect">
              <a:avLst/>
            </a:prstGeom>
            <a:noFill/>
          </p:spPr>
          <p:txBody>
            <a:bodyPr wrap="square" rtlCol="0">
              <a:spAutoFit/>
            </a:bodyPr>
            <a:lstStyle/>
            <a:p>
              <a:pPr algn="dist">
                <a:lnSpc>
                  <a:spcPct val="90000"/>
                </a:lnSpc>
              </a:pPr>
              <a:endParaRPr lang="zh-CN" altLang="en-US" sz="8000">
                <a:ln w="127000">
                  <a:solidFill>
                    <a:schemeClr val="bg1"/>
                  </a:solidFill>
                </a:ln>
                <a:solidFill>
                  <a:schemeClr val="bg1"/>
                </a:solidFill>
                <a:effectLst>
                  <a:outerShdw blurRad="63500" algn="ctr" rotWithShape="0">
                    <a:prstClr val="black">
                      <a:alpha val="40000"/>
                    </a:prstClr>
                  </a:outerShdw>
                </a:effectLst>
                <a:latin typeface="思源黑体旧字形 Bold" panose="020B0800000000000000" charset="-122"/>
                <a:ea typeface="思源黑体旧字形 Bold" panose="020B0800000000000000" charset="-122"/>
              </a:endParaRPr>
            </a:p>
          </p:txBody>
        </p:sp>
        <p:sp>
          <p:nvSpPr>
            <p:cNvPr id="8" name="文本框 7"/>
            <p:cNvSpPr txBox="1"/>
            <p:nvPr/>
          </p:nvSpPr>
          <p:spPr>
            <a:xfrm>
              <a:off x="750" y="-146"/>
              <a:ext cx="12642" cy="3201"/>
            </a:xfrm>
            <a:prstGeom prst="rect">
              <a:avLst/>
            </a:prstGeom>
            <a:noFill/>
          </p:spPr>
          <p:txBody>
            <a:bodyPr wrap="square" rtlCol="0">
              <a:noAutofit/>
            </a:bodyPr>
            <a:lstStyle/>
            <a:p>
              <a:pPr algn="ctr">
                <a:lnSpc>
                  <a:spcPct val="90000"/>
                </a:lnSpc>
              </a:pPr>
              <a:r>
                <a:rPr lang="zh-CN" altLang="en-US" sz="11500">
                  <a:blipFill>
                    <a:blip r:embed="rId3"/>
                    <a:stretch>
                      <a:fillRect/>
                    </a:stretch>
                  </a:blipFill>
                  <a:latin typeface="思源黑体旧字形 Bold" panose="020B0800000000000000" charset="-122"/>
                  <a:ea typeface="思源黑体旧字形 Bold" panose="020B0800000000000000" charset="-122"/>
                </a:rPr>
                <a:t>孟河</a:t>
              </a:r>
              <a:endParaRPr lang="zh-CN" altLang="en-US" sz="11500">
                <a:blipFill>
                  <a:blip r:embed="rId3"/>
                  <a:stretch>
                    <a:fillRect/>
                  </a:stretch>
                </a:blipFill>
                <a:latin typeface="思源黑体旧字形 Bold" panose="020B0800000000000000" charset="-122"/>
                <a:ea typeface="思源黑体旧字形 Bold" panose="020B0800000000000000" charset="-122"/>
              </a:endParaRPr>
            </a:p>
            <a:p>
              <a:pPr algn="ctr">
                <a:lnSpc>
                  <a:spcPct val="90000"/>
                </a:lnSpc>
              </a:pPr>
              <a:r>
                <a:rPr lang="zh-CN" altLang="en-US" sz="8000">
                  <a:blipFill>
                    <a:blip r:embed="rId3"/>
                    <a:stretch>
                      <a:fillRect/>
                    </a:stretch>
                  </a:blipFill>
                  <a:latin typeface="思源黑体旧字形 Bold" panose="020B0800000000000000" charset="-122"/>
                  <a:ea typeface="思源黑体旧字形 Bold" panose="020B0800000000000000" charset="-122"/>
                </a:rPr>
                <a:t>味道</a:t>
              </a:r>
              <a:endParaRPr lang="zh-CN" altLang="en-US" sz="8000">
                <a:blipFill>
                  <a:blip r:embed="rId3"/>
                  <a:stretch>
                    <a:fillRect/>
                  </a:stretch>
                </a:blipFill>
                <a:latin typeface="思源黑体旧字形 Bold" panose="020B0800000000000000" charset="-122"/>
                <a:ea typeface="思源黑体旧字形 Bold" panose="020B0800000000000000" charset="-122"/>
              </a:endParaRPr>
            </a:p>
          </p:txBody>
        </p:sp>
      </p:grpSp>
      <p:pic>
        <p:nvPicPr>
          <p:cNvPr id="3" name="图片 2" descr="微信图片_20221019172159"/>
          <p:cNvPicPr>
            <a:picLocks noChangeAspect="1"/>
          </p:cNvPicPr>
          <p:nvPr>
            <p:custDataLst>
              <p:tags r:id="rId4"/>
            </p:custDataLst>
          </p:nvPr>
        </p:nvPicPr>
        <p:blipFill>
          <a:blip r:embed="rId5"/>
          <a:stretch>
            <a:fillRect/>
          </a:stretch>
        </p:blipFill>
        <p:spPr>
          <a:xfrm>
            <a:off x="2675255" y="2294255"/>
            <a:ext cx="3486785" cy="1498600"/>
          </a:xfrm>
          <a:prstGeom prst="rect">
            <a:avLst/>
          </a:prstGeom>
        </p:spPr>
      </p:pic>
      <p:sp>
        <p:nvSpPr>
          <p:cNvPr id="2" name="文本框 1"/>
          <p:cNvSpPr txBox="1"/>
          <p:nvPr/>
        </p:nvSpPr>
        <p:spPr>
          <a:xfrm>
            <a:off x="503555" y="5163185"/>
            <a:ext cx="6490970" cy="953135"/>
          </a:xfrm>
          <a:prstGeom prst="rect">
            <a:avLst/>
          </a:prstGeom>
          <a:noFill/>
        </p:spPr>
        <p:txBody>
          <a:bodyPr wrap="square" rtlCol="0">
            <a:spAutoFit/>
          </a:bodyPr>
          <a:p>
            <a:r>
              <a:rPr lang="zh-CN" altLang="en-US" sz="2800">
                <a:latin typeface="微软雅黑" panose="020B0503020204020204" charset="-122"/>
                <a:ea typeface="微软雅黑" panose="020B0503020204020204" charset="-122"/>
              </a:rPr>
              <a:t>调查小组：汤言宁、刘允楷、曹柯燃</a:t>
            </a:r>
            <a:endParaRPr lang="zh-CN" altLang="en-US" sz="2800">
              <a:latin typeface="微软雅黑" panose="020B0503020204020204" charset="-122"/>
              <a:ea typeface="微软雅黑" panose="020B0503020204020204" charset="-122"/>
            </a:endParaRPr>
          </a:p>
          <a:p>
            <a:r>
              <a:rPr lang="zh-CN" altLang="en-US" sz="2800">
                <a:latin typeface="微软雅黑" panose="020B0503020204020204" charset="-122"/>
                <a:ea typeface="微软雅黑" panose="020B0503020204020204" charset="-122"/>
              </a:rPr>
              <a:t>汇报人：汤言宁</a:t>
            </a:r>
            <a:endParaRPr lang="zh-CN" altLang="en-US" sz="2800">
              <a:latin typeface="微软雅黑" panose="020B0503020204020204" charset="-122"/>
              <a:ea typeface="微软雅黑" panose="020B0503020204020204" charset="-122"/>
            </a:endParaRPr>
          </a:p>
        </p:txBody>
      </p:sp>
      <p:sp>
        <p:nvSpPr>
          <p:cNvPr id="4" name="文本框 3"/>
          <p:cNvSpPr txBox="1"/>
          <p:nvPr/>
        </p:nvSpPr>
        <p:spPr>
          <a:xfrm>
            <a:off x="155575" y="850900"/>
            <a:ext cx="8525510" cy="768350"/>
          </a:xfrm>
          <a:prstGeom prst="rect">
            <a:avLst/>
          </a:prstGeom>
          <a:noFill/>
        </p:spPr>
        <p:txBody>
          <a:bodyPr wrap="square" rtlCol="0">
            <a:spAutoFit/>
          </a:bodyPr>
          <a:p>
            <a:r>
              <a:rPr lang="zh-CN" altLang="en-US" sz="4400">
                <a:latin typeface="方正公文小标宋" panose="02000500000000000000" charset="-122"/>
                <a:ea typeface="方正公文小标宋" panose="02000500000000000000" charset="-122"/>
              </a:rPr>
              <a:t>环节三：护美常州生活美</a:t>
            </a:r>
            <a:endParaRPr lang="zh-CN" altLang="en-US" sz="4400">
              <a:latin typeface="方正公文小标宋" panose="02000500000000000000" charset="-122"/>
              <a:ea typeface="方正公文小标宋" panose="02000500000000000000" charset="-122"/>
            </a:endParaRPr>
          </a:p>
        </p:txBody>
      </p:sp>
    </p:spTree>
    <p:custDataLst>
      <p:tags r:id="rId6"/>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C:\Users\Administrator\Desktop\889.jpg889"/>
          <p:cNvPicPr>
            <a:picLocks noChangeAspect="1"/>
          </p:cNvPicPr>
          <p:nvPr/>
        </p:nvPicPr>
        <p:blipFill>
          <a:blip r:embed="rId1"/>
          <a:srcRect r="10992"/>
          <a:stretch>
            <a:fillRect/>
          </a:stretch>
        </p:blipFill>
        <p:spPr>
          <a:xfrm>
            <a:off x="3175" y="6350"/>
            <a:ext cx="12186285" cy="6844665"/>
          </a:xfrm>
          <a:prstGeom prst="rect">
            <a:avLst/>
          </a:prstGeom>
        </p:spPr>
      </p:pic>
      <p:sp>
        <p:nvSpPr>
          <p:cNvPr id="9" name="矩形 8"/>
          <p:cNvSpPr/>
          <p:nvPr/>
        </p:nvSpPr>
        <p:spPr>
          <a:xfrm>
            <a:off x="709930" y="760095"/>
            <a:ext cx="10773410" cy="5338445"/>
          </a:xfrm>
          <a:prstGeom prst="rect">
            <a:avLst/>
          </a:prstGeom>
          <a:gradFill>
            <a:gsLst>
              <a:gs pos="0">
                <a:srgbClr val="92D050"/>
              </a:gs>
              <a:gs pos="86000">
                <a:srgbClr val="02994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9"/>
          <p:cNvSpPr>
            <a:spLocks noEditPoints="1"/>
          </p:cNvSpPr>
          <p:nvPr userDrawn="1"/>
        </p:nvSpPr>
        <p:spPr bwMode="auto">
          <a:xfrm>
            <a:off x="4375496" y="1350181"/>
            <a:ext cx="3441990" cy="2124044"/>
          </a:xfrm>
          <a:custGeom>
            <a:avLst/>
            <a:gdLst>
              <a:gd name="T0" fmla="*/ 604 w 1329"/>
              <a:gd name="T1" fmla="*/ 170 h 1194"/>
              <a:gd name="T2" fmla="*/ 1162 w 1329"/>
              <a:gd name="T3" fmla="*/ 327 h 1194"/>
              <a:gd name="T4" fmla="*/ 1149 w 1329"/>
              <a:gd name="T5" fmla="*/ 421 h 1194"/>
              <a:gd name="T6" fmla="*/ 1156 w 1329"/>
              <a:gd name="T7" fmla="*/ 484 h 1194"/>
              <a:gd name="T8" fmla="*/ 229 w 1329"/>
              <a:gd name="T9" fmla="*/ 618 h 1194"/>
              <a:gd name="T10" fmla="*/ 176 w 1329"/>
              <a:gd name="T11" fmla="*/ 780 h 1194"/>
              <a:gd name="T12" fmla="*/ 970 w 1329"/>
              <a:gd name="T13" fmla="*/ 857 h 1194"/>
              <a:gd name="T14" fmla="*/ 1161 w 1329"/>
              <a:gd name="T15" fmla="*/ 921 h 1194"/>
              <a:gd name="T16" fmla="*/ 1072 w 1329"/>
              <a:gd name="T17" fmla="*/ 944 h 1194"/>
              <a:gd name="T18" fmla="*/ 1190 w 1329"/>
              <a:gd name="T19" fmla="*/ 976 h 1194"/>
              <a:gd name="T20" fmla="*/ 825 w 1329"/>
              <a:gd name="T21" fmla="*/ 1024 h 1194"/>
              <a:gd name="T22" fmla="*/ 718 w 1329"/>
              <a:gd name="T23" fmla="*/ 1059 h 1194"/>
              <a:gd name="T24" fmla="*/ 697 w 1329"/>
              <a:gd name="T25" fmla="*/ 1113 h 1194"/>
              <a:gd name="T26" fmla="*/ 569 w 1329"/>
              <a:gd name="T27" fmla="*/ 1181 h 1194"/>
              <a:gd name="T28" fmla="*/ 1207 w 1329"/>
              <a:gd name="T29" fmla="*/ 61 h 1194"/>
              <a:gd name="T30" fmla="*/ 1238 w 1329"/>
              <a:gd name="T31" fmla="*/ 471 h 1194"/>
              <a:gd name="T32" fmla="*/ 1086 w 1329"/>
              <a:gd name="T33" fmla="*/ 508 h 1194"/>
              <a:gd name="T34" fmla="*/ 1092 w 1329"/>
              <a:gd name="T35" fmla="*/ 407 h 1194"/>
              <a:gd name="T36" fmla="*/ 1102 w 1329"/>
              <a:gd name="T37" fmla="*/ 321 h 1194"/>
              <a:gd name="T38" fmla="*/ 1004 w 1329"/>
              <a:gd name="T39" fmla="*/ 192 h 1194"/>
              <a:gd name="T40" fmla="*/ 814 w 1329"/>
              <a:gd name="T41" fmla="*/ 113 h 1194"/>
              <a:gd name="T42" fmla="*/ 270 w 1329"/>
              <a:gd name="T43" fmla="*/ 179 h 1194"/>
              <a:gd name="T44" fmla="*/ 181 w 1329"/>
              <a:gd name="T45" fmla="*/ 539 h 1194"/>
              <a:gd name="T46" fmla="*/ 191 w 1329"/>
              <a:gd name="T47" fmla="*/ 774 h 1194"/>
              <a:gd name="T48" fmla="*/ 174 w 1329"/>
              <a:gd name="T49" fmla="*/ 943 h 1194"/>
              <a:gd name="T50" fmla="*/ 234 w 1329"/>
              <a:gd name="T51" fmla="*/ 1036 h 1194"/>
              <a:gd name="T52" fmla="*/ 531 w 1329"/>
              <a:gd name="T53" fmla="*/ 1101 h 1194"/>
              <a:gd name="T54" fmla="*/ 736 w 1329"/>
              <a:gd name="T55" fmla="*/ 1035 h 1194"/>
              <a:gd name="T56" fmla="*/ 1027 w 1329"/>
              <a:gd name="T57" fmla="*/ 896 h 1194"/>
              <a:gd name="T58" fmla="*/ 1140 w 1329"/>
              <a:gd name="T59" fmla="*/ 840 h 1194"/>
              <a:gd name="T60" fmla="*/ 1222 w 1329"/>
              <a:gd name="T61" fmla="*/ 812 h 1194"/>
              <a:gd name="T62" fmla="*/ 1200 w 1329"/>
              <a:gd name="T63" fmla="*/ 772 h 1194"/>
              <a:gd name="T64" fmla="*/ 1135 w 1329"/>
              <a:gd name="T65" fmla="*/ 676 h 1194"/>
              <a:gd name="T66" fmla="*/ 1181 w 1329"/>
              <a:gd name="T67" fmla="*/ 550 h 1194"/>
              <a:gd name="T68" fmla="*/ 168 w 1329"/>
              <a:gd name="T69" fmla="*/ 817 h 1194"/>
              <a:gd name="T70" fmla="*/ 270 w 1329"/>
              <a:gd name="T71" fmla="*/ 942 h 1194"/>
              <a:gd name="T72" fmla="*/ 583 w 1329"/>
              <a:gd name="T73" fmla="*/ 198 h 1194"/>
              <a:gd name="T74" fmla="*/ 736 w 1329"/>
              <a:gd name="T75" fmla="*/ 965 h 1194"/>
              <a:gd name="T76" fmla="*/ 1192 w 1329"/>
              <a:gd name="T77" fmla="*/ 759 h 1194"/>
              <a:gd name="T78" fmla="*/ 1000 w 1329"/>
              <a:gd name="T79" fmla="*/ 751 h 1194"/>
              <a:gd name="T80" fmla="*/ 949 w 1329"/>
              <a:gd name="T81" fmla="*/ 732 h 1194"/>
              <a:gd name="T82" fmla="*/ 915 w 1329"/>
              <a:gd name="T83" fmla="*/ 739 h 1194"/>
              <a:gd name="T84" fmla="*/ 868 w 1329"/>
              <a:gd name="T85" fmla="*/ 781 h 1194"/>
              <a:gd name="T86" fmla="*/ 1033 w 1329"/>
              <a:gd name="T87" fmla="*/ 827 h 1194"/>
              <a:gd name="T88" fmla="*/ 968 w 1329"/>
              <a:gd name="T89" fmla="*/ 836 h 1194"/>
              <a:gd name="T90" fmla="*/ 1026 w 1329"/>
              <a:gd name="T91" fmla="*/ 784 h 1194"/>
              <a:gd name="T92" fmla="*/ 1111 w 1329"/>
              <a:gd name="T93" fmla="*/ 821 h 1194"/>
              <a:gd name="T94" fmla="*/ 1113 w 1329"/>
              <a:gd name="T95" fmla="*/ 772 h 1194"/>
              <a:gd name="T96" fmla="*/ 1031 w 1329"/>
              <a:gd name="T97" fmla="*/ 716 h 1194"/>
              <a:gd name="T98" fmla="*/ 1175 w 1329"/>
              <a:gd name="T99" fmla="*/ 552 h 1194"/>
              <a:gd name="T100" fmla="*/ 1255 w 1329"/>
              <a:gd name="T101" fmla="*/ 404 h 1194"/>
              <a:gd name="T102" fmla="*/ 1125 w 1329"/>
              <a:gd name="T103" fmla="*/ 462 h 1194"/>
              <a:gd name="T104" fmla="*/ 1117 w 1329"/>
              <a:gd name="T105" fmla="*/ 846 h 1194"/>
              <a:gd name="T106" fmla="*/ 1097 w 1329"/>
              <a:gd name="T107" fmla="*/ 857 h 1194"/>
              <a:gd name="T108" fmla="*/ 1108 w 1329"/>
              <a:gd name="T109" fmla="*/ 916 h 1194"/>
              <a:gd name="T110" fmla="*/ 900 w 1329"/>
              <a:gd name="T111" fmla="*/ 1028 h 1194"/>
              <a:gd name="T112" fmla="*/ 885 w 1329"/>
              <a:gd name="T113" fmla="*/ 1008 h 1194"/>
              <a:gd name="T114" fmla="*/ 736 w 1329"/>
              <a:gd name="T115" fmla="*/ 1122 h 1194"/>
              <a:gd name="T116" fmla="*/ 837 w 1329"/>
              <a:gd name="T117" fmla="*/ 1067 h 1194"/>
              <a:gd name="T118" fmla="*/ 1076 w 1329"/>
              <a:gd name="T119" fmla="*/ 959 h 1194"/>
              <a:gd name="T120" fmla="*/ 940 w 1329"/>
              <a:gd name="T121" fmla="*/ 1053 h 1194"/>
              <a:gd name="T122" fmla="*/ 812 w 1329"/>
              <a:gd name="T123" fmla="*/ 1117 h 1194"/>
              <a:gd name="T124" fmla="*/ 813 w 1329"/>
              <a:gd name="T125" fmla="*/ 1168 h 1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29" h="1194">
                <a:moveTo>
                  <a:pt x="1270" y="436"/>
                </a:moveTo>
                <a:cubicBezTo>
                  <a:pt x="1273" y="435"/>
                  <a:pt x="1279" y="433"/>
                  <a:pt x="1278" y="430"/>
                </a:cubicBezTo>
                <a:cubicBezTo>
                  <a:pt x="1275" y="432"/>
                  <a:pt x="1271" y="433"/>
                  <a:pt x="1270" y="436"/>
                </a:cubicBezTo>
                <a:close/>
                <a:moveTo>
                  <a:pt x="1304" y="441"/>
                </a:moveTo>
                <a:cubicBezTo>
                  <a:pt x="1304" y="439"/>
                  <a:pt x="1303" y="438"/>
                  <a:pt x="1302" y="438"/>
                </a:cubicBezTo>
                <a:cubicBezTo>
                  <a:pt x="1302" y="439"/>
                  <a:pt x="1300" y="440"/>
                  <a:pt x="1299" y="440"/>
                </a:cubicBezTo>
                <a:cubicBezTo>
                  <a:pt x="1298" y="444"/>
                  <a:pt x="1302" y="442"/>
                  <a:pt x="1304" y="441"/>
                </a:cubicBezTo>
                <a:close/>
                <a:moveTo>
                  <a:pt x="1283" y="495"/>
                </a:moveTo>
                <a:cubicBezTo>
                  <a:pt x="1283" y="498"/>
                  <a:pt x="1276" y="498"/>
                  <a:pt x="1279" y="501"/>
                </a:cubicBezTo>
                <a:cubicBezTo>
                  <a:pt x="1280" y="499"/>
                  <a:pt x="1286" y="498"/>
                  <a:pt x="1283" y="495"/>
                </a:cubicBezTo>
                <a:close/>
                <a:moveTo>
                  <a:pt x="1286" y="505"/>
                </a:moveTo>
                <a:cubicBezTo>
                  <a:pt x="1291" y="500"/>
                  <a:pt x="1293" y="502"/>
                  <a:pt x="1301" y="503"/>
                </a:cubicBezTo>
                <a:cubicBezTo>
                  <a:pt x="1302" y="501"/>
                  <a:pt x="1305" y="501"/>
                  <a:pt x="1304" y="498"/>
                </a:cubicBezTo>
                <a:cubicBezTo>
                  <a:pt x="1296" y="495"/>
                  <a:pt x="1288" y="498"/>
                  <a:pt x="1286" y="505"/>
                </a:cubicBezTo>
                <a:close/>
                <a:moveTo>
                  <a:pt x="1327" y="419"/>
                </a:moveTo>
                <a:cubicBezTo>
                  <a:pt x="1326" y="420"/>
                  <a:pt x="1322" y="423"/>
                  <a:pt x="1325" y="425"/>
                </a:cubicBezTo>
                <a:cubicBezTo>
                  <a:pt x="1325" y="423"/>
                  <a:pt x="1329" y="420"/>
                  <a:pt x="1327" y="419"/>
                </a:cubicBezTo>
                <a:close/>
                <a:moveTo>
                  <a:pt x="1216" y="25"/>
                </a:moveTo>
                <a:cubicBezTo>
                  <a:pt x="1211" y="25"/>
                  <a:pt x="1209" y="27"/>
                  <a:pt x="1208" y="30"/>
                </a:cubicBezTo>
                <a:cubicBezTo>
                  <a:pt x="1212" y="30"/>
                  <a:pt x="1217" y="30"/>
                  <a:pt x="1216" y="25"/>
                </a:cubicBezTo>
                <a:close/>
                <a:moveTo>
                  <a:pt x="982" y="81"/>
                </a:moveTo>
                <a:cubicBezTo>
                  <a:pt x="976" y="80"/>
                  <a:pt x="972" y="85"/>
                  <a:pt x="973" y="89"/>
                </a:cubicBezTo>
                <a:cubicBezTo>
                  <a:pt x="976" y="86"/>
                  <a:pt x="980" y="84"/>
                  <a:pt x="982" y="81"/>
                </a:cubicBezTo>
                <a:close/>
                <a:moveTo>
                  <a:pt x="731" y="93"/>
                </a:moveTo>
                <a:cubicBezTo>
                  <a:pt x="728" y="93"/>
                  <a:pt x="726" y="93"/>
                  <a:pt x="726" y="95"/>
                </a:cubicBezTo>
                <a:cubicBezTo>
                  <a:pt x="727" y="97"/>
                  <a:pt x="731" y="96"/>
                  <a:pt x="731" y="93"/>
                </a:cubicBezTo>
                <a:close/>
                <a:moveTo>
                  <a:pt x="827" y="111"/>
                </a:moveTo>
                <a:cubicBezTo>
                  <a:pt x="826" y="112"/>
                  <a:pt x="823" y="112"/>
                  <a:pt x="823" y="114"/>
                </a:cubicBezTo>
                <a:cubicBezTo>
                  <a:pt x="827" y="113"/>
                  <a:pt x="829" y="110"/>
                  <a:pt x="830" y="107"/>
                </a:cubicBezTo>
                <a:cubicBezTo>
                  <a:pt x="827" y="108"/>
                  <a:pt x="821" y="107"/>
                  <a:pt x="820" y="111"/>
                </a:cubicBezTo>
                <a:cubicBezTo>
                  <a:pt x="822" y="111"/>
                  <a:pt x="826" y="108"/>
                  <a:pt x="827" y="111"/>
                </a:cubicBezTo>
                <a:close/>
                <a:moveTo>
                  <a:pt x="1020" y="108"/>
                </a:moveTo>
                <a:cubicBezTo>
                  <a:pt x="1017" y="108"/>
                  <a:pt x="1017" y="110"/>
                  <a:pt x="1016" y="112"/>
                </a:cubicBezTo>
                <a:cubicBezTo>
                  <a:pt x="1019" y="113"/>
                  <a:pt x="1019" y="110"/>
                  <a:pt x="1020" y="108"/>
                </a:cubicBezTo>
                <a:close/>
                <a:moveTo>
                  <a:pt x="552" y="137"/>
                </a:moveTo>
                <a:cubicBezTo>
                  <a:pt x="553" y="133"/>
                  <a:pt x="559" y="133"/>
                  <a:pt x="558" y="127"/>
                </a:cubicBezTo>
                <a:cubicBezTo>
                  <a:pt x="553" y="122"/>
                  <a:pt x="545" y="134"/>
                  <a:pt x="552" y="137"/>
                </a:cubicBezTo>
                <a:close/>
                <a:moveTo>
                  <a:pt x="343" y="134"/>
                </a:moveTo>
                <a:cubicBezTo>
                  <a:pt x="338" y="134"/>
                  <a:pt x="336" y="136"/>
                  <a:pt x="335" y="139"/>
                </a:cubicBezTo>
                <a:cubicBezTo>
                  <a:pt x="340" y="140"/>
                  <a:pt x="342" y="137"/>
                  <a:pt x="343" y="134"/>
                </a:cubicBezTo>
                <a:close/>
                <a:moveTo>
                  <a:pt x="1239" y="143"/>
                </a:moveTo>
                <a:cubicBezTo>
                  <a:pt x="1235" y="146"/>
                  <a:pt x="1230" y="147"/>
                  <a:pt x="1227" y="151"/>
                </a:cubicBezTo>
                <a:cubicBezTo>
                  <a:pt x="1233" y="150"/>
                  <a:pt x="1232" y="148"/>
                  <a:pt x="1238" y="147"/>
                </a:cubicBezTo>
                <a:cubicBezTo>
                  <a:pt x="1238" y="145"/>
                  <a:pt x="1239" y="145"/>
                  <a:pt x="1239" y="143"/>
                </a:cubicBezTo>
                <a:close/>
                <a:moveTo>
                  <a:pt x="1168" y="160"/>
                </a:moveTo>
                <a:cubicBezTo>
                  <a:pt x="1165" y="157"/>
                  <a:pt x="1158" y="159"/>
                  <a:pt x="1158" y="163"/>
                </a:cubicBezTo>
                <a:cubicBezTo>
                  <a:pt x="1160" y="166"/>
                  <a:pt x="1166" y="163"/>
                  <a:pt x="1168" y="160"/>
                </a:cubicBezTo>
                <a:close/>
                <a:moveTo>
                  <a:pt x="1005" y="166"/>
                </a:moveTo>
                <a:cubicBezTo>
                  <a:pt x="1009" y="167"/>
                  <a:pt x="1012" y="164"/>
                  <a:pt x="1014" y="162"/>
                </a:cubicBezTo>
                <a:cubicBezTo>
                  <a:pt x="1011" y="160"/>
                  <a:pt x="1006" y="162"/>
                  <a:pt x="1005" y="166"/>
                </a:cubicBezTo>
                <a:close/>
                <a:moveTo>
                  <a:pt x="611" y="163"/>
                </a:moveTo>
                <a:cubicBezTo>
                  <a:pt x="608" y="164"/>
                  <a:pt x="605" y="163"/>
                  <a:pt x="603" y="165"/>
                </a:cubicBezTo>
                <a:cubicBezTo>
                  <a:pt x="603" y="167"/>
                  <a:pt x="603" y="169"/>
                  <a:pt x="604" y="170"/>
                </a:cubicBezTo>
                <a:cubicBezTo>
                  <a:pt x="607" y="169"/>
                  <a:pt x="610" y="167"/>
                  <a:pt x="611" y="163"/>
                </a:cubicBezTo>
                <a:close/>
                <a:moveTo>
                  <a:pt x="1165" y="179"/>
                </a:moveTo>
                <a:cubicBezTo>
                  <a:pt x="1168" y="177"/>
                  <a:pt x="1168" y="173"/>
                  <a:pt x="1171" y="171"/>
                </a:cubicBezTo>
                <a:cubicBezTo>
                  <a:pt x="1165" y="170"/>
                  <a:pt x="1171" y="167"/>
                  <a:pt x="1170" y="163"/>
                </a:cubicBezTo>
                <a:cubicBezTo>
                  <a:pt x="1163" y="165"/>
                  <a:pt x="1159" y="170"/>
                  <a:pt x="1157" y="177"/>
                </a:cubicBezTo>
                <a:cubicBezTo>
                  <a:pt x="1160" y="176"/>
                  <a:pt x="1160" y="180"/>
                  <a:pt x="1165" y="179"/>
                </a:cubicBezTo>
                <a:close/>
                <a:moveTo>
                  <a:pt x="1070" y="192"/>
                </a:moveTo>
                <a:cubicBezTo>
                  <a:pt x="1075" y="192"/>
                  <a:pt x="1078" y="189"/>
                  <a:pt x="1085" y="188"/>
                </a:cubicBezTo>
                <a:cubicBezTo>
                  <a:pt x="1086" y="186"/>
                  <a:pt x="1088" y="185"/>
                  <a:pt x="1087" y="181"/>
                </a:cubicBezTo>
                <a:cubicBezTo>
                  <a:pt x="1083" y="181"/>
                  <a:pt x="1080" y="184"/>
                  <a:pt x="1079" y="181"/>
                </a:cubicBezTo>
                <a:cubicBezTo>
                  <a:pt x="1079" y="179"/>
                  <a:pt x="1080" y="178"/>
                  <a:pt x="1081" y="177"/>
                </a:cubicBezTo>
                <a:cubicBezTo>
                  <a:pt x="1072" y="167"/>
                  <a:pt x="1059" y="185"/>
                  <a:pt x="1070" y="192"/>
                </a:cubicBezTo>
                <a:close/>
                <a:moveTo>
                  <a:pt x="262" y="175"/>
                </a:moveTo>
                <a:cubicBezTo>
                  <a:pt x="259" y="175"/>
                  <a:pt x="259" y="179"/>
                  <a:pt x="257" y="181"/>
                </a:cubicBezTo>
                <a:cubicBezTo>
                  <a:pt x="260" y="180"/>
                  <a:pt x="263" y="179"/>
                  <a:pt x="262" y="175"/>
                </a:cubicBezTo>
                <a:close/>
                <a:moveTo>
                  <a:pt x="1056" y="194"/>
                </a:moveTo>
                <a:cubicBezTo>
                  <a:pt x="1056" y="191"/>
                  <a:pt x="1054" y="191"/>
                  <a:pt x="1053" y="190"/>
                </a:cubicBezTo>
                <a:cubicBezTo>
                  <a:pt x="1051" y="193"/>
                  <a:pt x="1044" y="192"/>
                  <a:pt x="1043" y="196"/>
                </a:cubicBezTo>
                <a:cubicBezTo>
                  <a:pt x="1049" y="197"/>
                  <a:pt x="1051" y="194"/>
                  <a:pt x="1056" y="194"/>
                </a:cubicBezTo>
                <a:close/>
                <a:moveTo>
                  <a:pt x="1041" y="196"/>
                </a:moveTo>
                <a:cubicBezTo>
                  <a:pt x="1036" y="197"/>
                  <a:pt x="1038" y="200"/>
                  <a:pt x="1037" y="203"/>
                </a:cubicBezTo>
                <a:cubicBezTo>
                  <a:pt x="1041" y="202"/>
                  <a:pt x="1040" y="199"/>
                  <a:pt x="1041" y="196"/>
                </a:cubicBezTo>
                <a:close/>
                <a:moveTo>
                  <a:pt x="1106" y="201"/>
                </a:moveTo>
                <a:cubicBezTo>
                  <a:pt x="1106" y="204"/>
                  <a:pt x="1106" y="206"/>
                  <a:pt x="1109" y="206"/>
                </a:cubicBezTo>
                <a:cubicBezTo>
                  <a:pt x="1109" y="203"/>
                  <a:pt x="1113" y="201"/>
                  <a:pt x="1109" y="200"/>
                </a:cubicBezTo>
                <a:cubicBezTo>
                  <a:pt x="1109" y="201"/>
                  <a:pt x="1108" y="201"/>
                  <a:pt x="1106" y="201"/>
                </a:cubicBezTo>
                <a:close/>
                <a:moveTo>
                  <a:pt x="1023" y="204"/>
                </a:moveTo>
                <a:cubicBezTo>
                  <a:pt x="1021" y="206"/>
                  <a:pt x="1018" y="206"/>
                  <a:pt x="1018" y="209"/>
                </a:cubicBezTo>
                <a:cubicBezTo>
                  <a:pt x="1020" y="209"/>
                  <a:pt x="1020" y="210"/>
                  <a:pt x="1021" y="210"/>
                </a:cubicBezTo>
                <a:cubicBezTo>
                  <a:pt x="1020" y="207"/>
                  <a:pt x="1026" y="207"/>
                  <a:pt x="1023" y="204"/>
                </a:cubicBezTo>
                <a:close/>
                <a:moveTo>
                  <a:pt x="1001" y="222"/>
                </a:moveTo>
                <a:cubicBezTo>
                  <a:pt x="1004" y="223"/>
                  <a:pt x="1011" y="220"/>
                  <a:pt x="1013" y="216"/>
                </a:cubicBezTo>
                <a:cubicBezTo>
                  <a:pt x="1008" y="217"/>
                  <a:pt x="1002" y="217"/>
                  <a:pt x="1001" y="222"/>
                </a:cubicBezTo>
                <a:close/>
                <a:moveTo>
                  <a:pt x="985" y="221"/>
                </a:moveTo>
                <a:cubicBezTo>
                  <a:pt x="981" y="221"/>
                  <a:pt x="979" y="223"/>
                  <a:pt x="977" y="225"/>
                </a:cubicBezTo>
                <a:cubicBezTo>
                  <a:pt x="980" y="224"/>
                  <a:pt x="985" y="226"/>
                  <a:pt x="985" y="221"/>
                </a:cubicBezTo>
                <a:close/>
                <a:moveTo>
                  <a:pt x="1122" y="240"/>
                </a:moveTo>
                <a:cubicBezTo>
                  <a:pt x="1124" y="240"/>
                  <a:pt x="1124" y="243"/>
                  <a:pt x="1126" y="244"/>
                </a:cubicBezTo>
                <a:cubicBezTo>
                  <a:pt x="1127" y="243"/>
                  <a:pt x="1128" y="243"/>
                  <a:pt x="1129" y="243"/>
                </a:cubicBezTo>
                <a:cubicBezTo>
                  <a:pt x="1129" y="241"/>
                  <a:pt x="1129" y="239"/>
                  <a:pt x="1128" y="239"/>
                </a:cubicBezTo>
                <a:cubicBezTo>
                  <a:pt x="1128" y="241"/>
                  <a:pt x="1126" y="237"/>
                  <a:pt x="1126" y="236"/>
                </a:cubicBezTo>
                <a:cubicBezTo>
                  <a:pt x="1128" y="237"/>
                  <a:pt x="1129" y="235"/>
                  <a:pt x="1127" y="234"/>
                </a:cubicBezTo>
                <a:cubicBezTo>
                  <a:pt x="1126" y="236"/>
                  <a:pt x="1124" y="236"/>
                  <a:pt x="1124" y="238"/>
                </a:cubicBezTo>
                <a:cubicBezTo>
                  <a:pt x="1127" y="241"/>
                  <a:pt x="1122" y="238"/>
                  <a:pt x="1122" y="240"/>
                </a:cubicBezTo>
                <a:close/>
                <a:moveTo>
                  <a:pt x="1145" y="258"/>
                </a:moveTo>
                <a:cubicBezTo>
                  <a:pt x="1141" y="259"/>
                  <a:pt x="1141" y="256"/>
                  <a:pt x="1138" y="256"/>
                </a:cubicBezTo>
                <a:cubicBezTo>
                  <a:pt x="1138" y="257"/>
                  <a:pt x="1138" y="259"/>
                  <a:pt x="1137" y="259"/>
                </a:cubicBezTo>
                <a:cubicBezTo>
                  <a:pt x="1141" y="260"/>
                  <a:pt x="1143" y="259"/>
                  <a:pt x="1145" y="258"/>
                </a:cubicBezTo>
                <a:close/>
                <a:moveTo>
                  <a:pt x="1140" y="326"/>
                </a:moveTo>
                <a:cubicBezTo>
                  <a:pt x="1136" y="328"/>
                  <a:pt x="1140" y="321"/>
                  <a:pt x="1136" y="323"/>
                </a:cubicBezTo>
                <a:cubicBezTo>
                  <a:pt x="1136" y="326"/>
                  <a:pt x="1139" y="330"/>
                  <a:pt x="1140" y="326"/>
                </a:cubicBezTo>
                <a:close/>
                <a:moveTo>
                  <a:pt x="1151" y="341"/>
                </a:moveTo>
                <a:cubicBezTo>
                  <a:pt x="1158" y="341"/>
                  <a:pt x="1164" y="334"/>
                  <a:pt x="1162" y="327"/>
                </a:cubicBezTo>
                <a:cubicBezTo>
                  <a:pt x="1153" y="326"/>
                  <a:pt x="1148" y="336"/>
                  <a:pt x="1151" y="341"/>
                </a:cubicBezTo>
                <a:close/>
                <a:moveTo>
                  <a:pt x="119" y="329"/>
                </a:moveTo>
                <a:cubicBezTo>
                  <a:pt x="115" y="329"/>
                  <a:pt x="113" y="330"/>
                  <a:pt x="111" y="333"/>
                </a:cubicBezTo>
                <a:cubicBezTo>
                  <a:pt x="116" y="334"/>
                  <a:pt x="116" y="331"/>
                  <a:pt x="119" y="329"/>
                </a:cubicBezTo>
                <a:close/>
                <a:moveTo>
                  <a:pt x="1131" y="342"/>
                </a:moveTo>
                <a:cubicBezTo>
                  <a:pt x="1132" y="338"/>
                  <a:pt x="1134" y="336"/>
                  <a:pt x="1136" y="334"/>
                </a:cubicBezTo>
                <a:cubicBezTo>
                  <a:pt x="1131" y="335"/>
                  <a:pt x="1129" y="335"/>
                  <a:pt x="1127" y="337"/>
                </a:cubicBezTo>
                <a:cubicBezTo>
                  <a:pt x="1131" y="336"/>
                  <a:pt x="1126" y="342"/>
                  <a:pt x="1131" y="342"/>
                </a:cubicBezTo>
                <a:close/>
                <a:moveTo>
                  <a:pt x="1136" y="343"/>
                </a:moveTo>
                <a:cubicBezTo>
                  <a:pt x="1132" y="343"/>
                  <a:pt x="1128" y="341"/>
                  <a:pt x="1128" y="347"/>
                </a:cubicBezTo>
                <a:cubicBezTo>
                  <a:pt x="1131" y="349"/>
                  <a:pt x="1136" y="346"/>
                  <a:pt x="1136" y="343"/>
                </a:cubicBezTo>
                <a:close/>
                <a:moveTo>
                  <a:pt x="1208" y="347"/>
                </a:moveTo>
                <a:cubicBezTo>
                  <a:pt x="1208" y="345"/>
                  <a:pt x="1208" y="344"/>
                  <a:pt x="1209" y="343"/>
                </a:cubicBezTo>
                <a:cubicBezTo>
                  <a:pt x="1202" y="345"/>
                  <a:pt x="1195" y="346"/>
                  <a:pt x="1192" y="351"/>
                </a:cubicBezTo>
                <a:cubicBezTo>
                  <a:pt x="1199" y="351"/>
                  <a:pt x="1202" y="345"/>
                  <a:pt x="1208" y="347"/>
                </a:cubicBezTo>
                <a:close/>
                <a:moveTo>
                  <a:pt x="1191" y="376"/>
                </a:moveTo>
                <a:cubicBezTo>
                  <a:pt x="1204" y="374"/>
                  <a:pt x="1208" y="366"/>
                  <a:pt x="1215" y="359"/>
                </a:cubicBezTo>
                <a:cubicBezTo>
                  <a:pt x="1204" y="358"/>
                  <a:pt x="1200" y="365"/>
                  <a:pt x="1191" y="367"/>
                </a:cubicBezTo>
                <a:cubicBezTo>
                  <a:pt x="1192" y="371"/>
                  <a:pt x="1193" y="374"/>
                  <a:pt x="1191" y="376"/>
                </a:cubicBezTo>
                <a:close/>
                <a:moveTo>
                  <a:pt x="1212" y="393"/>
                </a:moveTo>
                <a:cubicBezTo>
                  <a:pt x="1211" y="399"/>
                  <a:pt x="1207" y="394"/>
                  <a:pt x="1203" y="400"/>
                </a:cubicBezTo>
                <a:cubicBezTo>
                  <a:pt x="1208" y="400"/>
                  <a:pt x="1209" y="398"/>
                  <a:pt x="1212" y="398"/>
                </a:cubicBezTo>
                <a:cubicBezTo>
                  <a:pt x="1213" y="399"/>
                  <a:pt x="1212" y="400"/>
                  <a:pt x="1212" y="401"/>
                </a:cubicBezTo>
                <a:cubicBezTo>
                  <a:pt x="1218" y="401"/>
                  <a:pt x="1216" y="395"/>
                  <a:pt x="1212" y="393"/>
                </a:cubicBezTo>
                <a:close/>
                <a:moveTo>
                  <a:pt x="1108" y="408"/>
                </a:moveTo>
                <a:cubicBezTo>
                  <a:pt x="1110" y="408"/>
                  <a:pt x="1110" y="408"/>
                  <a:pt x="1110" y="408"/>
                </a:cubicBezTo>
                <a:cubicBezTo>
                  <a:pt x="1110" y="409"/>
                  <a:pt x="1109" y="413"/>
                  <a:pt x="1111" y="413"/>
                </a:cubicBezTo>
                <a:cubicBezTo>
                  <a:pt x="1113" y="411"/>
                  <a:pt x="1110" y="410"/>
                  <a:pt x="1111" y="407"/>
                </a:cubicBezTo>
                <a:cubicBezTo>
                  <a:pt x="1110" y="407"/>
                  <a:pt x="1108" y="407"/>
                  <a:pt x="1108" y="408"/>
                </a:cubicBezTo>
                <a:close/>
                <a:moveTo>
                  <a:pt x="1147" y="417"/>
                </a:moveTo>
                <a:cubicBezTo>
                  <a:pt x="1150" y="416"/>
                  <a:pt x="1152" y="414"/>
                  <a:pt x="1155" y="414"/>
                </a:cubicBezTo>
                <a:cubicBezTo>
                  <a:pt x="1156" y="410"/>
                  <a:pt x="1152" y="413"/>
                  <a:pt x="1152" y="411"/>
                </a:cubicBezTo>
                <a:cubicBezTo>
                  <a:pt x="1153" y="411"/>
                  <a:pt x="1154" y="411"/>
                  <a:pt x="1154" y="410"/>
                </a:cubicBezTo>
                <a:cubicBezTo>
                  <a:pt x="1150" y="409"/>
                  <a:pt x="1149" y="411"/>
                  <a:pt x="1147" y="412"/>
                </a:cubicBezTo>
                <a:cubicBezTo>
                  <a:pt x="1147" y="413"/>
                  <a:pt x="1145" y="417"/>
                  <a:pt x="1147" y="417"/>
                </a:cubicBezTo>
                <a:close/>
                <a:moveTo>
                  <a:pt x="1179" y="431"/>
                </a:moveTo>
                <a:cubicBezTo>
                  <a:pt x="1183" y="429"/>
                  <a:pt x="1188" y="427"/>
                  <a:pt x="1193" y="425"/>
                </a:cubicBezTo>
                <a:cubicBezTo>
                  <a:pt x="1195" y="426"/>
                  <a:pt x="1192" y="428"/>
                  <a:pt x="1194" y="429"/>
                </a:cubicBezTo>
                <a:cubicBezTo>
                  <a:pt x="1200" y="429"/>
                  <a:pt x="1200" y="429"/>
                  <a:pt x="1200" y="429"/>
                </a:cubicBezTo>
                <a:cubicBezTo>
                  <a:pt x="1202" y="426"/>
                  <a:pt x="1204" y="421"/>
                  <a:pt x="1209" y="419"/>
                </a:cubicBezTo>
                <a:cubicBezTo>
                  <a:pt x="1210" y="418"/>
                  <a:pt x="1206" y="416"/>
                  <a:pt x="1209" y="416"/>
                </a:cubicBezTo>
                <a:cubicBezTo>
                  <a:pt x="1210" y="411"/>
                  <a:pt x="1197" y="413"/>
                  <a:pt x="1191" y="416"/>
                </a:cubicBezTo>
                <a:cubicBezTo>
                  <a:pt x="1191" y="421"/>
                  <a:pt x="1179" y="427"/>
                  <a:pt x="1179" y="431"/>
                </a:cubicBezTo>
                <a:close/>
                <a:moveTo>
                  <a:pt x="1073" y="425"/>
                </a:moveTo>
                <a:cubicBezTo>
                  <a:pt x="1075" y="425"/>
                  <a:pt x="1075" y="426"/>
                  <a:pt x="1077" y="426"/>
                </a:cubicBezTo>
                <a:cubicBezTo>
                  <a:pt x="1076" y="420"/>
                  <a:pt x="1083" y="422"/>
                  <a:pt x="1082" y="416"/>
                </a:cubicBezTo>
                <a:cubicBezTo>
                  <a:pt x="1079" y="416"/>
                  <a:pt x="1079" y="416"/>
                  <a:pt x="1079" y="416"/>
                </a:cubicBezTo>
                <a:cubicBezTo>
                  <a:pt x="1080" y="420"/>
                  <a:pt x="1075" y="418"/>
                  <a:pt x="1074" y="420"/>
                </a:cubicBezTo>
                <a:cubicBezTo>
                  <a:pt x="1077" y="422"/>
                  <a:pt x="1072" y="422"/>
                  <a:pt x="1073" y="425"/>
                </a:cubicBezTo>
                <a:close/>
                <a:moveTo>
                  <a:pt x="1152" y="425"/>
                </a:moveTo>
                <a:cubicBezTo>
                  <a:pt x="1154" y="425"/>
                  <a:pt x="1157" y="425"/>
                  <a:pt x="1158" y="424"/>
                </a:cubicBezTo>
                <a:cubicBezTo>
                  <a:pt x="1160" y="417"/>
                  <a:pt x="1152" y="422"/>
                  <a:pt x="1157" y="417"/>
                </a:cubicBezTo>
                <a:cubicBezTo>
                  <a:pt x="1154" y="418"/>
                  <a:pt x="1150" y="418"/>
                  <a:pt x="1149" y="421"/>
                </a:cubicBezTo>
                <a:cubicBezTo>
                  <a:pt x="1152" y="422"/>
                  <a:pt x="1154" y="419"/>
                  <a:pt x="1154" y="421"/>
                </a:cubicBezTo>
                <a:cubicBezTo>
                  <a:pt x="1152" y="421"/>
                  <a:pt x="1152" y="423"/>
                  <a:pt x="1152" y="425"/>
                </a:cubicBezTo>
                <a:close/>
                <a:moveTo>
                  <a:pt x="1104" y="424"/>
                </a:moveTo>
                <a:cubicBezTo>
                  <a:pt x="1107" y="423"/>
                  <a:pt x="1110" y="420"/>
                  <a:pt x="1109" y="418"/>
                </a:cubicBezTo>
                <a:cubicBezTo>
                  <a:pt x="1108" y="420"/>
                  <a:pt x="1104" y="420"/>
                  <a:pt x="1104" y="424"/>
                </a:cubicBezTo>
                <a:close/>
                <a:moveTo>
                  <a:pt x="68" y="432"/>
                </a:moveTo>
                <a:cubicBezTo>
                  <a:pt x="68" y="429"/>
                  <a:pt x="68" y="429"/>
                  <a:pt x="68" y="429"/>
                </a:cubicBezTo>
                <a:cubicBezTo>
                  <a:pt x="67" y="429"/>
                  <a:pt x="65" y="428"/>
                  <a:pt x="65" y="429"/>
                </a:cubicBezTo>
                <a:cubicBezTo>
                  <a:pt x="66" y="430"/>
                  <a:pt x="65" y="433"/>
                  <a:pt x="68" y="432"/>
                </a:cubicBezTo>
                <a:close/>
                <a:moveTo>
                  <a:pt x="1185" y="436"/>
                </a:moveTo>
                <a:cubicBezTo>
                  <a:pt x="1190" y="436"/>
                  <a:pt x="1193" y="434"/>
                  <a:pt x="1195" y="431"/>
                </a:cubicBezTo>
                <a:cubicBezTo>
                  <a:pt x="1192" y="430"/>
                  <a:pt x="1187" y="434"/>
                  <a:pt x="1185" y="436"/>
                </a:cubicBezTo>
                <a:close/>
                <a:moveTo>
                  <a:pt x="1159" y="432"/>
                </a:moveTo>
                <a:cubicBezTo>
                  <a:pt x="1158" y="436"/>
                  <a:pt x="1154" y="437"/>
                  <a:pt x="1153" y="441"/>
                </a:cubicBezTo>
                <a:cubicBezTo>
                  <a:pt x="1158" y="440"/>
                  <a:pt x="1161" y="438"/>
                  <a:pt x="1164" y="435"/>
                </a:cubicBezTo>
                <a:cubicBezTo>
                  <a:pt x="1161" y="435"/>
                  <a:pt x="1162" y="432"/>
                  <a:pt x="1159" y="432"/>
                </a:cubicBezTo>
                <a:close/>
                <a:moveTo>
                  <a:pt x="1201" y="437"/>
                </a:moveTo>
                <a:cubicBezTo>
                  <a:pt x="1199" y="437"/>
                  <a:pt x="1199" y="437"/>
                  <a:pt x="1199" y="437"/>
                </a:cubicBezTo>
                <a:cubicBezTo>
                  <a:pt x="1198" y="442"/>
                  <a:pt x="1192" y="441"/>
                  <a:pt x="1191" y="445"/>
                </a:cubicBezTo>
                <a:cubicBezTo>
                  <a:pt x="1194" y="442"/>
                  <a:pt x="1201" y="443"/>
                  <a:pt x="1201" y="437"/>
                </a:cubicBezTo>
                <a:close/>
                <a:moveTo>
                  <a:pt x="1240" y="443"/>
                </a:moveTo>
                <a:cubicBezTo>
                  <a:pt x="1239" y="440"/>
                  <a:pt x="1241" y="439"/>
                  <a:pt x="1241" y="437"/>
                </a:cubicBezTo>
                <a:cubicBezTo>
                  <a:pt x="1234" y="438"/>
                  <a:pt x="1228" y="441"/>
                  <a:pt x="1226" y="447"/>
                </a:cubicBezTo>
                <a:cubicBezTo>
                  <a:pt x="1233" y="448"/>
                  <a:pt x="1234" y="443"/>
                  <a:pt x="1240" y="443"/>
                </a:cubicBezTo>
                <a:close/>
                <a:moveTo>
                  <a:pt x="1059" y="439"/>
                </a:moveTo>
                <a:cubicBezTo>
                  <a:pt x="1051" y="438"/>
                  <a:pt x="1048" y="443"/>
                  <a:pt x="1048" y="450"/>
                </a:cubicBezTo>
                <a:cubicBezTo>
                  <a:pt x="1043" y="453"/>
                  <a:pt x="1037" y="456"/>
                  <a:pt x="1032" y="459"/>
                </a:cubicBezTo>
                <a:cubicBezTo>
                  <a:pt x="1031" y="463"/>
                  <a:pt x="1033" y="464"/>
                  <a:pt x="1035" y="466"/>
                </a:cubicBezTo>
                <a:cubicBezTo>
                  <a:pt x="1039" y="464"/>
                  <a:pt x="1042" y="461"/>
                  <a:pt x="1048" y="461"/>
                </a:cubicBezTo>
                <a:cubicBezTo>
                  <a:pt x="1049" y="458"/>
                  <a:pt x="1045" y="460"/>
                  <a:pt x="1046" y="457"/>
                </a:cubicBezTo>
                <a:cubicBezTo>
                  <a:pt x="1051" y="456"/>
                  <a:pt x="1055" y="454"/>
                  <a:pt x="1058" y="451"/>
                </a:cubicBezTo>
                <a:cubicBezTo>
                  <a:pt x="1055" y="450"/>
                  <a:pt x="1054" y="452"/>
                  <a:pt x="1052" y="452"/>
                </a:cubicBezTo>
                <a:cubicBezTo>
                  <a:pt x="1055" y="449"/>
                  <a:pt x="1050" y="450"/>
                  <a:pt x="1050" y="449"/>
                </a:cubicBezTo>
                <a:cubicBezTo>
                  <a:pt x="1051" y="444"/>
                  <a:pt x="1057" y="444"/>
                  <a:pt x="1059" y="439"/>
                </a:cubicBezTo>
                <a:close/>
                <a:moveTo>
                  <a:pt x="1030" y="451"/>
                </a:moveTo>
                <a:cubicBezTo>
                  <a:pt x="1032" y="453"/>
                  <a:pt x="1034" y="451"/>
                  <a:pt x="1037" y="451"/>
                </a:cubicBezTo>
                <a:cubicBezTo>
                  <a:pt x="1037" y="448"/>
                  <a:pt x="1035" y="448"/>
                  <a:pt x="1036" y="446"/>
                </a:cubicBezTo>
                <a:cubicBezTo>
                  <a:pt x="1032" y="446"/>
                  <a:pt x="1031" y="448"/>
                  <a:pt x="1030" y="451"/>
                </a:cubicBezTo>
                <a:close/>
                <a:moveTo>
                  <a:pt x="1194" y="448"/>
                </a:moveTo>
                <a:cubicBezTo>
                  <a:pt x="1193" y="449"/>
                  <a:pt x="1193" y="451"/>
                  <a:pt x="1193" y="453"/>
                </a:cubicBezTo>
                <a:cubicBezTo>
                  <a:pt x="1196" y="452"/>
                  <a:pt x="1198" y="451"/>
                  <a:pt x="1199" y="449"/>
                </a:cubicBezTo>
                <a:cubicBezTo>
                  <a:pt x="1197" y="449"/>
                  <a:pt x="1197" y="447"/>
                  <a:pt x="1194" y="448"/>
                </a:cubicBezTo>
                <a:close/>
                <a:moveTo>
                  <a:pt x="1245" y="449"/>
                </a:moveTo>
                <a:cubicBezTo>
                  <a:pt x="1243" y="449"/>
                  <a:pt x="1243" y="450"/>
                  <a:pt x="1241" y="450"/>
                </a:cubicBezTo>
                <a:cubicBezTo>
                  <a:pt x="1241" y="449"/>
                  <a:pt x="1240" y="448"/>
                  <a:pt x="1239" y="448"/>
                </a:cubicBezTo>
                <a:cubicBezTo>
                  <a:pt x="1239" y="450"/>
                  <a:pt x="1237" y="452"/>
                  <a:pt x="1238" y="455"/>
                </a:cubicBezTo>
                <a:cubicBezTo>
                  <a:pt x="1241" y="454"/>
                  <a:pt x="1242" y="451"/>
                  <a:pt x="1245" y="449"/>
                </a:cubicBezTo>
                <a:close/>
                <a:moveTo>
                  <a:pt x="1212" y="456"/>
                </a:moveTo>
                <a:cubicBezTo>
                  <a:pt x="1213" y="457"/>
                  <a:pt x="1211" y="452"/>
                  <a:pt x="1209" y="452"/>
                </a:cubicBezTo>
                <a:cubicBezTo>
                  <a:pt x="1207" y="455"/>
                  <a:pt x="1205" y="452"/>
                  <a:pt x="1203" y="453"/>
                </a:cubicBezTo>
                <a:cubicBezTo>
                  <a:pt x="1195" y="454"/>
                  <a:pt x="1192" y="462"/>
                  <a:pt x="1185" y="466"/>
                </a:cubicBezTo>
                <a:cubicBezTo>
                  <a:pt x="1177" y="470"/>
                  <a:pt x="1168" y="473"/>
                  <a:pt x="1159" y="477"/>
                </a:cubicBezTo>
                <a:cubicBezTo>
                  <a:pt x="1159" y="480"/>
                  <a:pt x="1156" y="481"/>
                  <a:pt x="1156" y="484"/>
                </a:cubicBezTo>
                <a:cubicBezTo>
                  <a:pt x="1168" y="484"/>
                  <a:pt x="1178" y="470"/>
                  <a:pt x="1195" y="468"/>
                </a:cubicBezTo>
                <a:cubicBezTo>
                  <a:pt x="1200" y="463"/>
                  <a:pt x="1207" y="460"/>
                  <a:pt x="1212" y="456"/>
                </a:cubicBezTo>
                <a:close/>
                <a:moveTo>
                  <a:pt x="1055" y="455"/>
                </a:moveTo>
                <a:cubicBezTo>
                  <a:pt x="1055" y="457"/>
                  <a:pt x="1051" y="456"/>
                  <a:pt x="1051" y="458"/>
                </a:cubicBezTo>
                <a:cubicBezTo>
                  <a:pt x="1053" y="458"/>
                  <a:pt x="1052" y="461"/>
                  <a:pt x="1054" y="461"/>
                </a:cubicBezTo>
                <a:cubicBezTo>
                  <a:pt x="1053" y="459"/>
                  <a:pt x="1058" y="457"/>
                  <a:pt x="1055" y="455"/>
                </a:cubicBezTo>
                <a:close/>
                <a:moveTo>
                  <a:pt x="128" y="500"/>
                </a:moveTo>
                <a:cubicBezTo>
                  <a:pt x="131" y="500"/>
                  <a:pt x="133" y="499"/>
                  <a:pt x="134" y="497"/>
                </a:cubicBezTo>
                <a:cubicBezTo>
                  <a:pt x="132" y="495"/>
                  <a:pt x="129" y="498"/>
                  <a:pt x="128" y="500"/>
                </a:cubicBezTo>
                <a:close/>
                <a:moveTo>
                  <a:pt x="123" y="531"/>
                </a:moveTo>
                <a:cubicBezTo>
                  <a:pt x="127" y="529"/>
                  <a:pt x="131" y="527"/>
                  <a:pt x="137" y="528"/>
                </a:cubicBezTo>
                <a:cubicBezTo>
                  <a:pt x="141" y="524"/>
                  <a:pt x="139" y="514"/>
                  <a:pt x="144" y="511"/>
                </a:cubicBezTo>
                <a:cubicBezTo>
                  <a:pt x="141" y="507"/>
                  <a:pt x="134" y="509"/>
                  <a:pt x="130" y="512"/>
                </a:cubicBezTo>
                <a:cubicBezTo>
                  <a:pt x="134" y="516"/>
                  <a:pt x="131" y="519"/>
                  <a:pt x="133" y="521"/>
                </a:cubicBezTo>
                <a:cubicBezTo>
                  <a:pt x="131" y="526"/>
                  <a:pt x="126" y="527"/>
                  <a:pt x="123" y="531"/>
                </a:cubicBezTo>
                <a:close/>
                <a:moveTo>
                  <a:pt x="1252" y="521"/>
                </a:moveTo>
                <a:cubicBezTo>
                  <a:pt x="1255" y="520"/>
                  <a:pt x="1259" y="520"/>
                  <a:pt x="1260" y="517"/>
                </a:cubicBezTo>
                <a:cubicBezTo>
                  <a:pt x="1256" y="517"/>
                  <a:pt x="1253" y="518"/>
                  <a:pt x="1252" y="521"/>
                </a:cubicBezTo>
                <a:close/>
                <a:moveTo>
                  <a:pt x="163" y="524"/>
                </a:moveTo>
                <a:cubicBezTo>
                  <a:pt x="162" y="528"/>
                  <a:pt x="157" y="529"/>
                  <a:pt x="154" y="533"/>
                </a:cubicBezTo>
                <a:cubicBezTo>
                  <a:pt x="160" y="533"/>
                  <a:pt x="160" y="533"/>
                  <a:pt x="160" y="533"/>
                </a:cubicBezTo>
                <a:cubicBezTo>
                  <a:pt x="160" y="530"/>
                  <a:pt x="166" y="527"/>
                  <a:pt x="163" y="524"/>
                </a:cubicBezTo>
                <a:close/>
                <a:moveTo>
                  <a:pt x="143" y="551"/>
                </a:moveTo>
                <a:cubicBezTo>
                  <a:pt x="142" y="551"/>
                  <a:pt x="143" y="548"/>
                  <a:pt x="141" y="548"/>
                </a:cubicBezTo>
                <a:cubicBezTo>
                  <a:pt x="140" y="549"/>
                  <a:pt x="139" y="549"/>
                  <a:pt x="138" y="549"/>
                </a:cubicBezTo>
                <a:cubicBezTo>
                  <a:pt x="136" y="554"/>
                  <a:pt x="143" y="554"/>
                  <a:pt x="143" y="551"/>
                </a:cubicBezTo>
                <a:close/>
                <a:moveTo>
                  <a:pt x="133" y="576"/>
                </a:moveTo>
                <a:cubicBezTo>
                  <a:pt x="130" y="576"/>
                  <a:pt x="126" y="580"/>
                  <a:pt x="128" y="582"/>
                </a:cubicBezTo>
                <a:cubicBezTo>
                  <a:pt x="129" y="580"/>
                  <a:pt x="132" y="579"/>
                  <a:pt x="133" y="576"/>
                </a:cubicBezTo>
                <a:close/>
                <a:moveTo>
                  <a:pt x="139" y="587"/>
                </a:moveTo>
                <a:cubicBezTo>
                  <a:pt x="145" y="585"/>
                  <a:pt x="152" y="583"/>
                  <a:pt x="153" y="576"/>
                </a:cubicBezTo>
                <a:cubicBezTo>
                  <a:pt x="145" y="576"/>
                  <a:pt x="145" y="585"/>
                  <a:pt x="139" y="587"/>
                </a:cubicBezTo>
                <a:close/>
                <a:moveTo>
                  <a:pt x="129" y="597"/>
                </a:moveTo>
                <a:cubicBezTo>
                  <a:pt x="128" y="600"/>
                  <a:pt x="135" y="597"/>
                  <a:pt x="136" y="597"/>
                </a:cubicBezTo>
                <a:cubicBezTo>
                  <a:pt x="134" y="595"/>
                  <a:pt x="131" y="596"/>
                  <a:pt x="129" y="597"/>
                </a:cubicBezTo>
                <a:close/>
                <a:moveTo>
                  <a:pt x="1159" y="601"/>
                </a:moveTo>
                <a:cubicBezTo>
                  <a:pt x="1154" y="604"/>
                  <a:pt x="1147" y="604"/>
                  <a:pt x="1147" y="611"/>
                </a:cubicBezTo>
                <a:cubicBezTo>
                  <a:pt x="1152" y="610"/>
                  <a:pt x="1163" y="605"/>
                  <a:pt x="1159" y="601"/>
                </a:cubicBezTo>
                <a:close/>
                <a:moveTo>
                  <a:pt x="95" y="617"/>
                </a:moveTo>
                <a:cubicBezTo>
                  <a:pt x="100" y="616"/>
                  <a:pt x="103" y="611"/>
                  <a:pt x="105" y="607"/>
                </a:cubicBezTo>
                <a:cubicBezTo>
                  <a:pt x="99" y="607"/>
                  <a:pt x="96" y="612"/>
                  <a:pt x="95" y="617"/>
                </a:cubicBezTo>
                <a:close/>
                <a:moveTo>
                  <a:pt x="1184" y="609"/>
                </a:moveTo>
                <a:cubicBezTo>
                  <a:pt x="1182" y="610"/>
                  <a:pt x="1179" y="611"/>
                  <a:pt x="1177" y="612"/>
                </a:cubicBezTo>
                <a:cubicBezTo>
                  <a:pt x="1176" y="614"/>
                  <a:pt x="1177" y="617"/>
                  <a:pt x="1179" y="619"/>
                </a:cubicBezTo>
                <a:cubicBezTo>
                  <a:pt x="1181" y="616"/>
                  <a:pt x="1184" y="613"/>
                  <a:pt x="1184" y="609"/>
                </a:cubicBezTo>
                <a:close/>
                <a:moveTo>
                  <a:pt x="1170" y="621"/>
                </a:moveTo>
                <a:cubicBezTo>
                  <a:pt x="1172" y="623"/>
                  <a:pt x="1173" y="620"/>
                  <a:pt x="1175" y="620"/>
                </a:cubicBezTo>
                <a:cubicBezTo>
                  <a:pt x="1175" y="618"/>
                  <a:pt x="1175" y="616"/>
                  <a:pt x="1172" y="616"/>
                </a:cubicBezTo>
                <a:cubicBezTo>
                  <a:pt x="1172" y="618"/>
                  <a:pt x="1171" y="619"/>
                  <a:pt x="1170" y="621"/>
                </a:cubicBezTo>
                <a:close/>
                <a:moveTo>
                  <a:pt x="229" y="618"/>
                </a:moveTo>
                <a:cubicBezTo>
                  <a:pt x="222" y="620"/>
                  <a:pt x="218" y="616"/>
                  <a:pt x="208" y="617"/>
                </a:cubicBezTo>
                <a:cubicBezTo>
                  <a:pt x="209" y="621"/>
                  <a:pt x="212" y="624"/>
                  <a:pt x="215" y="626"/>
                </a:cubicBezTo>
                <a:cubicBezTo>
                  <a:pt x="223" y="627"/>
                  <a:pt x="227" y="623"/>
                  <a:pt x="229" y="618"/>
                </a:cubicBezTo>
                <a:close/>
                <a:moveTo>
                  <a:pt x="131" y="618"/>
                </a:moveTo>
                <a:cubicBezTo>
                  <a:pt x="131" y="620"/>
                  <a:pt x="129" y="620"/>
                  <a:pt x="129" y="622"/>
                </a:cubicBezTo>
                <a:cubicBezTo>
                  <a:pt x="131" y="622"/>
                  <a:pt x="135" y="623"/>
                  <a:pt x="135" y="620"/>
                </a:cubicBezTo>
                <a:cubicBezTo>
                  <a:pt x="132" y="621"/>
                  <a:pt x="134" y="617"/>
                  <a:pt x="131" y="618"/>
                </a:cubicBezTo>
                <a:close/>
                <a:moveTo>
                  <a:pt x="119" y="637"/>
                </a:moveTo>
                <a:cubicBezTo>
                  <a:pt x="114" y="634"/>
                  <a:pt x="123" y="630"/>
                  <a:pt x="118" y="626"/>
                </a:cubicBezTo>
                <a:cubicBezTo>
                  <a:pt x="116" y="630"/>
                  <a:pt x="113" y="622"/>
                  <a:pt x="111" y="625"/>
                </a:cubicBezTo>
                <a:cubicBezTo>
                  <a:pt x="113" y="626"/>
                  <a:pt x="114" y="627"/>
                  <a:pt x="114" y="629"/>
                </a:cubicBezTo>
                <a:cubicBezTo>
                  <a:pt x="113" y="631"/>
                  <a:pt x="109" y="630"/>
                  <a:pt x="109" y="633"/>
                </a:cubicBezTo>
                <a:cubicBezTo>
                  <a:pt x="110" y="636"/>
                  <a:pt x="106" y="641"/>
                  <a:pt x="105" y="645"/>
                </a:cubicBezTo>
                <a:cubicBezTo>
                  <a:pt x="109" y="642"/>
                  <a:pt x="116" y="641"/>
                  <a:pt x="119" y="637"/>
                </a:cubicBezTo>
                <a:close/>
                <a:moveTo>
                  <a:pt x="126" y="633"/>
                </a:moveTo>
                <a:cubicBezTo>
                  <a:pt x="127" y="632"/>
                  <a:pt x="128" y="631"/>
                  <a:pt x="128" y="629"/>
                </a:cubicBezTo>
                <a:cubicBezTo>
                  <a:pt x="125" y="628"/>
                  <a:pt x="123" y="628"/>
                  <a:pt x="121" y="630"/>
                </a:cubicBezTo>
                <a:cubicBezTo>
                  <a:pt x="124" y="630"/>
                  <a:pt x="123" y="633"/>
                  <a:pt x="126" y="633"/>
                </a:cubicBezTo>
                <a:close/>
                <a:moveTo>
                  <a:pt x="85" y="656"/>
                </a:moveTo>
                <a:cubicBezTo>
                  <a:pt x="90" y="653"/>
                  <a:pt x="99" y="656"/>
                  <a:pt x="101" y="646"/>
                </a:cubicBezTo>
                <a:cubicBezTo>
                  <a:pt x="98" y="647"/>
                  <a:pt x="96" y="645"/>
                  <a:pt x="95" y="644"/>
                </a:cubicBezTo>
                <a:cubicBezTo>
                  <a:pt x="94" y="646"/>
                  <a:pt x="92" y="648"/>
                  <a:pt x="93" y="651"/>
                </a:cubicBezTo>
                <a:cubicBezTo>
                  <a:pt x="90" y="653"/>
                  <a:pt x="86" y="653"/>
                  <a:pt x="85" y="656"/>
                </a:cubicBezTo>
                <a:close/>
                <a:moveTo>
                  <a:pt x="1150" y="651"/>
                </a:moveTo>
                <a:cubicBezTo>
                  <a:pt x="1149" y="649"/>
                  <a:pt x="1145" y="650"/>
                  <a:pt x="1145" y="651"/>
                </a:cubicBezTo>
                <a:cubicBezTo>
                  <a:pt x="1146" y="652"/>
                  <a:pt x="1145" y="655"/>
                  <a:pt x="1148" y="654"/>
                </a:cubicBezTo>
                <a:cubicBezTo>
                  <a:pt x="1148" y="652"/>
                  <a:pt x="1150" y="652"/>
                  <a:pt x="1150" y="651"/>
                </a:cubicBezTo>
                <a:close/>
                <a:moveTo>
                  <a:pt x="1164" y="657"/>
                </a:moveTo>
                <a:cubicBezTo>
                  <a:pt x="1165" y="654"/>
                  <a:pt x="1165" y="652"/>
                  <a:pt x="1162" y="651"/>
                </a:cubicBezTo>
                <a:cubicBezTo>
                  <a:pt x="1160" y="653"/>
                  <a:pt x="1162" y="656"/>
                  <a:pt x="1164" y="657"/>
                </a:cubicBezTo>
                <a:close/>
                <a:moveTo>
                  <a:pt x="1195" y="662"/>
                </a:moveTo>
                <a:cubicBezTo>
                  <a:pt x="1195" y="659"/>
                  <a:pt x="1193" y="658"/>
                  <a:pt x="1192" y="657"/>
                </a:cubicBezTo>
                <a:cubicBezTo>
                  <a:pt x="1191" y="659"/>
                  <a:pt x="1189" y="660"/>
                  <a:pt x="1187" y="661"/>
                </a:cubicBezTo>
                <a:cubicBezTo>
                  <a:pt x="1186" y="664"/>
                  <a:pt x="1188" y="665"/>
                  <a:pt x="1188" y="668"/>
                </a:cubicBezTo>
                <a:cubicBezTo>
                  <a:pt x="1193" y="669"/>
                  <a:pt x="1190" y="661"/>
                  <a:pt x="1195" y="662"/>
                </a:cubicBezTo>
                <a:close/>
                <a:moveTo>
                  <a:pt x="1196" y="671"/>
                </a:moveTo>
                <a:cubicBezTo>
                  <a:pt x="1196" y="672"/>
                  <a:pt x="1195" y="672"/>
                  <a:pt x="1194" y="671"/>
                </a:cubicBezTo>
                <a:cubicBezTo>
                  <a:pt x="1194" y="674"/>
                  <a:pt x="1191" y="675"/>
                  <a:pt x="1188" y="675"/>
                </a:cubicBezTo>
                <a:cubicBezTo>
                  <a:pt x="1188" y="676"/>
                  <a:pt x="1187" y="677"/>
                  <a:pt x="1187" y="678"/>
                </a:cubicBezTo>
                <a:cubicBezTo>
                  <a:pt x="1192" y="680"/>
                  <a:pt x="1192" y="675"/>
                  <a:pt x="1196" y="676"/>
                </a:cubicBezTo>
                <a:cubicBezTo>
                  <a:pt x="1195" y="673"/>
                  <a:pt x="1199" y="672"/>
                  <a:pt x="1196" y="671"/>
                </a:cubicBezTo>
                <a:close/>
                <a:moveTo>
                  <a:pt x="1161" y="690"/>
                </a:moveTo>
                <a:cubicBezTo>
                  <a:pt x="1171" y="690"/>
                  <a:pt x="1166" y="685"/>
                  <a:pt x="1161" y="690"/>
                </a:cubicBezTo>
                <a:close/>
                <a:moveTo>
                  <a:pt x="1213" y="728"/>
                </a:moveTo>
                <a:cubicBezTo>
                  <a:pt x="1210" y="728"/>
                  <a:pt x="1208" y="730"/>
                  <a:pt x="1207" y="733"/>
                </a:cubicBezTo>
                <a:cubicBezTo>
                  <a:pt x="1208" y="735"/>
                  <a:pt x="1209" y="736"/>
                  <a:pt x="1211" y="737"/>
                </a:cubicBezTo>
                <a:cubicBezTo>
                  <a:pt x="1210" y="735"/>
                  <a:pt x="1213" y="736"/>
                  <a:pt x="1213" y="734"/>
                </a:cubicBezTo>
                <a:cubicBezTo>
                  <a:pt x="1211" y="733"/>
                  <a:pt x="1214" y="730"/>
                  <a:pt x="1213" y="728"/>
                </a:cubicBezTo>
                <a:close/>
                <a:moveTo>
                  <a:pt x="1152" y="730"/>
                </a:moveTo>
                <a:cubicBezTo>
                  <a:pt x="1149" y="731"/>
                  <a:pt x="1145" y="734"/>
                  <a:pt x="1149" y="735"/>
                </a:cubicBezTo>
                <a:cubicBezTo>
                  <a:pt x="1149" y="732"/>
                  <a:pt x="1152" y="733"/>
                  <a:pt x="1152" y="730"/>
                </a:cubicBezTo>
                <a:close/>
                <a:moveTo>
                  <a:pt x="1090" y="772"/>
                </a:moveTo>
                <a:cubicBezTo>
                  <a:pt x="1090" y="770"/>
                  <a:pt x="1094" y="771"/>
                  <a:pt x="1093" y="768"/>
                </a:cubicBezTo>
                <a:cubicBezTo>
                  <a:pt x="1092" y="768"/>
                  <a:pt x="1092" y="766"/>
                  <a:pt x="1091" y="767"/>
                </a:cubicBezTo>
                <a:cubicBezTo>
                  <a:pt x="1090" y="768"/>
                  <a:pt x="1087" y="771"/>
                  <a:pt x="1090" y="772"/>
                </a:cubicBezTo>
                <a:close/>
                <a:moveTo>
                  <a:pt x="176" y="780"/>
                </a:moveTo>
                <a:cubicBezTo>
                  <a:pt x="173" y="779"/>
                  <a:pt x="167" y="778"/>
                  <a:pt x="165" y="782"/>
                </a:cubicBezTo>
                <a:cubicBezTo>
                  <a:pt x="170" y="783"/>
                  <a:pt x="175" y="783"/>
                  <a:pt x="176" y="780"/>
                </a:cubicBezTo>
                <a:close/>
                <a:moveTo>
                  <a:pt x="1020" y="798"/>
                </a:moveTo>
                <a:cubicBezTo>
                  <a:pt x="1020" y="795"/>
                  <a:pt x="1022" y="794"/>
                  <a:pt x="1023" y="792"/>
                </a:cubicBezTo>
                <a:cubicBezTo>
                  <a:pt x="1021" y="792"/>
                  <a:pt x="1022" y="789"/>
                  <a:pt x="1019" y="790"/>
                </a:cubicBezTo>
                <a:cubicBezTo>
                  <a:pt x="1022" y="794"/>
                  <a:pt x="1016" y="796"/>
                  <a:pt x="1020" y="798"/>
                </a:cubicBezTo>
                <a:close/>
                <a:moveTo>
                  <a:pt x="1191" y="812"/>
                </a:moveTo>
                <a:cubicBezTo>
                  <a:pt x="1191" y="811"/>
                  <a:pt x="1191" y="810"/>
                  <a:pt x="1191" y="810"/>
                </a:cubicBezTo>
                <a:cubicBezTo>
                  <a:pt x="1191" y="814"/>
                  <a:pt x="1190" y="815"/>
                  <a:pt x="1192" y="817"/>
                </a:cubicBezTo>
                <a:cubicBezTo>
                  <a:pt x="1193" y="815"/>
                  <a:pt x="1198" y="811"/>
                  <a:pt x="1200" y="813"/>
                </a:cubicBezTo>
                <a:cubicBezTo>
                  <a:pt x="1200" y="817"/>
                  <a:pt x="1197" y="812"/>
                  <a:pt x="1198" y="816"/>
                </a:cubicBezTo>
                <a:cubicBezTo>
                  <a:pt x="1199" y="816"/>
                  <a:pt x="1200" y="816"/>
                  <a:pt x="1201" y="817"/>
                </a:cubicBezTo>
                <a:cubicBezTo>
                  <a:pt x="1201" y="813"/>
                  <a:pt x="1205" y="811"/>
                  <a:pt x="1204" y="809"/>
                </a:cubicBezTo>
                <a:cubicBezTo>
                  <a:pt x="1207" y="809"/>
                  <a:pt x="1207" y="812"/>
                  <a:pt x="1208" y="813"/>
                </a:cubicBezTo>
                <a:cubicBezTo>
                  <a:pt x="1212" y="812"/>
                  <a:pt x="1213" y="808"/>
                  <a:pt x="1218" y="808"/>
                </a:cubicBezTo>
                <a:cubicBezTo>
                  <a:pt x="1217" y="803"/>
                  <a:pt x="1218" y="802"/>
                  <a:pt x="1220" y="798"/>
                </a:cubicBezTo>
                <a:cubicBezTo>
                  <a:pt x="1208" y="801"/>
                  <a:pt x="1205" y="811"/>
                  <a:pt x="1191" y="812"/>
                </a:cubicBezTo>
                <a:close/>
                <a:moveTo>
                  <a:pt x="1157" y="815"/>
                </a:moveTo>
                <a:cubicBezTo>
                  <a:pt x="1158" y="815"/>
                  <a:pt x="1159" y="816"/>
                  <a:pt x="1160" y="816"/>
                </a:cubicBezTo>
                <a:cubicBezTo>
                  <a:pt x="1161" y="813"/>
                  <a:pt x="1164" y="813"/>
                  <a:pt x="1164" y="810"/>
                </a:cubicBezTo>
                <a:cubicBezTo>
                  <a:pt x="1163" y="810"/>
                  <a:pt x="1162" y="810"/>
                  <a:pt x="1161" y="809"/>
                </a:cubicBezTo>
                <a:cubicBezTo>
                  <a:pt x="1160" y="812"/>
                  <a:pt x="1157" y="812"/>
                  <a:pt x="1157" y="815"/>
                </a:cubicBezTo>
                <a:close/>
                <a:moveTo>
                  <a:pt x="963" y="823"/>
                </a:moveTo>
                <a:cubicBezTo>
                  <a:pt x="963" y="825"/>
                  <a:pt x="961" y="824"/>
                  <a:pt x="961" y="825"/>
                </a:cubicBezTo>
                <a:cubicBezTo>
                  <a:pt x="961" y="827"/>
                  <a:pt x="961" y="830"/>
                  <a:pt x="962" y="831"/>
                </a:cubicBezTo>
                <a:cubicBezTo>
                  <a:pt x="963" y="829"/>
                  <a:pt x="966" y="829"/>
                  <a:pt x="967" y="828"/>
                </a:cubicBezTo>
                <a:cubicBezTo>
                  <a:pt x="966" y="826"/>
                  <a:pt x="966" y="824"/>
                  <a:pt x="963" y="823"/>
                </a:cubicBezTo>
                <a:close/>
                <a:moveTo>
                  <a:pt x="928" y="831"/>
                </a:moveTo>
                <a:cubicBezTo>
                  <a:pt x="928" y="834"/>
                  <a:pt x="922" y="838"/>
                  <a:pt x="927" y="840"/>
                </a:cubicBezTo>
                <a:cubicBezTo>
                  <a:pt x="927" y="838"/>
                  <a:pt x="931" y="833"/>
                  <a:pt x="928" y="831"/>
                </a:cubicBezTo>
                <a:close/>
                <a:moveTo>
                  <a:pt x="991" y="831"/>
                </a:moveTo>
                <a:cubicBezTo>
                  <a:pt x="991" y="833"/>
                  <a:pt x="988" y="832"/>
                  <a:pt x="989" y="834"/>
                </a:cubicBezTo>
                <a:cubicBezTo>
                  <a:pt x="991" y="834"/>
                  <a:pt x="991" y="836"/>
                  <a:pt x="992" y="836"/>
                </a:cubicBezTo>
                <a:cubicBezTo>
                  <a:pt x="991" y="835"/>
                  <a:pt x="993" y="831"/>
                  <a:pt x="991" y="831"/>
                </a:cubicBezTo>
                <a:close/>
                <a:moveTo>
                  <a:pt x="1016" y="833"/>
                </a:moveTo>
                <a:cubicBezTo>
                  <a:pt x="1013" y="830"/>
                  <a:pt x="1010" y="834"/>
                  <a:pt x="1010" y="837"/>
                </a:cubicBezTo>
                <a:cubicBezTo>
                  <a:pt x="1013" y="837"/>
                  <a:pt x="1016" y="837"/>
                  <a:pt x="1016" y="833"/>
                </a:cubicBezTo>
                <a:close/>
                <a:moveTo>
                  <a:pt x="1096" y="833"/>
                </a:moveTo>
                <a:cubicBezTo>
                  <a:pt x="1096" y="834"/>
                  <a:pt x="1096" y="834"/>
                  <a:pt x="1096" y="834"/>
                </a:cubicBezTo>
                <a:cubicBezTo>
                  <a:pt x="1095" y="835"/>
                  <a:pt x="1093" y="834"/>
                  <a:pt x="1092" y="835"/>
                </a:cubicBezTo>
                <a:cubicBezTo>
                  <a:pt x="1094" y="836"/>
                  <a:pt x="1094" y="837"/>
                  <a:pt x="1096" y="836"/>
                </a:cubicBezTo>
                <a:cubicBezTo>
                  <a:pt x="1096" y="836"/>
                  <a:pt x="1098" y="833"/>
                  <a:pt x="1096" y="833"/>
                </a:cubicBezTo>
                <a:close/>
                <a:moveTo>
                  <a:pt x="1012" y="845"/>
                </a:moveTo>
                <a:cubicBezTo>
                  <a:pt x="1012" y="840"/>
                  <a:pt x="1017" y="846"/>
                  <a:pt x="1019" y="840"/>
                </a:cubicBezTo>
                <a:cubicBezTo>
                  <a:pt x="1015" y="841"/>
                  <a:pt x="1019" y="838"/>
                  <a:pt x="1019" y="836"/>
                </a:cubicBezTo>
                <a:cubicBezTo>
                  <a:pt x="1016" y="838"/>
                  <a:pt x="1009" y="840"/>
                  <a:pt x="1012" y="845"/>
                </a:cubicBezTo>
                <a:close/>
                <a:moveTo>
                  <a:pt x="111" y="855"/>
                </a:moveTo>
                <a:cubicBezTo>
                  <a:pt x="108" y="856"/>
                  <a:pt x="107" y="858"/>
                  <a:pt x="105" y="860"/>
                </a:cubicBezTo>
                <a:cubicBezTo>
                  <a:pt x="108" y="861"/>
                  <a:pt x="113" y="857"/>
                  <a:pt x="111" y="855"/>
                </a:cubicBezTo>
                <a:close/>
                <a:moveTo>
                  <a:pt x="967" y="855"/>
                </a:moveTo>
                <a:cubicBezTo>
                  <a:pt x="968" y="860"/>
                  <a:pt x="965" y="856"/>
                  <a:pt x="962" y="857"/>
                </a:cubicBezTo>
                <a:cubicBezTo>
                  <a:pt x="962" y="859"/>
                  <a:pt x="963" y="861"/>
                  <a:pt x="964" y="861"/>
                </a:cubicBezTo>
                <a:cubicBezTo>
                  <a:pt x="965" y="859"/>
                  <a:pt x="969" y="860"/>
                  <a:pt x="970" y="857"/>
                </a:cubicBezTo>
                <a:cubicBezTo>
                  <a:pt x="968" y="857"/>
                  <a:pt x="969" y="854"/>
                  <a:pt x="967" y="855"/>
                </a:cubicBezTo>
                <a:close/>
                <a:moveTo>
                  <a:pt x="100" y="870"/>
                </a:moveTo>
                <a:cubicBezTo>
                  <a:pt x="102" y="869"/>
                  <a:pt x="105" y="869"/>
                  <a:pt x="105" y="866"/>
                </a:cubicBezTo>
                <a:cubicBezTo>
                  <a:pt x="102" y="866"/>
                  <a:pt x="102" y="866"/>
                  <a:pt x="102" y="866"/>
                </a:cubicBezTo>
                <a:cubicBezTo>
                  <a:pt x="103" y="869"/>
                  <a:pt x="100" y="868"/>
                  <a:pt x="100" y="870"/>
                </a:cubicBezTo>
                <a:close/>
                <a:moveTo>
                  <a:pt x="177" y="879"/>
                </a:moveTo>
                <a:cubicBezTo>
                  <a:pt x="172" y="873"/>
                  <a:pt x="164" y="880"/>
                  <a:pt x="161" y="885"/>
                </a:cubicBezTo>
                <a:cubicBezTo>
                  <a:pt x="166" y="888"/>
                  <a:pt x="174" y="884"/>
                  <a:pt x="177" y="879"/>
                </a:cubicBezTo>
                <a:close/>
                <a:moveTo>
                  <a:pt x="1111" y="885"/>
                </a:moveTo>
                <a:cubicBezTo>
                  <a:pt x="1109" y="888"/>
                  <a:pt x="1105" y="888"/>
                  <a:pt x="1104" y="892"/>
                </a:cubicBezTo>
                <a:cubicBezTo>
                  <a:pt x="1112" y="898"/>
                  <a:pt x="1111" y="900"/>
                  <a:pt x="1112" y="909"/>
                </a:cubicBezTo>
                <a:cubicBezTo>
                  <a:pt x="1116" y="907"/>
                  <a:pt x="1118" y="904"/>
                  <a:pt x="1120" y="899"/>
                </a:cubicBezTo>
                <a:cubicBezTo>
                  <a:pt x="1114" y="899"/>
                  <a:pt x="1113" y="889"/>
                  <a:pt x="1111" y="885"/>
                </a:cubicBezTo>
                <a:close/>
                <a:moveTo>
                  <a:pt x="146" y="887"/>
                </a:moveTo>
                <a:cubicBezTo>
                  <a:pt x="139" y="888"/>
                  <a:pt x="134" y="892"/>
                  <a:pt x="132" y="898"/>
                </a:cubicBezTo>
                <a:cubicBezTo>
                  <a:pt x="137" y="895"/>
                  <a:pt x="152" y="890"/>
                  <a:pt x="145" y="887"/>
                </a:cubicBezTo>
                <a:cubicBezTo>
                  <a:pt x="146" y="887"/>
                  <a:pt x="146" y="887"/>
                  <a:pt x="146" y="887"/>
                </a:cubicBezTo>
                <a:close/>
                <a:moveTo>
                  <a:pt x="152" y="894"/>
                </a:moveTo>
                <a:cubicBezTo>
                  <a:pt x="155" y="894"/>
                  <a:pt x="155" y="894"/>
                  <a:pt x="155" y="894"/>
                </a:cubicBezTo>
                <a:cubicBezTo>
                  <a:pt x="156" y="891"/>
                  <a:pt x="154" y="891"/>
                  <a:pt x="152" y="890"/>
                </a:cubicBezTo>
                <a:cubicBezTo>
                  <a:pt x="152" y="891"/>
                  <a:pt x="151" y="892"/>
                  <a:pt x="152" y="894"/>
                </a:cubicBezTo>
                <a:close/>
                <a:moveTo>
                  <a:pt x="1199" y="891"/>
                </a:moveTo>
                <a:cubicBezTo>
                  <a:pt x="1195" y="894"/>
                  <a:pt x="1193" y="894"/>
                  <a:pt x="1192" y="900"/>
                </a:cubicBezTo>
                <a:cubicBezTo>
                  <a:pt x="1195" y="898"/>
                  <a:pt x="1199" y="899"/>
                  <a:pt x="1201" y="896"/>
                </a:cubicBezTo>
                <a:cubicBezTo>
                  <a:pt x="1198" y="895"/>
                  <a:pt x="1203" y="891"/>
                  <a:pt x="1199" y="891"/>
                </a:cubicBezTo>
                <a:close/>
                <a:moveTo>
                  <a:pt x="1133" y="913"/>
                </a:moveTo>
                <a:cubicBezTo>
                  <a:pt x="1134" y="916"/>
                  <a:pt x="1142" y="909"/>
                  <a:pt x="1141" y="915"/>
                </a:cubicBezTo>
                <a:cubicBezTo>
                  <a:pt x="1149" y="915"/>
                  <a:pt x="1144" y="910"/>
                  <a:pt x="1147" y="906"/>
                </a:cubicBezTo>
                <a:cubicBezTo>
                  <a:pt x="1141" y="905"/>
                  <a:pt x="1136" y="909"/>
                  <a:pt x="1133" y="913"/>
                </a:cubicBezTo>
                <a:close/>
                <a:moveTo>
                  <a:pt x="118" y="907"/>
                </a:moveTo>
                <a:cubicBezTo>
                  <a:pt x="117" y="911"/>
                  <a:pt x="113" y="910"/>
                  <a:pt x="111" y="913"/>
                </a:cubicBezTo>
                <a:cubicBezTo>
                  <a:pt x="116" y="915"/>
                  <a:pt x="116" y="912"/>
                  <a:pt x="120" y="913"/>
                </a:cubicBezTo>
                <a:cubicBezTo>
                  <a:pt x="120" y="910"/>
                  <a:pt x="121" y="906"/>
                  <a:pt x="118" y="907"/>
                </a:cubicBezTo>
                <a:close/>
                <a:moveTo>
                  <a:pt x="1122" y="910"/>
                </a:moveTo>
                <a:cubicBezTo>
                  <a:pt x="1121" y="910"/>
                  <a:pt x="1121" y="908"/>
                  <a:pt x="1121" y="907"/>
                </a:cubicBezTo>
                <a:cubicBezTo>
                  <a:pt x="1118" y="907"/>
                  <a:pt x="1118" y="907"/>
                  <a:pt x="1118" y="907"/>
                </a:cubicBezTo>
                <a:cubicBezTo>
                  <a:pt x="1118" y="909"/>
                  <a:pt x="1117" y="909"/>
                  <a:pt x="1117" y="911"/>
                </a:cubicBezTo>
                <a:cubicBezTo>
                  <a:pt x="1119" y="910"/>
                  <a:pt x="1122" y="912"/>
                  <a:pt x="1122" y="910"/>
                </a:cubicBezTo>
                <a:close/>
                <a:moveTo>
                  <a:pt x="47" y="910"/>
                </a:moveTo>
                <a:cubicBezTo>
                  <a:pt x="44" y="907"/>
                  <a:pt x="38" y="912"/>
                  <a:pt x="41" y="914"/>
                </a:cubicBezTo>
                <a:cubicBezTo>
                  <a:pt x="42" y="912"/>
                  <a:pt x="46" y="913"/>
                  <a:pt x="47" y="910"/>
                </a:cubicBezTo>
                <a:close/>
                <a:moveTo>
                  <a:pt x="1167" y="913"/>
                </a:moveTo>
                <a:cubicBezTo>
                  <a:pt x="1168" y="914"/>
                  <a:pt x="1168" y="915"/>
                  <a:pt x="1170" y="914"/>
                </a:cubicBezTo>
                <a:cubicBezTo>
                  <a:pt x="1170" y="912"/>
                  <a:pt x="1171" y="911"/>
                  <a:pt x="1171" y="909"/>
                </a:cubicBezTo>
                <a:cubicBezTo>
                  <a:pt x="1169" y="909"/>
                  <a:pt x="1167" y="911"/>
                  <a:pt x="1167" y="913"/>
                </a:cubicBezTo>
                <a:close/>
                <a:moveTo>
                  <a:pt x="1158" y="911"/>
                </a:moveTo>
                <a:cubicBezTo>
                  <a:pt x="1157" y="914"/>
                  <a:pt x="1153" y="913"/>
                  <a:pt x="1151" y="913"/>
                </a:cubicBezTo>
                <a:cubicBezTo>
                  <a:pt x="1151" y="915"/>
                  <a:pt x="1148" y="916"/>
                  <a:pt x="1146" y="917"/>
                </a:cubicBezTo>
                <a:cubicBezTo>
                  <a:pt x="1145" y="922"/>
                  <a:pt x="1145" y="922"/>
                  <a:pt x="1146" y="926"/>
                </a:cubicBezTo>
                <a:cubicBezTo>
                  <a:pt x="1149" y="926"/>
                  <a:pt x="1152" y="923"/>
                  <a:pt x="1155" y="925"/>
                </a:cubicBezTo>
                <a:cubicBezTo>
                  <a:pt x="1154" y="926"/>
                  <a:pt x="1153" y="927"/>
                  <a:pt x="1153" y="928"/>
                </a:cubicBezTo>
                <a:cubicBezTo>
                  <a:pt x="1157" y="926"/>
                  <a:pt x="1161" y="925"/>
                  <a:pt x="1158" y="921"/>
                </a:cubicBezTo>
                <a:cubicBezTo>
                  <a:pt x="1161" y="921"/>
                  <a:pt x="1161" y="921"/>
                  <a:pt x="1161" y="921"/>
                </a:cubicBezTo>
                <a:cubicBezTo>
                  <a:pt x="1161" y="923"/>
                  <a:pt x="1160" y="924"/>
                  <a:pt x="1162" y="926"/>
                </a:cubicBezTo>
                <a:cubicBezTo>
                  <a:pt x="1163" y="921"/>
                  <a:pt x="1166" y="919"/>
                  <a:pt x="1165" y="914"/>
                </a:cubicBezTo>
                <a:cubicBezTo>
                  <a:pt x="1159" y="916"/>
                  <a:pt x="1160" y="911"/>
                  <a:pt x="1158" y="911"/>
                </a:cubicBezTo>
                <a:close/>
                <a:moveTo>
                  <a:pt x="1147" y="923"/>
                </a:moveTo>
                <a:cubicBezTo>
                  <a:pt x="1146" y="920"/>
                  <a:pt x="1149" y="921"/>
                  <a:pt x="1148" y="917"/>
                </a:cubicBezTo>
                <a:cubicBezTo>
                  <a:pt x="1149" y="918"/>
                  <a:pt x="1150" y="918"/>
                  <a:pt x="1151" y="918"/>
                </a:cubicBezTo>
                <a:cubicBezTo>
                  <a:pt x="1151" y="921"/>
                  <a:pt x="1150" y="923"/>
                  <a:pt x="1147" y="923"/>
                </a:cubicBezTo>
                <a:close/>
                <a:moveTo>
                  <a:pt x="88" y="926"/>
                </a:moveTo>
                <a:cubicBezTo>
                  <a:pt x="92" y="922"/>
                  <a:pt x="97" y="920"/>
                  <a:pt x="101" y="916"/>
                </a:cubicBezTo>
                <a:cubicBezTo>
                  <a:pt x="95" y="911"/>
                  <a:pt x="91" y="920"/>
                  <a:pt x="87" y="923"/>
                </a:cubicBezTo>
                <a:cubicBezTo>
                  <a:pt x="88" y="923"/>
                  <a:pt x="87" y="925"/>
                  <a:pt x="88" y="926"/>
                </a:cubicBezTo>
                <a:close/>
                <a:moveTo>
                  <a:pt x="994" y="937"/>
                </a:moveTo>
                <a:cubicBezTo>
                  <a:pt x="1001" y="937"/>
                  <a:pt x="1006" y="930"/>
                  <a:pt x="1012" y="931"/>
                </a:cubicBezTo>
                <a:cubicBezTo>
                  <a:pt x="1013" y="927"/>
                  <a:pt x="1012" y="927"/>
                  <a:pt x="1012" y="922"/>
                </a:cubicBezTo>
                <a:cubicBezTo>
                  <a:pt x="1002" y="920"/>
                  <a:pt x="1004" y="933"/>
                  <a:pt x="996" y="931"/>
                </a:cubicBezTo>
                <a:cubicBezTo>
                  <a:pt x="998" y="927"/>
                  <a:pt x="1001" y="926"/>
                  <a:pt x="1005" y="924"/>
                </a:cubicBezTo>
                <a:cubicBezTo>
                  <a:pt x="1001" y="923"/>
                  <a:pt x="997" y="922"/>
                  <a:pt x="994" y="925"/>
                </a:cubicBezTo>
                <a:cubicBezTo>
                  <a:pt x="997" y="930"/>
                  <a:pt x="993" y="931"/>
                  <a:pt x="994" y="937"/>
                </a:cubicBezTo>
                <a:close/>
                <a:moveTo>
                  <a:pt x="178" y="931"/>
                </a:moveTo>
                <a:cubicBezTo>
                  <a:pt x="175" y="931"/>
                  <a:pt x="176" y="933"/>
                  <a:pt x="174" y="935"/>
                </a:cubicBezTo>
                <a:cubicBezTo>
                  <a:pt x="178" y="935"/>
                  <a:pt x="178" y="933"/>
                  <a:pt x="178" y="931"/>
                </a:cubicBezTo>
                <a:close/>
                <a:moveTo>
                  <a:pt x="1184" y="948"/>
                </a:moveTo>
                <a:cubicBezTo>
                  <a:pt x="1186" y="945"/>
                  <a:pt x="1188" y="942"/>
                  <a:pt x="1189" y="939"/>
                </a:cubicBezTo>
                <a:cubicBezTo>
                  <a:pt x="1184" y="941"/>
                  <a:pt x="1188" y="934"/>
                  <a:pt x="1184" y="935"/>
                </a:cubicBezTo>
                <a:cubicBezTo>
                  <a:pt x="1177" y="945"/>
                  <a:pt x="1160" y="942"/>
                  <a:pt x="1160" y="956"/>
                </a:cubicBezTo>
                <a:cubicBezTo>
                  <a:pt x="1159" y="954"/>
                  <a:pt x="1158" y="957"/>
                  <a:pt x="1158" y="955"/>
                </a:cubicBezTo>
                <a:cubicBezTo>
                  <a:pt x="1158" y="954"/>
                  <a:pt x="1159" y="953"/>
                  <a:pt x="1158" y="952"/>
                </a:cubicBezTo>
                <a:cubicBezTo>
                  <a:pt x="1156" y="954"/>
                  <a:pt x="1155" y="956"/>
                  <a:pt x="1154" y="958"/>
                </a:cubicBezTo>
                <a:cubicBezTo>
                  <a:pt x="1149" y="959"/>
                  <a:pt x="1153" y="956"/>
                  <a:pt x="1149" y="955"/>
                </a:cubicBezTo>
                <a:cubicBezTo>
                  <a:pt x="1150" y="963"/>
                  <a:pt x="1143" y="964"/>
                  <a:pt x="1135" y="964"/>
                </a:cubicBezTo>
                <a:cubicBezTo>
                  <a:pt x="1132" y="973"/>
                  <a:pt x="1125" y="977"/>
                  <a:pt x="1117" y="980"/>
                </a:cubicBezTo>
                <a:cubicBezTo>
                  <a:pt x="1114" y="975"/>
                  <a:pt x="1120" y="972"/>
                  <a:pt x="1122" y="969"/>
                </a:cubicBezTo>
                <a:cubicBezTo>
                  <a:pt x="1117" y="969"/>
                  <a:pt x="1126" y="967"/>
                  <a:pt x="1122" y="965"/>
                </a:cubicBezTo>
                <a:cubicBezTo>
                  <a:pt x="1121" y="968"/>
                  <a:pt x="1119" y="965"/>
                  <a:pt x="1118" y="965"/>
                </a:cubicBezTo>
                <a:cubicBezTo>
                  <a:pt x="1116" y="966"/>
                  <a:pt x="1115" y="969"/>
                  <a:pt x="1114" y="972"/>
                </a:cubicBezTo>
                <a:cubicBezTo>
                  <a:pt x="1109" y="971"/>
                  <a:pt x="1108" y="974"/>
                  <a:pt x="1106" y="977"/>
                </a:cubicBezTo>
                <a:cubicBezTo>
                  <a:pt x="1110" y="976"/>
                  <a:pt x="1110" y="973"/>
                  <a:pt x="1114" y="974"/>
                </a:cubicBezTo>
                <a:cubicBezTo>
                  <a:pt x="1118" y="982"/>
                  <a:pt x="1110" y="982"/>
                  <a:pt x="1107" y="987"/>
                </a:cubicBezTo>
                <a:cubicBezTo>
                  <a:pt x="1115" y="986"/>
                  <a:pt x="1119" y="980"/>
                  <a:pt x="1127" y="978"/>
                </a:cubicBezTo>
                <a:cubicBezTo>
                  <a:pt x="1128" y="981"/>
                  <a:pt x="1129" y="983"/>
                  <a:pt x="1130" y="984"/>
                </a:cubicBezTo>
                <a:cubicBezTo>
                  <a:pt x="1134" y="981"/>
                  <a:pt x="1140" y="978"/>
                  <a:pt x="1143" y="973"/>
                </a:cubicBezTo>
                <a:cubicBezTo>
                  <a:pt x="1153" y="977"/>
                  <a:pt x="1151" y="960"/>
                  <a:pt x="1158" y="958"/>
                </a:cubicBezTo>
                <a:cubicBezTo>
                  <a:pt x="1161" y="958"/>
                  <a:pt x="1161" y="961"/>
                  <a:pt x="1164" y="960"/>
                </a:cubicBezTo>
                <a:cubicBezTo>
                  <a:pt x="1171" y="957"/>
                  <a:pt x="1174" y="946"/>
                  <a:pt x="1184" y="948"/>
                </a:cubicBezTo>
                <a:close/>
                <a:moveTo>
                  <a:pt x="215" y="940"/>
                </a:moveTo>
                <a:cubicBezTo>
                  <a:pt x="216" y="940"/>
                  <a:pt x="218" y="940"/>
                  <a:pt x="218" y="942"/>
                </a:cubicBezTo>
                <a:cubicBezTo>
                  <a:pt x="219" y="942"/>
                  <a:pt x="221" y="942"/>
                  <a:pt x="221" y="940"/>
                </a:cubicBezTo>
                <a:cubicBezTo>
                  <a:pt x="220" y="940"/>
                  <a:pt x="220" y="940"/>
                  <a:pt x="220" y="939"/>
                </a:cubicBezTo>
                <a:cubicBezTo>
                  <a:pt x="218" y="939"/>
                  <a:pt x="215" y="938"/>
                  <a:pt x="215" y="940"/>
                </a:cubicBezTo>
                <a:close/>
                <a:moveTo>
                  <a:pt x="1064" y="943"/>
                </a:moveTo>
                <a:cubicBezTo>
                  <a:pt x="1065" y="946"/>
                  <a:pt x="1063" y="946"/>
                  <a:pt x="1062" y="948"/>
                </a:cubicBezTo>
                <a:cubicBezTo>
                  <a:pt x="1066" y="947"/>
                  <a:pt x="1065" y="950"/>
                  <a:pt x="1068" y="950"/>
                </a:cubicBezTo>
                <a:cubicBezTo>
                  <a:pt x="1069" y="948"/>
                  <a:pt x="1073" y="948"/>
                  <a:pt x="1072" y="944"/>
                </a:cubicBezTo>
                <a:cubicBezTo>
                  <a:pt x="1070" y="943"/>
                  <a:pt x="1069" y="948"/>
                  <a:pt x="1069" y="945"/>
                </a:cubicBezTo>
                <a:cubicBezTo>
                  <a:pt x="1069" y="944"/>
                  <a:pt x="1070" y="943"/>
                  <a:pt x="1070" y="942"/>
                </a:cubicBezTo>
                <a:cubicBezTo>
                  <a:pt x="1068" y="942"/>
                  <a:pt x="1067" y="940"/>
                  <a:pt x="1064" y="939"/>
                </a:cubicBezTo>
                <a:cubicBezTo>
                  <a:pt x="1063" y="944"/>
                  <a:pt x="1057" y="942"/>
                  <a:pt x="1058" y="948"/>
                </a:cubicBezTo>
                <a:cubicBezTo>
                  <a:pt x="1063" y="949"/>
                  <a:pt x="1061" y="944"/>
                  <a:pt x="1064" y="943"/>
                </a:cubicBezTo>
                <a:close/>
                <a:moveTo>
                  <a:pt x="942" y="948"/>
                </a:moveTo>
                <a:cubicBezTo>
                  <a:pt x="942" y="944"/>
                  <a:pt x="942" y="944"/>
                  <a:pt x="942" y="944"/>
                </a:cubicBezTo>
                <a:cubicBezTo>
                  <a:pt x="939" y="943"/>
                  <a:pt x="939" y="949"/>
                  <a:pt x="942" y="948"/>
                </a:cubicBezTo>
                <a:close/>
                <a:moveTo>
                  <a:pt x="1171" y="961"/>
                </a:moveTo>
                <a:cubicBezTo>
                  <a:pt x="1171" y="966"/>
                  <a:pt x="1164" y="965"/>
                  <a:pt x="1164" y="970"/>
                </a:cubicBezTo>
                <a:cubicBezTo>
                  <a:pt x="1176" y="963"/>
                  <a:pt x="1186" y="960"/>
                  <a:pt x="1195" y="950"/>
                </a:cubicBezTo>
                <a:cubicBezTo>
                  <a:pt x="1185" y="945"/>
                  <a:pt x="1181" y="960"/>
                  <a:pt x="1171" y="961"/>
                </a:cubicBezTo>
                <a:close/>
                <a:moveTo>
                  <a:pt x="199" y="950"/>
                </a:moveTo>
                <a:cubicBezTo>
                  <a:pt x="197" y="950"/>
                  <a:pt x="194" y="950"/>
                  <a:pt x="195" y="952"/>
                </a:cubicBezTo>
                <a:cubicBezTo>
                  <a:pt x="197" y="952"/>
                  <a:pt x="199" y="952"/>
                  <a:pt x="199" y="950"/>
                </a:cubicBezTo>
                <a:close/>
                <a:moveTo>
                  <a:pt x="72" y="952"/>
                </a:moveTo>
                <a:cubicBezTo>
                  <a:pt x="70" y="949"/>
                  <a:pt x="65" y="951"/>
                  <a:pt x="64" y="954"/>
                </a:cubicBezTo>
                <a:cubicBezTo>
                  <a:pt x="67" y="954"/>
                  <a:pt x="71" y="955"/>
                  <a:pt x="72" y="952"/>
                </a:cubicBezTo>
                <a:close/>
                <a:moveTo>
                  <a:pt x="1136" y="954"/>
                </a:moveTo>
                <a:cubicBezTo>
                  <a:pt x="1139" y="955"/>
                  <a:pt x="1141" y="954"/>
                  <a:pt x="1140" y="951"/>
                </a:cubicBezTo>
                <a:cubicBezTo>
                  <a:pt x="1137" y="951"/>
                  <a:pt x="1137" y="951"/>
                  <a:pt x="1137" y="951"/>
                </a:cubicBezTo>
                <a:cubicBezTo>
                  <a:pt x="1138" y="952"/>
                  <a:pt x="1136" y="953"/>
                  <a:pt x="1136" y="954"/>
                </a:cubicBezTo>
                <a:close/>
                <a:moveTo>
                  <a:pt x="90" y="958"/>
                </a:moveTo>
                <a:cubicBezTo>
                  <a:pt x="89" y="960"/>
                  <a:pt x="87" y="960"/>
                  <a:pt x="87" y="962"/>
                </a:cubicBezTo>
                <a:cubicBezTo>
                  <a:pt x="91" y="962"/>
                  <a:pt x="91" y="962"/>
                  <a:pt x="91" y="962"/>
                </a:cubicBezTo>
                <a:cubicBezTo>
                  <a:pt x="91" y="960"/>
                  <a:pt x="91" y="958"/>
                  <a:pt x="90" y="958"/>
                </a:cubicBezTo>
                <a:close/>
                <a:moveTo>
                  <a:pt x="130" y="964"/>
                </a:moveTo>
                <a:cubicBezTo>
                  <a:pt x="134" y="965"/>
                  <a:pt x="135" y="959"/>
                  <a:pt x="133" y="958"/>
                </a:cubicBezTo>
                <a:cubicBezTo>
                  <a:pt x="132" y="959"/>
                  <a:pt x="128" y="961"/>
                  <a:pt x="130" y="964"/>
                </a:cubicBezTo>
                <a:close/>
                <a:moveTo>
                  <a:pt x="236" y="965"/>
                </a:moveTo>
                <a:cubicBezTo>
                  <a:pt x="236" y="967"/>
                  <a:pt x="236" y="968"/>
                  <a:pt x="237" y="969"/>
                </a:cubicBezTo>
                <a:cubicBezTo>
                  <a:pt x="243" y="967"/>
                  <a:pt x="247" y="971"/>
                  <a:pt x="248" y="975"/>
                </a:cubicBezTo>
                <a:cubicBezTo>
                  <a:pt x="248" y="967"/>
                  <a:pt x="247" y="967"/>
                  <a:pt x="247" y="960"/>
                </a:cubicBezTo>
                <a:cubicBezTo>
                  <a:pt x="242" y="960"/>
                  <a:pt x="240" y="963"/>
                  <a:pt x="236" y="965"/>
                </a:cubicBezTo>
                <a:close/>
                <a:moveTo>
                  <a:pt x="171" y="965"/>
                </a:moveTo>
                <a:cubicBezTo>
                  <a:pt x="167" y="965"/>
                  <a:pt x="167" y="968"/>
                  <a:pt x="164" y="969"/>
                </a:cubicBezTo>
                <a:cubicBezTo>
                  <a:pt x="168" y="969"/>
                  <a:pt x="170" y="968"/>
                  <a:pt x="171" y="965"/>
                </a:cubicBezTo>
                <a:close/>
                <a:moveTo>
                  <a:pt x="1060" y="970"/>
                </a:moveTo>
                <a:cubicBezTo>
                  <a:pt x="1064" y="970"/>
                  <a:pt x="1066" y="969"/>
                  <a:pt x="1067" y="966"/>
                </a:cubicBezTo>
                <a:cubicBezTo>
                  <a:pt x="1064" y="967"/>
                  <a:pt x="1061" y="967"/>
                  <a:pt x="1060" y="970"/>
                </a:cubicBezTo>
                <a:close/>
                <a:moveTo>
                  <a:pt x="187" y="977"/>
                </a:moveTo>
                <a:cubicBezTo>
                  <a:pt x="187" y="978"/>
                  <a:pt x="188" y="981"/>
                  <a:pt x="186" y="981"/>
                </a:cubicBezTo>
                <a:cubicBezTo>
                  <a:pt x="182" y="981"/>
                  <a:pt x="178" y="982"/>
                  <a:pt x="176" y="985"/>
                </a:cubicBezTo>
                <a:cubicBezTo>
                  <a:pt x="173" y="986"/>
                  <a:pt x="175" y="982"/>
                  <a:pt x="172" y="983"/>
                </a:cubicBezTo>
                <a:cubicBezTo>
                  <a:pt x="166" y="985"/>
                  <a:pt x="164" y="989"/>
                  <a:pt x="161" y="992"/>
                </a:cubicBezTo>
                <a:cubicBezTo>
                  <a:pt x="156" y="997"/>
                  <a:pt x="149" y="999"/>
                  <a:pt x="145" y="1001"/>
                </a:cubicBezTo>
                <a:cubicBezTo>
                  <a:pt x="159" y="1005"/>
                  <a:pt x="173" y="992"/>
                  <a:pt x="179" y="985"/>
                </a:cubicBezTo>
                <a:cubicBezTo>
                  <a:pt x="191" y="984"/>
                  <a:pt x="196" y="977"/>
                  <a:pt x="204" y="972"/>
                </a:cubicBezTo>
                <a:cubicBezTo>
                  <a:pt x="196" y="971"/>
                  <a:pt x="193" y="975"/>
                  <a:pt x="187" y="977"/>
                </a:cubicBezTo>
                <a:close/>
                <a:moveTo>
                  <a:pt x="1174" y="972"/>
                </a:moveTo>
                <a:cubicBezTo>
                  <a:pt x="1175" y="975"/>
                  <a:pt x="1171" y="974"/>
                  <a:pt x="1172" y="977"/>
                </a:cubicBezTo>
                <a:cubicBezTo>
                  <a:pt x="1175" y="977"/>
                  <a:pt x="1177" y="973"/>
                  <a:pt x="1174" y="972"/>
                </a:cubicBezTo>
                <a:close/>
                <a:moveTo>
                  <a:pt x="1190" y="976"/>
                </a:moveTo>
                <a:cubicBezTo>
                  <a:pt x="1185" y="977"/>
                  <a:pt x="1178" y="975"/>
                  <a:pt x="1177" y="980"/>
                </a:cubicBezTo>
                <a:cubicBezTo>
                  <a:pt x="1183" y="977"/>
                  <a:pt x="1187" y="984"/>
                  <a:pt x="1190" y="980"/>
                </a:cubicBezTo>
                <a:cubicBezTo>
                  <a:pt x="1185" y="980"/>
                  <a:pt x="1188" y="977"/>
                  <a:pt x="1190" y="976"/>
                </a:cubicBezTo>
                <a:close/>
                <a:moveTo>
                  <a:pt x="989" y="985"/>
                </a:moveTo>
                <a:cubicBezTo>
                  <a:pt x="991" y="985"/>
                  <a:pt x="991" y="986"/>
                  <a:pt x="991" y="988"/>
                </a:cubicBezTo>
                <a:cubicBezTo>
                  <a:pt x="995" y="986"/>
                  <a:pt x="997" y="983"/>
                  <a:pt x="999" y="979"/>
                </a:cubicBezTo>
                <a:cubicBezTo>
                  <a:pt x="994" y="980"/>
                  <a:pt x="991" y="982"/>
                  <a:pt x="989" y="985"/>
                </a:cubicBezTo>
                <a:close/>
                <a:moveTo>
                  <a:pt x="207" y="982"/>
                </a:moveTo>
                <a:cubicBezTo>
                  <a:pt x="210" y="985"/>
                  <a:pt x="216" y="983"/>
                  <a:pt x="219" y="982"/>
                </a:cubicBezTo>
                <a:cubicBezTo>
                  <a:pt x="217" y="981"/>
                  <a:pt x="211" y="979"/>
                  <a:pt x="207" y="982"/>
                </a:cubicBezTo>
                <a:close/>
                <a:moveTo>
                  <a:pt x="4" y="982"/>
                </a:moveTo>
                <a:cubicBezTo>
                  <a:pt x="2" y="983"/>
                  <a:pt x="1" y="985"/>
                  <a:pt x="0" y="988"/>
                </a:cubicBezTo>
                <a:cubicBezTo>
                  <a:pt x="4" y="987"/>
                  <a:pt x="6" y="990"/>
                  <a:pt x="9" y="991"/>
                </a:cubicBezTo>
                <a:cubicBezTo>
                  <a:pt x="9" y="987"/>
                  <a:pt x="15" y="989"/>
                  <a:pt x="14" y="985"/>
                </a:cubicBezTo>
                <a:cubicBezTo>
                  <a:pt x="9" y="987"/>
                  <a:pt x="8" y="984"/>
                  <a:pt x="4" y="982"/>
                </a:cubicBezTo>
                <a:close/>
                <a:moveTo>
                  <a:pt x="1088" y="991"/>
                </a:moveTo>
                <a:cubicBezTo>
                  <a:pt x="1090" y="987"/>
                  <a:pt x="1095" y="986"/>
                  <a:pt x="1099" y="986"/>
                </a:cubicBezTo>
                <a:cubicBezTo>
                  <a:pt x="1098" y="977"/>
                  <a:pt x="1086" y="988"/>
                  <a:pt x="1088" y="991"/>
                </a:cubicBezTo>
                <a:close/>
                <a:moveTo>
                  <a:pt x="1136" y="986"/>
                </a:moveTo>
                <a:cubicBezTo>
                  <a:pt x="1138" y="986"/>
                  <a:pt x="1138" y="987"/>
                  <a:pt x="1139" y="988"/>
                </a:cubicBezTo>
                <a:cubicBezTo>
                  <a:pt x="1138" y="985"/>
                  <a:pt x="1142" y="987"/>
                  <a:pt x="1141" y="984"/>
                </a:cubicBezTo>
                <a:cubicBezTo>
                  <a:pt x="1139" y="984"/>
                  <a:pt x="1137" y="985"/>
                  <a:pt x="1136" y="986"/>
                </a:cubicBezTo>
                <a:close/>
                <a:moveTo>
                  <a:pt x="1151" y="990"/>
                </a:moveTo>
                <a:cubicBezTo>
                  <a:pt x="1152" y="990"/>
                  <a:pt x="1153" y="991"/>
                  <a:pt x="1154" y="991"/>
                </a:cubicBezTo>
                <a:cubicBezTo>
                  <a:pt x="1153" y="998"/>
                  <a:pt x="1147" y="992"/>
                  <a:pt x="1146" y="995"/>
                </a:cubicBezTo>
                <a:cubicBezTo>
                  <a:pt x="1150" y="996"/>
                  <a:pt x="1151" y="999"/>
                  <a:pt x="1154" y="1000"/>
                </a:cubicBezTo>
                <a:cubicBezTo>
                  <a:pt x="1152" y="997"/>
                  <a:pt x="1153" y="993"/>
                  <a:pt x="1157" y="992"/>
                </a:cubicBezTo>
                <a:cubicBezTo>
                  <a:pt x="1156" y="991"/>
                  <a:pt x="1156" y="989"/>
                  <a:pt x="1155" y="988"/>
                </a:cubicBezTo>
                <a:cubicBezTo>
                  <a:pt x="1155" y="990"/>
                  <a:pt x="1150" y="987"/>
                  <a:pt x="1151" y="990"/>
                </a:cubicBezTo>
                <a:close/>
                <a:moveTo>
                  <a:pt x="845" y="991"/>
                </a:moveTo>
                <a:cubicBezTo>
                  <a:pt x="842" y="993"/>
                  <a:pt x="834" y="994"/>
                  <a:pt x="836" y="998"/>
                </a:cubicBezTo>
                <a:cubicBezTo>
                  <a:pt x="839" y="996"/>
                  <a:pt x="843" y="995"/>
                  <a:pt x="845" y="991"/>
                </a:cubicBezTo>
                <a:close/>
                <a:moveTo>
                  <a:pt x="996" y="992"/>
                </a:moveTo>
                <a:cubicBezTo>
                  <a:pt x="994" y="993"/>
                  <a:pt x="992" y="994"/>
                  <a:pt x="991" y="995"/>
                </a:cubicBezTo>
                <a:cubicBezTo>
                  <a:pt x="994" y="995"/>
                  <a:pt x="996" y="995"/>
                  <a:pt x="996" y="992"/>
                </a:cubicBezTo>
                <a:close/>
                <a:moveTo>
                  <a:pt x="1031" y="997"/>
                </a:moveTo>
                <a:cubicBezTo>
                  <a:pt x="1031" y="995"/>
                  <a:pt x="1034" y="996"/>
                  <a:pt x="1035" y="994"/>
                </a:cubicBezTo>
                <a:cubicBezTo>
                  <a:pt x="1033" y="992"/>
                  <a:pt x="1028" y="996"/>
                  <a:pt x="1031" y="997"/>
                </a:cubicBezTo>
                <a:close/>
                <a:moveTo>
                  <a:pt x="856" y="1002"/>
                </a:moveTo>
                <a:cubicBezTo>
                  <a:pt x="861" y="1004"/>
                  <a:pt x="865" y="997"/>
                  <a:pt x="869" y="995"/>
                </a:cubicBezTo>
                <a:cubicBezTo>
                  <a:pt x="865" y="998"/>
                  <a:pt x="858" y="994"/>
                  <a:pt x="854" y="1000"/>
                </a:cubicBezTo>
                <a:cubicBezTo>
                  <a:pt x="856" y="1001"/>
                  <a:pt x="858" y="997"/>
                  <a:pt x="859" y="999"/>
                </a:cubicBezTo>
                <a:cubicBezTo>
                  <a:pt x="858" y="999"/>
                  <a:pt x="857" y="1000"/>
                  <a:pt x="856" y="1002"/>
                </a:cubicBezTo>
                <a:close/>
                <a:moveTo>
                  <a:pt x="882" y="994"/>
                </a:moveTo>
                <a:cubicBezTo>
                  <a:pt x="880" y="996"/>
                  <a:pt x="873" y="997"/>
                  <a:pt x="876" y="1001"/>
                </a:cubicBezTo>
                <a:cubicBezTo>
                  <a:pt x="880" y="1001"/>
                  <a:pt x="884" y="997"/>
                  <a:pt x="882" y="994"/>
                </a:cubicBezTo>
                <a:close/>
                <a:moveTo>
                  <a:pt x="327" y="1005"/>
                </a:moveTo>
                <a:cubicBezTo>
                  <a:pt x="328" y="1004"/>
                  <a:pt x="332" y="1005"/>
                  <a:pt x="331" y="1002"/>
                </a:cubicBezTo>
                <a:cubicBezTo>
                  <a:pt x="329" y="1002"/>
                  <a:pt x="325" y="1004"/>
                  <a:pt x="327" y="1005"/>
                </a:cubicBezTo>
                <a:close/>
                <a:moveTo>
                  <a:pt x="126" y="1017"/>
                </a:moveTo>
                <a:cubicBezTo>
                  <a:pt x="133" y="1015"/>
                  <a:pt x="141" y="1013"/>
                  <a:pt x="143" y="1006"/>
                </a:cubicBezTo>
                <a:cubicBezTo>
                  <a:pt x="136" y="1000"/>
                  <a:pt x="127" y="1008"/>
                  <a:pt x="126" y="1017"/>
                </a:cubicBezTo>
                <a:close/>
                <a:moveTo>
                  <a:pt x="825" y="1024"/>
                </a:moveTo>
                <a:cubicBezTo>
                  <a:pt x="837" y="1021"/>
                  <a:pt x="845" y="1013"/>
                  <a:pt x="852" y="1005"/>
                </a:cubicBezTo>
                <a:cubicBezTo>
                  <a:pt x="840" y="1006"/>
                  <a:pt x="834" y="1017"/>
                  <a:pt x="825" y="1018"/>
                </a:cubicBezTo>
                <a:cubicBezTo>
                  <a:pt x="827" y="1021"/>
                  <a:pt x="822" y="1022"/>
                  <a:pt x="825" y="1024"/>
                </a:cubicBezTo>
                <a:close/>
                <a:moveTo>
                  <a:pt x="834" y="1010"/>
                </a:moveTo>
                <a:cubicBezTo>
                  <a:pt x="836" y="1007"/>
                  <a:pt x="840" y="1009"/>
                  <a:pt x="840" y="1006"/>
                </a:cubicBezTo>
                <a:cubicBezTo>
                  <a:pt x="838" y="1004"/>
                  <a:pt x="830" y="1007"/>
                  <a:pt x="834" y="1010"/>
                </a:cubicBezTo>
                <a:close/>
                <a:moveTo>
                  <a:pt x="828" y="1006"/>
                </a:moveTo>
                <a:cubicBezTo>
                  <a:pt x="828" y="1009"/>
                  <a:pt x="824" y="1008"/>
                  <a:pt x="824" y="1011"/>
                </a:cubicBezTo>
                <a:cubicBezTo>
                  <a:pt x="827" y="1012"/>
                  <a:pt x="830" y="1012"/>
                  <a:pt x="832" y="1011"/>
                </a:cubicBezTo>
                <a:cubicBezTo>
                  <a:pt x="831" y="1009"/>
                  <a:pt x="830" y="1007"/>
                  <a:pt x="828" y="1006"/>
                </a:cubicBezTo>
                <a:close/>
                <a:moveTo>
                  <a:pt x="985" y="1009"/>
                </a:moveTo>
                <a:cubicBezTo>
                  <a:pt x="977" y="1010"/>
                  <a:pt x="972" y="1015"/>
                  <a:pt x="967" y="1019"/>
                </a:cubicBezTo>
                <a:cubicBezTo>
                  <a:pt x="976" y="1019"/>
                  <a:pt x="982" y="1015"/>
                  <a:pt x="985" y="1009"/>
                </a:cubicBezTo>
                <a:close/>
                <a:moveTo>
                  <a:pt x="1131" y="1012"/>
                </a:moveTo>
                <a:cubicBezTo>
                  <a:pt x="1133" y="1012"/>
                  <a:pt x="1135" y="1011"/>
                  <a:pt x="1136" y="1009"/>
                </a:cubicBezTo>
                <a:cubicBezTo>
                  <a:pt x="1133" y="1009"/>
                  <a:pt x="1131" y="1009"/>
                  <a:pt x="1131" y="1012"/>
                </a:cubicBezTo>
                <a:close/>
                <a:moveTo>
                  <a:pt x="816" y="1013"/>
                </a:moveTo>
                <a:cubicBezTo>
                  <a:pt x="813" y="1013"/>
                  <a:pt x="810" y="1014"/>
                  <a:pt x="808" y="1016"/>
                </a:cubicBezTo>
                <a:cubicBezTo>
                  <a:pt x="811" y="1015"/>
                  <a:pt x="815" y="1015"/>
                  <a:pt x="816" y="1013"/>
                </a:cubicBezTo>
                <a:close/>
                <a:moveTo>
                  <a:pt x="937" y="1026"/>
                </a:moveTo>
                <a:cubicBezTo>
                  <a:pt x="942" y="1026"/>
                  <a:pt x="945" y="1024"/>
                  <a:pt x="948" y="1021"/>
                </a:cubicBezTo>
                <a:cubicBezTo>
                  <a:pt x="947" y="1020"/>
                  <a:pt x="947" y="1017"/>
                  <a:pt x="946" y="1017"/>
                </a:cubicBezTo>
                <a:cubicBezTo>
                  <a:pt x="945" y="1018"/>
                  <a:pt x="942" y="1019"/>
                  <a:pt x="943" y="1016"/>
                </a:cubicBezTo>
                <a:cubicBezTo>
                  <a:pt x="938" y="1018"/>
                  <a:pt x="940" y="1022"/>
                  <a:pt x="937" y="1026"/>
                </a:cubicBezTo>
                <a:close/>
                <a:moveTo>
                  <a:pt x="239" y="1024"/>
                </a:moveTo>
                <a:cubicBezTo>
                  <a:pt x="239" y="1023"/>
                  <a:pt x="244" y="1021"/>
                  <a:pt x="241" y="1019"/>
                </a:cubicBezTo>
                <a:cubicBezTo>
                  <a:pt x="241" y="1021"/>
                  <a:pt x="235" y="1022"/>
                  <a:pt x="239" y="1024"/>
                </a:cubicBezTo>
                <a:close/>
                <a:moveTo>
                  <a:pt x="976" y="1035"/>
                </a:moveTo>
                <a:cubicBezTo>
                  <a:pt x="977" y="1036"/>
                  <a:pt x="983" y="1034"/>
                  <a:pt x="983" y="1030"/>
                </a:cubicBezTo>
                <a:cubicBezTo>
                  <a:pt x="976" y="1034"/>
                  <a:pt x="962" y="1038"/>
                  <a:pt x="956" y="1044"/>
                </a:cubicBezTo>
                <a:cubicBezTo>
                  <a:pt x="965" y="1044"/>
                  <a:pt x="970" y="1039"/>
                  <a:pt x="976" y="1035"/>
                </a:cubicBezTo>
                <a:close/>
                <a:moveTo>
                  <a:pt x="978" y="1043"/>
                </a:moveTo>
                <a:cubicBezTo>
                  <a:pt x="975" y="1043"/>
                  <a:pt x="973" y="1045"/>
                  <a:pt x="972" y="1046"/>
                </a:cubicBezTo>
                <a:cubicBezTo>
                  <a:pt x="974" y="1046"/>
                  <a:pt x="978" y="1046"/>
                  <a:pt x="978" y="1043"/>
                </a:cubicBezTo>
                <a:close/>
                <a:moveTo>
                  <a:pt x="245" y="1049"/>
                </a:moveTo>
                <a:cubicBezTo>
                  <a:pt x="243" y="1053"/>
                  <a:pt x="242" y="1059"/>
                  <a:pt x="240" y="1062"/>
                </a:cubicBezTo>
                <a:cubicBezTo>
                  <a:pt x="248" y="1060"/>
                  <a:pt x="255" y="1056"/>
                  <a:pt x="258" y="1048"/>
                </a:cubicBezTo>
                <a:cubicBezTo>
                  <a:pt x="254" y="1051"/>
                  <a:pt x="250" y="1050"/>
                  <a:pt x="245" y="1049"/>
                </a:cubicBezTo>
                <a:close/>
                <a:moveTo>
                  <a:pt x="921" y="1054"/>
                </a:moveTo>
                <a:cubicBezTo>
                  <a:pt x="923" y="1053"/>
                  <a:pt x="932" y="1052"/>
                  <a:pt x="933" y="1048"/>
                </a:cubicBezTo>
                <a:cubicBezTo>
                  <a:pt x="930" y="1050"/>
                  <a:pt x="923" y="1050"/>
                  <a:pt x="921" y="1054"/>
                </a:cubicBezTo>
                <a:close/>
                <a:moveTo>
                  <a:pt x="926" y="1062"/>
                </a:moveTo>
                <a:cubicBezTo>
                  <a:pt x="928" y="1057"/>
                  <a:pt x="934" y="1057"/>
                  <a:pt x="938" y="1054"/>
                </a:cubicBezTo>
                <a:cubicBezTo>
                  <a:pt x="931" y="1054"/>
                  <a:pt x="925" y="1057"/>
                  <a:pt x="921" y="1060"/>
                </a:cubicBezTo>
                <a:cubicBezTo>
                  <a:pt x="922" y="1061"/>
                  <a:pt x="925" y="1061"/>
                  <a:pt x="926" y="1062"/>
                </a:cubicBezTo>
                <a:close/>
                <a:moveTo>
                  <a:pt x="768" y="1057"/>
                </a:moveTo>
                <a:cubicBezTo>
                  <a:pt x="762" y="1054"/>
                  <a:pt x="760" y="1062"/>
                  <a:pt x="755" y="1060"/>
                </a:cubicBezTo>
                <a:cubicBezTo>
                  <a:pt x="755" y="1063"/>
                  <a:pt x="757" y="1063"/>
                  <a:pt x="758" y="1064"/>
                </a:cubicBezTo>
                <a:cubicBezTo>
                  <a:pt x="761" y="1060"/>
                  <a:pt x="766" y="1061"/>
                  <a:pt x="768" y="1057"/>
                </a:cubicBezTo>
                <a:close/>
                <a:moveTo>
                  <a:pt x="718" y="1059"/>
                </a:moveTo>
                <a:cubicBezTo>
                  <a:pt x="715" y="1059"/>
                  <a:pt x="713" y="1060"/>
                  <a:pt x="712" y="1062"/>
                </a:cubicBezTo>
                <a:cubicBezTo>
                  <a:pt x="713" y="1062"/>
                  <a:pt x="713" y="1063"/>
                  <a:pt x="712" y="1064"/>
                </a:cubicBezTo>
                <a:cubicBezTo>
                  <a:pt x="715" y="1063"/>
                  <a:pt x="718" y="1062"/>
                  <a:pt x="718" y="1059"/>
                </a:cubicBezTo>
                <a:close/>
                <a:moveTo>
                  <a:pt x="906" y="1070"/>
                </a:moveTo>
                <a:cubicBezTo>
                  <a:pt x="911" y="1069"/>
                  <a:pt x="915" y="1067"/>
                  <a:pt x="919" y="1064"/>
                </a:cubicBezTo>
                <a:cubicBezTo>
                  <a:pt x="919" y="1064"/>
                  <a:pt x="918" y="1063"/>
                  <a:pt x="918" y="1062"/>
                </a:cubicBezTo>
                <a:cubicBezTo>
                  <a:pt x="914" y="1065"/>
                  <a:pt x="906" y="1064"/>
                  <a:pt x="906" y="1070"/>
                </a:cubicBezTo>
                <a:close/>
                <a:moveTo>
                  <a:pt x="524" y="1069"/>
                </a:moveTo>
                <a:cubicBezTo>
                  <a:pt x="524" y="1066"/>
                  <a:pt x="526" y="1066"/>
                  <a:pt x="526" y="1063"/>
                </a:cubicBezTo>
                <a:cubicBezTo>
                  <a:pt x="523" y="1062"/>
                  <a:pt x="523" y="1065"/>
                  <a:pt x="522" y="1063"/>
                </a:cubicBezTo>
                <a:cubicBezTo>
                  <a:pt x="522" y="1069"/>
                  <a:pt x="515" y="1064"/>
                  <a:pt x="515" y="1068"/>
                </a:cubicBezTo>
                <a:cubicBezTo>
                  <a:pt x="516" y="1070"/>
                  <a:pt x="521" y="1068"/>
                  <a:pt x="524" y="1069"/>
                </a:cubicBezTo>
                <a:close/>
                <a:moveTo>
                  <a:pt x="678" y="1074"/>
                </a:moveTo>
                <a:cubicBezTo>
                  <a:pt x="691" y="1077"/>
                  <a:pt x="702" y="1069"/>
                  <a:pt x="710" y="1063"/>
                </a:cubicBezTo>
                <a:cubicBezTo>
                  <a:pt x="699" y="1065"/>
                  <a:pt x="688" y="1067"/>
                  <a:pt x="682" y="1073"/>
                </a:cubicBezTo>
                <a:cubicBezTo>
                  <a:pt x="682" y="1072"/>
                  <a:pt x="682" y="1071"/>
                  <a:pt x="681" y="1070"/>
                </a:cubicBezTo>
                <a:cubicBezTo>
                  <a:pt x="682" y="1074"/>
                  <a:pt x="677" y="1071"/>
                  <a:pt x="678" y="1074"/>
                </a:cubicBezTo>
                <a:close/>
                <a:moveTo>
                  <a:pt x="747" y="1066"/>
                </a:moveTo>
                <a:cubicBezTo>
                  <a:pt x="736" y="1067"/>
                  <a:pt x="724" y="1073"/>
                  <a:pt x="716" y="1078"/>
                </a:cubicBezTo>
                <a:cubicBezTo>
                  <a:pt x="727" y="1080"/>
                  <a:pt x="733" y="1070"/>
                  <a:pt x="744" y="1070"/>
                </a:cubicBezTo>
                <a:cubicBezTo>
                  <a:pt x="743" y="1067"/>
                  <a:pt x="746" y="1067"/>
                  <a:pt x="747" y="1066"/>
                </a:cubicBezTo>
                <a:close/>
                <a:moveTo>
                  <a:pt x="1029" y="1088"/>
                </a:moveTo>
                <a:cubicBezTo>
                  <a:pt x="1035" y="1088"/>
                  <a:pt x="1051" y="1081"/>
                  <a:pt x="1048" y="1075"/>
                </a:cubicBezTo>
                <a:cubicBezTo>
                  <a:pt x="1043" y="1080"/>
                  <a:pt x="1034" y="1083"/>
                  <a:pt x="1029" y="1088"/>
                </a:cubicBezTo>
                <a:close/>
                <a:moveTo>
                  <a:pt x="402" y="1084"/>
                </a:moveTo>
                <a:cubicBezTo>
                  <a:pt x="402" y="1086"/>
                  <a:pt x="399" y="1085"/>
                  <a:pt x="399" y="1086"/>
                </a:cubicBezTo>
                <a:cubicBezTo>
                  <a:pt x="402" y="1085"/>
                  <a:pt x="399" y="1089"/>
                  <a:pt x="402" y="1089"/>
                </a:cubicBezTo>
                <a:cubicBezTo>
                  <a:pt x="403" y="1088"/>
                  <a:pt x="405" y="1085"/>
                  <a:pt x="402" y="1084"/>
                </a:cubicBezTo>
                <a:close/>
                <a:moveTo>
                  <a:pt x="710" y="1088"/>
                </a:moveTo>
                <a:cubicBezTo>
                  <a:pt x="708" y="1090"/>
                  <a:pt x="702" y="1089"/>
                  <a:pt x="702" y="1093"/>
                </a:cubicBezTo>
                <a:cubicBezTo>
                  <a:pt x="704" y="1094"/>
                  <a:pt x="707" y="1094"/>
                  <a:pt x="711" y="1094"/>
                </a:cubicBezTo>
                <a:cubicBezTo>
                  <a:pt x="712" y="1092"/>
                  <a:pt x="713" y="1089"/>
                  <a:pt x="710" y="1088"/>
                </a:cubicBezTo>
                <a:close/>
                <a:moveTo>
                  <a:pt x="710" y="1097"/>
                </a:moveTo>
                <a:cubicBezTo>
                  <a:pt x="712" y="1098"/>
                  <a:pt x="715" y="1096"/>
                  <a:pt x="714" y="1099"/>
                </a:cubicBezTo>
                <a:cubicBezTo>
                  <a:pt x="709" y="1100"/>
                  <a:pt x="709" y="1101"/>
                  <a:pt x="709" y="1105"/>
                </a:cubicBezTo>
                <a:cubicBezTo>
                  <a:pt x="711" y="1105"/>
                  <a:pt x="713" y="1105"/>
                  <a:pt x="714" y="1107"/>
                </a:cubicBezTo>
                <a:cubicBezTo>
                  <a:pt x="711" y="1108"/>
                  <a:pt x="710" y="1107"/>
                  <a:pt x="710" y="1109"/>
                </a:cubicBezTo>
                <a:cubicBezTo>
                  <a:pt x="715" y="1109"/>
                  <a:pt x="718" y="1106"/>
                  <a:pt x="721" y="1104"/>
                </a:cubicBezTo>
                <a:cubicBezTo>
                  <a:pt x="718" y="1103"/>
                  <a:pt x="716" y="1107"/>
                  <a:pt x="714" y="1104"/>
                </a:cubicBezTo>
                <a:cubicBezTo>
                  <a:pt x="717" y="1103"/>
                  <a:pt x="722" y="1099"/>
                  <a:pt x="725" y="1101"/>
                </a:cubicBezTo>
                <a:cubicBezTo>
                  <a:pt x="725" y="1103"/>
                  <a:pt x="722" y="1102"/>
                  <a:pt x="722" y="1104"/>
                </a:cubicBezTo>
                <a:cubicBezTo>
                  <a:pt x="725" y="1106"/>
                  <a:pt x="729" y="1104"/>
                  <a:pt x="731" y="1102"/>
                </a:cubicBezTo>
                <a:cubicBezTo>
                  <a:pt x="728" y="1102"/>
                  <a:pt x="726" y="1099"/>
                  <a:pt x="728" y="1097"/>
                </a:cubicBezTo>
                <a:cubicBezTo>
                  <a:pt x="726" y="1097"/>
                  <a:pt x="724" y="1098"/>
                  <a:pt x="724" y="1096"/>
                </a:cubicBezTo>
                <a:cubicBezTo>
                  <a:pt x="724" y="1094"/>
                  <a:pt x="727" y="1095"/>
                  <a:pt x="727" y="1094"/>
                </a:cubicBezTo>
                <a:cubicBezTo>
                  <a:pt x="725" y="1092"/>
                  <a:pt x="723" y="1090"/>
                  <a:pt x="721" y="1089"/>
                </a:cubicBezTo>
                <a:cubicBezTo>
                  <a:pt x="720" y="1095"/>
                  <a:pt x="712" y="1092"/>
                  <a:pt x="710" y="1097"/>
                </a:cubicBezTo>
                <a:close/>
                <a:moveTo>
                  <a:pt x="939" y="1102"/>
                </a:moveTo>
                <a:cubicBezTo>
                  <a:pt x="932" y="1106"/>
                  <a:pt x="924" y="1109"/>
                  <a:pt x="917" y="1113"/>
                </a:cubicBezTo>
                <a:cubicBezTo>
                  <a:pt x="928" y="1113"/>
                  <a:pt x="933" y="1105"/>
                  <a:pt x="940" y="1105"/>
                </a:cubicBezTo>
                <a:cubicBezTo>
                  <a:pt x="940" y="1104"/>
                  <a:pt x="941" y="1102"/>
                  <a:pt x="939" y="1102"/>
                </a:cubicBezTo>
                <a:close/>
                <a:moveTo>
                  <a:pt x="625" y="1108"/>
                </a:moveTo>
                <a:cubicBezTo>
                  <a:pt x="629" y="1107"/>
                  <a:pt x="634" y="1107"/>
                  <a:pt x="635" y="1104"/>
                </a:cubicBezTo>
                <a:cubicBezTo>
                  <a:pt x="631" y="1105"/>
                  <a:pt x="628" y="1105"/>
                  <a:pt x="625" y="1108"/>
                </a:cubicBezTo>
                <a:close/>
                <a:moveTo>
                  <a:pt x="682" y="1117"/>
                </a:moveTo>
                <a:cubicBezTo>
                  <a:pt x="685" y="1117"/>
                  <a:pt x="695" y="1117"/>
                  <a:pt x="697" y="1113"/>
                </a:cubicBezTo>
                <a:cubicBezTo>
                  <a:pt x="693" y="1112"/>
                  <a:pt x="692" y="1113"/>
                  <a:pt x="688" y="1113"/>
                </a:cubicBezTo>
                <a:cubicBezTo>
                  <a:pt x="684" y="1110"/>
                  <a:pt x="689" y="1110"/>
                  <a:pt x="689" y="1108"/>
                </a:cubicBezTo>
                <a:cubicBezTo>
                  <a:pt x="682" y="1108"/>
                  <a:pt x="687" y="1111"/>
                  <a:pt x="682" y="1113"/>
                </a:cubicBezTo>
                <a:cubicBezTo>
                  <a:pt x="686" y="1115"/>
                  <a:pt x="683" y="1115"/>
                  <a:pt x="682" y="1117"/>
                </a:cubicBezTo>
                <a:close/>
                <a:moveTo>
                  <a:pt x="561" y="1110"/>
                </a:moveTo>
                <a:cubicBezTo>
                  <a:pt x="558" y="1112"/>
                  <a:pt x="550" y="1108"/>
                  <a:pt x="547" y="1112"/>
                </a:cubicBezTo>
                <a:cubicBezTo>
                  <a:pt x="551" y="1114"/>
                  <a:pt x="560" y="1114"/>
                  <a:pt x="561" y="1110"/>
                </a:cubicBezTo>
                <a:close/>
                <a:moveTo>
                  <a:pt x="870" y="1113"/>
                </a:moveTo>
                <a:cubicBezTo>
                  <a:pt x="867" y="1113"/>
                  <a:pt x="866" y="1115"/>
                  <a:pt x="863" y="1115"/>
                </a:cubicBezTo>
                <a:cubicBezTo>
                  <a:pt x="865" y="1119"/>
                  <a:pt x="863" y="1120"/>
                  <a:pt x="862" y="1122"/>
                </a:cubicBezTo>
                <a:cubicBezTo>
                  <a:pt x="871" y="1122"/>
                  <a:pt x="869" y="1120"/>
                  <a:pt x="870" y="1113"/>
                </a:cubicBezTo>
                <a:close/>
                <a:moveTo>
                  <a:pt x="809" y="1121"/>
                </a:moveTo>
                <a:cubicBezTo>
                  <a:pt x="806" y="1121"/>
                  <a:pt x="802" y="1120"/>
                  <a:pt x="801" y="1123"/>
                </a:cubicBezTo>
                <a:cubicBezTo>
                  <a:pt x="804" y="1123"/>
                  <a:pt x="807" y="1122"/>
                  <a:pt x="809" y="1121"/>
                </a:cubicBezTo>
                <a:close/>
                <a:moveTo>
                  <a:pt x="742" y="1145"/>
                </a:moveTo>
                <a:cubicBezTo>
                  <a:pt x="746" y="1144"/>
                  <a:pt x="748" y="1141"/>
                  <a:pt x="749" y="1137"/>
                </a:cubicBezTo>
                <a:cubicBezTo>
                  <a:pt x="745" y="1140"/>
                  <a:pt x="743" y="1140"/>
                  <a:pt x="742" y="1145"/>
                </a:cubicBezTo>
                <a:close/>
                <a:moveTo>
                  <a:pt x="571" y="1138"/>
                </a:moveTo>
                <a:cubicBezTo>
                  <a:pt x="568" y="1141"/>
                  <a:pt x="562" y="1142"/>
                  <a:pt x="559" y="1145"/>
                </a:cubicBezTo>
                <a:cubicBezTo>
                  <a:pt x="564" y="1147"/>
                  <a:pt x="569" y="1142"/>
                  <a:pt x="571" y="1138"/>
                </a:cubicBezTo>
                <a:close/>
                <a:moveTo>
                  <a:pt x="611" y="1147"/>
                </a:moveTo>
                <a:cubicBezTo>
                  <a:pt x="609" y="1143"/>
                  <a:pt x="603" y="1146"/>
                  <a:pt x="602" y="1148"/>
                </a:cubicBezTo>
                <a:cubicBezTo>
                  <a:pt x="606" y="1148"/>
                  <a:pt x="610" y="1149"/>
                  <a:pt x="611" y="1147"/>
                </a:cubicBezTo>
                <a:close/>
                <a:moveTo>
                  <a:pt x="634" y="1152"/>
                </a:moveTo>
                <a:cubicBezTo>
                  <a:pt x="638" y="1153"/>
                  <a:pt x="644" y="1149"/>
                  <a:pt x="649" y="1148"/>
                </a:cubicBezTo>
                <a:cubicBezTo>
                  <a:pt x="644" y="1148"/>
                  <a:pt x="637" y="1148"/>
                  <a:pt x="634" y="1152"/>
                </a:cubicBezTo>
                <a:close/>
                <a:moveTo>
                  <a:pt x="695" y="1156"/>
                </a:moveTo>
                <a:cubicBezTo>
                  <a:pt x="689" y="1154"/>
                  <a:pt x="686" y="1160"/>
                  <a:pt x="681" y="1161"/>
                </a:cubicBezTo>
                <a:cubicBezTo>
                  <a:pt x="681" y="1161"/>
                  <a:pt x="680" y="1159"/>
                  <a:pt x="678" y="1160"/>
                </a:cubicBezTo>
                <a:cubicBezTo>
                  <a:pt x="674" y="1160"/>
                  <a:pt x="669" y="1166"/>
                  <a:pt x="662" y="1165"/>
                </a:cubicBezTo>
                <a:cubicBezTo>
                  <a:pt x="667" y="1171"/>
                  <a:pt x="677" y="1165"/>
                  <a:pt x="686" y="1162"/>
                </a:cubicBezTo>
                <a:cubicBezTo>
                  <a:pt x="693" y="1160"/>
                  <a:pt x="701" y="1159"/>
                  <a:pt x="708" y="1157"/>
                </a:cubicBezTo>
                <a:cubicBezTo>
                  <a:pt x="706" y="1151"/>
                  <a:pt x="697" y="1151"/>
                  <a:pt x="695" y="1156"/>
                </a:cubicBezTo>
                <a:close/>
                <a:moveTo>
                  <a:pt x="557" y="1166"/>
                </a:moveTo>
                <a:cubicBezTo>
                  <a:pt x="557" y="1170"/>
                  <a:pt x="558" y="1171"/>
                  <a:pt x="559" y="1174"/>
                </a:cubicBezTo>
                <a:cubicBezTo>
                  <a:pt x="571" y="1173"/>
                  <a:pt x="577" y="1170"/>
                  <a:pt x="582" y="1160"/>
                </a:cubicBezTo>
                <a:cubicBezTo>
                  <a:pt x="572" y="1156"/>
                  <a:pt x="566" y="1165"/>
                  <a:pt x="557" y="1166"/>
                </a:cubicBezTo>
                <a:close/>
                <a:moveTo>
                  <a:pt x="605" y="1161"/>
                </a:moveTo>
                <a:cubicBezTo>
                  <a:pt x="607" y="1163"/>
                  <a:pt x="614" y="1162"/>
                  <a:pt x="615" y="1160"/>
                </a:cubicBezTo>
                <a:cubicBezTo>
                  <a:pt x="612" y="1161"/>
                  <a:pt x="605" y="1158"/>
                  <a:pt x="605" y="1161"/>
                </a:cubicBezTo>
                <a:close/>
                <a:moveTo>
                  <a:pt x="606" y="1170"/>
                </a:moveTo>
                <a:cubicBezTo>
                  <a:pt x="606" y="1168"/>
                  <a:pt x="604" y="1167"/>
                  <a:pt x="605" y="1164"/>
                </a:cubicBezTo>
                <a:cubicBezTo>
                  <a:pt x="601" y="1165"/>
                  <a:pt x="602" y="1162"/>
                  <a:pt x="599" y="1162"/>
                </a:cubicBezTo>
                <a:cubicBezTo>
                  <a:pt x="599" y="1164"/>
                  <a:pt x="599" y="1164"/>
                  <a:pt x="599" y="1164"/>
                </a:cubicBezTo>
                <a:cubicBezTo>
                  <a:pt x="598" y="1164"/>
                  <a:pt x="598" y="1164"/>
                  <a:pt x="598" y="1165"/>
                </a:cubicBezTo>
                <a:cubicBezTo>
                  <a:pt x="601" y="1165"/>
                  <a:pt x="604" y="1165"/>
                  <a:pt x="604" y="1168"/>
                </a:cubicBezTo>
                <a:cubicBezTo>
                  <a:pt x="601" y="1168"/>
                  <a:pt x="598" y="1169"/>
                  <a:pt x="595" y="1171"/>
                </a:cubicBezTo>
                <a:cubicBezTo>
                  <a:pt x="599" y="1174"/>
                  <a:pt x="602" y="1170"/>
                  <a:pt x="606" y="1170"/>
                </a:cubicBezTo>
                <a:close/>
                <a:moveTo>
                  <a:pt x="811" y="1194"/>
                </a:moveTo>
                <a:cubicBezTo>
                  <a:pt x="821" y="1191"/>
                  <a:pt x="837" y="1185"/>
                  <a:pt x="847" y="1179"/>
                </a:cubicBezTo>
                <a:cubicBezTo>
                  <a:pt x="838" y="1180"/>
                  <a:pt x="830" y="1185"/>
                  <a:pt x="822" y="1188"/>
                </a:cubicBezTo>
                <a:cubicBezTo>
                  <a:pt x="819" y="1189"/>
                  <a:pt x="811" y="1188"/>
                  <a:pt x="811" y="1194"/>
                </a:cubicBezTo>
                <a:close/>
                <a:moveTo>
                  <a:pt x="569" y="1181"/>
                </a:moveTo>
                <a:cubicBezTo>
                  <a:pt x="567" y="1182"/>
                  <a:pt x="563" y="1182"/>
                  <a:pt x="563" y="1185"/>
                </a:cubicBezTo>
                <a:cubicBezTo>
                  <a:pt x="566" y="1184"/>
                  <a:pt x="574" y="1187"/>
                  <a:pt x="577" y="1184"/>
                </a:cubicBezTo>
                <a:cubicBezTo>
                  <a:pt x="574" y="1183"/>
                  <a:pt x="568" y="1186"/>
                  <a:pt x="569" y="1181"/>
                </a:cubicBezTo>
                <a:close/>
                <a:moveTo>
                  <a:pt x="596" y="1188"/>
                </a:moveTo>
                <a:cubicBezTo>
                  <a:pt x="598" y="1188"/>
                  <a:pt x="599" y="1189"/>
                  <a:pt x="599" y="1191"/>
                </a:cubicBezTo>
                <a:cubicBezTo>
                  <a:pt x="604" y="1191"/>
                  <a:pt x="609" y="1191"/>
                  <a:pt x="612" y="1188"/>
                </a:cubicBezTo>
                <a:cubicBezTo>
                  <a:pt x="606" y="1188"/>
                  <a:pt x="602" y="1187"/>
                  <a:pt x="596" y="1188"/>
                </a:cubicBezTo>
                <a:close/>
                <a:moveTo>
                  <a:pt x="1057" y="131"/>
                </a:moveTo>
                <a:cubicBezTo>
                  <a:pt x="1067" y="127"/>
                  <a:pt x="1072" y="123"/>
                  <a:pt x="1082" y="118"/>
                </a:cubicBezTo>
                <a:cubicBezTo>
                  <a:pt x="1083" y="123"/>
                  <a:pt x="1077" y="128"/>
                  <a:pt x="1081" y="129"/>
                </a:cubicBezTo>
                <a:cubicBezTo>
                  <a:pt x="1086" y="124"/>
                  <a:pt x="1095" y="123"/>
                  <a:pt x="1102" y="116"/>
                </a:cubicBezTo>
                <a:cubicBezTo>
                  <a:pt x="1102" y="118"/>
                  <a:pt x="1103" y="117"/>
                  <a:pt x="1103" y="118"/>
                </a:cubicBezTo>
                <a:cubicBezTo>
                  <a:pt x="1104" y="130"/>
                  <a:pt x="1088" y="126"/>
                  <a:pt x="1085" y="135"/>
                </a:cubicBezTo>
                <a:cubicBezTo>
                  <a:pt x="1086" y="136"/>
                  <a:pt x="1089" y="136"/>
                  <a:pt x="1089" y="139"/>
                </a:cubicBezTo>
                <a:cubicBezTo>
                  <a:pt x="1103" y="136"/>
                  <a:pt x="1112" y="135"/>
                  <a:pt x="1125" y="131"/>
                </a:cubicBezTo>
                <a:cubicBezTo>
                  <a:pt x="1135" y="149"/>
                  <a:pt x="1100" y="141"/>
                  <a:pt x="1105" y="156"/>
                </a:cubicBezTo>
                <a:cubicBezTo>
                  <a:pt x="1108" y="158"/>
                  <a:pt x="1109" y="155"/>
                  <a:pt x="1111" y="157"/>
                </a:cubicBezTo>
                <a:cubicBezTo>
                  <a:pt x="1106" y="157"/>
                  <a:pt x="1109" y="161"/>
                  <a:pt x="1111" y="162"/>
                </a:cubicBezTo>
                <a:cubicBezTo>
                  <a:pt x="1108" y="165"/>
                  <a:pt x="1099" y="166"/>
                  <a:pt x="1100" y="169"/>
                </a:cubicBezTo>
                <a:cubicBezTo>
                  <a:pt x="1104" y="167"/>
                  <a:pt x="1110" y="164"/>
                  <a:pt x="1115" y="165"/>
                </a:cubicBezTo>
                <a:cubicBezTo>
                  <a:pt x="1115" y="161"/>
                  <a:pt x="1118" y="161"/>
                  <a:pt x="1118" y="158"/>
                </a:cubicBezTo>
                <a:cubicBezTo>
                  <a:pt x="1116" y="158"/>
                  <a:pt x="1115" y="157"/>
                  <a:pt x="1115" y="154"/>
                </a:cubicBezTo>
                <a:cubicBezTo>
                  <a:pt x="1118" y="152"/>
                  <a:pt x="1119" y="148"/>
                  <a:pt x="1123" y="146"/>
                </a:cubicBezTo>
                <a:cubicBezTo>
                  <a:pt x="1127" y="146"/>
                  <a:pt x="1129" y="150"/>
                  <a:pt x="1129" y="154"/>
                </a:cubicBezTo>
                <a:cubicBezTo>
                  <a:pt x="1143" y="157"/>
                  <a:pt x="1173" y="157"/>
                  <a:pt x="1180" y="143"/>
                </a:cubicBezTo>
                <a:cubicBezTo>
                  <a:pt x="1182" y="144"/>
                  <a:pt x="1184" y="144"/>
                  <a:pt x="1184" y="146"/>
                </a:cubicBezTo>
                <a:cubicBezTo>
                  <a:pt x="1184" y="154"/>
                  <a:pt x="1178" y="159"/>
                  <a:pt x="1185" y="163"/>
                </a:cubicBezTo>
                <a:cubicBezTo>
                  <a:pt x="1184" y="166"/>
                  <a:pt x="1181" y="166"/>
                  <a:pt x="1179" y="167"/>
                </a:cubicBezTo>
                <a:cubicBezTo>
                  <a:pt x="1189" y="181"/>
                  <a:pt x="1172" y="189"/>
                  <a:pt x="1167" y="197"/>
                </a:cubicBezTo>
                <a:cubicBezTo>
                  <a:pt x="1178" y="197"/>
                  <a:pt x="1189" y="194"/>
                  <a:pt x="1195" y="190"/>
                </a:cubicBezTo>
                <a:cubicBezTo>
                  <a:pt x="1191" y="185"/>
                  <a:pt x="1196" y="177"/>
                  <a:pt x="1201" y="176"/>
                </a:cubicBezTo>
                <a:cubicBezTo>
                  <a:pt x="1201" y="177"/>
                  <a:pt x="1202" y="178"/>
                  <a:pt x="1201" y="180"/>
                </a:cubicBezTo>
                <a:cubicBezTo>
                  <a:pt x="1205" y="178"/>
                  <a:pt x="1208" y="175"/>
                  <a:pt x="1213" y="175"/>
                </a:cubicBezTo>
                <a:cubicBezTo>
                  <a:pt x="1213" y="173"/>
                  <a:pt x="1212" y="172"/>
                  <a:pt x="1214" y="170"/>
                </a:cubicBezTo>
                <a:cubicBezTo>
                  <a:pt x="1217" y="170"/>
                  <a:pt x="1214" y="175"/>
                  <a:pt x="1216" y="174"/>
                </a:cubicBezTo>
                <a:cubicBezTo>
                  <a:pt x="1218" y="172"/>
                  <a:pt x="1221" y="172"/>
                  <a:pt x="1221" y="168"/>
                </a:cubicBezTo>
                <a:cubicBezTo>
                  <a:pt x="1216" y="171"/>
                  <a:pt x="1214" y="167"/>
                  <a:pt x="1212" y="164"/>
                </a:cubicBezTo>
                <a:cubicBezTo>
                  <a:pt x="1214" y="162"/>
                  <a:pt x="1218" y="163"/>
                  <a:pt x="1220" y="161"/>
                </a:cubicBezTo>
                <a:cubicBezTo>
                  <a:pt x="1217" y="153"/>
                  <a:pt x="1223" y="145"/>
                  <a:pt x="1223" y="138"/>
                </a:cubicBezTo>
                <a:cubicBezTo>
                  <a:pt x="1229" y="135"/>
                  <a:pt x="1233" y="128"/>
                  <a:pt x="1236" y="122"/>
                </a:cubicBezTo>
                <a:cubicBezTo>
                  <a:pt x="1228" y="125"/>
                  <a:pt x="1216" y="140"/>
                  <a:pt x="1208" y="128"/>
                </a:cubicBezTo>
                <a:cubicBezTo>
                  <a:pt x="1211" y="116"/>
                  <a:pt x="1226" y="108"/>
                  <a:pt x="1230" y="97"/>
                </a:cubicBezTo>
                <a:cubicBezTo>
                  <a:pt x="1225" y="99"/>
                  <a:pt x="1221" y="103"/>
                  <a:pt x="1214" y="102"/>
                </a:cubicBezTo>
                <a:cubicBezTo>
                  <a:pt x="1215" y="98"/>
                  <a:pt x="1211" y="94"/>
                  <a:pt x="1210" y="89"/>
                </a:cubicBezTo>
                <a:cubicBezTo>
                  <a:pt x="1211" y="84"/>
                  <a:pt x="1215" y="81"/>
                  <a:pt x="1219" y="78"/>
                </a:cubicBezTo>
                <a:cubicBezTo>
                  <a:pt x="1206" y="82"/>
                  <a:pt x="1196" y="91"/>
                  <a:pt x="1182" y="89"/>
                </a:cubicBezTo>
                <a:cubicBezTo>
                  <a:pt x="1182" y="86"/>
                  <a:pt x="1184" y="85"/>
                  <a:pt x="1186" y="85"/>
                </a:cubicBezTo>
                <a:cubicBezTo>
                  <a:pt x="1187" y="85"/>
                  <a:pt x="1187" y="88"/>
                  <a:pt x="1190" y="87"/>
                </a:cubicBezTo>
                <a:cubicBezTo>
                  <a:pt x="1192" y="86"/>
                  <a:pt x="1191" y="83"/>
                  <a:pt x="1193" y="82"/>
                </a:cubicBezTo>
                <a:cubicBezTo>
                  <a:pt x="1197" y="82"/>
                  <a:pt x="1199" y="79"/>
                  <a:pt x="1202" y="76"/>
                </a:cubicBezTo>
                <a:cubicBezTo>
                  <a:pt x="1208" y="74"/>
                  <a:pt x="1214" y="73"/>
                  <a:pt x="1213" y="65"/>
                </a:cubicBezTo>
                <a:cubicBezTo>
                  <a:pt x="1211" y="63"/>
                  <a:pt x="1211" y="66"/>
                  <a:pt x="1208" y="65"/>
                </a:cubicBezTo>
                <a:cubicBezTo>
                  <a:pt x="1209" y="63"/>
                  <a:pt x="1207" y="63"/>
                  <a:pt x="1207" y="61"/>
                </a:cubicBezTo>
                <a:cubicBezTo>
                  <a:pt x="1211" y="57"/>
                  <a:pt x="1216" y="53"/>
                  <a:pt x="1220" y="49"/>
                </a:cubicBezTo>
                <a:cubicBezTo>
                  <a:pt x="1211" y="49"/>
                  <a:pt x="1207" y="54"/>
                  <a:pt x="1197" y="53"/>
                </a:cubicBezTo>
                <a:cubicBezTo>
                  <a:pt x="1201" y="47"/>
                  <a:pt x="1207" y="43"/>
                  <a:pt x="1211" y="37"/>
                </a:cubicBezTo>
                <a:cubicBezTo>
                  <a:pt x="1204" y="37"/>
                  <a:pt x="1197" y="45"/>
                  <a:pt x="1191" y="40"/>
                </a:cubicBezTo>
                <a:cubicBezTo>
                  <a:pt x="1187" y="33"/>
                  <a:pt x="1196" y="30"/>
                  <a:pt x="1195" y="27"/>
                </a:cubicBezTo>
                <a:cubicBezTo>
                  <a:pt x="1195" y="29"/>
                  <a:pt x="1190" y="29"/>
                  <a:pt x="1191" y="27"/>
                </a:cubicBezTo>
                <a:cubicBezTo>
                  <a:pt x="1191" y="24"/>
                  <a:pt x="1191" y="24"/>
                  <a:pt x="1193" y="21"/>
                </a:cubicBezTo>
                <a:cubicBezTo>
                  <a:pt x="1188" y="22"/>
                  <a:pt x="1187" y="19"/>
                  <a:pt x="1185" y="17"/>
                </a:cubicBezTo>
                <a:cubicBezTo>
                  <a:pt x="1186" y="13"/>
                  <a:pt x="1192" y="14"/>
                  <a:pt x="1191" y="9"/>
                </a:cubicBezTo>
                <a:cubicBezTo>
                  <a:pt x="1169" y="0"/>
                  <a:pt x="1158" y="26"/>
                  <a:pt x="1138" y="26"/>
                </a:cubicBezTo>
                <a:cubicBezTo>
                  <a:pt x="1138" y="30"/>
                  <a:pt x="1137" y="33"/>
                  <a:pt x="1135" y="37"/>
                </a:cubicBezTo>
                <a:cubicBezTo>
                  <a:pt x="1139" y="37"/>
                  <a:pt x="1144" y="31"/>
                  <a:pt x="1146" y="36"/>
                </a:cubicBezTo>
                <a:cubicBezTo>
                  <a:pt x="1134" y="51"/>
                  <a:pt x="1109" y="51"/>
                  <a:pt x="1093" y="63"/>
                </a:cubicBezTo>
                <a:cubicBezTo>
                  <a:pt x="1096" y="62"/>
                  <a:pt x="1095" y="64"/>
                  <a:pt x="1094" y="65"/>
                </a:cubicBezTo>
                <a:cubicBezTo>
                  <a:pt x="1098" y="66"/>
                  <a:pt x="1101" y="68"/>
                  <a:pt x="1103" y="70"/>
                </a:cubicBezTo>
                <a:cubicBezTo>
                  <a:pt x="1104" y="74"/>
                  <a:pt x="1100" y="74"/>
                  <a:pt x="1101" y="78"/>
                </a:cubicBezTo>
                <a:cubicBezTo>
                  <a:pt x="1108" y="90"/>
                  <a:pt x="1107" y="106"/>
                  <a:pt x="1094" y="112"/>
                </a:cubicBezTo>
                <a:cubicBezTo>
                  <a:pt x="1090" y="108"/>
                  <a:pt x="1082" y="112"/>
                  <a:pt x="1079" y="109"/>
                </a:cubicBezTo>
                <a:cubicBezTo>
                  <a:pt x="1080" y="106"/>
                  <a:pt x="1082" y="105"/>
                  <a:pt x="1084" y="104"/>
                </a:cubicBezTo>
                <a:cubicBezTo>
                  <a:pt x="1085" y="106"/>
                  <a:pt x="1086" y="106"/>
                  <a:pt x="1085" y="108"/>
                </a:cubicBezTo>
                <a:cubicBezTo>
                  <a:pt x="1094" y="106"/>
                  <a:pt x="1099" y="95"/>
                  <a:pt x="1098" y="86"/>
                </a:cubicBezTo>
                <a:cubicBezTo>
                  <a:pt x="1096" y="85"/>
                  <a:pt x="1094" y="88"/>
                  <a:pt x="1093" y="86"/>
                </a:cubicBezTo>
                <a:cubicBezTo>
                  <a:pt x="1095" y="83"/>
                  <a:pt x="1094" y="83"/>
                  <a:pt x="1093" y="79"/>
                </a:cubicBezTo>
                <a:cubicBezTo>
                  <a:pt x="1083" y="79"/>
                  <a:pt x="1080" y="86"/>
                  <a:pt x="1074" y="90"/>
                </a:cubicBezTo>
                <a:cubicBezTo>
                  <a:pt x="1076" y="96"/>
                  <a:pt x="1078" y="103"/>
                  <a:pt x="1074" y="108"/>
                </a:cubicBezTo>
                <a:cubicBezTo>
                  <a:pt x="1065" y="111"/>
                  <a:pt x="1061" y="120"/>
                  <a:pt x="1055" y="127"/>
                </a:cubicBezTo>
                <a:cubicBezTo>
                  <a:pt x="1057" y="127"/>
                  <a:pt x="1055" y="131"/>
                  <a:pt x="1057" y="131"/>
                </a:cubicBezTo>
                <a:close/>
                <a:moveTo>
                  <a:pt x="1218" y="20"/>
                </a:moveTo>
                <a:cubicBezTo>
                  <a:pt x="1212" y="21"/>
                  <a:pt x="1203" y="24"/>
                  <a:pt x="1201" y="26"/>
                </a:cubicBezTo>
                <a:cubicBezTo>
                  <a:pt x="1208" y="25"/>
                  <a:pt x="1214" y="25"/>
                  <a:pt x="1218" y="20"/>
                </a:cubicBezTo>
                <a:close/>
                <a:moveTo>
                  <a:pt x="1239" y="43"/>
                </a:moveTo>
                <a:cubicBezTo>
                  <a:pt x="1239" y="44"/>
                  <a:pt x="1237" y="44"/>
                  <a:pt x="1236" y="43"/>
                </a:cubicBezTo>
                <a:cubicBezTo>
                  <a:pt x="1236" y="41"/>
                  <a:pt x="1239" y="42"/>
                  <a:pt x="1239" y="40"/>
                </a:cubicBezTo>
                <a:cubicBezTo>
                  <a:pt x="1237" y="41"/>
                  <a:pt x="1237" y="38"/>
                  <a:pt x="1236" y="37"/>
                </a:cubicBezTo>
                <a:cubicBezTo>
                  <a:pt x="1238" y="36"/>
                  <a:pt x="1238" y="33"/>
                  <a:pt x="1240" y="32"/>
                </a:cubicBezTo>
                <a:cubicBezTo>
                  <a:pt x="1237" y="32"/>
                  <a:pt x="1236" y="35"/>
                  <a:pt x="1234" y="37"/>
                </a:cubicBezTo>
                <a:cubicBezTo>
                  <a:pt x="1238" y="42"/>
                  <a:pt x="1223" y="44"/>
                  <a:pt x="1221" y="50"/>
                </a:cubicBezTo>
                <a:cubicBezTo>
                  <a:pt x="1228" y="50"/>
                  <a:pt x="1239" y="48"/>
                  <a:pt x="1239" y="43"/>
                </a:cubicBezTo>
                <a:close/>
                <a:moveTo>
                  <a:pt x="1204" y="47"/>
                </a:moveTo>
                <a:cubicBezTo>
                  <a:pt x="1210" y="48"/>
                  <a:pt x="1212" y="45"/>
                  <a:pt x="1214" y="43"/>
                </a:cubicBezTo>
                <a:cubicBezTo>
                  <a:pt x="1211" y="45"/>
                  <a:pt x="1206" y="42"/>
                  <a:pt x="1204" y="47"/>
                </a:cubicBezTo>
                <a:close/>
                <a:moveTo>
                  <a:pt x="1117" y="481"/>
                </a:moveTo>
                <a:cubicBezTo>
                  <a:pt x="1118" y="481"/>
                  <a:pt x="1118" y="481"/>
                  <a:pt x="1119" y="481"/>
                </a:cubicBezTo>
                <a:cubicBezTo>
                  <a:pt x="1118" y="481"/>
                  <a:pt x="1118" y="481"/>
                  <a:pt x="1117" y="481"/>
                </a:cubicBezTo>
                <a:close/>
                <a:moveTo>
                  <a:pt x="1284" y="478"/>
                </a:moveTo>
                <a:cubicBezTo>
                  <a:pt x="1280" y="478"/>
                  <a:pt x="1276" y="483"/>
                  <a:pt x="1274" y="481"/>
                </a:cubicBezTo>
                <a:cubicBezTo>
                  <a:pt x="1274" y="479"/>
                  <a:pt x="1277" y="479"/>
                  <a:pt x="1277" y="476"/>
                </a:cubicBezTo>
                <a:cubicBezTo>
                  <a:pt x="1263" y="476"/>
                  <a:pt x="1257" y="490"/>
                  <a:pt x="1237" y="485"/>
                </a:cubicBezTo>
                <a:cubicBezTo>
                  <a:pt x="1236" y="486"/>
                  <a:pt x="1232" y="490"/>
                  <a:pt x="1229" y="487"/>
                </a:cubicBezTo>
                <a:cubicBezTo>
                  <a:pt x="1233" y="485"/>
                  <a:pt x="1236" y="483"/>
                  <a:pt x="1239" y="480"/>
                </a:cubicBezTo>
                <a:cubicBezTo>
                  <a:pt x="1236" y="480"/>
                  <a:pt x="1232" y="485"/>
                  <a:pt x="1230" y="483"/>
                </a:cubicBezTo>
                <a:cubicBezTo>
                  <a:pt x="1233" y="480"/>
                  <a:pt x="1237" y="479"/>
                  <a:pt x="1240" y="475"/>
                </a:cubicBezTo>
                <a:cubicBezTo>
                  <a:pt x="1239" y="474"/>
                  <a:pt x="1238" y="473"/>
                  <a:pt x="1238" y="471"/>
                </a:cubicBezTo>
                <a:cubicBezTo>
                  <a:pt x="1239" y="471"/>
                  <a:pt x="1240" y="470"/>
                  <a:pt x="1242" y="469"/>
                </a:cubicBezTo>
                <a:cubicBezTo>
                  <a:pt x="1250" y="479"/>
                  <a:pt x="1256" y="465"/>
                  <a:pt x="1266" y="463"/>
                </a:cubicBezTo>
                <a:cubicBezTo>
                  <a:pt x="1266" y="467"/>
                  <a:pt x="1266" y="467"/>
                  <a:pt x="1266" y="467"/>
                </a:cubicBezTo>
                <a:cubicBezTo>
                  <a:pt x="1269" y="468"/>
                  <a:pt x="1272" y="463"/>
                  <a:pt x="1270" y="462"/>
                </a:cubicBezTo>
                <a:cubicBezTo>
                  <a:pt x="1270" y="463"/>
                  <a:pt x="1268" y="463"/>
                  <a:pt x="1267" y="462"/>
                </a:cubicBezTo>
                <a:cubicBezTo>
                  <a:pt x="1270" y="457"/>
                  <a:pt x="1282" y="456"/>
                  <a:pt x="1281" y="451"/>
                </a:cubicBezTo>
                <a:cubicBezTo>
                  <a:pt x="1277" y="456"/>
                  <a:pt x="1269" y="456"/>
                  <a:pt x="1263" y="457"/>
                </a:cubicBezTo>
                <a:cubicBezTo>
                  <a:pt x="1265" y="462"/>
                  <a:pt x="1259" y="464"/>
                  <a:pt x="1256" y="465"/>
                </a:cubicBezTo>
                <a:cubicBezTo>
                  <a:pt x="1253" y="461"/>
                  <a:pt x="1247" y="466"/>
                  <a:pt x="1244" y="465"/>
                </a:cubicBezTo>
                <a:cubicBezTo>
                  <a:pt x="1244" y="467"/>
                  <a:pt x="1243" y="468"/>
                  <a:pt x="1242" y="468"/>
                </a:cubicBezTo>
                <a:cubicBezTo>
                  <a:pt x="1230" y="469"/>
                  <a:pt x="1219" y="479"/>
                  <a:pt x="1209" y="485"/>
                </a:cubicBezTo>
                <a:cubicBezTo>
                  <a:pt x="1212" y="487"/>
                  <a:pt x="1210" y="494"/>
                  <a:pt x="1208" y="496"/>
                </a:cubicBezTo>
                <a:cubicBezTo>
                  <a:pt x="1205" y="497"/>
                  <a:pt x="1202" y="498"/>
                  <a:pt x="1200" y="499"/>
                </a:cubicBezTo>
                <a:cubicBezTo>
                  <a:pt x="1200" y="504"/>
                  <a:pt x="1204" y="505"/>
                  <a:pt x="1203" y="510"/>
                </a:cubicBezTo>
                <a:cubicBezTo>
                  <a:pt x="1199" y="511"/>
                  <a:pt x="1195" y="513"/>
                  <a:pt x="1192" y="508"/>
                </a:cubicBezTo>
                <a:cubicBezTo>
                  <a:pt x="1188" y="507"/>
                  <a:pt x="1188" y="510"/>
                  <a:pt x="1184" y="510"/>
                </a:cubicBezTo>
                <a:cubicBezTo>
                  <a:pt x="1184" y="504"/>
                  <a:pt x="1184" y="504"/>
                  <a:pt x="1184" y="504"/>
                </a:cubicBezTo>
                <a:cubicBezTo>
                  <a:pt x="1192" y="501"/>
                  <a:pt x="1199" y="497"/>
                  <a:pt x="1204" y="491"/>
                </a:cubicBezTo>
                <a:cubicBezTo>
                  <a:pt x="1200" y="491"/>
                  <a:pt x="1199" y="495"/>
                  <a:pt x="1194" y="494"/>
                </a:cubicBezTo>
                <a:cubicBezTo>
                  <a:pt x="1194" y="493"/>
                  <a:pt x="1194" y="492"/>
                  <a:pt x="1193" y="492"/>
                </a:cubicBezTo>
                <a:cubicBezTo>
                  <a:pt x="1191" y="493"/>
                  <a:pt x="1189" y="495"/>
                  <a:pt x="1186" y="495"/>
                </a:cubicBezTo>
                <a:cubicBezTo>
                  <a:pt x="1184" y="494"/>
                  <a:pt x="1185" y="491"/>
                  <a:pt x="1182" y="490"/>
                </a:cubicBezTo>
                <a:cubicBezTo>
                  <a:pt x="1181" y="492"/>
                  <a:pt x="1181" y="496"/>
                  <a:pt x="1178" y="496"/>
                </a:cubicBezTo>
                <a:cubicBezTo>
                  <a:pt x="1180" y="496"/>
                  <a:pt x="1180" y="499"/>
                  <a:pt x="1179" y="501"/>
                </a:cubicBezTo>
                <a:cubicBezTo>
                  <a:pt x="1179" y="504"/>
                  <a:pt x="1172" y="505"/>
                  <a:pt x="1173" y="508"/>
                </a:cubicBezTo>
                <a:cubicBezTo>
                  <a:pt x="1177" y="507"/>
                  <a:pt x="1179" y="501"/>
                  <a:pt x="1183" y="504"/>
                </a:cubicBezTo>
                <a:cubicBezTo>
                  <a:pt x="1179" y="506"/>
                  <a:pt x="1175" y="509"/>
                  <a:pt x="1173" y="514"/>
                </a:cubicBezTo>
                <a:cubicBezTo>
                  <a:pt x="1170" y="513"/>
                  <a:pt x="1170" y="516"/>
                  <a:pt x="1168" y="516"/>
                </a:cubicBezTo>
                <a:cubicBezTo>
                  <a:pt x="1166" y="512"/>
                  <a:pt x="1166" y="512"/>
                  <a:pt x="1167" y="508"/>
                </a:cubicBezTo>
                <a:cubicBezTo>
                  <a:pt x="1159" y="508"/>
                  <a:pt x="1160" y="498"/>
                  <a:pt x="1156" y="494"/>
                </a:cubicBezTo>
                <a:cubicBezTo>
                  <a:pt x="1152" y="493"/>
                  <a:pt x="1153" y="496"/>
                  <a:pt x="1150" y="495"/>
                </a:cubicBezTo>
                <a:cubicBezTo>
                  <a:pt x="1150" y="493"/>
                  <a:pt x="1147" y="493"/>
                  <a:pt x="1147" y="492"/>
                </a:cubicBezTo>
                <a:cubicBezTo>
                  <a:pt x="1147" y="490"/>
                  <a:pt x="1149" y="486"/>
                  <a:pt x="1147" y="485"/>
                </a:cubicBezTo>
                <a:cubicBezTo>
                  <a:pt x="1146" y="487"/>
                  <a:pt x="1141" y="485"/>
                  <a:pt x="1140" y="484"/>
                </a:cubicBezTo>
                <a:cubicBezTo>
                  <a:pt x="1140" y="481"/>
                  <a:pt x="1140" y="478"/>
                  <a:pt x="1144" y="476"/>
                </a:cubicBezTo>
                <a:cubicBezTo>
                  <a:pt x="1139" y="475"/>
                  <a:pt x="1138" y="476"/>
                  <a:pt x="1134" y="477"/>
                </a:cubicBezTo>
                <a:cubicBezTo>
                  <a:pt x="1133" y="470"/>
                  <a:pt x="1145" y="471"/>
                  <a:pt x="1145" y="467"/>
                </a:cubicBezTo>
                <a:cubicBezTo>
                  <a:pt x="1135" y="466"/>
                  <a:pt x="1132" y="477"/>
                  <a:pt x="1127" y="481"/>
                </a:cubicBezTo>
                <a:cubicBezTo>
                  <a:pt x="1127" y="477"/>
                  <a:pt x="1127" y="477"/>
                  <a:pt x="1127" y="477"/>
                </a:cubicBezTo>
                <a:cubicBezTo>
                  <a:pt x="1123" y="478"/>
                  <a:pt x="1122" y="480"/>
                  <a:pt x="1119" y="481"/>
                </a:cubicBezTo>
                <a:cubicBezTo>
                  <a:pt x="1120" y="481"/>
                  <a:pt x="1118" y="482"/>
                  <a:pt x="1118" y="483"/>
                </a:cubicBezTo>
                <a:cubicBezTo>
                  <a:pt x="1120" y="484"/>
                  <a:pt x="1121" y="479"/>
                  <a:pt x="1123" y="482"/>
                </a:cubicBezTo>
                <a:cubicBezTo>
                  <a:pt x="1122" y="483"/>
                  <a:pt x="1121" y="485"/>
                  <a:pt x="1122" y="487"/>
                </a:cubicBezTo>
                <a:cubicBezTo>
                  <a:pt x="1123" y="489"/>
                  <a:pt x="1126" y="488"/>
                  <a:pt x="1127" y="490"/>
                </a:cubicBezTo>
                <a:cubicBezTo>
                  <a:pt x="1126" y="492"/>
                  <a:pt x="1125" y="494"/>
                  <a:pt x="1122" y="494"/>
                </a:cubicBezTo>
                <a:cubicBezTo>
                  <a:pt x="1122" y="493"/>
                  <a:pt x="1123" y="492"/>
                  <a:pt x="1122" y="492"/>
                </a:cubicBezTo>
                <a:cubicBezTo>
                  <a:pt x="1121" y="496"/>
                  <a:pt x="1117" y="492"/>
                  <a:pt x="1114" y="495"/>
                </a:cubicBezTo>
                <a:cubicBezTo>
                  <a:pt x="1115" y="494"/>
                  <a:pt x="1116" y="493"/>
                  <a:pt x="1116" y="492"/>
                </a:cubicBezTo>
                <a:cubicBezTo>
                  <a:pt x="1113" y="491"/>
                  <a:pt x="1112" y="493"/>
                  <a:pt x="1108" y="493"/>
                </a:cubicBezTo>
                <a:cubicBezTo>
                  <a:pt x="1107" y="497"/>
                  <a:pt x="1110" y="498"/>
                  <a:pt x="1112" y="499"/>
                </a:cubicBezTo>
                <a:cubicBezTo>
                  <a:pt x="1106" y="505"/>
                  <a:pt x="1101" y="501"/>
                  <a:pt x="1094" y="505"/>
                </a:cubicBezTo>
                <a:cubicBezTo>
                  <a:pt x="1094" y="504"/>
                  <a:pt x="1094" y="502"/>
                  <a:pt x="1093" y="502"/>
                </a:cubicBezTo>
                <a:cubicBezTo>
                  <a:pt x="1092" y="505"/>
                  <a:pt x="1090" y="508"/>
                  <a:pt x="1086" y="508"/>
                </a:cubicBezTo>
                <a:cubicBezTo>
                  <a:pt x="1086" y="508"/>
                  <a:pt x="1085" y="507"/>
                  <a:pt x="1085" y="507"/>
                </a:cubicBezTo>
                <a:cubicBezTo>
                  <a:pt x="1089" y="500"/>
                  <a:pt x="1096" y="497"/>
                  <a:pt x="1104" y="494"/>
                </a:cubicBezTo>
                <a:cubicBezTo>
                  <a:pt x="1104" y="490"/>
                  <a:pt x="1109" y="491"/>
                  <a:pt x="1111" y="488"/>
                </a:cubicBezTo>
                <a:cubicBezTo>
                  <a:pt x="1100" y="492"/>
                  <a:pt x="1093" y="498"/>
                  <a:pt x="1083" y="499"/>
                </a:cubicBezTo>
                <a:cubicBezTo>
                  <a:pt x="1083" y="498"/>
                  <a:pt x="1082" y="496"/>
                  <a:pt x="1080" y="496"/>
                </a:cubicBezTo>
                <a:cubicBezTo>
                  <a:pt x="1080" y="500"/>
                  <a:pt x="1077" y="501"/>
                  <a:pt x="1075" y="498"/>
                </a:cubicBezTo>
                <a:cubicBezTo>
                  <a:pt x="1075" y="502"/>
                  <a:pt x="1070" y="500"/>
                  <a:pt x="1070" y="504"/>
                </a:cubicBezTo>
                <a:cubicBezTo>
                  <a:pt x="1071" y="504"/>
                  <a:pt x="1072" y="505"/>
                  <a:pt x="1072" y="506"/>
                </a:cubicBezTo>
                <a:cubicBezTo>
                  <a:pt x="1068" y="506"/>
                  <a:pt x="1068" y="510"/>
                  <a:pt x="1066" y="511"/>
                </a:cubicBezTo>
                <a:cubicBezTo>
                  <a:pt x="1054" y="509"/>
                  <a:pt x="1047" y="530"/>
                  <a:pt x="1036" y="521"/>
                </a:cubicBezTo>
                <a:cubicBezTo>
                  <a:pt x="1048" y="505"/>
                  <a:pt x="1064" y="499"/>
                  <a:pt x="1084" y="493"/>
                </a:cubicBezTo>
                <a:cubicBezTo>
                  <a:pt x="1088" y="495"/>
                  <a:pt x="1101" y="492"/>
                  <a:pt x="1103" y="487"/>
                </a:cubicBezTo>
                <a:cubicBezTo>
                  <a:pt x="1101" y="484"/>
                  <a:pt x="1097" y="487"/>
                  <a:pt x="1095" y="485"/>
                </a:cubicBezTo>
                <a:cubicBezTo>
                  <a:pt x="1098" y="482"/>
                  <a:pt x="1097" y="480"/>
                  <a:pt x="1096" y="477"/>
                </a:cubicBezTo>
                <a:cubicBezTo>
                  <a:pt x="1096" y="479"/>
                  <a:pt x="1090" y="480"/>
                  <a:pt x="1089" y="479"/>
                </a:cubicBezTo>
                <a:cubicBezTo>
                  <a:pt x="1093" y="475"/>
                  <a:pt x="1099" y="467"/>
                  <a:pt x="1101" y="463"/>
                </a:cubicBezTo>
                <a:cubicBezTo>
                  <a:pt x="1094" y="466"/>
                  <a:pt x="1087" y="474"/>
                  <a:pt x="1081" y="469"/>
                </a:cubicBezTo>
                <a:cubicBezTo>
                  <a:pt x="1082" y="477"/>
                  <a:pt x="1084" y="475"/>
                  <a:pt x="1083" y="483"/>
                </a:cubicBezTo>
                <a:cubicBezTo>
                  <a:pt x="1078" y="485"/>
                  <a:pt x="1073" y="492"/>
                  <a:pt x="1066" y="489"/>
                </a:cubicBezTo>
                <a:cubicBezTo>
                  <a:pt x="1074" y="487"/>
                  <a:pt x="1061" y="482"/>
                  <a:pt x="1067" y="480"/>
                </a:cubicBezTo>
                <a:cubicBezTo>
                  <a:pt x="1058" y="477"/>
                  <a:pt x="1056" y="487"/>
                  <a:pt x="1049" y="489"/>
                </a:cubicBezTo>
                <a:cubicBezTo>
                  <a:pt x="1044" y="477"/>
                  <a:pt x="1060" y="474"/>
                  <a:pt x="1067" y="467"/>
                </a:cubicBezTo>
                <a:cubicBezTo>
                  <a:pt x="1061" y="466"/>
                  <a:pt x="1059" y="471"/>
                  <a:pt x="1053" y="471"/>
                </a:cubicBezTo>
                <a:cubicBezTo>
                  <a:pt x="1053" y="469"/>
                  <a:pt x="1059" y="468"/>
                  <a:pt x="1057" y="467"/>
                </a:cubicBezTo>
                <a:cubicBezTo>
                  <a:pt x="1053" y="469"/>
                  <a:pt x="1047" y="472"/>
                  <a:pt x="1042" y="471"/>
                </a:cubicBezTo>
                <a:cubicBezTo>
                  <a:pt x="1040" y="468"/>
                  <a:pt x="1047" y="468"/>
                  <a:pt x="1044" y="466"/>
                </a:cubicBezTo>
                <a:cubicBezTo>
                  <a:pt x="1042" y="469"/>
                  <a:pt x="1039" y="470"/>
                  <a:pt x="1036" y="471"/>
                </a:cubicBezTo>
                <a:cubicBezTo>
                  <a:pt x="1035" y="474"/>
                  <a:pt x="1036" y="473"/>
                  <a:pt x="1036" y="477"/>
                </a:cubicBezTo>
                <a:cubicBezTo>
                  <a:pt x="1031" y="479"/>
                  <a:pt x="1028" y="483"/>
                  <a:pt x="1022" y="483"/>
                </a:cubicBezTo>
                <a:cubicBezTo>
                  <a:pt x="1012" y="476"/>
                  <a:pt x="1004" y="492"/>
                  <a:pt x="995" y="493"/>
                </a:cubicBezTo>
                <a:cubicBezTo>
                  <a:pt x="995" y="493"/>
                  <a:pt x="995" y="494"/>
                  <a:pt x="993" y="493"/>
                </a:cubicBezTo>
                <a:cubicBezTo>
                  <a:pt x="993" y="493"/>
                  <a:pt x="994" y="493"/>
                  <a:pt x="995" y="493"/>
                </a:cubicBezTo>
                <a:cubicBezTo>
                  <a:pt x="994" y="492"/>
                  <a:pt x="993" y="490"/>
                  <a:pt x="994" y="490"/>
                </a:cubicBezTo>
                <a:cubicBezTo>
                  <a:pt x="996" y="486"/>
                  <a:pt x="1004" y="483"/>
                  <a:pt x="999" y="478"/>
                </a:cubicBezTo>
                <a:cubicBezTo>
                  <a:pt x="995" y="481"/>
                  <a:pt x="990" y="480"/>
                  <a:pt x="986" y="483"/>
                </a:cubicBezTo>
                <a:cubicBezTo>
                  <a:pt x="986" y="490"/>
                  <a:pt x="982" y="493"/>
                  <a:pt x="977" y="494"/>
                </a:cubicBezTo>
                <a:cubicBezTo>
                  <a:pt x="977" y="498"/>
                  <a:pt x="980" y="498"/>
                  <a:pt x="980" y="502"/>
                </a:cubicBezTo>
                <a:cubicBezTo>
                  <a:pt x="977" y="504"/>
                  <a:pt x="971" y="509"/>
                  <a:pt x="968" y="505"/>
                </a:cubicBezTo>
                <a:cubicBezTo>
                  <a:pt x="975" y="501"/>
                  <a:pt x="976" y="488"/>
                  <a:pt x="979" y="482"/>
                </a:cubicBezTo>
                <a:cubicBezTo>
                  <a:pt x="980" y="482"/>
                  <a:pt x="981" y="483"/>
                  <a:pt x="982" y="483"/>
                </a:cubicBezTo>
                <a:cubicBezTo>
                  <a:pt x="987" y="475"/>
                  <a:pt x="1000" y="476"/>
                  <a:pt x="1005" y="467"/>
                </a:cubicBezTo>
                <a:cubicBezTo>
                  <a:pt x="1000" y="465"/>
                  <a:pt x="999" y="471"/>
                  <a:pt x="996" y="468"/>
                </a:cubicBezTo>
                <a:cubicBezTo>
                  <a:pt x="998" y="466"/>
                  <a:pt x="998" y="464"/>
                  <a:pt x="997" y="463"/>
                </a:cubicBezTo>
                <a:cubicBezTo>
                  <a:pt x="993" y="468"/>
                  <a:pt x="992" y="476"/>
                  <a:pt x="985" y="476"/>
                </a:cubicBezTo>
                <a:cubicBezTo>
                  <a:pt x="982" y="476"/>
                  <a:pt x="983" y="472"/>
                  <a:pt x="980" y="474"/>
                </a:cubicBezTo>
                <a:cubicBezTo>
                  <a:pt x="980" y="470"/>
                  <a:pt x="980" y="470"/>
                  <a:pt x="980" y="470"/>
                </a:cubicBezTo>
                <a:cubicBezTo>
                  <a:pt x="978" y="470"/>
                  <a:pt x="976" y="473"/>
                  <a:pt x="975" y="470"/>
                </a:cubicBezTo>
                <a:cubicBezTo>
                  <a:pt x="980" y="468"/>
                  <a:pt x="982" y="453"/>
                  <a:pt x="988" y="457"/>
                </a:cubicBezTo>
                <a:cubicBezTo>
                  <a:pt x="988" y="455"/>
                  <a:pt x="990" y="453"/>
                  <a:pt x="993" y="451"/>
                </a:cubicBezTo>
                <a:cubicBezTo>
                  <a:pt x="1007" y="446"/>
                  <a:pt x="1018" y="439"/>
                  <a:pt x="1033" y="433"/>
                </a:cubicBezTo>
                <a:cubicBezTo>
                  <a:pt x="1035" y="435"/>
                  <a:pt x="1033" y="435"/>
                  <a:pt x="1032" y="437"/>
                </a:cubicBezTo>
                <a:cubicBezTo>
                  <a:pt x="1043" y="428"/>
                  <a:pt x="1057" y="419"/>
                  <a:pt x="1073" y="417"/>
                </a:cubicBezTo>
                <a:cubicBezTo>
                  <a:pt x="1079" y="415"/>
                  <a:pt x="1084" y="406"/>
                  <a:pt x="1092" y="407"/>
                </a:cubicBezTo>
                <a:cubicBezTo>
                  <a:pt x="1094" y="401"/>
                  <a:pt x="1100" y="400"/>
                  <a:pt x="1106" y="398"/>
                </a:cubicBezTo>
                <a:cubicBezTo>
                  <a:pt x="1105" y="404"/>
                  <a:pt x="1099" y="401"/>
                  <a:pt x="1095" y="406"/>
                </a:cubicBezTo>
                <a:cubicBezTo>
                  <a:pt x="1097" y="407"/>
                  <a:pt x="1096" y="410"/>
                  <a:pt x="1098" y="411"/>
                </a:cubicBezTo>
                <a:cubicBezTo>
                  <a:pt x="1103" y="409"/>
                  <a:pt x="1105" y="404"/>
                  <a:pt x="1109" y="402"/>
                </a:cubicBezTo>
                <a:cubicBezTo>
                  <a:pt x="1110" y="403"/>
                  <a:pt x="1111" y="404"/>
                  <a:pt x="1110" y="405"/>
                </a:cubicBezTo>
                <a:cubicBezTo>
                  <a:pt x="1113" y="405"/>
                  <a:pt x="1114" y="404"/>
                  <a:pt x="1118" y="404"/>
                </a:cubicBezTo>
                <a:cubicBezTo>
                  <a:pt x="1117" y="397"/>
                  <a:pt x="1121" y="395"/>
                  <a:pt x="1125" y="392"/>
                </a:cubicBezTo>
                <a:cubicBezTo>
                  <a:pt x="1122" y="392"/>
                  <a:pt x="1120" y="394"/>
                  <a:pt x="1117" y="394"/>
                </a:cubicBezTo>
                <a:cubicBezTo>
                  <a:pt x="1117" y="393"/>
                  <a:pt x="1116" y="393"/>
                  <a:pt x="1116" y="392"/>
                </a:cubicBezTo>
                <a:cubicBezTo>
                  <a:pt x="1121" y="387"/>
                  <a:pt x="1128" y="383"/>
                  <a:pt x="1136" y="382"/>
                </a:cubicBezTo>
                <a:cubicBezTo>
                  <a:pt x="1134" y="384"/>
                  <a:pt x="1142" y="385"/>
                  <a:pt x="1137" y="389"/>
                </a:cubicBezTo>
                <a:cubicBezTo>
                  <a:pt x="1138" y="386"/>
                  <a:pt x="1134" y="386"/>
                  <a:pt x="1136" y="389"/>
                </a:cubicBezTo>
                <a:cubicBezTo>
                  <a:pt x="1133" y="390"/>
                  <a:pt x="1138" y="387"/>
                  <a:pt x="1137" y="390"/>
                </a:cubicBezTo>
                <a:cubicBezTo>
                  <a:pt x="1136" y="394"/>
                  <a:pt x="1131" y="397"/>
                  <a:pt x="1132" y="400"/>
                </a:cubicBezTo>
                <a:cubicBezTo>
                  <a:pt x="1132" y="397"/>
                  <a:pt x="1135" y="398"/>
                  <a:pt x="1136" y="400"/>
                </a:cubicBezTo>
                <a:cubicBezTo>
                  <a:pt x="1135" y="402"/>
                  <a:pt x="1131" y="402"/>
                  <a:pt x="1132" y="405"/>
                </a:cubicBezTo>
                <a:cubicBezTo>
                  <a:pt x="1135" y="407"/>
                  <a:pt x="1136" y="402"/>
                  <a:pt x="1136" y="404"/>
                </a:cubicBezTo>
                <a:cubicBezTo>
                  <a:pt x="1137" y="407"/>
                  <a:pt x="1134" y="407"/>
                  <a:pt x="1135" y="410"/>
                </a:cubicBezTo>
                <a:cubicBezTo>
                  <a:pt x="1138" y="411"/>
                  <a:pt x="1143" y="405"/>
                  <a:pt x="1146" y="403"/>
                </a:cubicBezTo>
                <a:cubicBezTo>
                  <a:pt x="1144" y="400"/>
                  <a:pt x="1139" y="405"/>
                  <a:pt x="1137" y="403"/>
                </a:cubicBezTo>
                <a:cubicBezTo>
                  <a:pt x="1147" y="401"/>
                  <a:pt x="1150" y="392"/>
                  <a:pt x="1158" y="387"/>
                </a:cubicBezTo>
                <a:cubicBezTo>
                  <a:pt x="1156" y="387"/>
                  <a:pt x="1154" y="387"/>
                  <a:pt x="1154" y="386"/>
                </a:cubicBezTo>
                <a:cubicBezTo>
                  <a:pt x="1160" y="382"/>
                  <a:pt x="1155" y="378"/>
                  <a:pt x="1162" y="374"/>
                </a:cubicBezTo>
                <a:cubicBezTo>
                  <a:pt x="1159" y="373"/>
                  <a:pt x="1157" y="376"/>
                  <a:pt x="1157" y="373"/>
                </a:cubicBezTo>
                <a:cubicBezTo>
                  <a:pt x="1159" y="370"/>
                  <a:pt x="1166" y="366"/>
                  <a:pt x="1165" y="364"/>
                </a:cubicBezTo>
                <a:cubicBezTo>
                  <a:pt x="1164" y="363"/>
                  <a:pt x="1155" y="366"/>
                  <a:pt x="1153" y="370"/>
                </a:cubicBezTo>
                <a:cubicBezTo>
                  <a:pt x="1152" y="370"/>
                  <a:pt x="1151" y="369"/>
                  <a:pt x="1149" y="368"/>
                </a:cubicBezTo>
                <a:cubicBezTo>
                  <a:pt x="1146" y="370"/>
                  <a:pt x="1145" y="373"/>
                  <a:pt x="1140" y="373"/>
                </a:cubicBezTo>
                <a:cubicBezTo>
                  <a:pt x="1140" y="371"/>
                  <a:pt x="1141" y="367"/>
                  <a:pt x="1139" y="366"/>
                </a:cubicBezTo>
                <a:cubicBezTo>
                  <a:pt x="1129" y="369"/>
                  <a:pt x="1120" y="381"/>
                  <a:pt x="1111" y="377"/>
                </a:cubicBezTo>
                <a:cubicBezTo>
                  <a:pt x="1104" y="387"/>
                  <a:pt x="1093" y="386"/>
                  <a:pt x="1083" y="390"/>
                </a:cubicBezTo>
                <a:cubicBezTo>
                  <a:pt x="1083" y="400"/>
                  <a:pt x="1069" y="397"/>
                  <a:pt x="1063" y="403"/>
                </a:cubicBezTo>
                <a:cubicBezTo>
                  <a:pt x="1061" y="400"/>
                  <a:pt x="1065" y="398"/>
                  <a:pt x="1061" y="397"/>
                </a:cubicBezTo>
                <a:cubicBezTo>
                  <a:pt x="1069" y="390"/>
                  <a:pt x="1076" y="376"/>
                  <a:pt x="1091" y="383"/>
                </a:cubicBezTo>
                <a:cubicBezTo>
                  <a:pt x="1093" y="381"/>
                  <a:pt x="1094" y="379"/>
                  <a:pt x="1098" y="378"/>
                </a:cubicBezTo>
                <a:cubicBezTo>
                  <a:pt x="1099" y="375"/>
                  <a:pt x="1097" y="376"/>
                  <a:pt x="1096" y="375"/>
                </a:cubicBezTo>
                <a:cubicBezTo>
                  <a:pt x="1099" y="373"/>
                  <a:pt x="1099" y="373"/>
                  <a:pt x="1098" y="370"/>
                </a:cubicBezTo>
                <a:cubicBezTo>
                  <a:pt x="1102" y="369"/>
                  <a:pt x="1104" y="366"/>
                  <a:pt x="1109" y="365"/>
                </a:cubicBezTo>
                <a:cubicBezTo>
                  <a:pt x="1112" y="365"/>
                  <a:pt x="1111" y="369"/>
                  <a:pt x="1114" y="369"/>
                </a:cubicBezTo>
                <a:cubicBezTo>
                  <a:pt x="1120" y="367"/>
                  <a:pt x="1124" y="363"/>
                  <a:pt x="1126" y="357"/>
                </a:cubicBezTo>
                <a:cubicBezTo>
                  <a:pt x="1121" y="356"/>
                  <a:pt x="1122" y="353"/>
                  <a:pt x="1122" y="350"/>
                </a:cubicBezTo>
                <a:cubicBezTo>
                  <a:pt x="1117" y="349"/>
                  <a:pt x="1117" y="344"/>
                  <a:pt x="1111" y="345"/>
                </a:cubicBezTo>
                <a:cubicBezTo>
                  <a:pt x="1111" y="342"/>
                  <a:pt x="1109" y="342"/>
                  <a:pt x="1110" y="339"/>
                </a:cubicBezTo>
                <a:cubicBezTo>
                  <a:pt x="1115" y="336"/>
                  <a:pt x="1120" y="333"/>
                  <a:pt x="1126" y="330"/>
                </a:cubicBezTo>
                <a:cubicBezTo>
                  <a:pt x="1125" y="323"/>
                  <a:pt x="1139" y="315"/>
                  <a:pt x="1144" y="318"/>
                </a:cubicBezTo>
                <a:cubicBezTo>
                  <a:pt x="1143" y="320"/>
                  <a:pt x="1139" y="320"/>
                  <a:pt x="1138" y="322"/>
                </a:cubicBezTo>
                <a:cubicBezTo>
                  <a:pt x="1147" y="322"/>
                  <a:pt x="1152" y="319"/>
                  <a:pt x="1158" y="315"/>
                </a:cubicBezTo>
                <a:cubicBezTo>
                  <a:pt x="1156" y="304"/>
                  <a:pt x="1167" y="311"/>
                  <a:pt x="1167" y="304"/>
                </a:cubicBezTo>
                <a:cubicBezTo>
                  <a:pt x="1159" y="307"/>
                  <a:pt x="1154" y="304"/>
                  <a:pt x="1147" y="308"/>
                </a:cubicBezTo>
                <a:cubicBezTo>
                  <a:pt x="1144" y="309"/>
                  <a:pt x="1142" y="315"/>
                  <a:pt x="1139" y="316"/>
                </a:cubicBezTo>
                <a:cubicBezTo>
                  <a:pt x="1139" y="316"/>
                  <a:pt x="1118" y="311"/>
                  <a:pt x="1116" y="311"/>
                </a:cubicBezTo>
                <a:cubicBezTo>
                  <a:pt x="1115" y="312"/>
                  <a:pt x="1112" y="316"/>
                  <a:pt x="1110" y="316"/>
                </a:cubicBezTo>
                <a:cubicBezTo>
                  <a:pt x="1107" y="317"/>
                  <a:pt x="1104" y="317"/>
                  <a:pt x="1102" y="321"/>
                </a:cubicBezTo>
                <a:cubicBezTo>
                  <a:pt x="1095" y="314"/>
                  <a:pt x="1088" y="326"/>
                  <a:pt x="1081" y="327"/>
                </a:cubicBezTo>
                <a:cubicBezTo>
                  <a:pt x="1076" y="326"/>
                  <a:pt x="1073" y="326"/>
                  <a:pt x="1070" y="324"/>
                </a:cubicBezTo>
                <a:cubicBezTo>
                  <a:pt x="1073" y="318"/>
                  <a:pt x="1078" y="314"/>
                  <a:pt x="1085" y="311"/>
                </a:cubicBezTo>
                <a:cubicBezTo>
                  <a:pt x="1087" y="312"/>
                  <a:pt x="1087" y="314"/>
                  <a:pt x="1089" y="315"/>
                </a:cubicBezTo>
                <a:cubicBezTo>
                  <a:pt x="1089" y="311"/>
                  <a:pt x="1089" y="312"/>
                  <a:pt x="1090" y="309"/>
                </a:cubicBezTo>
                <a:cubicBezTo>
                  <a:pt x="1098" y="307"/>
                  <a:pt x="1102" y="300"/>
                  <a:pt x="1108" y="295"/>
                </a:cubicBezTo>
                <a:cubicBezTo>
                  <a:pt x="1104" y="295"/>
                  <a:pt x="1104" y="297"/>
                  <a:pt x="1102" y="295"/>
                </a:cubicBezTo>
                <a:cubicBezTo>
                  <a:pt x="1107" y="291"/>
                  <a:pt x="1113" y="287"/>
                  <a:pt x="1121" y="285"/>
                </a:cubicBezTo>
                <a:cubicBezTo>
                  <a:pt x="1121" y="289"/>
                  <a:pt x="1124" y="288"/>
                  <a:pt x="1126" y="287"/>
                </a:cubicBezTo>
                <a:cubicBezTo>
                  <a:pt x="1126" y="286"/>
                  <a:pt x="1126" y="283"/>
                  <a:pt x="1125" y="282"/>
                </a:cubicBezTo>
                <a:cubicBezTo>
                  <a:pt x="1125" y="283"/>
                  <a:pt x="1120" y="283"/>
                  <a:pt x="1121" y="282"/>
                </a:cubicBezTo>
                <a:cubicBezTo>
                  <a:pt x="1121" y="281"/>
                  <a:pt x="1120" y="281"/>
                  <a:pt x="1120" y="280"/>
                </a:cubicBezTo>
                <a:cubicBezTo>
                  <a:pt x="1126" y="276"/>
                  <a:pt x="1130" y="273"/>
                  <a:pt x="1130" y="267"/>
                </a:cubicBezTo>
                <a:cubicBezTo>
                  <a:pt x="1126" y="267"/>
                  <a:pt x="1126" y="262"/>
                  <a:pt x="1122" y="262"/>
                </a:cubicBezTo>
                <a:cubicBezTo>
                  <a:pt x="1125" y="256"/>
                  <a:pt x="1132" y="253"/>
                  <a:pt x="1135" y="246"/>
                </a:cubicBezTo>
                <a:cubicBezTo>
                  <a:pt x="1123" y="249"/>
                  <a:pt x="1107" y="239"/>
                  <a:pt x="1098" y="249"/>
                </a:cubicBezTo>
                <a:cubicBezTo>
                  <a:pt x="1100" y="249"/>
                  <a:pt x="1099" y="253"/>
                  <a:pt x="1101" y="254"/>
                </a:cubicBezTo>
                <a:cubicBezTo>
                  <a:pt x="1096" y="256"/>
                  <a:pt x="1087" y="262"/>
                  <a:pt x="1082" y="259"/>
                </a:cubicBezTo>
                <a:cubicBezTo>
                  <a:pt x="1082" y="253"/>
                  <a:pt x="1083" y="249"/>
                  <a:pt x="1088" y="248"/>
                </a:cubicBezTo>
                <a:cubicBezTo>
                  <a:pt x="1093" y="241"/>
                  <a:pt x="1097" y="232"/>
                  <a:pt x="1099" y="224"/>
                </a:cubicBezTo>
                <a:cubicBezTo>
                  <a:pt x="1094" y="223"/>
                  <a:pt x="1092" y="222"/>
                  <a:pt x="1086" y="223"/>
                </a:cubicBezTo>
                <a:cubicBezTo>
                  <a:pt x="1085" y="221"/>
                  <a:pt x="1084" y="219"/>
                  <a:pt x="1083" y="216"/>
                </a:cubicBezTo>
                <a:cubicBezTo>
                  <a:pt x="1085" y="215"/>
                  <a:pt x="1087" y="214"/>
                  <a:pt x="1088" y="212"/>
                </a:cubicBezTo>
                <a:cubicBezTo>
                  <a:pt x="1077" y="213"/>
                  <a:pt x="1065" y="213"/>
                  <a:pt x="1061" y="223"/>
                </a:cubicBezTo>
                <a:cubicBezTo>
                  <a:pt x="1063" y="227"/>
                  <a:pt x="1066" y="228"/>
                  <a:pt x="1067" y="233"/>
                </a:cubicBezTo>
                <a:cubicBezTo>
                  <a:pt x="1062" y="235"/>
                  <a:pt x="1053" y="238"/>
                  <a:pt x="1047" y="235"/>
                </a:cubicBezTo>
                <a:cubicBezTo>
                  <a:pt x="1048" y="233"/>
                  <a:pt x="1050" y="230"/>
                  <a:pt x="1052" y="228"/>
                </a:cubicBezTo>
                <a:cubicBezTo>
                  <a:pt x="1049" y="228"/>
                  <a:pt x="1049" y="232"/>
                  <a:pt x="1046" y="233"/>
                </a:cubicBezTo>
                <a:cubicBezTo>
                  <a:pt x="1046" y="230"/>
                  <a:pt x="1043" y="230"/>
                  <a:pt x="1042" y="229"/>
                </a:cubicBezTo>
                <a:cubicBezTo>
                  <a:pt x="1047" y="219"/>
                  <a:pt x="1049" y="222"/>
                  <a:pt x="1051" y="211"/>
                </a:cubicBezTo>
                <a:cubicBezTo>
                  <a:pt x="1047" y="209"/>
                  <a:pt x="1038" y="216"/>
                  <a:pt x="1035" y="211"/>
                </a:cubicBezTo>
                <a:cubicBezTo>
                  <a:pt x="1035" y="210"/>
                  <a:pt x="1036" y="210"/>
                  <a:pt x="1037" y="208"/>
                </a:cubicBezTo>
                <a:cubicBezTo>
                  <a:pt x="1027" y="209"/>
                  <a:pt x="1025" y="218"/>
                  <a:pt x="1019" y="222"/>
                </a:cubicBezTo>
                <a:cubicBezTo>
                  <a:pt x="1014" y="227"/>
                  <a:pt x="1006" y="228"/>
                  <a:pt x="997" y="229"/>
                </a:cubicBezTo>
                <a:cubicBezTo>
                  <a:pt x="997" y="227"/>
                  <a:pt x="999" y="226"/>
                  <a:pt x="997" y="224"/>
                </a:cubicBezTo>
                <a:cubicBezTo>
                  <a:pt x="988" y="224"/>
                  <a:pt x="984" y="232"/>
                  <a:pt x="973" y="233"/>
                </a:cubicBezTo>
                <a:cubicBezTo>
                  <a:pt x="973" y="229"/>
                  <a:pt x="975" y="229"/>
                  <a:pt x="973" y="226"/>
                </a:cubicBezTo>
                <a:cubicBezTo>
                  <a:pt x="969" y="225"/>
                  <a:pt x="970" y="230"/>
                  <a:pt x="965" y="229"/>
                </a:cubicBezTo>
                <a:cubicBezTo>
                  <a:pt x="965" y="228"/>
                  <a:pt x="964" y="228"/>
                  <a:pt x="964" y="227"/>
                </a:cubicBezTo>
                <a:cubicBezTo>
                  <a:pt x="967" y="224"/>
                  <a:pt x="968" y="220"/>
                  <a:pt x="972" y="220"/>
                </a:cubicBezTo>
                <a:cubicBezTo>
                  <a:pt x="972" y="217"/>
                  <a:pt x="971" y="215"/>
                  <a:pt x="970" y="214"/>
                </a:cubicBezTo>
                <a:cubicBezTo>
                  <a:pt x="972" y="210"/>
                  <a:pt x="976" y="208"/>
                  <a:pt x="981" y="210"/>
                </a:cubicBezTo>
                <a:cubicBezTo>
                  <a:pt x="982" y="203"/>
                  <a:pt x="991" y="205"/>
                  <a:pt x="994" y="200"/>
                </a:cubicBezTo>
                <a:cubicBezTo>
                  <a:pt x="996" y="202"/>
                  <a:pt x="993" y="203"/>
                  <a:pt x="995" y="205"/>
                </a:cubicBezTo>
                <a:cubicBezTo>
                  <a:pt x="1000" y="205"/>
                  <a:pt x="1003" y="198"/>
                  <a:pt x="1007" y="202"/>
                </a:cubicBezTo>
                <a:cubicBezTo>
                  <a:pt x="1006" y="203"/>
                  <a:pt x="1007" y="206"/>
                  <a:pt x="1005" y="207"/>
                </a:cubicBezTo>
                <a:cubicBezTo>
                  <a:pt x="1008" y="208"/>
                  <a:pt x="1008" y="211"/>
                  <a:pt x="1012" y="210"/>
                </a:cubicBezTo>
                <a:cubicBezTo>
                  <a:pt x="1012" y="207"/>
                  <a:pt x="1012" y="207"/>
                  <a:pt x="1012" y="207"/>
                </a:cubicBezTo>
                <a:cubicBezTo>
                  <a:pt x="1012" y="205"/>
                  <a:pt x="1009" y="206"/>
                  <a:pt x="1009" y="205"/>
                </a:cubicBezTo>
                <a:cubicBezTo>
                  <a:pt x="1010" y="202"/>
                  <a:pt x="1011" y="203"/>
                  <a:pt x="1010" y="200"/>
                </a:cubicBezTo>
                <a:cubicBezTo>
                  <a:pt x="1022" y="195"/>
                  <a:pt x="1030" y="186"/>
                  <a:pt x="1037" y="176"/>
                </a:cubicBezTo>
                <a:cubicBezTo>
                  <a:pt x="1021" y="180"/>
                  <a:pt x="1012" y="194"/>
                  <a:pt x="998" y="197"/>
                </a:cubicBezTo>
                <a:cubicBezTo>
                  <a:pt x="1000" y="195"/>
                  <a:pt x="1002" y="194"/>
                  <a:pt x="1004" y="192"/>
                </a:cubicBezTo>
                <a:cubicBezTo>
                  <a:pt x="992" y="198"/>
                  <a:pt x="975" y="200"/>
                  <a:pt x="965" y="209"/>
                </a:cubicBezTo>
                <a:cubicBezTo>
                  <a:pt x="959" y="208"/>
                  <a:pt x="956" y="205"/>
                  <a:pt x="954" y="200"/>
                </a:cubicBezTo>
                <a:cubicBezTo>
                  <a:pt x="956" y="192"/>
                  <a:pt x="966" y="192"/>
                  <a:pt x="969" y="185"/>
                </a:cubicBezTo>
                <a:cubicBezTo>
                  <a:pt x="961" y="190"/>
                  <a:pt x="951" y="197"/>
                  <a:pt x="940" y="196"/>
                </a:cubicBezTo>
                <a:cubicBezTo>
                  <a:pt x="940" y="190"/>
                  <a:pt x="946" y="191"/>
                  <a:pt x="949" y="188"/>
                </a:cubicBezTo>
                <a:cubicBezTo>
                  <a:pt x="945" y="187"/>
                  <a:pt x="941" y="190"/>
                  <a:pt x="939" y="188"/>
                </a:cubicBezTo>
                <a:cubicBezTo>
                  <a:pt x="955" y="185"/>
                  <a:pt x="955" y="167"/>
                  <a:pt x="972" y="168"/>
                </a:cubicBezTo>
                <a:cubicBezTo>
                  <a:pt x="973" y="161"/>
                  <a:pt x="983" y="156"/>
                  <a:pt x="990" y="162"/>
                </a:cubicBezTo>
                <a:cubicBezTo>
                  <a:pt x="1000" y="158"/>
                  <a:pt x="993" y="135"/>
                  <a:pt x="1009" y="139"/>
                </a:cubicBezTo>
                <a:cubicBezTo>
                  <a:pt x="1006" y="143"/>
                  <a:pt x="1004" y="147"/>
                  <a:pt x="1002" y="152"/>
                </a:cubicBezTo>
                <a:cubicBezTo>
                  <a:pt x="1002" y="155"/>
                  <a:pt x="1007" y="157"/>
                  <a:pt x="1004" y="160"/>
                </a:cubicBezTo>
                <a:cubicBezTo>
                  <a:pt x="1010" y="160"/>
                  <a:pt x="1014" y="152"/>
                  <a:pt x="1021" y="155"/>
                </a:cubicBezTo>
                <a:cubicBezTo>
                  <a:pt x="1021" y="158"/>
                  <a:pt x="1018" y="156"/>
                  <a:pt x="1017" y="158"/>
                </a:cubicBezTo>
                <a:cubicBezTo>
                  <a:pt x="1029" y="158"/>
                  <a:pt x="1033" y="150"/>
                  <a:pt x="1038" y="143"/>
                </a:cubicBezTo>
                <a:cubicBezTo>
                  <a:pt x="1034" y="137"/>
                  <a:pt x="1039" y="133"/>
                  <a:pt x="1041" y="130"/>
                </a:cubicBezTo>
                <a:cubicBezTo>
                  <a:pt x="1034" y="132"/>
                  <a:pt x="1025" y="134"/>
                  <a:pt x="1022" y="128"/>
                </a:cubicBezTo>
                <a:cubicBezTo>
                  <a:pt x="1024" y="126"/>
                  <a:pt x="1025" y="125"/>
                  <a:pt x="1027" y="124"/>
                </a:cubicBezTo>
                <a:cubicBezTo>
                  <a:pt x="1024" y="123"/>
                  <a:pt x="1021" y="121"/>
                  <a:pt x="1016" y="122"/>
                </a:cubicBezTo>
                <a:cubicBezTo>
                  <a:pt x="1016" y="121"/>
                  <a:pt x="1017" y="120"/>
                  <a:pt x="1017" y="119"/>
                </a:cubicBezTo>
                <a:cubicBezTo>
                  <a:pt x="1014" y="118"/>
                  <a:pt x="1010" y="119"/>
                  <a:pt x="1007" y="121"/>
                </a:cubicBezTo>
                <a:cubicBezTo>
                  <a:pt x="1011" y="128"/>
                  <a:pt x="1002" y="129"/>
                  <a:pt x="997" y="131"/>
                </a:cubicBezTo>
                <a:cubicBezTo>
                  <a:pt x="997" y="128"/>
                  <a:pt x="1000" y="129"/>
                  <a:pt x="1000" y="127"/>
                </a:cubicBezTo>
                <a:cubicBezTo>
                  <a:pt x="997" y="126"/>
                  <a:pt x="993" y="128"/>
                  <a:pt x="992" y="126"/>
                </a:cubicBezTo>
                <a:cubicBezTo>
                  <a:pt x="990" y="124"/>
                  <a:pt x="993" y="121"/>
                  <a:pt x="991" y="119"/>
                </a:cubicBezTo>
                <a:cubicBezTo>
                  <a:pt x="979" y="119"/>
                  <a:pt x="971" y="128"/>
                  <a:pt x="960" y="125"/>
                </a:cubicBezTo>
                <a:cubicBezTo>
                  <a:pt x="962" y="117"/>
                  <a:pt x="978" y="122"/>
                  <a:pt x="980" y="113"/>
                </a:cubicBezTo>
                <a:cubicBezTo>
                  <a:pt x="976" y="111"/>
                  <a:pt x="976" y="112"/>
                  <a:pt x="978" y="109"/>
                </a:cubicBezTo>
                <a:cubicBezTo>
                  <a:pt x="976" y="107"/>
                  <a:pt x="967" y="113"/>
                  <a:pt x="964" y="108"/>
                </a:cubicBezTo>
                <a:cubicBezTo>
                  <a:pt x="966" y="107"/>
                  <a:pt x="973" y="102"/>
                  <a:pt x="971" y="103"/>
                </a:cubicBezTo>
                <a:cubicBezTo>
                  <a:pt x="963" y="105"/>
                  <a:pt x="956" y="107"/>
                  <a:pt x="949" y="108"/>
                </a:cubicBezTo>
                <a:cubicBezTo>
                  <a:pt x="946" y="106"/>
                  <a:pt x="944" y="104"/>
                  <a:pt x="942" y="101"/>
                </a:cubicBezTo>
                <a:cubicBezTo>
                  <a:pt x="943" y="98"/>
                  <a:pt x="946" y="97"/>
                  <a:pt x="950" y="97"/>
                </a:cubicBezTo>
                <a:cubicBezTo>
                  <a:pt x="949" y="98"/>
                  <a:pt x="948" y="98"/>
                  <a:pt x="949" y="100"/>
                </a:cubicBezTo>
                <a:cubicBezTo>
                  <a:pt x="951" y="99"/>
                  <a:pt x="954" y="99"/>
                  <a:pt x="954" y="97"/>
                </a:cubicBezTo>
                <a:cubicBezTo>
                  <a:pt x="952" y="95"/>
                  <a:pt x="949" y="93"/>
                  <a:pt x="947" y="91"/>
                </a:cubicBezTo>
                <a:cubicBezTo>
                  <a:pt x="937" y="94"/>
                  <a:pt x="931" y="100"/>
                  <a:pt x="928" y="109"/>
                </a:cubicBezTo>
                <a:cubicBezTo>
                  <a:pt x="925" y="108"/>
                  <a:pt x="923" y="106"/>
                  <a:pt x="920" y="105"/>
                </a:cubicBezTo>
                <a:cubicBezTo>
                  <a:pt x="924" y="104"/>
                  <a:pt x="923" y="98"/>
                  <a:pt x="922" y="96"/>
                </a:cubicBezTo>
                <a:cubicBezTo>
                  <a:pt x="921" y="97"/>
                  <a:pt x="922" y="100"/>
                  <a:pt x="920" y="100"/>
                </a:cubicBezTo>
                <a:cubicBezTo>
                  <a:pt x="919" y="100"/>
                  <a:pt x="917" y="100"/>
                  <a:pt x="917" y="101"/>
                </a:cubicBezTo>
                <a:cubicBezTo>
                  <a:pt x="919" y="98"/>
                  <a:pt x="914" y="97"/>
                  <a:pt x="913" y="95"/>
                </a:cubicBezTo>
                <a:cubicBezTo>
                  <a:pt x="902" y="97"/>
                  <a:pt x="897" y="105"/>
                  <a:pt x="885" y="103"/>
                </a:cubicBezTo>
                <a:cubicBezTo>
                  <a:pt x="883" y="100"/>
                  <a:pt x="889" y="98"/>
                  <a:pt x="889" y="95"/>
                </a:cubicBezTo>
                <a:cubicBezTo>
                  <a:pt x="886" y="94"/>
                  <a:pt x="885" y="89"/>
                  <a:pt x="882" y="88"/>
                </a:cubicBezTo>
                <a:cubicBezTo>
                  <a:pt x="882" y="87"/>
                  <a:pt x="888" y="86"/>
                  <a:pt x="885" y="85"/>
                </a:cubicBezTo>
                <a:cubicBezTo>
                  <a:pt x="881" y="88"/>
                  <a:pt x="880" y="82"/>
                  <a:pt x="876" y="85"/>
                </a:cubicBezTo>
                <a:cubicBezTo>
                  <a:pt x="864" y="96"/>
                  <a:pt x="859" y="114"/>
                  <a:pt x="848" y="126"/>
                </a:cubicBezTo>
                <a:cubicBezTo>
                  <a:pt x="848" y="132"/>
                  <a:pt x="848" y="132"/>
                  <a:pt x="848" y="132"/>
                </a:cubicBezTo>
                <a:cubicBezTo>
                  <a:pt x="843" y="134"/>
                  <a:pt x="831" y="140"/>
                  <a:pt x="830" y="129"/>
                </a:cubicBezTo>
                <a:cubicBezTo>
                  <a:pt x="827" y="131"/>
                  <a:pt x="824" y="128"/>
                  <a:pt x="819" y="128"/>
                </a:cubicBezTo>
                <a:cubicBezTo>
                  <a:pt x="817" y="127"/>
                  <a:pt x="820" y="124"/>
                  <a:pt x="819" y="123"/>
                </a:cubicBezTo>
                <a:cubicBezTo>
                  <a:pt x="816" y="123"/>
                  <a:pt x="815" y="125"/>
                  <a:pt x="814" y="122"/>
                </a:cubicBezTo>
                <a:cubicBezTo>
                  <a:pt x="816" y="117"/>
                  <a:pt x="813" y="115"/>
                  <a:pt x="814" y="113"/>
                </a:cubicBezTo>
                <a:cubicBezTo>
                  <a:pt x="803" y="117"/>
                  <a:pt x="788" y="117"/>
                  <a:pt x="783" y="128"/>
                </a:cubicBezTo>
                <a:cubicBezTo>
                  <a:pt x="780" y="127"/>
                  <a:pt x="776" y="129"/>
                  <a:pt x="778" y="130"/>
                </a:cubicBezTo>
                <a:cubicBezTo>
                  <a:pt x="787" y="126"/>
                  <a:pt x="797" y="127"/>
                  <a:pt x="805" y="121"/>
                </a:cubicBezTo>
                <a:cubicBezTo>
                  <a:pt x="806" y="122"/>
                  <a:pt x="809" y="123"/>
                  <a:pt x="809" y="125"/>
                </a:cubicBezTo>
                <a:cubicBezTo>
                  <a:pt x="807" y="125"/>
                  <a:pt x="806" y="127"/>
                  <a:pt x="806" y="128"/>
                </a:cubicBezTo>
                <a:cubicBezTo>
                  <a:pt x="808" y="130"/>
                  <a:pt x="811" y="127"/>
                  <a:pt x="811" y="128"/>
                </a:cubicBezTo>
                <a:cubicBezTo>
                  <a:pt x="808" y="130"/>
                  <a:pt x="807" y="133"/>
                  <a:pt x="808" y="137"/>
                </a:cubicBezTo>
                <a:cubicBezTo>
                  <a:pt x="804" y="138"/>
                  <a:pt x="798" y="138"/>
                  <a:pt x="794" y="137"/>
                </a:cubicBezTo>
                <a:cubicBezTo>
                  <a:pt x="792" y="137"/>
                  <a:pt x="794" y="141"/>
                  <a:pt x="792" y="141"/>
                </a:cubicBezTo>
                <a:cubicBezTo>
                  <a:pt x="781" y="142"/>
                  <a:pt x="775" y="147"/>
                  <a:pt x="769" y="153"/>
                </a:cubicBezTo>
                <a:cubicBezTo>
                  <a:pt x="761" y="150"/>
                  <a:pt x="756" y="155"/>
                  <a:pt x="750" y="157"/>
                </a:cubicBezTo>
                <a:cubicBezTo>
                  <a:pt x="750" y="161"/>
                  <a:pt x="753" y="161"/>
                  <a:pt x="753" y="165"/>
                </a:cubicBezTo>
                <a:cubicBezTo>
                  <a:pt x="757" y="164"/>
                  <a:pt x="759" y="160"/>
                  <a:pt x="762" y="158"/>
                </a:cubicBezTo>
                <a:cubicBezTo>
                  <a:pt x="764" y="160"/>
                  <a:pt x="768" y="160"/>
                  <a:pt x="770" y="162"/>
                </a:cubicBezTo>
                <a:cubicBezTo>
                  <a:pt x="759" y="170"/>
                  <a:pt x="749" y="184"/>
                  <a:pt x="731" y="179"/>
                </a:cubicBezTo>
                <a:cubicBezTo>
                  <a:pt x="727" y="172"/>
                  <a:pt x="723" y="166"/>
                  <a:pt x="722" y="156"/>
                </a:cubicBezTo>
                <a:cubicBezTo>
                  <a:pt x="714" y="156"/>
                  <a:pt x="714" y="142"/>
                  <a:pt x="716" y="138"/>
                </a:cubicBezTo>
                <a:cubicBezTo>
                  <a:pt x="719" y="129"/>
                  <a:pt x="741" y="128"/>
                  <a:pt x="735" y="115"/>
                </a:cubicBezTo>
                <a:cubicBezTo>
                  <a:pt x="734" y="114"/>
                  <a:pt x="731" y="115"/>
                  <a:pt x="729" y="115"/>
                </a:cubicBezTo>
                <a:cubicBezTo>
                  <a:pt x="723" y="109"/>
                  <a:pt x="723" y="96"/>
                  <a:pt x="715" y="94"/>
                </a:cubicBezTo>
                <a:cubicBezTo>
                  <a:pt x="712" y="93"/>
                  <a:pt x="709" y="98"/>
                  <a:pt x="707" y="93"/>
                </a:cubicBezTo>
                <a:cubicBezTo>
                  <a:pt x="714" y="88"/>
                  <a:pt x="716" y="77"/>
                  <a:pt x="721" y="70"/>
                </a:cubicBezTo>
                <a:cubicBezTo>
                  <a:pt x="708" y="72"/>
                  <a:pt x="691" y="71"/>
                  <a:pt x="678" y="76"/>
                </a:cubicBezTo>
                <a:cubicBezTo>
                  <a:pt x="679" y="74"/>
                  <a:pt x="682" y="74"/>
                  <a:pt x="682" y="72"/>
                </a:cubicBezTo>
                <a:cubicBezTo>
                  <a:pt x="678" y="74"/>
                  <a:pt x="676" y="74"/>
                  <a:pt x="672" y="75"/>
                </a:cubicBezTo>
                <a:cubicBezTo>
                  <a:pt x="672" y="77"/>
                  <a:pt x="672" y="79"/>
                  <a:pt x="673" y="80"/>
                </a:cubicBezTo>
                <a:cubicBezTo>
                  <a:pt x="668" y="83"/>
                  <a:pt x="661" y="91"/>
                  <a:pt x="655" y="87"/>
                </a:cubicBezTo>
                <a:cubicBezTo>
                  <a:pt x="648" y="89"/>
                  <a:pt x="648" y="97"/>
                  <a:pt x="640" y="98"/>
                </a:cubicBezTo>
                <a:cubicBezTo>
                  <a:pt x="638" y="96"/>
                  <a:pt x="641" y="96"/>
                  <a:pt x="639" y="95"/>
                </a:cubicBezTo>
                <a:cubicBezTo>
                  <a:pt x="634" y="108"/>
                  <a:pt x="620" y="113"/>
                  <a:pt x="611" y="123"/>
                </a:cubicBezTo>
                <a:cubicBezTo>
                  <a:pt x="615" y="123"/>
                  <a:pt x="609" y="127"/>
                  <a:pt x="612" y="128"/>
                </a:cubicBezTo>
                <a:cubicBezTo>
                  <a:pt x="613" y="125"/>
                  <a:pt x="616" y="127"/>
                  <a:pt x="616" y="128"/>
                </a:cubicBezTo>
                <a:cubicBezTo>
                  <a:pt x="612" y="133"/>
                  <a:pt x="604" y="133"/>
                  <a:pt x="598" y="136"/>
                </a:cubicBezTo>
                <a:cubicBezTo>
                  <a:pt x="591" y="128"/>
                  <a:pt x="572" y="131"/>
                  <a:pt x="566" y="137"/>
                </a:cubicBezTo>
                <a:cubicBezTo>
                  <a:pt x="537" y="144"/>
                  <a:pt x="518" y="160"/>
                  <a:pt x="491" y="170"/>
                </a:cubicBezTo>
                <a:cubicBezTo>
                  <a:pt x="489" y="168"/>
                  <a:pt x="486" y="167"/>
                  <a:pt x="484" y="166"/>
                </a:cubicBezTo>
                <a:cubicBezTo>
                  <a:pt x="486" y="164"/>
                  <a:pt x="486" y="158"/>
                  <a:pt x="484" y="156"/>
                </a:cubicBezTo>
                <a:cubicBezTo>
                  <a:pt x="480" y="156"/>
                  <a:pt x="480" y="159"/>
                  <a:pt x="477" y="159"/>
                </a:cubicBezTo>
                <a:cubicBezTo>
                  <a:pt x="477" y="155"/>
                  <a:pt x="480" y="153"/>
                  <a:pt x="480" y="150"/>
                </a:cubicBezTo>
                <a:cubicBezTo>
                  <a:pt x="454" y="144"/>
                  <a:pt x="433" y="163"/>
                  <a:pt x="415" y="167"/>
                </a:cubicBezTo>
                <a:cubicBezTo>
                  <a:pt x="424" y="161"/>
                  <a:pt x="430" y="153"/>
                  <a:pt x="438" y="148"/>
                </a:cubicBezTo>
                <a:cubicBezTo>
                  <a:pt x="439" y="145"/>
                  <a:pt x="437" y="146"/>
                  <a:pt x="437" y="143"/>
                </a:cubicBezTo>
                <a:cubicBezTo>
                  <a:pt x="438" y="143"/>
                  <a:pt x="440" y="142"/>
                  <a:pt x="442" y="142"/>
                </a:cubicBezTo>
                <a:cubicBezTo>
                  <a:pt x="442" y="130"/>
                  <a:pt x="459" y="133"/>
                  <a:pt x="461" y="123"/>
                </a:cubicBezTo>
                <a:cubicBezTo>
                  <a:pt x="461" y="120"/>
                  <a:pt x="456" y="121"/>
                  <a:pt x="455" y="118"/>
                </a:cubicBezTo>
                <a:cubicBezTo>
                  <a:pt x="454" y="114"/>
                  <a:pt x="456" y="112"/>
                  <a:pt x="456" y="108"/>
                </a:cubicBezTo>
                <a:cubicBezTo>
                  <a:pt x="451" y="103"/>
                  <a:pt x="446" y="105"/>
                  <a:pt x="441" y="106"/>
                </a:cubicBezTo>
                <a:cubicBezTo>
                  <a:pt x="426" y="109"/>
                  <a:pt x="417" y="110"/>
                  <a:pt x="406" y="115"/>
                </a:cubicBezTo>
                <a:cubicBezTo>
                  <a:pt x="401" y="117"/>
                  <a:pt x="397" y="121"/>
                  <a:pt x="391" y="123"/>
                </a:cubicBezTo>
                <a:cubicBezTo>
                  <a:pt x="387" y="124"/>
                  <a:pt x="383" y="124"/>
                  <a:pt x="380" y="125"/>
                </a:cubicBezTo>
                <a:cubicBezTo>
                  <a:pt x="340" y="136"/>
                  <a:pt x="304" y="163"/>
                  <a:pt x="273" y="177"/>
                </a:cubicBezTo>
                <a:cubicBezTo>
                  <a:pt x="273" y="176"/>
                  <a:pt x="273" y="175"/>
                  <a:pt x="272" y="175"/>
                </a:cubicBezTo>
                <a:cubicBezTo>
                  <a:pt x="271" y="177"/>
                  <a:pt x="271" y="178"/>
                  <a:pt x="270" y="179"/>
                </a:cubicBezTo>
                <a:cubicBezTo>
                  <a:pt x="252" y="188"/>
                  <a:pt x="234" y="197"/>
                  <a:pt x="220" y="210"/>
                </a:cubicBezTo>
                <a:cubicBezTo>
                  <a:pt x="225" y="224"/>
                  <a:pt x="199" y="227"/>
                  <a:pt x="196" y="237"/>
                </a:cubicBezTo>
                <a:cubicBezTo>
                  <a:pt x="198" y="237"/>
                  <a:pt x="201" y="236"/>
                  <a:pt x="203" y="237"/>
                </a:cubicBezTo>
                <a:cubicBezTo>
                  <a:pt x="197" y="239"/>
                  <a:pt x="194" y="243"/>
                  <a:pt x="190" y="246"/>
                </a:cubicBezTo>
                <a:cubicBezTo>
                  <a:pt x="202" y="242"/>
                  <a:pt x="216" y="236"/>
                  <a:pt x="226" y="241"/>
                </a:cubicBezTo>
                <a:cubicBezTo>
                  <a:pt x="224" y="244"/>
                  <a:pt x="219" y="244"/>
                  <a:pt x="219" y="249"/>
                </a:cubicBezTo>
                <a:cubicBezTo>
                  <a:pt x="227" y="247"/>
                  <a:pt x="229" y="247"/>
                  <a:pt x="238" y="246"/>
                </a:cubicBezTo>
                <a:cubicBezTo>
                  <a:pt x="238" y="244"/>
                  <a:pt x="237" y="242"/>
                  <a:pt x="239" y="242"/>
                </a:cubicBezTo>
                <a:cubicBezTo>
                  <a:pt x="247" y="246"/>
                  <a:pt x="251" y="236"/>
                  <a:pt x="258" y="235"/>
                </a:cubicBezTo>
                <a:cubicBezTo>
                  <a:pt x="261" y="240"/>
                  <a:pt x="269" y="242"/>
                  <a:pt x="267" y="249"/>
                </a:cubicBezTo>
                <a:cubicBezTo>
                  <a:pt x="272" y="253"/>
                  <a:pt x="282" y="242"/>
                  <a:pt x="282" y="252"/>
                </a:cubicBezTo>
                <a:cubicBezTo>
                  <a:pt x="289" y="251"/>
                  <a:pt x="293" y="255"/>
                  <a:pt x="298" y="257"/>
                </a:cubicBezTo>
                <a:cubicBezTo>
                  <a:pt x="298" y="258"/>
                  <a:pt x="297" y="259"/>
                  <a:pt x="297" y="260"/>
                </a:cubicBezTo>
                <a:cubicBezTo>
                  <a:pt x="300" y="260"/>
                  <a:pt x="308" y="256"/>
                  <a:pt x="308" y="261"/>
                </a:cubicBezTo>
                <a:cubicBezTo>
                  <a:pt x="278" y="290"/>
                  <a:pt x="235" y="307"/>
                  <a:pt x="198" y="329"/>
                </a:cubicBezTo>
                <a:cubicBezTo>
                  <a:pt x="198" y="326"/>
                  <a:pt x="195" y="328"/>
                  <a:pt x="193" y="328"/>
                </a:cubicBezTo>
                <a:cubicBezTo>
                  <a:pt x="193" y="333"/>
                  <a:pt x="193" y="333"/>
                  <a:pt x="193" y="333"/>
                </a:cubicBezTo>
                <a:cubicBezTo>
                  <a:pt x="183" y="339"/>
                  <a:pt x="172" y="344"/>
                  <a:pt x="160" y="343"/>
                </a:cubicBezTo>
                <a:cubicBezTo>
                  <a:pt x="159" y="346"/>
                  <a:pt x="160" y="345"/>
                  <a:pt x="160" y="349"/>
                </a:cubicBezTo>
                <a:cubicBezTo>
                  <a:pt x="157" y="350"/>
                  <a:pt x="155" y="353"/>
                  <a:pt x="152" y="354"/>
                </a:cubicBezTo>
                <a:cubicBezTo>
                  <a:pt x="143" y="348"/>
                  <a:pt x="138" y="361"/>
                  <a:pt x="130" y="358"/>
                </a:cubicBezTo>
                <a:cubicBezTo>
                  <a:pt x="127" y="373"/>
                  <a:pt x="112" y="371"/>
                  <a:pt x="104" y="380"/>
                </a:cubicBezTo>
                <a:cubicBezTo>
                  <a:pt x="100" y="377"/>
                  <a:pt x="95" y="382"/>
                  <a:pt x="97" y="388"/>
                </a:cubicBezTo>
                <a:cubicBezTo>
                  <a:pt x="90" y="391"/>
                  <a:pt x="86" y="391"/>
                  <a:pt x="79" y="389"/>
                </a:cubicBezTo>
                <a:cubicBezTo>
                  <a:pt x="76" y="393"/>
                  <a:pt x="72" y="396"/>
                  <a:pt x="65" y="394"/>
                </a:cubicBezTo>
                <a:cubicBezTo>
                  <a:pt x="64" y="397"/>
                  <a:pt x="61" y="400"/>
                  <a:pt x="63" y="404"/>
                </a:cubicBezTo>
                <a:cubicBezTo>
                  <a:pt x="62" y="402"/>
                  <a:pt x="64" y="401"/>
                  <a:pt x="66" y="402"/>
                </a:cubicBezTo>
                <a:cubicBezTo>
                  <a:pt x="63" y="411"/>
                  <a:pt x="51" y="417"/>
                  <a:pt x="48" y="424"/>
                </a:cubicBezTo>
                <a:cubicBezTo>
                  <a:pt x="52" y="424"/>
                  <a:pt x="57" y="420"/>
                  <a:pt x="60" y="422"/>
                </a:cubicBezTo>
                <a:cubicBezTo>
                  <a:pt x="60" y="425"/>
                  <a:pt x="56" y="424"/>
                  <a:pt x="56" y="427"/>
                </a:cubicBezTo>
                <a:cubicBezTo>
                  <a:pt x="62" y="428"/>
                  <a:pt x="74" y="422"/>
                  <a:pt x="78" y="429"/>
                </a:cubicBezTo>
                <a:cubicBezTo>
                  <a:pt x="77" y="430"/>
                  <a:pt x="76" y="432"/>
                  <a:pt x="76" y="435"/>
                </a:cubicBezTo>
                <a:cubicBezTo>
                  <a:pt x="81" y="441"/>
                  <a:pt x="92" y="436"/>
                  <a:pt x="97" y="434"/>
                </a:cubicBezTo>
                <a:cubicBezTo>
                  <a:pt x="97" y="435"/>
                  <a:pt x="97" y="435"/>
                  <a:pt x="98" y="436"/>
                </a:cubicBezTo>
                <a:cubicBezTo>
                  <a:pt x="99" y="440"/>
                  <a:pt x="96" y="440"/>
                  <a:pt x="96" y="442"/>
                </a:cubicBezTo>
                <a:cubicBezTo>
                  <a:pt x="104" y="446"/>
                  <a:pt x="118" y="444"/>
                  <a:pt x="118" y="456"/>
                </a:cubicBezTo>
                <a:cubicBezTo>
                  <a:pt x="141" y="448"/>
                  <a:pt x="161" y="432"/>
                  <a:pt x="185" y="422"/>
                </a:cubicBezTo>
                <a:cubicBezTo>
                  <a:pt x="185" y="430"/>
                  <a:pt x="181" y="436"/>
                  <a:pt x="176" y="440"/>
                </a:cubicBezTo>
                <a:cubicBezTo>
                  <a:pt x="178" y="440"/>
                  <a:pt x="181" y="439"/>
                  <a:pt x="181" y="441"/>
                </a:cubicBezTo>
                <a:cubicBezTo>
                  <a:pt x="178" y="445"/>
                  <a:pt x="175" y="449"/>
                  <a:pt x="170" y="451"/>
                </a:cubicBezTo>
                <a:cubicBezTo>
                  <a:pt x="169" y="456"/>
                  <a:pt x="164" y="461"/>
                  <a:pt x="159" y="459"/>
                </a:cubicBezTo>
                <a:cubicBezTo>
                  <a:pt x="153" y="466"/>
                  <a:pt x="156" y="482"/>
                  <a:pt x="146" y="488"/>
                </a:cubicBezTo>
                <a:cubicBezTo>
                  <a:pt x="143" y="486"/>
                  <a:pt x="143" y="491"/>
                  <a:pt x="141" y="492"/>
                </a:cubicBezTo>
                <a:cubicBezTo>
                  <a:pt x="145" y="493"/>
                  <a:pt x="153" y="487"/>
                  <a:pt x="156" y="494"/>
                </a:cubicBezTo>
                <a:cubicBezTo>
                  <a:pt x="157" y="498"/>
                  <a:pt x="152" y="496"/>
                  <a:pt x="152" y="500"/>
                </a:cubicBezTo>
                <a:cubicBezTo>
                  <a:pt x="158" y="500"/>
                  <a:pt x="166" y="497"/>
                  <a:pt x="167" y="503"/>
                </a:cubicBezTo>
                <a:cubicBezTo>
                  <a:pt x="163" y="508"/>
                  <a:pt x="154" y="509"/>
                  <a:pt x="150" y="514"/>
                </a:cubicBezTo>
                <a:cubicBezTo>
                  <a:pt x="158" y="511"/>
                  <a:pt x="180" y="494"/>
                  <a:pt x="177" y="515"/>
                </a:cubicBezTo>
                <a:cubicBezTo>
                  <a:pt x="184" y="519"/>
                  <a:pt x="191" y="507"/>
                  <a:pt x="196" y="512"/>
                </a:cubicBezTo>
                <a:cubicBezTo>
                  <a:pt x="196" y="514"/>
                  <a:pt x="194" y="513"/>
                  <a:pt x="195" y="516"/>
                </a:cubicBezTo>
                <a:cubicBezTo>
                  <a:pt x="197" y="516"/>
                  <a:pt x="198" y="518"/>
                  <a:pt x="199" y="519"/>
                </a:cubicBezTo>
                <a:cubicBezTo>
                  <a:pt x="202" y="531"/>
                  <a:pt x="200" y="545"/>
                  <a:pt x="185" y="547"/>
                </a:cubicBezTo>
                <a:cubicBezTo>
                  <a:pt x="183" y="545"/>
                  <a:pt x="180" y="544"/>
                  <a:pt x="181" y="539"/>
                </a:cubicBezTo>
                <a:cubicBezTo>
                  <a:pt x="180" y="539"/>
                  <a:pt x="176" y="540"/>
                  <a:pt x="176" y="538"/>
                </a:cubicBezTo>
                <a:cubicBezTo>
                  <a:pt x="174" y="534"/>
                  <a:pt x="179" y="533"/>
                  <a:pt x="183" y="534"/>
                </a:cubicBezTo>
                <a:cubicBezTo>
                  <a:pt x="182" y="531"/>
                  <a:pt x="183" y="530"/>
                  <a:pt x="184" y="528"/>
                </a:cubicBezTo>
                <a:cubicBezTo>
                  <a:pt x="170" y="529"/>
                  <a:pt x="162" y="535"/>
                  <a:pt x="152" y="540"/>
                </a:cubicBezTo>
                <a:cubicBezTo>
                  <a:pt x="157" y="544"/>
                  <a:pt x="155" y="556"/>
                  <a:pt x="154" y="561"/>
                </a:cubicBezTo>
                <a:cubicBezTo>
                  <a:pt x="159" y="559"/>
                  <a:pt x="166" y="561"/>
                  <a:pt x="173" y="560"/>
                </a:cubicBezTo>
                <a:cubicBezTo>
                  <a:pt x="172" y="564"/>
                  <a:pt x="168" y="564"/>
                  <a:pt x="168" y="569"/>
                </a:cubicBezTo>
                <a:cubicBezTo>
                  <a:pt x="173" y="570"/>
                  <a:pt x="183" y="570"/>
                  <a:pt x="184" y="563"/>
                </a:cubicBezTo>
                <a:cubicBezTo>
                  <a:pt x="181" y="563"/>
                  <a:pt x="175" y="566"/>
                  <a:pt x="174" y="562"/>
                </a:cubicBezTo>
                <a:cubicBezTo>
                  <a:pt x="178" y="558"/>
                  <a:pt x="181" y="560"/>
                  <a:pt x="187" y="559"/>
                </a:cubicBezTo>
                <a:cubicBezTo>
                  <a:pt x="188" y="546"/>
                  <a:pt x="202" y="543"/>
                  <a:pt x="209" y="540"/>
                </a:cubicBezTo>
                <a:cubicBezTo>
                  <a:pt x="209" y="542"/>
                  <a:pt x="207" y="542"/>
                  <a:pt x="207" y="544"/>
                </a:cubicBezTo>
                <a:cubicBezTo>
                  <a:pt x="208" y="544"/>
                  <a:pt x="209" y="544"/>
                  <a:pt x="209" y="546"/>
                </a:cubicBezTo>
                <a:cubicBezTo>
                  <a:pt x="208" y="547"/>
                  <a:pt x="207" y="549"/>
                  <a:pt x="206" y="550"/>
                </a:cubicBezTo>
                <a:cubicBezTo>
                  <a:pt x="212" y="550"/>
                  <a:pt x="215" y="547"/>
                  <a:pt x="219" y="545"/>
                </a:cubicBezTo>
                <a:cubicBezTo>
                  <a:pt x="221" y="547"/>
                  <a:pt x="223" y="545"/>
                  <a:pt x="225" y="547"/>
                </a:cubicBezTo>
                <a:cubicBezTo>
                  <a:pt x="226" y="540"/>
                  <a:pt x="228" y="536"/>
                  <a:pt x="235" y="535"/>
                </a:cubicBezTo>
                <a:cubicBezTo>
                  <a:pt x="235" y="532"/>
                  <a:pt x="238" y="530"/>
                  <a:pt x="243" y="529"/>
                </a:cubicBezTo>
                <a:cubicBezTo>
                  <a:pt x="243" y="530"/>
                  <a:pt x="242" y="531"/>
                  <a:pt x="243" y="532"/>
                </a:cubicBezTo>
                <a:cubicBezTo>
                  <a:pt x="247" y="532"/>
                  <a:pt x="257" y="528"/>
                  <a:pt x="262" y="533"/>
                </a:cubicBezTo>
                <a:cubicBezTo>
                  <a:pt x="263" y="537"/>
                  <a:pt x="261" y="539"/>
                  <a:pt x="259" y="542"/>
                </a:cubicBezTo>
                <a:cubicBezTo>
                  <a:pt x="262" y="541"/>
                  <a:pt x="262" y="545"/>
                  <a:pt x="262" y="547"/>
                </a:cubicBezTo>
                <a:cubicBezTo>
                  <a:pt x="261" y="549"/>
                  <a:pt x="260" y="552"/>
                  <a:pt x="258" y="553"/>
                </a:cubicBezTo>
                <a:cubicBezTo>
                  <a:pt x="244" y="550"/>
                  <a:pt x="243" y="562"/>
                  <a:pt x="237" y="566"/>
                </a:cubicBezTo>
                <a:cubicBezTo>
                  <a:pt x="233" y="568"/>
                  <a:pt x="230" y="568"/>
                  <a:pt x="229" y="573"/>
                </a:cubicBezTo>
                <a:cubicBezTo>
                  <a:pt x="230" y="573"/>
                  <a:pt x="232" y="572"/>
                  <a:pt x="231" y="574"/>
                </a:cubicBezTo>
                <a:cubicBezTo>
                  <a:pt x="227" y="580"/>
                  <a:pt x="221" y="583"/>
                  <a:pt x="221" y="592"/>
                </a:cubicBezTo>
                <a:cubicBezTo>
                  <a:pt x="225" y="596"/>
                  <a:pt x="220" y="604"/>
                  <a:pt x="215" y="603"/>
                </a:cubicBezTo>
                <a:cubicBezTo>
                  <a:pt x="217" y="607"/>
                  <a:pt x="215" y="608"/>
                  <a:pt x="214" y="611"/>
                </a:cubicBezTo>
                <a:cubicBezTo>
                  <a:pt x="221" y="612"/>
                  <a:pt x="227" y="616"/>
                  <a:pt x="233" y="617"/>
                </a:cubicBezTo>
                <a:cubicBezTo>
                  <a:pt x="241" y="619"/>
                  <a:pt x="252" y="615"/>
                  <a:pt x="259" y="615"/>
                </a:cubicBezTo>
                <a:cubicBezTo>
                  <a:pt x="265" y="615"/>
                  <a:pt x="273" y="622"/>
                  <a:pt x="281" y="619"/>
                </a:cubicBezTo>
                <a:cubicBezTo>
                  <a:pt x="269" y="621"/>
                  <a:pt x="263" y="628"/>
                  <a:pt x="255" y="634"/>
                </a:cubicBezTo>
                <a:cubicBezTo>
                  <a:pt x="232" y="636"/>
                  <a:pt x="212" y="624"/>
                  <a:pt x="196" y="630"/>
                </a:cubicBezTo>
                <a:cubicBezTo>
                  <a:pt x="192" y="641"/>
                  <a:pt x="209" y="638"/>
                  <a:pt x="204" y="645"/>
                </a:cubicBezTo>
                <a:cubicBezTo>
                  <a:pt x="208" y="642"/>
                  <a:pt x="217" y="644"/>
                  <a:pt x="218" y="650"/>
                </a:cubicBezTo>
                <a:cubicBezTo>
                  <a:pt x="210" y="649"/>
                  <a:pt x="209" y="655"/>
                  <a:pt x="206" y="658"/>
                </a:cubicBezTo>
                <a:cubicBezTo>
                  <a:pt x="211" y="655"/>
                  <a:pt x="218" y="655"/>
                  <a:pt x="219" y="648"/>
                </a:cubicBezTo>
                <a:cubicBezTo>
                  <a:pt x="223" y="649"/>
                  <a:pt x="221" y="651"/>
                  <a:pt x="222" y="652"/>
                </a:cubicBezTo>
                <a:cubicBezTo>
                  <a:pt x="222" y="651"/>
                  <a:pt x="224" y="651"/>
                  <a:pt x="225" y="651"/>
                </a:cubicBezTo>
                <a:cubicBezTo>
                  <a:pt x="234" y="657"/>
                  <a:pt x="249" y="651"/>
                  <a:pt x="256" y="658"/>
                </a:cubicBezTo>
                <a:cubicBezTo>
                  <a:pt x="252" y="671"/>
                  <a:pt x="237" y="674"/>
                  <a:pt x="234" y="689"/>
                </a:cubicBezTo>
                <a:cubicBezTo>
                  <a:pt x="231" y="688"/>
                  <a:pt x="231" y="690"/>
                  <a:pt x="229" y="691"/>
                </a:cubicBezTo>
                <a:cubicBezTo>
                  <a:pt x="230" y="694"/>
                  <a:pt x="231" y="697"/>
                  <a:pt x="230" y="701"/>
                </a:cubicBezTo>
                <a:cubicBezTo>
                  <a:pt x="218" y="704"/>
                  <a:pt x="215" y="717"/>
                  <a:pt x="201" y="719"/>
                </a:cubicBezTo>
                <a:cubicBezTo>
                  <a:pt x="198" y="725"/>
                  <a:pt x="196" y="728"/>
                  <a:pt x="196" y="735"/>
                </a:cubicBezTo>
                <a:cubicBezTo>
                  <a:pt x="186" y="742"/>
                  <a:pt x="177" y="752"/>
                  <a:pt x="177" y="765"/>
                </a:cubicBezTo>
                <a:cubicBezTo>
                  <a:pt x="178" y="767"/>
                  <a:pt x="183" y="764"/>
                  <a:pt x="183" y="766"/>
                </a:cubicBezTo>
                <a:cubicBezTo>
                  <a:pt x="181" y="766"/>
                  <a:pt x="182" y="768"/>
                  <a:pt x="183" y="769"/>
                </a:cubicBezTo>
                <a:cubicBezTo>
                  <a:pt x="180" y="769"/>
                  <a:pt x="179" y="770"/>
                  <a:pt x="177" y="771"/>
                </a:cubicBezTo>
                <a:cubicBezTo>
                  <a:pt x="180" y="773"/>
                  <a:pt x="184" y="772"/>
                  <a:pt x="186" y="774"/>
                </a:cubicBezTo>
                <a:cubicBezTo>
                  <a:pt x="185" y="776"/>
                  <a:pt x="180" y="776"/>
                  <a:pt x="179" y="779"/>
                </a:cubicBezTo>
                <a:cubicBezTo>
                  <a:pt x="185" y="779"/>
                  <a:pt x="190" y="779"/>
                  <a:pt x="191" y="774"/>
                </a:cubicBezTo>
                <a:cubicBezTo>
                  <a:pt x="194" y="775"/>
                  <a:pt x="195" y="776"/>
                  <a:pt x="197" y="778"/>
                </a:cubicBezTo>
                <a:cubicBezTo>
                  <a:pt x="197" y="780"/>
                  <a:pt x="195" y="781"/>
                  <a:pt x="194" y="783"/>
                </a:cubicBezTo>
                <a:cubicBezTo>
                  <a:pt x="199" y="780"/>
                  <a:pt x="205" y="777"/>
                  <a:pt x="210" y="781"/>
                </a:cubicBezTo>
                <a:cubicBezTo>
                  <a:pt x="203" y="785"/>
                  <a:pt x="199" y="793"/>
                  <a:pt x="192" y="798"/>
                </a:cubicBezTo>
                <a:cubicBezTo>
                  <a:pt x="188" y="797"/>
                  <a:pt x="187" y="800"/>
                  <a:pt x="184" y="800"/>
                </a:cubicBezTo>
                <a:cubicBezTo>
                  <a:pt x="178" y="811"/>
                  <a:pt x="164" y="813"/>
                  <a:pt x="157" y="821"/>
                </a:cubicBezTo>
                <a:cubicBezTo>
                  <a:pt x="159" y="822"/>
                  <a:pt x="161" y="819"/>
                  <a:pt x="162" y="821"/>
                </a:cubicBezTo>
                <a:cubicBezTo>
                  <a:pt x="162" y="824"/>
                  <a:pt x="161" y="825"/>
                  <a:pt x="161" y="827"/>
                </a:cubicBezTo>
                <a:cubicBezTo>
                  <a:pt x="163" y="827"/>
                  <a:pt x="165" y="828"/>
                  <a:pt x="166" y="829"/>
                </a:cubicBezTo>
                <a:cubicBezTo>
                  <a:pt x="166" y="831"/>
                  <a:pt x="165" y="834"/>
                  <a:pt x="164" y="835"/>
                </a:cubicBezTo>
                <a:cubicBezTo>
                  <a:pt x="167" y="836"/>
                  <a:pt x="167" y="834"/>
                  <a:pt x="170" y="834"/>
                </a:cubicBezTo>
                <a:cubicBezTo>
                  <a:pt x="173" y="836"/>
                  <a:pt x="168" y="839"/>
                  <a:pt x="171" y="840"/>
                </a:cubicBezTo>
                <a:cubicBezTo>
                  <a:pt x="172" y="839"/>
                  <a:pt x="174" y="837"/>
                  <a:pt x="177" y="837"/>
                </a:cubicBezTo>
                <a:cubicBezTo>
                  <a:pt x="174" y="843"/>
                  <a:pt x="166" y="842"/>
                  <a:pt x="165" y="849"/>
                </a:cubicBezTo>
                <a:cubicBezTo>
                  <a:pt x="171" y="853"/>
                  <a:pt x="177" y="848"/>
                  <a:pt x="181" y="844"/>
                </a:cubicBezTo>
                <a:cubicBezTo>
                  <a:pt x="188" y="844"/>
                  <a:pt x="190" y="839"/>
                  <a:pt x="195" y="836"/>
                </a:cubicBezTo>
                <a:cubicBezTo>
                  <a:pt x="194" y="834"/>
                  <a:pt x="192" y="829"/>
                  <a:pt x="195" y="828"/>
                </a:cubicBezTo>
                <a:cubicBezTo>
                  <a:pt x="198" y="829"/>
                  <a:pt x="198" y="828"/>
                  <a:pt x="201" y="828"/>
                </a:cubicBezTo>
                <a:cubicBezTo>
                  <a:pt x="201" y="829"/>
                  <a:pt x="201" y="831"/>
                  <a:pt x="202" y="832"/>
                </a:cubicBezTo>
                <a:cubicBezTo>
                  <a:pt x="204" y="829"/>
                  <a:pt x="209" y="829"/>
                  <a:pt x="212" y="827"/>
                </a:cubicBezTo>
                <a:cubicBezTo>
                  <a:pt x="212" y="828"/>
                  <a:pt x="214" y="828"/>
                  <a:pt x="214" y="829"/>
                </a:cubicBezTo>
                <a:cubicBezTo>
                  <a:pt x="214" y="834"/>
                  <a:pt x="214" y="834"/>
                  <a:pt x="214" y="834"/>
                </a:cubicBezTo>
                <a:cubicBezTo>
                  <a:pt x="207" y="834"/>
                  <a:pt x="206" y="841"/>
                  <a:pt x="201" y="844"/>
                </a:cubicBezTo>
                <a:cubicBezTo>
                  <a:pt x="207" y="841"/>
                  <a:pt x="209" y="842"/>
                  <a:pt x="217" y="843"/>
                </a:cubicBezTo>
                <a:cubicBezTo>
                  <a:pt x="216" y="845"/>
                  <a:pt x="214" y="845"/>
                  <a:pt x="214" y="847"/>
                </a:cubicBezTo>
                <a:cubicBezTo>
                  <a:pt x="215" y="848"/>
                  <a:pt x="217" y="848"/>
                  <a:pt x="218" y="849"/>
                </a:cubicBezTo>
                <a:cubicBezTo>
                  <a:pt x="216" y="853"/>
                  <a:pt x="213" y="860"/>
                  <a:pt x="208" y="860"/>
                </a:cubicBezTo>
                <a:cubicBezTo>
                  <a:pt x="208" y="863"/>
                  <a:pt x="211" y="862"/>
                  <a:pt x="210" y="865"/>
                </a:cubicBezTo>
                <a:cubicBezTo>
                  <a:pt x="197" y="876"/>
                  <a:pt x="185" y="889"/>
                  <a:pt x="169" y="898"/>
                </a:cubicBezTo>
                <a:cubicBezTo>
                  <a:pt x="169" y="897"/>
                  <a:pt x="168" y="897"/>
                  <a:pt x="168" y="896"/>
                </a:cubicBezTo>
                <a:cubicBezTo>
                  <a:pt x="167" y="892"/>
                  <a:pt x="173" y="890"/>
                  <a:pt x="172" y="888"/>
                </a:cubicBezTo>
                <a:cubicBezTo>
                  <a:pt x="165" y="891"/>
                  <a:pt x="162" y="898"/>
                  <a:pt x="154" y="900"/>
                </a:cubicBezTo>
                <a:cubicBezTo>
                  <a:pt x="153" y="903"/>
                  <a:pt x="156" y="906"/>
                  <a:pt x="152" y="908"/>
                </a:cubicBezTo>
                <a:cubicBezTo>
                  <a:pt x="149" y="908"/>
                  <a:pt x="147" y="908"/>
                  <a:pt x="144" y="909"/>
                </a:cubicBezTo>
                <a:cubicBezTo>
                  <a:pt x="141" y="921"/>
                  <a:pt x="124" y="923"/>
                  <a:pt x="119" y="931"/>
                </a:cubicBezTo>
                <a:cubicBezTo>
                  <a:pt x="117" y="931"/>
                  <a:pt x="107" y="936"/>
                  <a:pt x="108" y="939"/>
                </a:cubicBezTo>
                <a:cubicBezTo>
                  <a:pt x="114" y="935"/>
                  <a:pt x="117" y="932"/>
                  <a:pt x="125" y="930"/>
                </a:cubicBezTo>
                <a:cubicBezTo>
                  <a:pt x="124" y="930"/>
                  <a:pt x="123" y="929"/>
                  <a:pt x="123" y="927"/>
                </a:cubicBezTo>
                <a:cubicBezTo>
                  <a:pt x="139" y="919"/>
                  <a:pt x="157" y="910"/>
                  <a:pt x="170" y="901"/>
                </a:cubicBezTo>
                <a:cubicBezTo>
                  <a:pt x="170" y="903"/>
                  <a:pt x="170" y="904"/>
                  <a:pt x="172" y="903"/>
                </a:cubicBezTo>
                <a:cubicBezTo>
                  <a:pt x="174" y="897"/>
                  <a:pt x="179" y="894"/>
                  <a:pt x="185" y="892"/>
                </a:cubicBezTo>
                <a:cubicBezTo>
                  <a:pt x="187" y="891"/>
                  <a:pt x="184" y="888"/>
                  <a:pt x="187" y="887"/>
                </a:cubicBezTo>
                <a:cubicBezTo>
                  <a:pt x="189" y="890"/>
                  <a:pt x="192" y="886"/>
                  <a:pt x="193" y="888"/>
                </a:cubicBezTo>
                <a:cubicBezTo>
                  <a:pt x="193" y="892"/>
                  <a:pt x="190" y="895"/>
                  <a:pt x="187" y="893"/>
                </a:cubicBezTo>
                <a:cubicBezTo>
                  <a:pt x="183" y="898"/>
                  <a:pt x="180" y="903"/>
                  <a:pt x="176" y="908"/>
                </a:cubicBezTo>
                <a:cubicBezTo>
                  <a:pt x="178" y="908"/>
                  <a:pt x="181" y="905"/>
                  <a:pt x="182" y="907"/>
                </a:cubicBezTo>
                <a:cubicBezTo>
                  <a:pt x="183" y="919"/>
                  <a:pt x="166" y="918"/>
                  <a:pt x="164" y="925"/>
                </a:cubicBezTo>
                <a:cubicBezTo>
                  <a:pt x="175" y="921"/>
                  <a:pt x="188" y="915"/>
                  <a:pt x="199" y="914"/>
                </a:cubicBezTo>
                <a:cubicBezTo>
                  <a:pt x="200" y="912"/>
                  <a:pt x="201" y="911"/>
                  <a:pt x="204" y="911"/>
                </a:cubicBezTo>
                <a:cubicBezTo>
                  <a:pt x="204" y="914"/>
                  <a:pt x="201" y="914"/>
                  <a:pt x="199" y="915"/>
                </a:cubicBezTo>
                <a:cubicBezTo>
                  <a:pt x="202" y="915"/>
                  <a:pt x="203" y="916"/>
                  <a:pt x="203" y="918"/>
                </a:cubicBezTo>
                <a:cubicBezTo>
                  <a:pt x="196" y="933"/>
                  <a:pt x="176" y="935"/>
                  <a:pt x="165" y="947"/>
                </a:cubicBezTo>
                <a:cubicBezTo>
                  <a:pt x="170" y="948"/>
                  <a:pt x="172" y="945"/>
                  <a:pt x="174" y="943"/>
                </a:cubicBezTo>
                <a:cubicBezTo>
                  <a:pt x="185" y="944"/>
                  <a:pt x="191" y="934"/>
                  <a:pt x="199" y="929"/>
                </a:cubicBezTo>
                <a:cubicBezTo>
                  <a:pt x="209" y="924"/>
                  <a:pt x="222" y="921"/>
                  <a:pt x="231" y="915"/>
                </a:cubicBezTo>
                <a:cubicBezTo>
                  <a:pt x="232" y="917"/>
                  <a:pt x="234" y="917"/>
                  <a:pt x="236" y="917"/>
                </a:cubicBezTo>
                <a:cubicBezTo>
                  <a:pt x="238" y="916"/>
                  <a:pt x="239" y="915"/>
                  <a:pt x="242" y="915"/>
                </a:cubicBezTo>
                <a:cubicBezTo>
                  <a:pt x="242" y="918"/>
                  <a:pt x="238" y="918"/>
                  <a:pt x="238" y="920"/>
                </a:cubicBezTo>
                <a:cubicBezTo>
                  <a:pt x="240" y="923"/>
                  <a:pt x="245" y="920"/>
                  <a:pt x="247" y="921"/>
                </a:cubicBezTo>
                <a:cubicBezTo>
                  <a:pt x="241" y="923"/>
                  <a:pt x="242" y="927"/>
                  <a:pt x="238" y="930"/>
                </a:cubicBezTo>
                <a:cubicBezTo>
                  <a:pt x="237" y="928"/>
                  <a:pt x="234" y="928"/>
                  <a:pt x="232" y="927"/>
                </a:cubicBezTo>
                <a:cubicBezTo>
                  <a:pt x="231" y="930"/>
                  <a:pt x="228" y="931"/>
                  <a:pt x="225" y="932"/>
                </a:cubicBezTo>
                <a:cubicBezTo>
                  <a:pt x="225" y="934"/>
                  <a:pt x="224" y="938"/>
                  <a:pt x="226" y="939"/>
                </a:cubicBezTo>
                <a:cubicBezTo>
                  <a:pt x="233" y="932"/>
                  <a:pt x="239" y="930"/>
                  <a:pt x="251" y="929"/>
                </a:cubicBezTo>
                <a:cubicBezTo>
                  <a:pt x="250" y="932"/>
                  <a:pt x="252" y="933"/>
                  <a:pt x="251" y="936"/>
                </a:cubicBezTo>
                <a:cubicBezTo>
                  <a:pt x="251" y="936"/>
                  <a:pt x="250" y="937"/>
                  <a:pt x="250" y="937"/>
                </a:cubicBezTo>
                <a:cubicBezTo>
                  <a:pt x="247" y="936"/>
                  <a:pt x="243" y="936"/>
                  <a:pt x="240" y="936"/>
                </a:cubicBezTo>
                <a:cubicBezTo>
                  <a:pt x="234" y="943"/>
                  <a:pt x="227" y="949"/>
                  <a:pt x="221" y="956"/>
                </a:cubicBezTo>
                <a:cubicBezTo>
                  <a:pt x="214" y="957"/>
                  <a:pt x="211" y="962"/>
                  <a:pt x="207" y="966"/>
                </a:cubicBezTo>
                <a:cubicBezTo>
                  <a:pt x="206" y="966"/>
                  <a:pt x="202" y="967"/>
                  <a:pt x="205" y="967"/>
                </a:cubicBezTo>
                <a:cubicBezTo>
                  <a:pt x="212" y="968"/>
                  <a:pt x="212" y="961"/>
                  <a:pt x="220" y="964"/>
                </a:cubicBezTo>
                <a:cubicBezTo>
                  <a:pt x="221" y="958"/>
                  <a:pt x="229" y="960"/>
                  <a:pt x="231" y="956"/>
                </a:cubicBezTo>
                <a:cubicBezTo>
                  <a:pt x="234" y="958"/>
                  <a:pt x="233" y="959"/>
                  <a:pt x="234" y="961"/>
                </a:cubicBezTo>
                <a:cubicBezTo>
                  <a:pt x="234" y="958"/>
                  <a:pt x="238" y="963"/>
                  <a:pt x="237" y="959"/>
                </a:cubicBezTo>
                <a:cubicBezTo>
                  <a:pt x="236" y="958"/>
                  <a:pt x="233" y="960"/>
                  <a:pt x="234" y="955"/>
                </a:cubicBezTo>
                <a:cubicBezTo>
                  <a:pt x="236" y="954"/>
                  <a:pt x="238" y="950"/>
                  <a:pt x="240" y="952"/>
                </a:cubicBezTo>
                <a:cubicBezTo>
                  <a:pt x="241" y="956"/>
                  <a:pt x="235" y="954"/>
                  <a:pt x="238" y="957"/>
                </a:cubicBezTo>
                <a:cubicBezTo>
                  <a:pt x="240" y="956"/>
                  <a:pt x="243" y="956"/>
                  <a:pt x="246" y="955"/>
                </a:cubicBezTo>
                <a:cubicBezTo>
                  <a:pt x="242" y="950"/>
                  <a:pt x="251" y="954"/>
                  <a:pt x="252" y="952"/>
                </a:cubicBezTo>
                <a:cubicBezTo>
                  <a:pt x="248" y="950"/>
                  <a:pt x="253" y="948"/>
                  <a:pt x="253" y="946"/>
                </a:cubicBezTo>
                <a:cubicBezTo>
                  <a:pt x="249" y="944"/>
                  <a:pt x="250" y="949"/>
                  <a:pt x="248" y="947"/>
                </a:cubicBezTo>
                <a:cubicBezTo>
                  <a:pt x="248" y="946"/>
                  <a:pt x="249" y="945"/>
                  <a:pt x="251" y="944"/>
                </a:cubicBezTo>
                <a:cubicBezTo>
                  <a:pt x="258" y="946"/>
                  <a:pt x="261" y="934"/>
                  <a:pt x="266" y="936"/>
                </a:cubicBezTo>
                <a:cubicBezTo>
                  <a:pt x="263" y="938"/>
                  <a:pt x="265" y="939"/>
                  <a:pt x="264" y="942"/>
                </a:cubicBezTo>
                <a:cubicBezTo>
                  <a:pt x="261" y="940"/>
                  <a:pt x="260" y="947"/>
                  <a:pt x="256" y="948"/>
                </a:cubicBezTo>
                <a:cubicBezTo>
                  <a:pt x="258" y="949"/>
                  <a:pt x="257" y="955"/>
                  <a:pt x="254" y="957"/>
                </a:cubicBezTo>
                <a:cubicBezTo>
                  <a:pt x="262" y="956"/>
                  <a:pt x="271" y="953"/>
                  <a:pt x="272" y="963"/>
                </a:cubicBezTo>
                <a:cubicBezTo>
                  <a:pt x="269" y="966"/>
                  <a:pt x="259" y="967"/>
                  <a:pt x="262" y="972"/>
                </a:cubicBezTo>
                <a:cubicBezTo>
                  <a:pt x="266" y="967"/>
                  <a:pt x="273" y="964"/>
                  <a:pt x="278" y="960"/>
                </a:cubicBezTo>
                <a:cubicBezTo>
                  <a:pt x="277" y="959"/>
                  <a:pt x="273" y="961"/>
                  <a:pt x="273" y="959"/>
                </a:cubicBezTo>
                <a:cubicBezTo>
                  <a:pt x="276" y="959"/>
                  <a:pt x="278" y="957"/>
                  <a:pt x="276" y="955"/>
                </a:cubicBezTo>
                <a:cubicBezTo>
                  <a:pt x="276" y="953"/>
                  <a:pt x="272" y="955"/>
                  <a:pt x="272" y="952"/>
                </a:cubicBezTo>
                <a:cubicBezTo>
                  <a:pt x="277" y="948"/>
                  <a:pt x="283" y="945"/>
                  <a:pt x="289" y="941"/>
                </a:cubicBezTo>
                <a:cubicBezTo>
                  <a:pt x="292" y="944"/>
                  <a:pt x="286" y="947"/>
                  <a:pt x="290" y="949"/>
                </a:cubicBezTo>
                <a:cubicBezTo>
                  <a:pt x="287" y="953"/>
                  <a:pt x="283" y="956"/>
                  <a:pt x="280" y="960"/>
                </a:cubicBezTo>
                <a:cubicBezTo>
                  <a:pt x="283" y="959"/>
                  <a:pt x="281" y="963"/>
                  <a:pt x="282" y="965"/>
                </a:cubicBezTo>
                <a:cubicBezTo>
                  <a:pt x="275" y="968"/>
                  <a:pt x="273" y="977"/>
                  <a:pt x="263" y="978"/>
                </a:cubicBezTo>
                <a:cubicBezTo>
                  <a:pt x="266" y="983"/>
                  <a:pt x="257" y="979"/>
                  <a:pt x="257" y="983"/>
                </a:cubicBezTo>
                <a:cubicBezTo>
                  <a:pt x="271" y="983"/>
                  <a:pt x="278" y="967"/>
                  <a:pt x="296" y="968"/>
                </a:cubicBezTo>
                <a:cubicBezTo>
                  <a:pt x="298" y="973"/>
                  <a:pt x="297" y="975"/>
                  <a:pt x="300" y="978"/>
                </a:cubicBezTo>
                <a:cubicBezTo>
                  <a:pt x="297" y="992"/>
                  <a:pt x="280" y="991"/>
                  <a:pt x="273" y="1001"/>
                </a:cubicBezTo>
                <a:cubicBezTo>
                  <a:pt x="276" y="1001"/>
                  <a:pt x="278" y="998"/>
                  <a:pt x="279" y="1002"/>
                </a:cubicBezTo>
                <a:cubicBezTo>
                  <a:pt x="279" y="1006"/>
                  <a:pt x="275" y="1007"/>
                  <a:pt x="274" y="1011"/>
                </a:cubicBezTo>
                <a:cubicBezTo>
                  <a:pt x="277" y="1011"/>
                  <a:pt x="280" y="1010"/>
                  <a:pt x="280" y="1013"/>
                </a:cubicBezTo>
                <a:cubicBezTo>
                  <a:pt x="278" y="1017"/>
                  <a:pt x="269" y="1020"/>
                  <a:pt x="265" y="1015"/>
                </a:cubicBezTo>
                <a:cubicBezTo>
                  <a:pt x="256" y="1023"/>
                  <a:pt x="242" y="1026"/>
                  <a:pt x="234" y="1036"/>
                </a:cubicBezTo>
                <a:cubicBezTo>
                  <a:pt x="240" y="1036"/>
                  <a:pt x="237" y="1041"/>
                  <a:pt x="240" y="1043"/>
                </a:cubicBezTo>
                <a:cubicBezTo>
                  <a:pt x="243" y="1041"/>
                  <a:pt x="246" y="1040"/>
                  <a:pt x="251" y="1039"/>
                </a:cubicBezTo>
                <a:cubicBezTo>
                  <a:pt x="251" y="1042"/>
                  <a:pt x="247" y="1041"/>
                  <a:pt x="248" y="1044"/>
                </a:cubicBezTo>
                <a:cubicBezTo>
                  <a:pt x="258" y="1041"/>
                  <a:pt x="273" y="1045"/>
                  <a:pt x="280" y="1034"/>
                </a:cubicBezTo>
                <a:cubicBezTo>
                  <a:pt x="277" y="1034"/>
                  <a:pt x="276" y="1034"/>
                  <a:pt x="276" y="1031"/>
                </a:cubicBezTo>
                <a:cubicBezTo>
                  <a:pt x="278" y="1023"/>
                  <a:pt x="285" y="1020"/>
                  <a:pt x="290" y="1015"/>
                </a:cubicBezTo>
                <a:cubicBezTo>
                  <a:pt x="296" y="1015"/>
                  <a:pt x="304" y="1015"/>
                  <a:pt x="311" y="1015"/>
                </a:cubicBezTo>
                <a:cubicBezTo>
                  <a:pt x="314" y="1006"/>
                  <a:pt x="323" y="1003"/>
                  <a:pt x="327" y="995"/>
                </a:cubicBezTo>
                <a:cubicBezTo>
                  <a:pt x="326" y="991"/>
                  <a:pt x="327" y="989"/>
                  <a:pt x="328" y="986"/>
                </a:cubicBezTo>
                <a:cubicBezTo>
                  <a:pt x="326" y="985"/>
                  <a:pt x="326" y="982"/>
                  <a:pt x="325" y="980"/>
                </a:cubicBezTo>
                <a:cubicBezTo>
                  <a:pt x="328" y="973"/>
                  <a:pt x="341" y="971"/>
                  <a:pt x="338" y="985"/>
                </a:cubicBezTo>
                <a:cubicBezTo>
                  <a:pt x="342" y="986"/>
                  <a:pt x="345" y="990"/>
                  <a:pt x="349" y="992"/>
                </a:cubicBezTo>
                <a:cubicBezTo>
                  <a:pt x="350" y="996"/>
                  <a:pt x="347" y="996"/>
                  <a:pt x="347" y="999"/>
                </a:cubicBezTo>
                <a:cubicBezTo>
                  <a:pt x="349" y="999"/>
                  <a:pt x="351" y="1003"/>
                  <a:pt x="349" y="1005"/>
                </a:cubicBezTo>
                <a:cubicBezTo>
                  <a:pt x="356" y="1006"/>
                  <a:pt x="363" y="1007"/>
                  <a:pt x="364" y="1011"/>
                </a:cubicBezTo>
                <a:cubicBezTo>
                  <a:pt x="369" y="1008"/>
                  <a:pt x="375" y="1011"/>
                  <a:pt x="378" y="1015"/>
                </a:cubicBezTo>
                <a:cubicBezTo>
                  <a:pt x="378" y="1017"/>
                  <a:pt x="375" y="1016"/>
                  <a:pt x="376" y="1018"/>
                </a:cubicBezTo>
                <a:cubicBezTo>
                  <a:pt x="379" y="1019"/>
                  <a:pt x="380" y="1016"/>
                  <a:pt x="381" y="1019"/>
                </a:cubicBezTo>
                <a:cubicBezTo>
                  <a:pt x="381" y="1021"/>
                  <a:pt x="378" y="1020"/>
                  <a:pt x="378" y="1022"/>
                </a:cubicBezTo>
                <a:cubicBezTo>
                  <a:pt x="382" y="1022"/>
                  <a:pt x="383" y="1020"/>
                  <a:pt x="387" y="1020"/>
                </a:cubicBezTo>
                <a:cubicBezTo>
                  <a:pt x="389" y="1023"/>
                  <a:pt x="388" y="1024"/>
                  <a:pt x="390" y="1027"/>
                </a:cubicBezTo>
                <a:cubicBezTo>
                  <a:pt x="394" y="1025"/>
                  <a:pt x="396" y="1030"/>
                  <a:pt x="398" y="1033"/>
                </a:cubicBezTo>
                <a:cubicBezTo>
                  <a:pt x="385" y="1041"/>
                  <a:pt x="383" y="1053"/>
                  <a:pt x="378" y="1067"/>
                </a:cubicBezTo>
                <a:cubicBezTo>
                  <a:pt x="387" y="1070"/>
                  <a:pt x="401" y="1068"/>
                  <a:pt x="402" y="1080"/>
                </a:cubicBezTo>
                <a:cubicBezTo>
                  <a:pt x="407" y="1084"/>
                  <a:pt x="411" y="1089"/>
                  <a:pt x="417" y="1092"/>
                </a:cubicBezTo>
                <a:cubicBezTo>
                  <a:pt x="415" y="1096"/>
                  <a:pt x="418" y="1100"/>
                  <a:pt x="416" y="1103"/>
                </a:cubicBezTo>
                <a:cubicBezTo>
                  <a:pt x="420" y="1104"/>
                  <a:pt x="424" y="1105"/>
                  <a:pt x="428" y="1106"/>
                </a:cubicBezTo>
                <a:cubicBezTo>
                  <a:pt x="433" y="1104"/>
                  <a:pt x="435" y="1099"/>
                  <a:pt x="440" y="1096"/>
                </a:cubicBezTo>
                <a:cubicBezTo>
                  <a:pt x="451" y="1082"/>
                  <a:pt x="471" y="1076"/>
                  <a:pt x="486" y="1066"/>
                </a:cubicBezTo>
                <a:cubicBezTo>
                  <a:pt x="493" y="1070"/>
                  <a:pt x="499" y="1058"/>
                  <a:pt x="504" y="1054"/>
                </a:cubicBezTo>
                <a:cubicBezTo>
                  <a:pt x="507" y="1054"/>
                  <a:pt x="508" y="1057"/>
                  <a:pt x="512" y="1056"/>
                </a:cubicBezTo>
                <a:cubicBezTo>
                  <a:pt x="512" y="1049"/>
                  <a:pt x="522" y="1050"/>
                  <a:pt x="524" y="1051"/>
                </a:cubicBezTo>
                <a:cubicBezTo>
                  <a:pt x="520" y="1049"/>
                  <a:pt x="527" y="1043"/>
                  <a:pt x="530" y="1042"/>
                </a:cubicBezTo>
                <a:cubicBezTo>
                  <a:pt x="530" y="1048"/>
                  <a:pt x="540" y="1051"/>
                  <a:pt x="541" y="1059"/>
                </a:cubicBezTo>
                <a:cubicBezTo>
                  <a:pt x="538" y="1058"/>
                  <a:pt x="537" y="1062"/>
                  <a:pt x="533" y="1059"/>
                </a:cubicBezTo>
                <a:cubicBezTo>
                  <a:pt x="532" y="1065"/>
                  <a:pt x="533" y="1067"/>
                  <a:pt x="533" y="1073"/>
                </a:cubicBezTo>
                <a:cubicBezTo>
                  <a:pt x="537" y="1073"/>
                  <a:pt x="537" y="1078"/>
                  <a:pt x="541" y="1078"/>
                </a:cubicBezTo>
                <a:cubicBezTo>
                  <a:pt x="542" y="1074"/>
                  <a:pt x="540" y="1072"/>
                  <a:pt x="545" y="1072"/>
                </a:cubicBezTo>
                <a:cubicBezTo>
                  <a:pt x="545" y="1075"/>
                  <a:pt x="540" y="1077"/>
                  <a:pt x="545" y="1077"/>
                </a:cubicBezTo>
                <a:cubicBezTo>
                  <a:pt x="547" y="1078"/>
                  <a:pt x="544" y="1073"/>
                  <a:pt x="546" y="1073"/>
                </a:cubicBezTo>
                <a:cubicBezTo>
                  <a:pt x="549" y="1074"/>
                  <a:pt x="553" y="1074"/>
                  <a:pt x="553" y="1078"/>
                </a:cubicBezTo>
                <a:cubicBezTo>
                  <a:pt x="551" y="1078"/>
                  <a:pt x="551" y="1076"/>
                  <a:pt x="548" y="1077"/>
                </a:cubicBezTo>
                <a:cubicBezTo>
                  <a:pt x="548" y="1081"/>
                  <a:pt x="548" y="1085"/>
                  <a:pt x="545" y="1085"/>
                </a:cubicBezTo>
                <a:cubicBezTo>
                  <a:pt x="546" y="1080"/>
                  <a:pt x="541" y="1086"/>
                  <a:pt x="541" y="1082"/>
                </a:cubicBezTo>
                <a:cubicBezTo>
                  <a:pt x="542" y="1080"/>
                  <a:pt x="544" y="1079"/>
                  <a:pt x="541" y="1078"/>
                </a:cubicBezTo>
                <a:cubicBezTo>
                  <a:pt x="539" y="1079"/>
                  <a:pt x="541" y="1082"/>
                  <a:pt x="538" y="1082"/>
                </a:cubicBezTo>
                <a:cubicBezTo>
                  <a:pt x="541" y="1079"/>
                  <a:pt x="533" y="1082"/>
                  <a:pt x="532" y="1078"/>
                </a:cubicBezTo>
                <a:cubicBezTo>
                  <a:pt x="531" y="1080"/>
                  <a:pt x="530" y="1082"/>
                  <a:pt x="529" y="1085"/>
                </a:cubicBezTo>
                <a:cubicBezTo>
                  <a:pt x="533" y="1085"/>
                  <a:pt x="536" y="1088"/>
                  <a:pt x="533" y="1090"/>
                </a:cubicBezTo>
                <a:cubicBezTo>
                  <a:pt x="534" y="1091"/>
                  <a:pt x="538" y="1089"/>
                  <a:pt x="538" y="1091"/>
                </a:cubicBezTo>
                <a:cubicBezTo>
                  <a:pt x="529" y="1095"/>
                  <a:pt x="513" y="1093"/>
                  <a:pt x="508" y="1101"/>
                </a:cubicBezTo>
                <a:cubicBezTo>
                  <a:pt x="518" y="1101"/>
                  <a:pt x="530" y="1093"/>
                  <a:pt x="539" y="1097"/>
                </a:cubicBezTo>
                <a:cubicBezTo>
                  <a:pt x="538" y="1103"/>
                  <a:pt x="532" y="1097"/>
                  <a:pt x="531" y="1101"/>
                </a:cubicBezTo>
                <a:cubicBezTo>
                  <a:pt x="533" y="1104"/>
                  <a:pt x="541" y="1101"/>
                  <a:pt x="541" y="1106"/>
                </a:cubicBezTo>
                <a:cubicBezTo>
                  <a:pt x="541" y="1108"/>
                  <a:pt x="537" y="1107"/>
                  <a:pt x="537" y="1110"/>
                </a:cubicBezTo>
                <a:cubicBezTo>
                  <a:pt x="544" y="1109"/>
                  <a:pt x="552" y="1104"/>
                  <a:pt x="552" y="1098"/>
                </a:cubicBezTo>
                <a:cubicBezTo>
                  <a:pt x="570" y="1092"/>
                  <a:pt x="580" y="1083"/>
                  <a:pt x="601" y="1083"/>
                </a:cubicBezTo>
                <a:cubicBezTo>
                  <a:pt x="608" y="1079"/>
                  <a:pt x="621" y="1083"/>
                  <a:pt x="627" y="1088"/>
                </a:cubicBezTo>
                <a:cubicBezTo>
                  <a:pt x="639" y="1088"/>
                  <a:pt x="638" y="1074"/>
                  <a:pt x="651" y="1074"/>
                </a:cubicBezTo>
                <a:cubicBezTo>
                  <a:pt x="652" y="1077"/>
                  <a:pt x="650" y="1077"/>
                  <a:pt x="650" y="1079"/>
                </a:cubicBezTo>
                <a:cubicBezTo>
                  <a:pt x="665" y="1076"/>
                  <a:pt x="677" y="1070"/>
                  <a:pt x="688" y="1064"/>
                </a:cubicBezTo>
                <a:cubicBezTo>
                  <a:pt x="694" y="1064"/>
                  <a:pt x="699" y="1063"/>
                  <a:pt x="701" y="1059"/>
                </a:cubicBezTo>
                <a:cubicBezTo>
                  <a:pt x="693" y="1057"/>
                  <a:pt x="682" y="1067"/>
                  <a:pt x="672" y="1060"/>
                </a:cubicBezTo>
                <a:cubicBezTo>
                  <a:pt x="683" y="1053"/>
                  <a:pt x="695" y="1048"/>
                  <a:pt x="710" y="1044"/>
                </a:cubicBezTo>
                <a:cubicBezTo>
                  <a:pt x="712" y="1042"/>
                  <a:pt x="712" y="1039"/>
                  <a:pt x="714" y="1038"/>
                </a:cubicBezTo>
                <a:cubicBezTo>
                  <a:pt x="722" y="1040"/>
                  <a:pt x="729" y="1035"/>
                  <a:pt x="735" y="1031"/>
                </a:cubicBezTo>
                <a:cubicBezTo>
                  <a:pt x="736" y="1035"/>
                  <a:pt x="733" y="1036"/>
                  <a:pt x="735" y="1038"/>
                </a:cubicBezTo>
                <a:cubicBezTo>
                  <a:pt x="737" y="1040"/>
                  <a:pt x="739" y="1038"/>
                  <a:pt x="742" y="1038"/>
                </a:cubicBezTo>
                <a:cubicBezTo>
                  <a:pt x="742" y="1040"/>
                  <a:pt x="740" y="1040"/>
                  <a:pt x="742" y="1041"/>
                </a:cubicBezTo>
                <a:cubicBezTo>
                  <a:pt x="755" y="1034"/>
                  <a:pt x="772" y="1031"/>
                  <a:pt x="783" y="1021"/>
                </a:cubicBezTo>
                <a:cubicBezTo>
                  <a:pt x="788" y="1020"/>
                  <a:pt x="793" y="1023"/>
                  <a:pt x="797" y="1020"/>
                </a:cubicBezTo>
                <a:cubicBezTo>
                  <a:pt x="796" y="1024"/>
                  <a:pt x="800" y="1023"/>
                  <a:pt x="800" y="1025"/>
                </a:cubicBezTo>
                <a:cubicBezTo>
                  <a:pt x="793" y="1032"/>
                  <a:pt x="780" y="1028"/>
                  <a:pt x="777" y="1040"/>
                </a:cubicBezTo>
                <a:cubicBezTo>
                  <a:pt x="753" y="1052"/>
                  <a:pt x="724" y="1060"/>
                  <a:pt x="702" y="1074"/>
                </a:cubicBezTo>
                <a:cubicBezTo>
                  <a:pt x="700" y="1074"/>
                  <a:pt x="700" y="1073"/>
                  <a:pt x="699" y="1073"/>
                </a:cubicBezTo>
                <a:cubicBezTo>
                  <a:pt x="680" y="1080"/>
                  <a:pt x="661" y="1085"/>
                  <a:pt x="645" y="1094"/>
                </a:cubicBezTo>
                <a:cubicBezTo>
                  <a:pt x="656" y="1092"/>
                  <a:pt x="665" y="1087"/>
                  <a:pt x="673" y="1087"/>
                </a:cubicBezTo>
                <a:cubicBezTo>
                  <a:pt x="671" y="1094"/>
                  <a:pt x="663" y="1097"/>
                  <a:pt x="657" y="1095"/>
                </a:cubicBezTo>
                <a:cubicBezTo>
                  <a:pt x="657" y="1096"/>
                  <a:pt x="659" y="1096"/>
                  <a:pt x="659" y="1097"/>
                </a:cubicBezTo>
                <a:cubicBezTo>
                  <a:pt x="653" y="1100"/>
                  <a:pt x="646" y="1101"/>
                  <a:pt x="641" y="1104"/>
                </a:cubicBezTo>
                <a:cubicBezTo>
                  <a:pt x="659" y="1107"/>
                  <a:pt x="666" y="1090"/>
                  <a:pt x="680" y="1097"/>
                </a:cubicBezTo>
                <a:cubicBezTo>
                  <a:pt x="680" y="1098"/>
                  <a:pt x="678" y="1101"/>
                  <a:pt x="680" y="1101"/>
                </a:cubicBezTo>
                <a:cubicBezTo>
                  <a:pt x="681" y="1099"/>
                  <a:pt x="684" y="1101"/>
                  <a:pt x="686" y="1101"/>
                </a:cubicBezTo>
                <a:cubicBezTo>
                  <a:pt x="687" y="1099"/>
                  <a:pt x="688" y="1097"/>
                  <a:pt x="688" y="1094"/>
                </a:cubicBezTo>
                <a:cubicBezTo>
                  <a:pt x="694" y="1094"/>
                  <a:pt x="695" y="1086"/>
                  <a:pt x="701" y="1088"/>
                </a:cubicBezTo>
                <a:cubicBezTo>
                  <a:pt x="701" y="1087"/>
                  <a:pt x="701" y="1086"/>
                  <a:pt x="702" y="1086"/>
                </a:cubicBezTo>
                <a:cubicBezTo>
                  <a:pt x="702" y="1086"/>
                  <a:pt x="701" y="1086"/>
                  <a:pt x="701" y="1086"/>
                </a:cubicBezTo>
                <a:cubicBezTo>
                  <a:pt x="699" y="1086"/>
                  <a:pt x="698" y="1085"/>
                  <a:pt x="698" y="1083"/>
                </a:cubicBezTo>
                <a:cubicBezTo>
                  <a:pt x="701" y="1079"/>
                  <a:pt x="706" y="1077"/>
                  <a:pt x="709" y="1072"/>
                </a:cubicBezTo>
                <a:cubicBezTo>
                  <a:pt x="736" y="1068"/>
                  <a:pt x="755" y="1051"/>
                  <a:pt x="781" y="1048"/>
                </a:cubicBezTo>
                <a:cubicBezTo>
                  <a:pt x="779" y="1054"/>
                  <a:pt x="778" y="1059"/>
                  <a:pt x="779" y="1063"/>
                </a:cubicBezTo>
                <a:cubicBezTo>
                  <a:pt x="783" y="1064"/>
                  <a:pt x="785" y="1063"/>
                  <a:pt x="788" y="1062"/>
                </a:cubicBezTo>
                <a:cubicBezTo>
                  <a:pt x="792" y="1053"/>
                  <a:pt x="802" y="1054"/>
                  <a:pt x="808" y="1050"/>
                </a:cubicBezTo>
                <a:cubicBezTo>
                  <a:pt x="806" y="1040"/>
                  <a:pt x="812" y="1048"/>
                  <a:pt x="819" y="1045"/>
                </a:cubicBezTo>
                <a:cubicBezTo>
                  <a:pt x="817" y="1036"/>
                  <a:pt x="806" y="1046"/>
                  <a:pt x="802" y="1043"/>
                </a:cubicBezTo>
                <a:cubicBezTo>
                  <a:pt x="803" y="1040"/>
                  <a:pt x="805" y="1037"/>
                  <a:pt x="802" y="1036"/>
                </a:cubicBezTo>
                <a:cubicBezTo>
                  <a:pt x="807" y="1034"/>
                  <a:pt x="811" y="1031"/>
                  <a:pt x="814" y="1027"/>
                </a:cubicBezTo>
                <a:cubicBezTo>
                  <a:pt x="813" y="1026"/>
                  <a:pt x="812" y="1026"/>
                  <a:pt x="812" y="1024"/>
                </a:cubicBezTo>
                <a:cubicBezTo>
                  <a:pt x="808" y="1025"/>
                  <a:pt x="804" y="1026"/>
                  <a:pt x="802" y="1029"/>
                </a:cubicBezTo>
                <a:cubicBezTo>
                  <a:pt x="802" y="1022"/>
                  <a:pt x="798" y="1020"/>
                  <a:pt x="797" y="1015"/>
                </a:cubicBezTo>
                <a:cubicBezTo>
                  <a:pt x="807" y="1013"/>
                  <a:pt x="818" y="1011"/>
                  <a:pt x="821" y="1002"/>
                </a:cubicBezTo>
                <a:cubicBezTo>
                  <a:pt x="815" y="1004"/>
                  <a:pt x="810" y="1007"/>
                  <a:pt x="804" y="1010"/>
                </a:cubicBezTo>
                <a:cubicBezTo>
                  <a:pt x="803" y="1010"/>
                  <a:pt x="802" y="1009"/>
                  <a:pt x="800" y="1008"/>
                </a:cubicBezTo>
                <a:cubicBezTo>
                  <a:pt x="782" y="1016"/>
                  <a:pt x="765" y="1024"/>
                  <a:pt x="748" y="1032"/>
                </a:cubicBezTo>
                <a:cubicBezTo>
                  <a:pt x="746" y="1032"/>
                  <a:pt x="745" y="1031"/>
                  <a:pt x="742" y="1030"/>
                </a:cubicBezTo>
                <a:cubicBezTo>
                  <a:pt x="743" y="1034"/>
                  <a:pt x="740" y="1035"/>
                  <a:pt x="736" y="1035"/>
                </a:cubicBezTo>
                <a:cubicBezTo>
                  <a:pt x="736" y="1031"/>
                  <a:pt x="736" y="1031"/>
                  <a:pt x="736" y="1031"/>
                </a:cubicBezTo>
                <a:cubicBezTo>
                  <a:pt x="744" y="1030"/>
                  <a:pt x="749" y="1025"/>
                  <a:pt x="756" y="1022"/>
                </a:cubicBezTo>
                <a:cubicBezTo>
                  <a:pt x="754" y="1022"/>
                  <a:pt x="757" y="1021"/>
                  <a:pt x="756" y="1018"/>
                </a:cubicBezTo>
                <a:cubicBezTo>
                  <a:pt x="752" y="1020"/>
                  <a:pt x="745" y="1022"/>
                  <a:pt x="745" y="1025"/>
                </a:cubicBezTo>
                <a:cubicBezTo>
                  <a:pt x="743" y="1019"/>
                  <a:pt x="738" y="1027"/>
                  <a:pt x="735" y="1022"/>
                </a:cubicBezTo>
                <a:cubicBezTo>
                  <a:pt x="744" y="1019"/>
                  <a:pt x="752" y="1013"/>
                  <a:pt x="762" y="1010"/>
                </a:cubicBezTo>
                <a:cubicBezTo>
                  <a:pt x="763" y="1016"/>
                  <a:pt x="773" y="1011"/>
                  <a:pt x="775" y="1015"/>
                </a:cubicBezTo>
                <a:cubicBezTo>
                  <a:pt x="780" y="1012"/>
                  <a:pt x="780" y="1006"/>
                  <a:pt x="786" y="1005"/>
                </a:cubicBezTo>
                <a:cubicBezTo>
                  <a:pt x="787" y="1007"/>
                  <a:pt x="782" y="1009"/>
                  <a:pt x="785" y="1010"/>
                </a:cubicBezTo>
                <a:cubicBezTo>
                  <a:pt x="789" y="1005"/>
                  <a:pt x="793" y="1000"/>
                  <a:pt x="801" y="999"/>
                </a:cubicBezTo>
                <a:cubicBezTo>
                  <a:pt x="800" y="1005"/>
                  <a:pt x="809" y="1000"/>
                  <a:pt x="804" y="1005"/>
                </a:cubicBezTo>
                <a:cubicBezTo>
                  <a:pt x="812" y="1004"/>
                  <a:pt x="819" y="1002"/>
                  <a:pt x="820" y="998"/>
                </a:cubicBezTo>
                <a:cubicBezTo>
                  <a:pt x="817" y="999"/>
                  <a:pt x="814" y="1000"/>
                  <a:pt x="811" y="1002"/>
                </a:cubicBezTo>
                <a:cubicBezTo>
                  <a:pt x="811" y="999"/>
                  <a:pt x="811" y="995"/>
                  <a:pt x="812" y="993"/>
                </a:cubicBezTo>
                <a:cubicBezTo>
                  <a:pt x="821" y="995"/>
                  <a:pt x="837" y="988"/>
                  <a:pt x="841" y="979"/>
                </a:cubicBezTo>
                <a:cubicBezTo>
                  <a:pt x="843" y="979"/>
                  <a:pt x="844" y="978"/>
                  <a:pt x="846" y="978"/>
                </a:cubicBezTo>
                <a:cubicBezTo>
                  <a:pt x="844" y="973"/>
                  <a:pt x="852" y="974"/>
                  <a:pt x="859" y="974"/>
                </a:cubicBezTo>
                <a:cubicBezTo>
                  <a:pt x="859" y="969"/>
                  <a:pt x="865" y="967"/>
                  <a:pt x="868" y="968"/>
                </a:cubicBezTo>
                <a:cubicBezTo>
                  <a:pt x="868" y="972"/>
                  <a:pt x="865" y="967"/>
                  <a:pt x="865" y="971"/>
                </a:cubicBezTo>
                <a:cubicBezTo>
                  <a:pt x="872" y="971"/>
                  <a:pt x="886" y="969"/>
                  <a:pt x="886" y="961"/>
                </a:cubicBezTo>
                <a:cubicBezTo>
                  <a:pt x="889" y="960"/>
                  <a:pt x="889" y="963"/>
                  <a:pt x="889" y="965"/>
                </a:cubicBezTo>
                <a:cubicBezTo>
                  <a:pt x="895" y="963"/>
                  <a:pt x="897" y="957"/>
                  <a:pt x="905" y="956"/>
                </a:cubicBezTo>
                <a:cubicBezTo>
                  <a:pt x="906" y="954"/>
                  <a:pt x="902" y="953"/>
                  <a:pt x="905" y="952"/>
                </a:cubicBezTo>
                <a:cubicBezTo>
                  <a:pt x="907" y="950"/>
                  <a:pt x="909" y="954"/>
                  <a:pt x="911" y="954"/>
                </a:cubicBezTo>
                <a:cubicBezTo>
                  <a:pt x="910" y="955"/>
                  <a:pt x="906" y="956"/>
                  <a:pt x="909" y="957"/>
                </a:cubicBezTo>
                <a:cubicBezTo>
                  <a:pt x="909" y="956"/>
                  <a:pt x="911" y="956"/>
                  <a:pt x="912" y="956"/>
                </a:cubicBezTo>
                <a:cubicBezTo>
                  <a:pt x="912" y="952"/>
                  <a:pt x="912" y="948"/>
                  <a:pt x="915" y="947"/>
                </a:cubicBezTo>
                <a:cubicBezTo>
                  <a:pt x="918" y="946"/>
                  <a:pt x="918" y="948"/>
                  <a:pt x="919" y="950"/>
                </a:cubicBezTo>
                <a:cubicBezTo>
                  <a:pt x="919" y="952"/>
                  <a:pt x="917" y="951"/>
                  <a:pt x="917" y="953"/>
                </a:cubicBezTo>
                <a:cubicBezTo>
                  <a:pt x="923" y="956"/>
                  <a:pt x="925" y="949"/>
                  <a:pt x="928" y="946"/>
                </a:cubicBezTo>
                <a:cubicBezTo>
                  <a:pt x="935" y="945"/>
                  <a:pt x="939" y="939"/>
                  <a:pt x="944" y="935"/>
                </a:cubicBezTo>
                <a:cubicBezTo>
                  <a:pt x="949" y="936"/>
                  <a:pt x="952" y="933"/>
                  <a:pt x="957" y="937"/>
                </a:cubicBezTo>
                <a:cubicBezTo>
                  <a:pt x="958" y="934"/>
                  <a:pt x="955" y="934"/>
                  <a:pt x="956" y="931"/>
                </a:cubicBezTo>
                <a:cubicBezTo>
                  <a:pt x="960" y="930"/>
                  <a:pt x="961" y="927"/>
                  <a:pt x="965" y="926"/>
                </a:cubicBezTo>
                <a:cubicBezTo>
                  <a:pt x="968" y="925"/>
                  <a:pt x="969" y="931"/>
                  <a:pt x="972" y="927"/>
                </a:cubicBezTo>
                <a:cubicBezTo>
                  <a:pt x="967" y="917"/>
                  <a:pt x="982" y="912"/>
                  <a:pt x="983" y="902"/>
                </a:cubicBezTo>
                <a:cubicBezTo>
                  <a:pt x="987" y="901"/>
                  <a:pt x="988" y="905"/>
                  <a:pt x="990" y="906"/>
                </a:cubicBezTo>
                <a:cubicBezTo>
                  <a:pt x="990" y="907"/>
                  <a:pt x="988" y="908"/>
                  <a:pt x="988" y="909"/>
                </a:cubicBezTo>
                <a:cubicBezTo>
                  <a:pt x="992" y="911"/>
                  <a:pt x="996" y="911"/>
                  <a:pt x="1000" y="909"/>
                </a:cubicBezTo>
                <a:cubicBezTo>
                  <a:pt x="1000" y="911"/>
                  <a:pt x="997" y="910"/>
                  <a:pt x="996" y="912"/>
                </a:cubicBezTo>
                <a:cubicBezTo>
                  <a:pt x="998" y="912"/>
                  <a:pt x="1000" y="912"/>
                  <a:pt x="1001" y="913"/>
                </a:cubicBezTo>
                <a:cubicBezTo>
                  <a:pt x="1001" y="917"/>
                  <a:pt x="997" y="918"/>
                  <a:pt x="999" y="920"/>
                </a:cubicBezTo>
                <a:cubicBezTo>
                  <a:pt x="1005" y="919"/>
                  <a:pt x="1009" y="915"/>
                  <a:pt x="1008" y="910"/>
                </a:cubicBezTo>
                <a:cubicBezTo>
                  <a:pt x="1004" y="911"/>
                  <a:pt x="1001" y="910"/>
                  <a:pt x="1000" y="906"/>
                </a:cubicBezTo>
                <a:cubicBezTo>
                  <a:pt x="1004" y="905"/>
                  <a:pt x="1004" y="900"/>
                  <a:pt x="1010" y="900"/>
                </a:cubicBezTo>
                <a:cubicBezTo>
                  <a:pt x="1009" y="897"/>
                  <a:pt x="1012" y="897"/>
                  <a:pt x="1012" y="894"/>
                </a:cubicBezTo>
                <a:cubicBezTo>
                  <a:pt x="1009" y="892"/>
                  <a:pt x="1010" y="888"/>
                  <a:pt x="1010" y="884"/>
                </a:cubicBezTo>
                <a:cubicBezTo>
                  <a:pt x="1019" y="883"/>
                  <a:pt x="1022" y="866"/>
                  <a:pt x="1034" y="868"/>
                </a:cubicBezTo>
                <a:cubicBezTo>
                  <a:pt x="1035" y="874"/>
                  <a:pt x="1029" y="874"/>
                  <a:pt x="1027" y="877"/>
                </a:cubicBezTo>
                <a:cubicBezTo>
                  <a:pt x="1027" y="881"/>
                  <a:pt x="1031" y="881"/>
                  <a:pt x="1030" y="885"/>
                </a:cubicBezTo>
                <a:cubicBezTo>
                  <a:pt x="1029" y="885"/>
                  <a:pt x="1026" y="884"/>
                  <a:pt x="1027" y="887"/>
                </a:cubicBezTo>
                <a:cubicBezTo>
                  <a:pt x="1031" y="887"/>
                  <a:pt x="1028" y="890"/>
                  <a:pt x="1031" y="893"/>
                </a:cubicBezTo>
                <a:cubicBezTo>
                  <a:pt x="1028" y="892"/>
                  <a:pt x="1027" y="894"/>
                  <a:pt x="1027" y="896"/>
                </a:cubicBezTo>
                <a:cubicBezTo>
                  <a:pt x="1032" y="895"/>
                  <a:pt x="1034" y="900"/>
                  <a:pt x="1034" y="901"/>
                </a:cubicBezTo>
                <a:cubicBezTo>
                  <a:pt x="1034" y="899"/>
                  <a:pt x="1037" y="899"/>
                  <a:pt x="1039" y="899"/>
                </a:cubicBezTo>
                <a:cubicBezTo>
                  <a:pt x="1040" y="902"/>
                  <a:pt x="1037" y="904"/>
                  <a:pt x="1039" y="906"/>
                </a:cubicBezTo>
                <a:cubicBezTo>
                  <a:pt x="1040" y="904"/>
                  <a:pt x="1040" y="902"/>
                  <a:pt x="1041" y="901"/>
                </a:cubicBezTo>
                <a:cubicBezTo>
                  <a:pt x="1041" y="903"/>
                  <a:pt x="1044" y="902"/>
                  <a:pt x="1044" y="903"/>
                </a:cubicBezTo>
                <a:cubicBezTo>
                  <a:pt x="1042" y="908"/>
                  <a:pt x="1042" y="904"/>
                  <a:pt x="1041" y="909"/>
                </a:cubicBezTo>
                <a:cubicBezTo>
                  <a:pt x="1044" y="909"/>
                  <a:pt x="1047" y="912"/>
                  <a:pt x="1050" y="910"/>
                </a:cubicBezTo>
                <a:cubicBezTo>
                  <a:pt x="1049" y="909"/>
                  <a:pt x="1049" y="908"/>
                  <a:pt x="1048" y="906"/>
                </a:cubicBezTo>
                <a:cubicBezTo>
                  <a:pt x="1051" y="903"/>
                  <a:pt x="1052" y="903"/>
                  <a:pt x="1056" y="905"/>
                </a:cubicBezTo>
                <a:cubicBezTo>
                  <a:pt x="1056" y="903"/>
                  <a:pt x="1054" y="902"/>
                  <a:pt x="1055" y="900"/>
                </a:cubicBezTo>
                <a:cubicBezTo>
                  <a:pt x="1050" y="897"/>
                  <a:pt x="1049" y="903"/>
                  <a:pt x="1046" y="904"/>
                </a:cubicBezTo>
                <a:cubicBezTo>
                  <a:pt x="1045" y="900"/>
                  <a:pt x="1044" y="897"/>
                  <a:pt x="1044" y="894"/>
                </a:cubicBezTo>
                <a:cubicBezTo>
                  <a:pt x="1044" y="896"/>
                  <a:pt x="1040" y="895"/>
                  <a:pt x="1040" y="893"/>
                </a:cubicBezTo>
                <a:cubicBezTo>
                  <a:pt x="1046" y="891"/>
                  <a:pt x="1047" y="887"/>
                  <a:pt x="1047" y="881"/>
                </a:cubicBezTo>
                <a:cubicBezTo>
                  <a:pt x="1041" y="883"/>
                  <a:pt x="1042" y="892"/>
                  <a:pt x="1035" y="893"/>
                </a:cubicBezTo>
                <a:cubicBezTo>
                  <a:pt x="1033" y="887"/>
                  <a:pt x="1030" y="884"/>
                  <a:pt x="1034" y="880"/>
                </a:cubicBezTo>
                <a:cubicBezTo>
                  <a:pt x="1035" y="880"/>
                  <a:pt x="1036" y="880"/>
                  <a:pt x="1037" y="879"/>
                </a:cubicBezTo>
                <a:cubicBezTo>
                  <a:pt x="1037" y="881"/>
                  <a:pt x="1037" y="883"/>
                  <a:pt x="1038" y="884"/>
                </a:cubicBezTo>
                <a:cubicBezTo>
                  <a:pt x="1039" y="881"/>
                  <a:pt x="1039" y="879"/>
                  <a:pt x="1038" y="876"/>
                </a:cubicBezTo>
                <a:cubicBezTo>
                  <a:pt x="1041" y="879"/>
                  <a:pt x="1042" y="872"/>
                  <a:pt x="1047" y="873"/>
                </a:cubicBezTo>
                <a:cubicBezTo>
                  <a:pt x="1047" y="871"/>
                  <a:pt x="1046" y="871"/>
                  <a:pt x="1046" y="869"/>
                </a:cubicBezTo>
                <a:cubicBezTo>
                  <a:pt x="1055" y="861"/>
                  <a:pt x="1064" y="856"/>
                  <a:pt x="1076" y="855"/>
                </a:cubicBezTo>
                <a:cubicBezTo>
                  <a:pt x="1072" y="852"/>
                  <a:pt x="1078" y="849"/>
                  <a:pt x="1077" y="848"/>
                </a:cubicBezTo>
                <a:cubicBezTo>
                  <a:pt x="1076" y="851"/>
                  <a:pt x="1071" y="846"/>
                  <a:pt x="1071" y="848"/>
                </a:cubicBezTo>
                <a:cubicBezTo>
                  <a:pt x="1074" y="851"/>
                  <a:pt x="1067" y="856"/>
                  <a:pt x="1065" y="855"/>
                </a:cubicBezTo>
                <a:cubicBezTo>
                  <a:pt x="1066" y="849"/>
                  <a:pt x="1073" y="845"/>
                  <a:pt x="1072" y="841"/>
                </a:cubicBezTo>
                <a:cubicBezTo>
                  <a:pt x="1071" y="840"/>
                  <a:pt x="1067" y="842"/>
                  <a:pt x="1066" y="838"/>
                </a:cubicBezTo>
                <a:cubicBezTo>
                  <a:pt x="1065" y="840"/>
                  <a:pt x="1065" y="842"/>
                  <a:pt x="1062" y="842"/>
                </a:cubicBezTo>
                <a:cubicBezTo>
                  <a:pt x="1062" y="839"/>
                  <a:pt x="1060" y="838"/>
                  <a:pt x="1059" y="835"/>
                </a:cubicBezTo>
                <a:cubicBezTo>
                  <a:pt x="1064" y="833"/>
                  <a:pt x="1074" y="826"/>
                  <a:pt x="1077" y="832"/>
                </a:cubicBezTo>
                <a:cubicBezTo>
                  <a:pt x="1077" y="834"/>
                  <a:pt x="1073" y="837"/>
                  <a:pt x="1076" y="839"/>
                </a:cubicBezTo>
                <a:cubicBezTo>
                  <a:pt x="1076" y="838"/>
                  <a:pt x="1077" y="837"/>
                  <a:pt x="1078" y="836"/>
                </a:cubicBezTo>
                <a:cubicBezTo>
                  <a:pt x="1081" y="838"/>
                  <a:pt x="1076" y="840"/>
                  <a:pt x="1078" y="841"/>
                </a:cubicBezTo>
                <a:cubicBezTo>
                  <a:pt x="1081" y="839"/>
                  <a:pt x="1081" y="833"/>
                  <a:pt x="1085" y="832"/>
                </a:cubicBezTo>
                <a:cubicBezTo>
                  <a:pt x="1083" y="827"/>
                  <a:pt x="1086" y="824"/>
                  <a:pt x="1091" y="824"/>
                </a:cubicBezTo>
                <a:cubicBezTo>
                  <a:pt x="1091" y="825"/>
                  <a:pt x="1091" y="825"/>
                  <a:pt x="1092" y="826"/>
                </a:cubicBezTo>
                <a:cubicBezTo>
                  <a:pt x="1092" y="829"/>
                  <a:pt x="1089" y="828"/>
                  <a:pt x="1090" y="831"/>
                </a:cubicBezTo>
                <a:cubicBezTo>
                  <a:pt x="1092" y="832"/>
                  <a:pt x="1092" y="830"/>
                  <a:pt x="1093" y="833"/>
                </a:cubicBezTo>
                <a:cubicBezTo>
                  <a:pt x="1097" y="831"/>
                  <a:pt x="1092" y="828"/>
                  <a:pt x="1096" y="827"/>
                </a:cubicBezTo>
                <a:cubicBezTo>
                  <a:pt x="1097" y="830"/>
                  <a:pt x="1101" y="832"/>
                  <a:pt x="1103" y="835"/>
                </a:cubicBezTo>
                <a:cubicBezTo>
                  <a:pt x="1106" y="830"/>
                  <a:pt x="1118" y="829"/>
                  <a:pt x="1116" y="823"/>
                </a:cubicBezTo>
                <a:cubicBezTo>
                  <a:pt x="1113" y="826"/>
                  <a:pt x="1111" y="819"/>
                  <a:pt x="1108" y="818"/>
                </a:cubicBezTo>
                <a:cubicBezTo>
                  <a:pt x="1111" y="815"/>
                  <a:pt x="1112" y="820"/>
                  <a:pt x="1114" y="821"/>
                </a:cubicBezTo>
                <a:cubicBezTo>
                  <a:pt x="1116" y="816"/>
                  <a:pt x="1119" y="811"/>
                  <a:pt x="1126" y="809"/>
                </a:cubicBezTo>
                <a:cubicBezTo>
                  <a:pt x="1128" y="815"/>
                  <a:pt x="1129" y="817"/>
                  <a:pt x="1133" y="816"/>
                </a:cubicBezTo>
                <a:cubicBezTo>
                  <a:pt x="1132" y="818"/>
                  <a:pt x="1128" y="820"/>
                  <a:pt x="1130" y="822"/>
                </a:cubicBezTo>
                <a:cubicBezTo>
                  <a:pt x="1134" y="820"/>
                  <a:pt x="1137" y="818"/>
                  <a:pt x="1142" y="820"/>
                </a:cubicBezTo>
                <a:cubicBezTo>
                  <a:pt x="1142" y="821"/>
                  <a:pt x="1140" y="822"/>
                  <a:pt x="1140" y="824"/>
                </a:cubicBezTo>
                <a:cubicBezTo>
                  <a:pt x="1144" y="824"/>
                  <a:pt x="1145" y="821"/>
                  <a:pt x="1148" y="821"/>
                </a:cubicBezTo>
                <a:cubicBezTo>
                  <a:pt x="1149" y="825"/>
                  <a:pt x="1145" y="824"/>
                  <a:pt x="1146" y="828"/>
                </a:cubicBezTo>
                <a:cubicBezTo>
                  <a:pt x="1147" y="831"/>
                  <a:pt x="1150" y="831"/>
                  <a:pt x="1150" y="835"/>
                </a:cubicBezTo>
                <a:cubicBezTo>
                  <a:pt x="1146" y="835"/>
                  <a:pt x="1148" y="837"/>
                  <a:pt x="1147" y="840"/>
                </a:cubicBezTo>
                <a:cubicBezTo>
                  <a:pt x="1145" y="836"/>
                  <a:pt x="1143" y="843"/>
                  <a:pt x="1140" y="840"/>
                </a:cubicBezTo>
                <a:cubicBezTo>
                  <a:pt x="1140" y="844"/>
                  <a:pt x="1139" y="847"/>
                  <a:pt x="1136" y="848"/>
                </a:cubicBezTo>
                <a:cubicBezTo>
                  <a:pt x="1137" y="843"/>
                  <a:pt x="1132" y="849"/>
                  <a:pt x="1135" y="847"/>
                </a:cubicBezTo>
                <a:cubicBezTo>
                  <a:pt x="1138" y="851"/>
                  <a:pt x="1128" y="850"/>
                  <a:pt x="1127" y="850"/>
                </a:cubicBezTo>
                <a:cubicBezTo>
                  <a:pt x="1128" y="853"/>
                  <a:pt x="1133" y="853"/>
                  <a:pt x="1134" y="853"/>
                </a:cubicBezTo>
                <a:cubicBezTo>
                  <a:pt x="1136" y="859"/>
                  <a:pt x="1129" y="859"/>
                  <a:pt x="1130" y="860"/>
                </a:cubicBezTo>
                <a:cubicBezTo>
                  <a:pt x="1133" y="860"/>
                  <a:pt x="1134" y="859"/>
                  <a:pt x="1135" y="858"/>
                </a:cubicBezTo>
                <a:cubicBezTo>
                  <a:pt x="1135" y="859"/>
                  <a:pt x="1137" y="863"/>
                  <a:pt x="1137" y="860"/>
                </a:cubicBezTo>
                <a:cubicBezTo>
                  <a:pt x="1140" y="856"/>
                  <a:pt x="1147" y="849"/>
                  <a:pt x="1154" y="846"/>
                </a:cubicBezTo>
                <a:cubicBezTo>
                  <a:pt x="1154" y="851"/>
                  <a:pt x="1154" y="851"/>
                  <a:pt x="1154" y="851"/>
                </a:cubicBezTo>
                <a:cubicBezTo>
                  <a:pt x="1150" y="851"/>
                  <a:pt x="1151" y="855"/>
                  <a:pt x="1148" y="856"/>
                </a:cubicBezTo>
                <a:cubicBezTo>
                  <a:pt x="1149" y="859"/>
                  <a:pt x="1152" y="859"/>
                  <a:pt x="1151" y="864"/>
                </a:cubicBezTo>
                <a:cubicBezTo>
                  <a:pt x="1149" y="864"/>
                  <a:pt x="1149" y="866"/>
                  <a:pt x="1147" y="865"/>
                </a:cubicBezTo>
                <a:cubicBezTo>
                  <a:pt x="1147" y="863"/>
                  <a:pt x="1146" y="862"/>
                  <a:pt x="1145" y="861"/>
                </a:cubicBezTo>
                <a:cubicBezTo>
                  <a:pt x="1143" y="866"/>
                  <a:pt x="1145" y="867"/>
                  <a:pt x="1145" y="872"/>
                </a:cubicBezTo>
                <a:cubicBezTo>
                  <a:pt x="1139" y="876"/>
                  <a:pt x="1131" y="878"/>
                  <a:pt x="1127" y="885"/>
                </a:cubicBezTo>
                <a:cubicBezTo>
                  <a:pt x="1129" y="885"/>
                  <a:pt x="1133" y="884"/>
                  <a:pt x="1134" y="888"/>
                </a:cubicBezTo>
                <a:cubicBezTo>
                  <a:pt x="1132" y="891"/>
                  <a:pt x="1128" y="892"/>
                  <a:pt x="1130" y="896"/>
                </a:cubicBezTo>
                <a:cubicBezTo>
                  <a:pt x="1135" y="892"/>
                  <a:pt x="1143" y="891"/>
                  <a:pt x="1139" y="881"/>
                </a:cubicBezTo>
                <a:cubicBezTo>
                  <a:pt x="1142" y="876"/>
                  <a:pt x="1151" y="870"/>
                  <a:pt x="1155" y="875"/>
                </a:cubicBezTo>
                <a:cubicBezTo>
                  <a:pt x="1153" y="877"/>
                  <a:pt x="1149" y="877"/>
                  <a:pt x="1149" y="881"/>
                </a:cubicBezTo>
                <a:cubicBezTo>
                  <a:pt x="1153" y="881"/>
                  <a:pt x="1155" y="878"/>
                  <a:pt x="1158" y="880"/>
                </a:cubicBezTo>
                <a:cubicBezTo>
                  <a:pt x="1161" y="874"/>
                  <a:pt x="1169" y="873"/>
                  <a:pt x="1172" y="868"/>
                </a:cubicBezTo>
                <a:cubicBezTo>
                  <a:pt x="1175" y="869"/>
                  <a:pt x="1176" y="867"/>
                  <a:pt x="1178" y="867"/>
                </a:cubicBezTo>
                <a:cubicBezTo>
                  <a:pt x="1177" y="862"/>
                  <a:pt x="1182" y="863"/>
                  <a:pt x="1185" y="862"/>
                </a:cubicBezTo>
                <a:cubicBezTo>
                  <a:pt x="1185" y="864"/>
                  <a:pt x="1185" y="865"/>
                  <a:pt x="1186" y="866"/>
                </a:cubicBezTo>
                <a:cubicBezTo>
                  <a:pt x="1192" y="864"/>
                  <a:pt x="1192" y="856"/>
                  <a:pt x="1199" y="854"/>
                </a:cubicBezTo>
                <a:cubicBezTo>
                  <a:pt x="1201" y="855"/>
                  <a:pt x="1198" y="857"/>
                  <a:pt x="1200" y="858"/>
                </a:cubicBezTo>
                <a:cubicBezTo>
                  <a:pt x="1200" y="856"/>
                  <a:pt x="1201" y="856"/>
                  <a:pt x="1203" y="856"/>
                </a:cubicBezTo>
                <a:cubicBezTo>
                  <a:pt x="1204" y="859"/>
                  <a:pt x="1203" y="860"/>
                  <a:pt x="1202" y="862"/>
                </a:cubicBezTo>
                <a:cubicBezTo>
                  <a:pt x="1203" y="864"/>
                  <a:pt x="1208" y="862"/>
                  <a:pt x="1209" y="864"/>
                </a:cubicBezTo>
                <a:cubicBezTo>
                  <a:pt x="1204" y="874"/>
                  <a:pt x="1195" y="881"/>
                  <a:pt x="1190" y="890"/>
                </a:cubicBezTo>
                <a:cubicBezTo>
                  <a:pt x="1198" y="890"/>
                  <a:pt x="1205" y="877"/>
                  <a:pt x="1211" y="884"/>
                </a:cubicBezTo>
                <a:cubicBezTo>
                  <a:pt x="1211" y="880"/>
                  <a:pt x="1214" y="882"/>
                  <a:pt x="1215" y="881"/>
                </a:cubicBezTo>
                <a:cubicBezTo>
                  <a:pt x="1221" y="876"/>
                  <a:pt x="1223" y="865"/>
                  <a:pt x="1234" y="865"/>
                </a:cubicBezTo>
                <a:cubicBezTo>
                  <a:pt x="1234" y="868"/>
                  <a:pt x="1234" y="868"/>
                  <a:pt x="1234" y="868"/>
                </a:cubicBezTo>
                <a:cubicBezTo>
                  <a:pt x="1238" y="867"/>
                  <a:pt x="1242" y="860"/>
                  <a:pt x="1240" y="857"/>
                </a:cubicBezTo>
                <a:cubicBezTo>
                  <a:pt x="1230" y="856"/>
                  <a:pt x="1225" y="861"/>
                  <a:pt x="1218" y="865"/>
                </a:cubicBezTo>
                <a:cubicBezTo>
                  <a:pt x="1216" y="865"/>
                  <a:pt x="1217" y="862"/>
                  <a:pt x="1215" y="862"/>
                </a:cubicBezTo>
                <a:cubicBezTo>
                  <a:pt x="1214" y="865"/>
                  <a:pt x="1212" y="864"/>
                  <a:pt x="1210" y="863"/>
                </a:cubicBezTo>
                <a:cubicBezTo>
                  <a:pt x="1212" y="856"/>
                  <a:pt x="1224" y="854"/>
                  <a:pt x="1225" y="848"/>
                </a:cubicBezTo>
                <a:cubicBezTo>
                  <a:pt x="1220" y="851"/>
                  <a:pt x="1211" y="853"/>
                  <a:pt x="1204" y="857"/>
                </a:cubicBezTo>
                <a:cubicBezTo>
                  <a:pt x="1204" y="851"/>
                  <a:pt x="1209" y="850"/>
                  <a:pt x="1210" y="846"/>
                </a:cubicBezTo>
                <a:cubicBezTo>
                  <a:pt x="1207" y="845"/>
                  <a:pt x="1206" y="847"/>
                  <a:pt x="1204" y="847"/>
                </a:cubicBezTo>
                <a:cubicBezTo>
                  <a:pt x="1208" y="841"/>
                  <a:pt x="1215" y="842"/>
                  <a:pt x="1220" y="836"/>
                </a:cubicBezTo>
                <a:cubicBezTo>
                  <a:pt x="1217" y="833"/>
                  <a:pt x="1223" y="831"/>
                  <a:pt x="1224" y="829"/>
                </a:cubicBezTo>
                <a:cubicBezTo>
                  <a:pt x="1225" y="826"/>
                  <a:pt x="1223" y="825"/>
                  <a:pt x="1223" y="823"/>
                </a:cubicBezTo>
                <a:cubicBezTo>
                  <a:pt x="1225" y="822"/>
                  <a:pt x="1228" y="820"/>
                  <a:pt x="1231" y="819"/>
                </a:cubicBezTo>
                <a:cubicBezTo>
                  <a:pt x="1231" y="816"/>
                  <a:pt x="1230" y="812"/>
                  <a:pt x="1233" y="812"/>
                </a:cubicBezTo>
                <a:cubicBezTo>
                  <a:pt x="1235" y="812"/>
                  <a:pt x="1235" y="814"/>
                  <a:pt x="1238" y="813"/>
                </a:cubicBezTo>
                <a:cubicBezTo>
                  <a:pt x="1238" y="809"/>
                  <a:pt x="1245" y="808"/>
                  <a:pt x="1244" y="806"/>
                </a:cubicBezTo>
                <a:cubicBezTo>
                  <a:pt x="1241" y="808"/>
                  <a:pt x="1236" y="805"/>
                  <a:pt x="1240" y="803"/>
                </a:cubicBezTo>
                <a:cubicBezTo>
                  <a:pt x="1232" y="805"/>
                  <a:pt x="1232" y="816"/>
                  <a:pt x="1221" y="815"/>
                </a:cubicBezTo>
                <a:cubicBezTo>
                  <a:pt x="1221" y="814"/>
                  <a:pt x="1222" y="814"/>
                  <a:pt x="1222" y="812"/>
                </a:cubicBezTo>
                <a:cubicBezTo>
                  <a:pt x="1217" y="815"/>
                  <a:pt x="1211" y="816"/>
                  <a:pt x="1206" y="816"/>
                </a:cubicBezTo>
                <a:cubicBezTo>
                  <a:pt x="1205" y="819"/>
                  <a:pt x="1207" y="819"/>
                  <a:pt x="1208" y="821"/>
                </a:cubicBezTo>
                <a:cubicBezTo>
                  <a:pt x="1204" y="820"/>
                  <a:pt x="1204" y="824"/>
                  <a:pt x="1201" y="824"/>
                </a:cubicBezTo>
                <a:cubicBezTo>
                  <a:pt x="1201" y="827"/>
                  <a:pt x="1201" y="830"/>
                  <a:pt x="1200" y="831"/>
                </a:cubicBezTo>
                <a:cubicBezTo>
                  <a:pt x="1201" y="831"/>
                  <a:pt x="1202" y="829"/>
                  <a:pt x="1202" y="831"/>
                </a:cubicBezTo>
                <a:cubicBezTo>
                  <a:pt x="1202" y="832"/>
                  <a:pt x="1201" y="833"/>
                  <a:pt x="1201" y="834"/>
                </a:cubicBezTo>
                <a:cubicBezTo>
                  <a:pt x="1202" y="836"/>
                  <a:pt x="1205" y="836"/>
                  <a:pt x="1204" y="839"/>
                </a:cubicBezTo>
                <a:cubicBezTo>
                  <a:pt x="1189" y="842"/>
                  <a:pt x="1183" y="854"/>
                  <a:pt x="1172" y="860"/>
                </a:cubicBezTo>
                <a:cubicBezTo>
                  <a:pt x="1169" y="858"/>
                  <a:pt x="1170" y="856"/>
                  <a:pt x="1167" y="855"/>
                </a:cubicBezTo>
                <a:cubicBezTo>
                  <a:pt x="1167" y="853"/>
                  <a:pt x="1168" y="851"/>
                  <a:pt x="1170" y="851"/>
                </a:cubicBezTo>
                <a:cubicBezTo>
                  <a:pt x="1173" y="850"/>
                  <a:pt x="1173" y="853"/>
                  <a:pt x="1175" y="853"/>
                </a:cubicBezTo>
                <a:cubicBezTo>
                  <a:pt x="1177" y="850"/>
                  <a:pt x="1185" y="848"/>
                  <a:pt x="1182" y="844"/>
                </a:cubicBezTo>
                <a:cubicBezTo>
                  <a:pt x="1182" y="846"/>
                  <a:pt x="1178" y="849"/>
                  <a:pt x="1177" y="848"/>
                </a:cubicBezTo>
                <a:cubicBezTo>
                  <a:pt x="1180" y="843"/>
                  <a:pt x="1185" y="835"/>
                  <a:pt x="1191" y="836"/>
                </a:cubicBezTo>
                <a:cubicBezTo>
                  <a:pt x="1187" y="838"/>
                  <a:pt x="1185" y="840"/>
                  <a:pt x="1184" y="845"/>
                </a:cubicBezTo>
                <a:cubicBezTo>
                  <a:pt x="1190" y="844"/>
                  <a:pt x="1192" y="841"/>
                  <a:pt x="1196" y="838"/>
                </a:cubicBezTo>
                <a:cubicBezTo>
                  <a:pt x="1193" y="837"/>
                  <a:pt x="1192" y="839"/>
                  <a:pt x="1191" y="837"/>
                </a:cubicBezTo>
                <a:cubicBezTo>
                  <a:pt x="1193" y="837"/>
                  <a:pt x="1191" y="833"/>
                  <a:pt x="1191" y="832"/>
                </a:cubicBezTo>
                <a:cubicBezTo>
                  <a:pt x="1183" y="831"/>
                  <a:pt x="1181" y="840"/>
                  <a:pt x="1175" y="835"/>
                </a:cubicBezTo>
                <a:cubicBezTo>
                  <a:pt x="1172" y="844"/>
                  <a:pt x="1163" y="841"/>
                  <a:pt x="1159" y="846"/>
                </a:cubicBezTo>
                <a:cubicBezTo>
                  <a:pt x="1158" y="844"/>
                  <a:pt x="1157" y="842"/>
                  <a:pt x="1155" y="841"/>
                </a:cubicBezTo>
                <a:cubicBezTo>
                  <a:pt x="1157" y="841"/>
                  <a:pt x="1157" y="840"/>
                  <a:pt x="1158" y="839"/>
                </a:cubicBezTo>
                <a:cubicBezTo>
                  <a:pt x="1159" y="839"/>
                  <a:pt x="1159" y="842"/>
                  <a:pt x="1161" y="841"/>
                </a:cubicBezTo>
                <a:cubicBezTo>
                  <a:pt x="1161" y="837"/>
                  <a:pt x="1164" y="837"/>
                  <a:pt x="1167" y="835"/>
                </a:cubicBezTo>
                <a:cubicBezTo>
                  <a:pt x="1166" y="832"/>
                  <a:pt x="1168" y="832"/>
                  <a:pt x="1167" y="829"/>
                </a:cubicBezTo>
                <a:cubicBezTo>
                  <a:pt x="1169" y="826"/>
                  <a:pt x="1173" y="826"/>
                  <a:pt x="1175" y="823"/>
                </a:cubicBezTo>
                <a:cubicBezTo>
                  <a:pt x="1171" y="823"/>
                  <a:pt x="1166" y="831"/>
                  <a:pt x="1158" y="830"/>
                </a:cubicBezTo>
                <a:cubicBezTo>
                  <a:pt x="1160" y="824"/>
                  <a:pt x="1158" y="828"/>
                  <a:pt x="1156" y="826"/>
                </a:cubicBezTo>
                <a:cubicBezTo>
                  <a:pt x="1157" y="824"/>
                  <a:pt x="1156" y="824"/>
                  <a:pt x="1157" y="821"/>
                </a:cubicBezTo>
                <a:cubicBezTo>
                  <a:pt x="1154" y="822"/>
                  <a:pt x="1152" y="822"/>
                  <a:pt x="1152" y="820"/>
                </a:cubicBezTo>
                <a:cubicBezTo>
                  <a:pt x="1154" y="819"/>
                  <a:pt x="1154" y="817"/>
                  <a:pt x="1154" y="815"/>
                </a:cubicBezTo>
                <a:cubicBezTo>
                  <a:pt x="1151" y="816"/>
                  <a:pt x="1148" y="818"/>
                  <a:pt x="1145" y="820"/>
                </a:cubicBezTo>
                <a:cubicBezTo>
                  <a:pt x="1142" y="817"/>
                  <a:pt x="1137" y="816"/>
                  <a:pt x="1141" y="812"/>
                </a:cubicBezTo>
                <a:cubicBezTo>
                  <a:pt x="1143" y="812"/>
                  <a:pt x="1142" y="815"/>
                  <a:pt x="1144" y="815"/>
                </a:cubicBezTo>
                <a:cubicBezTo>
                  <a:pt x="1144" y="812"/>
                  <a:pt x="1145" y="810"/>
                  <a:pt x="1147" y="809"/>
                </a:cubicBezTo>
                <a:cubicBezTo>
                  <a:pt x="1149" y="809"/>
                  <a:pt x="1148" y="812"/>
                  <a:pt x="1151" y="811"/>
                </a:cubicBezTo>
                <a:cubicBezTo>
                  <a:pt x="1152" y="805"/>
                  <a:pt x="1159" y="806"/>
                  <a:pt x="1164" y="805"/>
                </a:cubicBezTo>
                <a:cubicBezTo>
                  <a:pt x="1157" y="799"/>
                  <a:pt x="1167" y="796"/>
                  <a:pt x="1170" y="792"/>
                </a:cubicBezTo>
                <a:cubicBezTo>
                  <a:pt x="1168" y="792"/>
                  <a:pt x="1168" y="790"/>
                  <a:pt x="1168" y="788"/>
                </a:cubicBezTo>
                <a:cubicBezTo>
                  <a:pt x="1173" y="786"/>
                  <a:pt x="1171" y="785"/>
                  <a:pt x="1171" y="781"/>
                </a:cubicBezTo>
                <a:cubicBezTo>
                  <a:pt x="1174" y="781"/>
                  <a:pt x="1174" y="779"/>
                  <a:pt x="1176" y="779"/>
                </a:cubicBezTo>
                <a:cubicBezTo>
                  <a:pt x="1177" y="780"/>
                  <a:pt x="1177" y="783"/>
                  <a:pt x="1179" y="783"/>
                </a:cubicBezTo>
                <a:cubicBezTo>
                  <a:pt x="1178" y="785"/>
                  <a:pt x="1176" y="786"/>
                  <a:pt x="1176" y="788"/>
                </a:cubicBezTo>
                <a:cubicBezTo>
                  <a:pt x="1179" y="788"/>
                  <a:pt x="1179" y="790"/>
                  <a:pt x="1181" y="793"/>
                </a:cubicBezTo>
                <a:cubicBezTo>
                  <a:pt x="1193" y="792"/>
                  <a:pt x="1199" y="782"/>
                  <a:pt x="1208" y="776"/>
                </a:cubicBezTo>
                <a:cubicBezTo>
                  <a:pt x="1214" y="772"/>
                  <a:pt x="1225" y="772"/>
                  <a:pt x="1227" y="764"/>
                </a:cubicBezTo>
                <a:cubicBezTo>
                  <a:pt x="1224" y="767"/>
                  <a:pt x="1217" y="768"/>
                  <a:pt x="1213" y="769"/>
                </a:cubicBezTo>
                <a:cubicBezTo>
                  <a:pt x="1214" y="767"/>
                  <a:pt x="1217" y="767"/>
                  <a:pt x="1218" y="766"/>
                </a:cubicBezTo>
                <a:cubicBezTo>
                  <a:pt x="1217" y="763"/>
                  <a:pt x="1218" y="763"/>
                  <a:pt x="1217" y="761"/>
                </a:cubicBezTo>
                <a:cubicBezTo>
                  <a:pt x="1221" y="759"/>
                  <a:pt x="1224" y="757"/>
                  <a:pt x="1225" y="754"/>
                </a:cubicBezTo>
                <a:cubicBezTo>
                  <a:pt x="1218" y="753"/>
                  <a:pt x="1220" y="764"/>
                  <a:pt x="1212" y="760"/>
                </a:cubicBezTo>
                <a:cubicBezTo>
                  <a:pt x="1212" y="761"/>
                  <a:pt x="1211" y="763"/>
                  <a:pt x="1210" y="764"/>
                </a:cubicBezTo>
                <a:cubicBezTo>
                  <a:pt x="1214" y="771"/>
                  <a:pt x="1209" y="776"/>
                  <a:pt x="1200" y="772"/>
                </a:cubicBezTo>
                <a:cubicBezTo>
                  <a:pt x="1203" y="769"/>
                  <a:pt x="1199" y="769"/>
                  <a:pt x="1197" y="767"/>
                </a:cubicBezTo>
                <a:cubicBezTo>
                  <a:pt x="1201" y="765"/>
                  <a:pt x="1202" y="758"/>
                  <a:pt x="1208" y="761"/>
                </a:cubicBezTo>
                <a:cubicBezTo>
                  <a:pt x="1211" y="760"/>
                  <a:pt x="1209" y="754"/>
                  <a:pt x="1211" y="753"/>
                </a:cubicBezTo>
                <a:cubicBezTo>
                  <a:pt x="1215" y="752"/>
                  <a:pt x="1215" y="756"/>
                  <a:pt x="1219" y="756"/>
                </a:cubicBezTo>
                <a:cubicBezTo>
                  <a:pt x="1220" y="752"/>
                  <a:pt x="1220" y="751"/>
                  <a:pt x="1221" y="747"/>
                </a:cubicBezTo>
                <a:cubicBezTo>
                  <a:pt x="1211" y="750"/>
                  <a:pt x="1202" y="755"/>
                  <a:pt x="1193" y="759"/>
                </a:cubicBezTo>
                <a:cubicBezTo>
                  <a:pt x="1196" y="756"/>
                  <a:pt x="1198" y="752"/>
                  <a:pt x="1204" y="752"/>
                </a:cubicBezTo>
                <a:cubicBezTo>
                  <a:pt x="1210" y="742"/>
                  <a:pt x="1224" y="739"/>
                  <a:pt x="1232" y="731"/>
                </a:cubicBezTo>
                <a:cubicBezTo>
                  <a:pt x="1220" y="735"/>
                  <a:pt x="1209" y="743"/>
                  <a:pt x="1197" y="748"/>
                </a:cubicBezTo>
                <a:cubicBezTo>
                  <a:pt x="1197" y="746"/>
                  <a:pt x="1194" y="747"/>
                  <a:pt x="1194" y="745"/>
                </a:cubicBezTo>
                <a:cubicBezTo>
                  <a:pt x="1195" y="744"/>
                  <a:pt x="1195" y="742"/>
                  <a:pt x="1196" y="741"/>
                </a:cubicBezTo>
                <a:cubicBezTo>
                  <a:pt x="1191" y="741"/>
                  <a:pt x="1190" y="746"/>
                  <a:pt x="1185" y="743"/>
                </a:cubicBezTo>
                <a:cubicBezTo>
                  <a:pt x="1187" y="738"/>
                  <a:pt x="1181" y="741"/>
                  <a:pt x="1180" y="740"/>
                </a:cubicBezTo>
                <a:cubicBezTo>
                  <a:pt x="1181" y="735"/>
                  <a:pt x="1187" y="737"/>
                  <a:pt x="1187" y="731"/>
                </a:cubicBezTo>
                <a:cubicBezTo>
                  <a:pt x="1184" y="732"/>
                  <a:pt x="1181" y="734"/>
                  <a:pt x="1179" y="732"/>
                </a:cubicBezTo>
                <a:cubicBezTo>
                  <a:pt x="1180" y="731"/>
                  <a:pt x="1180" y="729"/>
                  <a:pt x="1181" y="728"/>
                </a:cubicBezTo>
                <a:cubicBezTo>
                  <a:pt x="1179" y="728"/>
                  <a:pt x="1178" y="727"/>
                  <a:pt x="1178" y="726"/>
                </a:cubicBezTo>
                <a:cubicBezTo>
                  <a:pt x="1180" y="723"/>
                  <a:pt x="1181" y="718"/>
                  <a:pt x="1182" y="714"/>
                </a:cubicBezTo>
                <a:cubicBezTo>
                  <a:pt x="1179" y="714"/>
                  <a:pt x="1177" y="716"/>
                  <a:pt x="1177" y="712"/>
                </a:cubicBezTo>
                <a:cubicBezTo>
                  <a:pt x="1180" y="709"/>
                  <a:pt x="1182" y="706"/>
                  <a:pt x="1183" y="702"/>
                </a:cubicBezTo>
                <a:cubicBezTo>
                  <a:pt x="1178" y="704"/>
                  <a:pt x="1170" y="708"/>
                  <a:pt x="1174" y="714"/>
                </a:cubicBezTo>
                <a:cubicBezTo>
                  <a:pt x="1172" y="716"/>
                  <a:pt x="1171" y="713"/>
                  <a:pt x="1169" y="715"/>
                </a:cubicBezTo>
                <a:cubicBezTo>
                  <a:pt x="1171" y="719"/>
                  <a:pt x="1169" y="727"/>
                  <a:pt x="1169" y="731"/>
                </a:cubicBezTo>
                <a:cubicBezTo>
                  <a:pt x="1172" y="730"/>
                  <a:pt x="1175" y="729"/>
                  <a:pt x="1179" y="729"/>
                </a:cubicBezTo>
                <a:cubicBezTo>
                  <a:pt x="1177" y="738"/>
                  <a:pt x="1168" y="743"/>
                  <a:pt x="1160" y="743"/>
                </a:cubicBezTo>
                <a:cubicBezTo>
                  <a:pt x="1159" y="749"/>
                  <a:pt x="1147" y="754"/>
                  <a:pt x="1147" y="747"/>
                </a:cubicBezTo>
                <a:cubicBezTo>
                  <a:pt x="1147" y="748"/>
                  <a:pt x="1144" y="750"/>
                  <a:pt x="1144" y="748"/>
                </a:cubicBezTo>
                <a:cubicBezTo>
                  <a:pt x="1151" y="738"/>
                  <a:pt x="1144" y="748"/>
                  <a:pt x="1139" y="744"/>
                </a:cubicBezTo>
                <a:cubicBezTo>
                  <a:pt x="1139" y="744"/>
                  <a:pt x="1138" y="739"/>
                  <a:pt x="1138" y="738"/>
                </a:cubicBezTo>
                <a:cubicBezTo>
                  <a:pt x="1139" y="737"/>
                  <a:pt x="1143" y="739"/>
                  <a:pt x="1142" y="736"/>
                </a:cubicBezTo>
                <a:cubicBezTo>
                  <a:pt x="1138" y="735"/>
                  <a:pt x="1138" y="738"/>
                  <a:pt x="1136" y="738"/>
                </a:cubicBezTo>
                <a:cubicBezTo>
                  <a:pt x="1136" y="733"/>
                  <a:pt x="1135" y="731"/>
                  <a:pt x="1133" y="731"/>
                </a:cubicBezTo>
                <a:cubicBezTo>
                  <a:pt x="1133" y="719"/>
                  <a:pt x="1153" y="722"/>
                  <a:pt x="1152" y="711"/>
                </a:cubicBezTo>
                <a:cubicBezTo>
                  <a:pt x="1143" y="717"/>
                  <a:pt x="1134" y="723"/>
                  <a:pt x="1124" y="727"/>
                </a:cubicBezTo>
                <a:cubicBezTo>
                  <a:pt x="1123" y="725"/>
                  <a:pt x="1122" y="725"/>
                  <a:pt x="1122" y="724"/>
                </a:cubicBezTo>
                <a:cubicBezTo>
                  <a:pt x="1125" y="718"/>
                  <a:pt x="1134" y="716"/>
                  <a:pt x="1140" y="713"/>
                </a:cubicBezTo>
                <a:cubicBezTo>
                  <a:pt x="1138" y="705"/>
                  <a:pt x="1143" y="704"/>
                  <a:pt x="1147" y="704"/>
                </a:cubicBezTo>
                <a:cubicBezTo>
                  <a:pt x="1149" y="700"/>
                  <a:pt x="1145" y="701"/>
                  <a:pt x="1146" y="698"/>
                </a:cubicBezTo>
                <a:cubicBezTo>
                  <a:pt x="1150" y="691"/>
                  <a:pt x="1156" y="684"/>
                  <a:pt x="1161" y="681"/>
                </a:cubicBezTo>
                <a:cubicBezTo>
                  <a:pt x="1159" y="678"/>
                  <a:pt x="1161" y="673"/>
                  <a:pt x="1156" y="672"/>
                </a:cubicBezTo>
                <a:cubicBezTo>
                  <a:pt x="1156" y="668"/>
                  <a:pt x="1158" y="666"/>
                  <a:pt x="1162" y="666"/>
                </a:cubicBezTo>
                <a:cubicBezTo>
                  <a:pt x="1162" y="656"/>
                  <a:pt x="1183" y="664"/>
                  <a:pt x="1176" y="652"/>
                </a:cubicBezTo>
                <a:cubicBezTo>
                  <a:pt x="1169" y="655"/>
                  <a:pt x="1164" y="660"/>
                  <a:pt x="1159" y="664"/>
                </a:cubicBezTo>
                <a:cubicBezTo>
                  <a:pt x="1156" y="664"/>
                  <a:pt x="1157" y="660"/>
                  <a:pt x="1155" y="658"/>
                </a:cubicBezTo>
                <a:cubicBezTo>
                  <a:pt x="1152" y="662"/>
                  <a:pt x="1155" y="664"/>
                  <a:pt x="1156" y="667"/>
                </a:cubicBezTo>
                <a:cubicBezTo>
                  <a:pt x="1150" y="672"/>
                  <a:pt x="1147" y="665"/>
                  <a:pt x="1145" y="661"/>
                </a:cubicBezTo>
                <a:cubicBezTo>
                  <a:pt x="1145" y="660"/>
                  <a:pt x="1149" y="657"/>
                  <a:pt x="1147" y="656"/>
                </a:cubicBezTo>
                <a:cubicBezTo>
                  <a:pt x="1146" y="659"/>
                  <a:pt x="1144" y="661"/>
                  <a:pt x="1142" y="662"/>
                </a:cubicBezTo>
                <a:cubicBezTo>
                  <a:pt x="1141" y="659"/>
                  <a:pt x="1144" y="660"/>
                  <a:pt x="1144" y="657"/>
                </a:cubicBezTo>
                <a:cubicBezTo>
                  <a:pt x="1140" y="658"/>
                  <a:pt x="1139" y="662"/>
                  <a:pt x="1136" y="664"/>
                </a:cubicBezTo>
                <a:cubicBezTo>
                  <a:pt x="1138" y="667"/>
                  <a:pt x="1140" y="660"/>
                  <a:pt x="1141" y="663"/>
                </a:cubicBezTo>
                <a:cubicBezTo>
                  <a:pt x="1138" y="669"/>
                  <a:pt x="1130" y="671"/>
                  <a:pt x="1128" y="678"/>
                </a:cubicBezTo>
                <a:cubicBezTo>
                  <a:pt x="1131" y="678"/>
                  <a:pt x="1131" y="676"/>
                  <a:pt x="1135" y="676"/>
                </a:cubicBezTo>
                <a:cubicBezTo>
                  <a:pt x="1135" y="677"/>
                  <a:pt x="1136" y="677"/>
                  <a:pt x="1136" y="678"/>
                </a:cubicBezTo>
                <a:cubicBezTo>
                  <a:pt x="1133" y="680"/>
                  <a:pt x="1132" y="682"/>
                  <a:pt x="1129" y="680"/>
                </a:cubicBezTo>
                <a:cubicBezTo>
                  <a:pt x="1127" y="685"/>
                  <a:pt x="1118" y="690"/>
                  <a:pt x="1112" y="690"/>
                </a:cubicBezTo>
                <a:cubicBezTo>
                  <a:pt x="1114" y="687"/>
                  <a:pt x="1116" y="684"/>
                  <a:pt x="1118" y="681"/>
                </a:cubicBezTo>
                <a:cubicBezTo>
                  <a:pt x="1116" y="677"/>
                  <a:pt x="1114" y="673"/>
                  <a:pt x="1115" y="670"/>
                </a:cubicBezTo>
                <a:cubicBezTo>
                  <a:pt x="1114" y="676"/>
                  <a:pt x="1110" y="669"/>
                  <a:pt x="1108" y="673"/>
                </a:cubicBezTo>
                <a:cubicBezTo>
                  <a:pt x="1107" y="676"/>
                  <a:pt x="1109" y="676"/>
                  <a:pt x="1110" y="678"/>
                </a:cubicBezTo>
                <a:cubicBezTo>
                  <a:pt x="1106" y="679"/>
                  <a:pt x="1106" y="681"/>
                  <a:pt x="1107" y="686"/>
                </a:cubicBezTo>
                <a:cubicBezTo>
                  <a:pt x="1100" y="689"/>
                  <a:pt x="1098" y="686"/>
                  <a:pt x="1092" y="688"/>
                </a:cubicBezTo>
                <a:cubicBezTo>
                  <a:pt x="1104" y="698"/>
                  <a:pt x="1091" y="712"/>
                  <a:pt x="1080" y="715"/>
                </a:cubicBezTo>
                <a:cubicBezTo>
                  <a:pt x="1081" y="712"/>
                  <a:pt x="1077" y="714"/>
                  <a:pt x="1078" y="711"/>
                </a:cubicBezTo>
                <a:cubicBezTo>
                  <a:pt x="1080" y="710"/>
                  <a:pt x="1082" y="709"/>
                  <a:pt x="1083" y="712"/>
                </a:cubicBezTo>
                <a:cubicBezTo>
                  <a:pt x="1084" y="708"/>
                  <a:pt x="1088" y="708"/>
                  <a:pt x="1088" y="704"/>
                </a:cubicBezTo>
                <a:cubicBezTo>
                  <a:pt x="1079" y="699"/>
                  <a:pt x="1075" y="720"/>
                  <a:pt x="1067" y="710"/>
                </a:cubicBezTo>
                <a:cubicBezTo>
                  <a:pt x="1069" y="707"/>
                  <a:pt x="1072" y="703"/>
                  <a:pt x="1072" y="698"/>
                </a:cubicBezTo>
                <a:cubicBezTo>
                  <a:pt x="1068" y="699"/>
                  <a:pt x="1068" y="705"/>
                  <a:pt x="1063" y="705"/>
                </a:cubicBezTo>
                <a:cubicBezTo>
                  <a:pt x="1062" y="702"/>
                  <a:pt x="1066" y="704"/>
                  <a:pt x="1065" y="701"/>
                </a:cubicBezTo>
                <a:cubicBezTo>
                  <a:pt x="1060" y="705"/>
                  <a:pt x="1057" y="703"/>
                  <a:pt x="1051" y="704"/>
                </a:cubicBezTo>
                <a:cubicBezTo>
                  <a:pt x="1053" y="701"/>
                  <a:pt x="1055" y="699"/>
                  <a:pt x="1057" y="697"/>
                </a:cubicBezTo>
                <a:cubicBezTo>
                  <a:pt x="1055" y="694"/>
                  <a:pt x="1053" y="699"/>
                  <a:pt x="1052" y="697"/>
                </a:cubicBezTo>
                <a:cubicBezTo>
                  <a:pt x="1054" y="693"/>
                  <a:pt x="1053" y="688"/>
                  <a:pt x="1059" y="688"/>
                </a:cubicBezTo>
                <a:cubicBezTo>
                  <a:pt x="1061" y="689"/>
                  <a:pt x="1060" y="693"/>
                  <a:pt x="1063" y="692"/>
                </a:cubicBezTo>
                <a:cubicBezTo>
                  <a:pt x="1066" y="689"/>
                  <a:pt x="1068" y="687"/>
                  <a:pt x="1072" y="688"/>
                </a:cubicBezTo>
                <a:cubicBezTo>
                  <a:pt x="1072" y="682"/>
                  <a:pt x="1078" y="682"/>
                  <a:pt x="1079" y="678"/>
                </a:cubicBezTo>
                <a:cubicBezTo>
                  <a:pt x="1076" y="677"/>
                  <a:pt x="1077" y="680"/>
                  <a:pt x="1074" y="679"/>
                </a:cubicBezTo>
                <a:cubicBezTo>
                  <a:pt x="1074" y="677"/>
                  <a:pt x="1072" y="675"/>
                  <a:pt x="1071" y="673"/>
                </a:cubicBezTo>
                <a:cubicBezTo>
                  <a:pt x="1076" y="670"/>
                  <a:pt x="1076" y="665"/>
                  <a:pt x="1083" y="663"/>
                </a:cubicBezTo>
                <a:cubicBezTo>
                  <a:pt x="1083" y="668"/>
                  <a:pt x="1083" y="674"/>
                  <a:pt x="1087" y="676"/>
                </a:cubicBezTo>
                <a:cubicBezTo>
                  <a:pt x="1087" y="673"/>
                  <a:pt x="1091" y="675"/>
                  <a:pt x="1092" y="676"/>
                </a:cubicBezTo>
                <a:cubicBezTo>
                  <a:pt x="1093" y="673"/>
                  <a:pt x="1095" y="670"/>
                  <a:pt x="1096" y="667"/>
                </a:cubicBezTo>
                <a:cubicBezTo>
                  <a:pt x="1103" y="667"/>
                  <a:pt x="1105" y="663"/>
                  <a:pt x="1107" y="661"/>
                </a:cubicBezTo>
                <a:cubicBezTo>
                  <a:pt x="1102" y="659"/>
                  <a:pt x="1109" y="658"/>
                  <a:pt x="1110" y="653"/>
                </a:cubicBezTo>
                <a:cubicBezTo>
                  <a:pt x="1108" y="652"/>
                  <a:pt x="1106" y="655"/>
                  <a:pt x="1105" y="651"/>
                </a:cubicBezTo>
                <a:cubicBezTo>
                  <a:pt x="1106" y="647"/>
                  <a:pt x="1109" y="645"/>
                  <a:pt x="1114" y="644"/>
                </a:cubicBezTo>
                <a:cubicBezTo>
                  <a:pt x="1115" y="643"/>
                  <a:pt x="1112" y="640"/>
                  <a:pt x="1114" y="638"/>
                </a:cubicBezTo>
                <a:cubicBezTo>
                  <a:pt x="1117" y="640"/>
                  <a:pt x="1125" y="639"/>
                  <a:pt x="1122" y="645"/>
                </a:cubicBezTo>
                <a:cubicBezTo>
                  <a:pt x="1131" y="641"/>
                  <a:pt x="1137" y="634"/>
                  <a:pt x="1145" y="629"/>
                </a:cubicBezTo>
                <a:cubicBezTo>
                  <a:pt x="1144" y="625"/>
                  <a:pt x="1144" y="624"/>
                  <a:pt x="1145" y="620"/>
                </a:cubicBezTo>
                <a:cubicBezTo>
                  <a:pt x="1141" y="620"/>
                  <a:pt x="1140" y="624"/>
                  <a:pt x="1136" y="624"/>
                </a:cubicBezTo>
                <a:cubicBezTo>
                  <a:pt x="1135" y="622"/>
                  <a:pt x="1134" y="622"/>
                  <a:pt x="1135" y="621"/>
                </a:cubicBezTo>
                <a:cubicBezTo>
                  <a:pt x="1135" y="618"/>
                  <a:pt x="1142" y="618"/>
                  <a:pt x="1139" y="615"/>
                </a:cubicBezTo>
                <a:cubicBezTo>
                  <a:pt x="1139" y="619"/>
                  <a:pt x="1133" y="616"/>
                  <a:pt x="1132" y="615"/>
                </a:cubicBezTo>
                <a:cubicBezTo>
                  <a:pt x="1130" y="612"/>
                  <a:pt x="1135" y="610"/>
                  <a:pt x="1134" y="604"/>
                </a:cubicBezTo>
                <a:cubicBezTo>
                  <a:pt x="1136" y="602"/>
                  <a:pt x="1137" y="605"/>
                  <a:pt x="1138" y="603"/>
                </a:cubicBezTo>
                <a:cubicBezTo>
                  <a:pt x="1140" y="599"/>
                  <a:pt x="1142" y="591"/>
                  <a:pt x="1148" y="594"/>
                </a:cubicBezTo>
                <a:cubicBezTo>
                  <a:pt x="1150" y="589"/>
                  <a:pt x="1157" y="584"/>
                  <a:pt x="1162" y="583"/>
                </a:cubicBezTo>
                <a:cubicBezTo>
                  <a:pt x="1172" y="580"/>
                  <a:pt x="1182" y="571"/>
                  <a:pt x="1183" y="576"/>
                </a:cubicBezTo>
                <a:cubicBezTo>
                  <a:pt x="1187" y="569"/>
                  <a:pt x="1196" y="567"/>
                  <a:pt x="1201" y="560"/>
                </a:cubicBezTo>
                <a:cubicBezTo>
                  <a:pt x="1194" y="559"/>
                  <a:pt x="1196" y="565"/>
                  <a:pt x="1190" y="564"/>
                </a:cubicBezTo>
                <a:cubicBezTo>
                  <a:pt x="1188" y="560"/>
                  <a:pt x="1192" y="561"/>
                  <a:pt x="1191" y="559"/>
                </a:cubicBezTo>
                <a:cubicBezTo>
                  <a:pt x="1189" y="560"/>
                  <a:pt x="1186" y="557"/>
                  <a:pt x="1183" y="554"/>
                </a:cubicBezTo>
                <a:cubicBezTo>
                  <a:pt x="1184" y="551"/>
                  <a:pt x="1188" y="551"/>
                  <a:pt x="1188" y="547"/>
                </a:cubicBezTo>
                <a:cubicBezTo>
                  <a:pt x="1185" y="547"/>
                  <a:pt x="1185" y="550"/>
                  <a:pt x="1181" y="550"/>
                </a:cubicBezTo>
                <a:cubicBezTo>
                  <a:pt x="1182" y="546"/>
                  <a:pt x="1177" y="549"/>
                  <a:pt x="1176" y="547"/>
                </a:cubicBezTo>
                <a:cubicBezTo>
                  <a:pt x="1176" y="542"/>
                  <a:pt x="1179" y="538"/>
                  <a:pt x="1175" y="534"/>
                </a:cubicBezTo>
                <a:cubicBezTo>
                  <a:pt x="1176" y="527"/>
                  <a:pt x="1192" y="533"/>
                  <a:pt x="1191" y="535"/>
                </a:cubicBezTo>
                <a:cubicBezTo>
                  <a:pt x="1200" y="534"/>
                  <a:pt x="1201" y="524"/>
                  <a:pt x="1210" y="521"/>
                </a:cubicBezTo>
                <a:cubicBezTo>
                  <a:pt x="1211" y="525"/>
                  <a:pt x="1213" y="521"/>
                  <a:pt x="1215" y="521"/>
                </a:cubicBezTo>
                <a:cubicBezTo>
                  <a:pt x="1214" y="514"/>
                  <a:pt x="1226" y="510"/>
                  <a:pt x="1233" y="511"/>
                </a:cubicBezTo>
                <a:cubicBezTo>
                  <a:pt x="1233" y="508"/>
                  <a:pt x="1234" y="507"/>
                  <a:pt x="1237" y="508"/>
                </a:cubicBezTo>
                <a:cubicBezTo>
                  <a:pt x="1244" y="502"/>
                  <a:pt x="1253" y="494"/>
                  <a:pt x="1264" y="495"/>
                </a:cubicBezTo>
                <a:cubicBezTo>
                  <a:pt x="1266" y="494"/>
                  <a:pt x="1266" y="491"/>
                  <a:pt x="1270" y="492"/>
                </a:cubicBezTo>
                <a:cubicBezTo>
                  <a:pt x="1270" y="482"/>
                  <a:pt x="1282" y="485"/>
                  <a:pt x="1284" y="478"/>
                </a:cubicBezTo>
                <a:close/>
                <a:moveTo>
                  <a:pt x="1047" y="497"/>
                </a:moveTo>
                <a:cubicBezTo>
                  <a:pt x="1049" y="495"/>
                  <a:pt x="1050" y="498"/>
                  <a:pt x="1053" y="497"/>
                </a:cubicBezTo>
                <a:cubicBezTo>
                  <a:pt x="1053" y="500"/>
                  <a:pt x="1051" y="500"/>
                  <a:pt x="1048" y="501"/>
                </a:cubicBezTo>
                <a:cubicBezTo>
                  <a:pt x="1048" y="499"/>
                  <a:pt x="1046" y="500"/>
                  <a:pt x="1047" y="497"/>
                </a:cubicBezTo>
                <a:close/>
                <a:moveTo>
                  <a:pt x="1147" y="374"/>
                </a:moveTo>
                <a:cubicBezTo>
                  <a:pt x="1147" y="376"/>
                  <a:pt x="1146" y="378"/>
                  <a:pt x="1143" y="377"/>
                </a:cubicBezTo>
                <a:cubicBezTo>
                  <a:pt x="1143" y="375"/>
                  <a:pt x="1144" y="373"/>
                  <a:pt x="1147" y="374"/>
                </a:cubicBezTo>
                <a:close/>
                <a:moveTo>
                  <a:pt x="1067" y="324"/>
                </a:moveTo>
                <a:cubicBezTo>
                  <a:pt x="1070" y="326"/>
                  <a:pt x="1066" y="329"/>
                  <a:pt x="1064" y="328"/>
                </a:cubicBezTo>
                <a:cubicBezTo>
                  <a:pt x="1063" y="325"/>
                  <a:pt x="1066" y="326"/>
                  <a:pt x="1067" y="324"/>
                </a:cubicBezTo>
                <a:close/>
                <a:moveTo>
                  <a:pt x="1061" y="238"/>
                </a:moveTo>
                <a:cubicBezTo>
                  <a:pt x="1065" y="239"/>
                  <a:pt x="1062" y="244"/>
                  <a:pt x="1059" y="241"/>
                </a:cubicBezTo>
                <a:cubicBezTo>
                  <a:pt x="1060" y="240"/>
                  <a:pt x="1061" y="239"/>
                  <a:pt x="1061" y="238"/>
                </a:cubicBezTo>
                <a:close/>
                <a:moveTo>
                  <a:pt x="1054" y="394"/>
                </a:moveTo>
                <a:cubicBezTo>
                  <a:pt x="1054" y="398"/>
                  <a:pt x="1048" y="399"/>
                  <a:pt x="1048" y="395"/>
                </a:cubicBezTo>
                <a:cubicBezTo>
                  <a:pt x="1051" y="396"/>
                  <a:pt x="1051" y="394"/>
                  <a:pt x="1054" y="394"/>
                </a:cubicBezTo>
                <a:close/>
                <a:moveTo>
                  <a:pt x="1029" y="341"/>
                </a:moveTo>
                <a:cubicBezTo>
                  <a:pt x="1026" y="347"/>
                  <a:pt x="1019" y="344"/>
                  <a:pt x="1013" y="347"/>
                </a:cubicBezTo>
                <a:cubicBezTo>
                  <a:pt x="1014" y="341"/>
                  <a:pt x="1023" y="337"/>
                  <a:pt x="1029" y="341"/>
                </a:cubicBezTo>
                <a:close/>
                <a:moveTo>
                  <a:pt x="205" y="236"/>
                </a:moveTo>
                <a:cubicBezTo>
                  <a:pt x="204" y="235"/>
                  <a:pt x="209" y="232"/>
                  <a:pt x="212" y="231"/>
                </a:cubicBezTo>
                <a:cubicBezTo>
                  <a:pt x="211" y="234"/>
                  <a:pt x="207" y="234"/>
                  <a:pt x="205" y="236"/>
                </a:cubicBezTo>
                <a:close/>
                <a:moveTo>
                  <a:pt x="155" y="482"/>
                </a:moveTo>
                <a:cubicBezTo>
                  <a:pt x="154" y="473"/>
                  <a:pt x="158" y="470"/>
                  <a:pt x="159" y="462"/>
                </a:cubicBezTo>
                <a:cubicBezTo>
                  <a:pt x="162" y="460"/>
                  <a:pt x="162" y="463"/>
                  <a:pt x="166" y="463"/>
                </a:cubicBezTo>
                <a:cubicBezTo>
                  <a:pt x="165" y="471"/>
                  <a:pt x="161" y="478"/>
                  <a:pt x="155" y="482"/>
                </a:cubicBezTo>
                <a:close/>
                <a:moveTo>
                  <a:pt x="230" y="515"/>
                </a:moveTo>
                <a:cubicBezTo>
                  <a:pt x="227" y="515"/>
                  <a:pt x="227" y="512"/>
                  <a:pt x="224" y="511"/>
                </a:cubicBezTo>
                <a:cubicBezTo>
                  <a:pt x="221" y="498"/>
                  <a:pt x="230" y="496"/>
                  <a:pt x="241" y="494"/>
                </a:cubicBezTo>
                <a:cubicBezTo>
                  <a:pt x="242" y="502"/>
                  <a:pt x="238" y="513"/>
                  <a:pt x="230" y="515"/>
                </a:cubicBezTo>
                <a:close/>
                <a:moveTo>
                  <a:pt x="241" y="525"/>
                </a:moveTo>
                <a:cubicBezTo>
                  <a:pt x="241" y="523"/>
                  <a:pt x="243" y="522"/>
                  <a:pt x="245" y="522"/>
                </a:cubicBezTo>
                <a:cubicBezTo>
                  <a:pt x="245" y="525"/>
                  <a:pt x="244" y="525"/>
                  <a:pt x="241" y="525"/>
                </a:cubicBezTo>
                <a:close/>
                <a:moveTo>
                  <a:pt x="247" y="520"/>
                </a:moveTo>
                <a:cubicBezTo>
                  <a:pt x="247" y="518"/>
                  <a:pt x="246" y="518"/>
                  <a:pt x="246" y="516"/>
                </a:cubicBezTo>
                <a:cubicBezTo>
                  <a:pt x="249" y="517"/>
                  <a:pt x="249" y="515"/>
                  <a:pt x="251" y="515"/>
                </a:cubicBezTo>
                <a:cubicBezTo>
                  <a:pt x="252" y="518"/>
                  <a:pt x="249" y="519"/>
                  <a:pt x="247" y="520"/>
                </a:cubicBezTo>
                <a:close/>
                <a:moveTo>
                  <a:pt x="190" y="767"/>
                </a:moveTo>
                <a:cubicBezTo>
                  <a:pt x="190" y="763"/>
                  <a:pt x="193" y="763"/>
                  <a:pt x="196" y="762"/>
                </a:cubicBezTo>
                <a:cubicBezTo>
                  <a:pt x="196" y="766"/>
                  <a:pt x="193" y="766"/>
                  <a:pt x="190" y="767"/>
                </a:cubicBezTo>
                <a:close/>
                <a:moveTo>
                  <a:pt x="171" y="813"/>
                </a:moveTo>
                <a:cubicBezTo>
                  <a:pt x="173" y="813"/>
                  <a:pt x="171" y="817"/>
                  <a:pt x="171" y="818"/>
                </a:cubicBezTo>
                <a:cubicBezTo>
                  <a:pt x="169" y="818"/>
                  <a:pt x="169" y="817"/>
                  <a:pt x="168" y="817"/>
                </a:cubicBezTo>
                <a:cubicBezTo>
                  <a:pt x="168" y="815"/>
                  <a:pt x="170" y="814"/>
                  <a:pt x="171" y="813"/>
                </a:cubicBezTo>
                <a:close/>
                <a:moveTo>
                  <a:pt x="169" y="827"/>
                </a:moveTo>
                <a:cubicBezTo>
                  <a:pt x="168" y="825"/>
                  <a:pt x="170" y="824"/>
                  <a:pt x="168" y="821"/>
                </a:cubicBezTo>
                <a:cubicBezTo>
                  <a:pt x="173" y="817"/>
                  <a:pt x="180" y="812"/>
                  <a:pt x="188" y="815"/>
                </a:cubicBezTo>
                <a:cubicBezTo>
                  <a:pt x="181" y="818"/>
                  <a:pt x="174" y="821"/>
                  <a:pt x="169" y="827"/>
                </a:cubicBezTo>
                <a:close/>
                <a:moveTo>
                  <a:pt x="196" y="826"/>
                </a:moveTo>
                <a:cubicBezTo>
                  <a:pt x="195" y="824"/>
                  <a:pt x="192" y="825"/>
                  <a:pt x="193" y="821"/>
                </a:cubicBezTo>
                <a:cubicBezTo>
                  <a:pt x="191" y="821"/>
                  <a:pt x="191" y="821"/>
                  <a:pt x="191" y="821"/>
                </a:cubicBezTo>
                <a:cubicBezTo>
                  <a:pt x="195" y="814"/>
                  <a:pt x="196" y="826"/>
                  <a:pt x="200" y="822"/>
                </a:cubicBezTo>
                <a:cubicBezTo>
                  <a:pt x="199" y="824"/>
                  <a:pt x="198" y="826"/>
                  <a:pt x="196" y="826"/>
                </a:cubicBezTo>
                <a:close/>
                <a:moveTo>
                  <a:pt x="242" y="829"/>
                </a:moveTo>
                <a:cubicBezTo>
                  <a:pt x="241" y="836"/>
                  <a:pt x="235" y="844"/>
                  <a:pt x="229" y="841"/>
                </a:cubicBezTo>
                <a:cubicBezTo>
                  <a:pt x="236" y="840"/>
                  <a:pt x="236" y="831"/>
                  <a:pt x="242" y="829"/>
                </a:cubicBezTo>
                <a:close/>
                <a:moveTo>
                  <a:pt x="192" y="885"/>
                </a:moveTo>
                <a:cubicBezTo>
                  <a:pt x="190" y="883"/>
                  <a:pt x="195" y="880"/>
                  <a:pt x="197" y="879"/>
                </a:cubicBezTo>
                <a:cubicBezTo>
                  <a:pt x="196" y="882"/>
                  <a:pt x="194" y="883"/>
                  <a:pt x="192" y="885"/>
                </a:cubicBezTo>
                <a:close/>
                <a:moveTo>
                  <a:pt x="191" y="900"/>
                </a:moveTo>
                <a:cubicBezTo>
                  <a:pt x="191" y="897"/>
                  <a:pt x="195" y="898"/>
                  <a:pt x="197" y="897"/>
                </a:cubicBezTo>
                <a:cubicBezTo>
                  <a:pt x="197" y="900"/>
                  <a:pt x="194" y="900"/>
                  <a:pt x="191" y="900"/>
                </a:cubicBezTo>
                <a:close/>
                <a:moveTo>
                  <a:pt x="197" y="887"/>
                </a:moveTo>
                <a:cubicBezTo>
                  <a:pt x="196" y="887"/>
                  <a:pt x="197" y="886"/>
                  <a:pt x="196" y="886"/>
                </a:cubicBezTo>
                <a:cubicBezTo>
                  <a:pt x="200" y="883"/>
                  <a:pt x="203" y="881"/>
                  <a:pt x="208" y="878"/>
                </a:cubicBezTo>
                <a:cubicBezTo>
                  <a:pt x="206" y="883"/>
                  <a:pt x="201" y="884"/>
                  <a:pt x="197" y="887"/>
                </a:cubicBezTo>
                <a:close/>
                <a:moveTo>
                  <a:pt x="209" y="913"/>
                </a:moveTo>
                <a:cubicBezTo>
                  <a:pt x="209" y="911"/>
                  <a:pt x="212" y="910"/>
                  <a:pt x="214" y="910"/>
                </a:cubicBezTo>
                <a:cubicBezTo>
                  <a:pt x="214" y="912"/>
                  <a:pt x="212" y="914"/>
                  <a:pt x="209" y="913"/>
                </a:cubicBezTo>
                <a:close/>
                <a:moveTo>
                  <a:pt x="201" y="899"/>
                </a:moveTo>
                <a:cubicBezTo>
                  <a:pt x="200" y="898"/>
                  <a:pt x="200" y="896"/>
                  <a:pt x="199" y="896"/>
                </a:cubicBezTo>
                <a:cubicBezTo>
                  <a:pt x="201" y="891"/>
                  <a:pt x="206" y="889"/>
                  <a:pt x="210" y="887"/>
                </a:cubicBezTo>
                <a:cubicBezTo>
                  <a:pt x="204" y="887"/>
                  <a:pt x="216" y="881"/>
                  <a:pt x="219" y="883"/>
                </a:cubicBezTo>
                <a:cubicBezTo>
                  <a:pt x="213" y="888"/>
                  <a:pt x="211" y="897"/>
                  <a:pt x="201" y="899"/>
                </a:cubicBezTo>
                <a:close/>
                <a:moveTo>
                  <a:pt x="215" y="874"/>
                </a:moveTo>
                <a:cubicBezTo>
                  <a:pt x="215" y="877"/>
                  <a:pt x="214" y="878"/>
                  <a:pt x="211" y="878"/>
                </a:cubicBezTo>
                <a:cubicBezTo>
                  <a:pt x="209" y="876"/>
                  <a:pt x="212" y="873"/>
                  <a:pt x="215" y="874"/>
                </a:cubicBezTo>
                <a:close/>
                <a:moveTo>
                  <a:pt x="201" y="876"/>
                </a:moveTo>
                <a:cubicBezTo>
                  <a:pt x="207" y="872"/>
                  <a:pt x="210" y="864"/>
                  <a:pt x="219" y="862"/>
                </a:cubicBezTo>
                <a:cubicBezTo>
                  <a:pt x="216" y="869"/>
                  <a:pt x="208" y="872"/>
                  <a:pt x="201" y="876"/>
                </a:cubicBezTo>
                <a:close/>
                <a:moveTo>
                  <a:pt x="223" y="831"/>
                </a:moveTo>
                <a:cubicBezTo>
                  <a:pt x="227" y="828"/>
                  <a:pt x="234" y="825"/>
                  <a:pt x="239" y="827"/>
                </a:cubicBezTo>
                <a:cubicBezTo>
                  <a:pt x="240" y="831"/>
                  <a:pt x="230" y="833"/>
                  <a:pt x="226" y="834"/>
                </a:cubicBezTo>
                <a:cubicBezTo>
                  <a:pt x="226" y="832"/>
                  <a:pt x="222" y="834"/>
                  <a:pt x="223" y="831"/>
                </a:cubicBezTo>
                <a:close/>
                <a:moveTo>
                  <a:pt x="238" y="852"/>
                </a:moveTo>
                <a:cubicBezTo>
                  <a:pt x="235" y="853"/>
                  <a:pt x="231" y="856"/>
                  <a:pt x="228" y="853"/>
                </a:cubicBezTo>
                <a:cubicBezTo>
                  <a:pt x="232" y="848"/>
                  <a:pt x="234" y="842"/>
                  <a:pt x="244" y="843"/>
                </a:cubicBezTo>
                <a:cubicBezTo>
                  <a:pt x="242" y="846"/>
                  <a:pt x="237" y="847"/>
                  <a:pt x="238" y="852"/>
                </a:cubicBezTo>
                <a:close/>
                <a:moveTo>
                  <a:pt x="243" y="950"/>
                </a:moveTo>
                <a:cubicBezTo>
                  <a:pt x="244" y="948"/>
                  <a:pt x="245" y="948"/>
                  <a:pt x="245" y="947"/>
                </a:cubicBezTo>
                <a:cubicBezTo>
                  <a:pt x="247" y="947"/>
                  <a:pt x="247" y="949"/>
                  <a:pt x="248" y="951"/>
                </a:cubicBezTo>
                <a:cubicBezTo>
                  <a:pt x="245" y="951"/>
                  <a:pt x="245" y="949"/>
                  <a:pt x="243" y="950"/>
                </a:cubicBezTo>
                <a:close/>
                <a:moveTo>
                  <a:pt x="270" y="942"/>
                </a:moveTo>
                <a:cubicBezTo>
                  <a:pt x="270" y="941"/>
                  <a:pt x="269" y="940"/>
                  <a:pt x="268" y="939"/>
                </a:cubicBezTo>
                <a:cubicBezTo>
                  <a:pt x="269" y="939"/>
                  <a:pt x="272" y="939"/>
                  <a:pt x="274" y="939"/>
                </a:cubicBezTo>
                <a:cubicBezTo>
                  <a:pt x="275" y="942"/>
                  <a:pt x="272" y="941"/>
                  <a:pt x="270" y="942"/>
                </a:cubicBezTo>
                <a:close/>
                <a:moveTo>
                  <a:pt x="286" y="932"/>
                </a:moveTo>
                <a:cubicBezTo>
                  <a:pt x="285" y="935"/>
                  <a:pt x="283" y="932"/>
                  <a:pt x="283" y="929"/>
                </a:cubicBezTo>
                <a:cubicBezTo>
                  <a:pt x="285" y="929"/>
                  <a:pt x="285" y="930"/>
                  <a:pt x="287" y="930"/>
                </a:cubicBezTo>
                <a:cubicBezTo>
                  <a:pt x="287" y="931"/>
                  <a:pt x="285" y="932"/>
                  <a:pt x="286" y="932"/>
                </a:cubicBezTo>
                <a:close/>
                <a:moveTo>
                  <a:pt x="259" y="1031"/>
                </a:moveTo>
                <a:cubicBezTo>
                  <a:pt x="258" y="1031"/>
                  <a:pt x="258" y="1029"/>
                  <a:pt x="257" y="1029"/>
                </a:cubicBezTo>
                <a:cubicBezTo>
                  <a:pt x="258" y="1027"/>
                  <a:pt x="260" y="1025"/>
                  <a:pt x="262" y="1025"/>
                </a:cubicBezTo>
                <a:cubicBezTo>
                  <a:pt x="264" y="1028"/>
                  <a:pt x="263" y="1031"/>
                  <a:pt x="259" y="1031"/>
                </a:cubicBezTo>
                <a:close/>
                <a:moveTo>
                  <a:pt x="328" y="904"/>
                </a:moveTo>
                <a:cubicBezTo>
                  <a:pt x="327" y="906"/>
                  <a:pt x="323" y="906"/>
                  <a:pt x="322" y="908"/>
                </a:cubicBezTo>
                <a:cubicBezTo>
                  <a:pt x="320" y="908"/>
                  <a:pt x="321" y="905"/>
                  <a:pt x="319" y="905"/>
                </a:cubicBezTo>
                <a:cubicBezTo>
                  <a:pt x="321" y="904"/>
                  <a:pt x="326" y="902"/>
                  <a:pt x="328" y="904"/>
                </a:cubicBezTo>
                <a:close/>
                <a:moveTo>
                  <a:pt x="296" y="923"/>
                </a:moveTo>
                <a:cubicBezTo>
                  <a:pt x="293" y="923"/>
                  <a:pt x="296" y="925"/>
                  <a:pt x="294" y="927"/>
                </a:cubicBezTo>
                <a:cubicBezTo>
                  <a:pt x="291" y="927"/>
                  <a:pt x="291" y="927"/>
                  <a:pt x="289" y="926"/>
                </a:cubicBezTo>
                <a:cubicBezTo>
                  <a:pt x="289" y="922"/>
                  <a:pt x="294" y="920"/>
                  <a:pt x="297" y="923"/>
                </a:cubicBezTo>
                <a:cubicBezTo>
                  <a:pt x="297" y="924"/>
                  <a:pt x="296" y="923"/>
                  <a:pt x="296" y="923"/>
                </a:cubicBezTo>
                <a:close/>
                <a:moveTo>
                  <a:pt x="305" y="921"/>
                </a:moveTo>
                <a:cubicBezTo>
                  <a:pt x="301" y="921"/>
                  <a:pt x="301" y="921"/>
                  <a:pt x="301" y="921"/>
                </a:cubicBezTo>
                <a:cubicBezTo>
                  <a:pt x="302" y="915"/>
                  <a:pt x="297" y="917"/>
                  <a:pt x="296" y="913"/>
                </a:cubicBezTo>
                <a:cubicBezTo>
                  <a:pt x="298" y="914"/>
                  <a:pt x="301" y="915"/>
                  <a:pt x="301" y="912"/>
                </a:cubicBezTo>
                <a:cubicBezTo>
                  <a:pt x="302" y="911"/>
                  <a:pt x="302" y="912"/>
                  <a:pt x="302" y="913"/>
                </a:cubicBezTo>
                <a:cubicBezTo>
                  <a:pt x="302" y="915"/>
                  <a:pt x="307" y="912"/>
                  <a:pt x="308" y="914"/>
                </a:cubicBezTo>
                <a:cubicBezTo>
                  <a:pt x="308" y="918"/>
                  <a:pt x="306" y="918"/>
                  <a:pt x="305" y="921"/>
                </a:cubicBezTo>
                <a:close/>
                <a:moveTo>
                  <a:pt x="309" y="908"/>
                </a:moveTo>
                <a:cubicBezTo>
                  <a:pt x="308" y="908"/>
                  <a:pt x="308" y="909"/>
                  <a:pt x="308" y="910"/>
                </a:cubicBezTo>
                <a:cubicBezTo>
                  <a:pt x="307" y="909"/>
                  <a:pt x="308" y="908"/>
                  <a:pt x="308" y="907"/>
                </a:cubicBezTo>
                <a:cubicBezTo>
                  <a:pt x="312" y="907"/>
                  <a:pt x="314" y="910"/>
                  <a:pt x="316" y="913"/>
                </a:cubicBezTo>
                <a:cubicBezTo>
                  <a:pt x="315" y="914"/>
                  <a:pt x="313" y="912"/>
                  <a:pt x="312" y="915"/>
                </a:cubicBezTo>
                <a:cubicBezTo>
                  <a:pt x="312" y="912"/>
                  <a:pt x="309" y="912"/>
                  <a:pt x="309" y="908"/>
                </a:cubicBezTo>
                <a:close/>
                <a:moveTo>
                  <a:pt x="317" y="967"/>
                </a:moveTo>
                <a:cubicBezTo>
                  <a:pt x="315" y="967"/>
                  <a:pt x="318" y="964"/>
                  <a:pt x="317" y="963"/>
                </a:cubicBezTo>
                <a:cubicBezTo>
                  <a:pt x="317" y="961"/>
                  <a:pt x="314" y="964"/>
                  <a:pt x="313" y="962"/>
                </a:cubicBezTo>
                <a:cubicBezTo>
                  <a:pt x="311" y="951"/>
                  <a:pt x="326" y="950"/>
                  <a:pt x="325" y="959"/>
                </a:cubicBezTo>
                <a:cubicBezTo>
                  <a:pt x="329" y="959"/>
                  <a:pt x="329" y="959"/>
                  <a:pt x="329" y="959"/>
                </a:cubicBezTo>
                <a:cubicBezTo>
                  <a:pt x="330" y="961"/>
                  <a:pt x="327" y="962"/>
                  <a:pt x="330" y="962"/>
                </a:cubicBezTo>
                <a:cubicBezTo>
                  <a:pt x="327" y="965"/>
                  <a:pt x="322" y="967"/>
                  <a:pt x="317" y="967"/>
                </a:cubicBezTo>
                <a:close/>
                <a:moveTo>
                  <a:pt x="478" y="165"/>
                </a:moveTo>
                <a:cubicBezTo>
                  <a:pt x="476" y="165"/>
                  <a:pt x="474" y="165"/>
                  <a:pt x="473" y="164"/>
                </a:cubicBezTo>
                <a:cubicBezTo>
                  <a:pt x="473" y="159"/>
                  <a:pt x="479" y="159"/>
                  <a:pt x="478" y="165"/>
                </a:cubicBezTo>
                <a:close/>
                <a:moveTo>
                  <a:pt x="470" y="1060"/>
                </a:moveTo>
                <a:cubicBezTo>
                  <a:pt x="482" y="1051"/>
                  <a:pt x="496" y="1045"/>
                  <a:pt x="508" y="1036"/>
                </a:cubicBezTo>
                <a:cubicBezTo>
                  <a:pt x="509" y="1036"/>
                  <a:pt x="510" y="1037"/>
                  <a:pt x="511" y="1037"/>
                </a:cubicBezTo>
                <a:cubicBezTo>
                  <a:pt x="500" y="1048"/>
                  <a:pt x="486" y="1053"/>
                  <a:pt x="470" y="1060"/>
                </a:cubicBezTo>
                <a:close/>
                <a:moveTo>
                  <a:pt x="513" y="981"/>
                </a:moveTo>
                <a:cubicBezTo>
                  <a:pt x="513" y="978"/>
                  <a:pt x="513" y="978"/>
                  <a:pt x="513" y="978"/>
                </a:cubicBezTo>
                <a:cubicBezTo>
                  <a:pt x="515" y="977"/>
                  <a:pt x="518" y="978"/>
                  <a:pt x="519" y="979"/>
                </a:cubicBezTo>
                <a:cubicBezTo>
                  <a:pt x="519" y="984"/>
                  <a:pt x="516" y="981"/>
                  <a:pt x="513" y="981"/>
                </a:cubicBezTo>
                <a:close/>
                <a:moveTo>
                  <a:pt x="539" y="208"/>
                </a:moveTo>
                <a:cubicBezTo>
                  <a:pt x="547" y="189"/>
                  <a:pt x="577" y="181"/>
                  <a:pt x="594" y="167"/>
                </a:cubicBezTo>
                <a:cubicBezTo>
                  <a:pt x="602" y="161"/>
                  <a:pt x="606" y="151"/>
                  <a:pt x="618" y="156"/>
                </a:cubicBezTo>
                <a:cubicBezTo>
                  <a:pt x="618" y="159"/>
                  <a:pt x="619" y="161"/>
                  <a:pt x="622" y="162"/>
                </a:cubicBezTo>
                <a:cubicBezTo>
                  <a:pt x="610" y="176"/>
                  <a:pt x="599" y="190"/>
                  <a:pt x="583" y="198"/>
                </a:cubicBezTo>
                <a:cubicBezTo>
                  <a:pt x="569" y="203"/>
                  <a:pt x="553" y="206"/>
                  <a:pt x="539" y="208"/>
                </a:cubicBezTo>
                <a:close/>
                <a:moveTo>
                  <a:pt x="557" y="1047"/>
                </a:moveTo>
                <a:cubicBezTo>
                  <a:pt x="556" y="1044"/>
                  <a:pt x="563" y="1041"/>
                  <a:pt x="563" y="1046"/>
                </a:cubicBezTo>
                <a:cubicBezTo>
                  <a:pt x="561" y="1047"/>
                  <a:pt x="558" y="1049"/>
                  <a:pt x="557" y="1047"/>
                </a:cubicBezTo>
                <a:close/>
                <a:moveTo>
                  <a:pt x="666" y="996"/>
                </a:moveTo>
                <a:cubicBezTo>
                  <a:pt x="667" y="998"/>
                  <a:pt x="668" y="999"/>
                  <a:pt x="666" y="1001"/>
                </a:cubicBezTo>
                <a:cubicBezTo>
                  <a:pt x="653" y="1002"/>
                  <a:pt x="645" y="1000"/>
                  <a:pt x="637" y="1009"/>
                </a:cubicBezTo>
                <a:cubicBezTo>
                  <a:pt x="638" y="1005"/>
                  <a:pt x="634" y="1007"/>
                  <a:pt x="634" y="1005"/>
                </a:cubicBezTo>
                <a:cubicBezTo>
                  <a:pt x="629" y="1007"/>
                  <a:pt x="624" y="1009"/>
                  <a:pt x="617" y="1010"/>
                </a:cubicBezTo>
                <a:cubicBezTo>
                  <a:pt x="620" y="1014"/>
                  <a:pt x="617" y="1012"/>
                  <a:pt x="615" y="1016"/>
                </a:cubicBezTo>
                <a:cubicBezTo>
                  <a:pt x="618" y="1016"/>
                  <a:pt x="618" y="1014"/>
                  <a:pt x="621" y="1015"/>
                </a:cubicBezTo>
                <a:cubicBezTo>
                  <a:pt x="621" y="1017"/>
                  <a:pt x="618" y="1016"/>
                  <a:pt x="618" y="1017"/>
                </a:cubicBezTo>
                <a:cubicBezTo>
                  <a:pt x="623" y="1020"/>
                  <a:pt x="634" y="1014"/>
                  <a:pt x="642" y="1013"/>
                </a:cubicBezTo>
                <a:cubicBezTo>
                  <a:pt x="642" y="1015"/>
                  <a:pt x="641" y="1015"/>
                  <a:pt x="641" y="1017"/>
                </a:cubicBezTo>
                <a:cubicBezTo>
                  <a:pt x="634" y="1014"/>
                  <a:pt x="625" y="1022"/>
                  <a:pt x="617" y="1025"/>
                </a:cubicBezTo>
                <a:cubicBezTo>
                  <a:pt x="605" y="1019"/>
                  <a:pt x="593" y="1032"/>
                  <a:pt x="582" y="1029"/>
                </a:cubicBezTo>
                <a:cubicBezTo>
                  <a:pt x="582" y="1030"/>
                  <a:pt x="584" y="1029"/>
                  <a:pt x="586" y="1030"/>
                </a:cubicBezTo>
                <a:cubicBezTo>
                  <a:pt x="583" y="1036"/>
                  <a:pt x="570" y="1033"/>
                  <a:pt x="568" y="1038"/>
                </a:cubicBezTo>
                <a:cubicBezTo>
                  <a:pt x="567" y="1033"/>
                  <a:pt x="570" y="1031"/>
                  <a:pt x="573" y="1029"/>
                </a:cubicBezTo>
                <a:cubicBezTo>
                  <a:pt x="572" y="1027"/>
                  <a:pt x="570" y="1027"/>
                  <a:pt x="568" y="1027"/>
                </a:cubicBezTo>
                <a:cubicBezTo>
                  <a:pt x="572" y="1022"/>
                  <a:pt x="579" y="1022"/>
                  <a:pt x="589" y="1023"/>
                </a:cubicBezTo>
                <a:cubicBezTo>
                  <a:pt x="593" y="1018"/>
                  <a:pt x="606" y="1018"/>
                  <a:pt x="611" y="1017"/>
                </a:cubicBezTo>
                <a:cubicBezTo>
                  <a:pt x="610" y="1016"/>
                  <a:pt x="609" y="1015"/>
                  <a:pt x="610" y="1013"/>
                </a:cubicBezTo>
                <a:cubicBezTo>
                  <a:pt x="599" y="1016"/>
                  <a:pt x="590" y="1019"/>
                  <a:pt x="580" y="1020"/>
                </a:cubicBezTo>
                <a:cubicBezTo>
                  <a:pt x="591" y="1013"/>
                  <a:pt x="603" y="1008"/>
                  <a:pt x="621" y="1007"/>
                </a:cubicBezTo>
                <a:cubicBezTo>
                  <a:pt x="620" y="1006"/>
                  <a:pt x="619" y="1006"/>
                  <a:pt x="619" y="1005"/>
                </a:cubicBezTo>
                <a:cubicBezTo>
                  <a:pt x="615" y="1004"/>
                  <a:pt x="614" y="1007"/>
                  <a:pt x="611" y="1007"/>
                </a:cubicBezTo>
                <a:cubicBezTo>
                  <a:pt x="627" y="999"/>
                  <a:pt x="642" y="992"/>
                  <a:pt x="657" y="984"/>
                </a:cubicBezTo>
                <a:cubicBezTo>
                  <a:pt x="667" y="989"/>
                  <a:pt x="678" y="977"/>
                  <a:pt x="687" y="978"/>
                </a:cubicBezTo>
                <a:cubicBezTo>
                  <a:pt x="688" y="973"/>
                  <a:pt x="691" y="970"/>
                  <a:pt x="698" y="970"/>
                </a:cubicBezTo>
                <a:cubicBezTo>
                  <a:pt x="696" y="975"/>
                  <a:pt x="698" y="978"/>
                  <a:pt x="694" y="979"/>
                </a:cubicBezTo>
                <a:cubicBezTo>
                  <a:pt x="698" y="983"/>
                  <a:pt x="706" y="976"/>
                  <a:pt x="713" y="977"/>
                </a:cubicBezTo>
                <a:cubicBezTo>
                  <a:pt x="698" y="988"/>
                  <a:pt x="679" y="991"/>
                  <a:pt x="666" y="996"/>
                </a:cubicBezTo>
                <a:close/>
                <a:moveTo>
                  <a:pt x="683" y="1085"/>
                </a:moveTo>
                <a:cubicBezTo>
                  <a:pt x="682" y="1084"/>
                  <a:pt x="687" y="1080"/>
                  <a:pt x="691" y="1082"/>
                </a:cubicBezTo>
                <a:cubicBezTo>
                  <a:pt x="690" y="1087"/>
                  <a:pt x="685" y="1085"/>
                  <a:pt x="683" y="1085"/>
                </a:cubicBezTo>
                <a:close/>
                <a:moveTo>
                  <a:pt x="725" y="940"/>
                </a:moveTo>
                <a:cubicBezTo>
                  <a:pt x="728" y="940"/>
                  <a:pt x="729" y="939"/>
                  <a:pt x="732" y="940"/>
                </a:cubicBezTo>
                <a:cubicBezTo>
                  <a:pt x="732" y="944"/>
                  <a:pt x="732" y="944"/>
                  <a:pt x="732" y="944"/>
                </a:cubicBezTo>
                <a:cubicBezTo>
                  <a:pt x="730" y="947"/>
                  <a:pt x="726" y="942"/>
                  <a:pt x="726" y="947"/>
                </a:cubicBezTo>
                <a:cubicBezTo>
                  <a:pt x="724" y="947"/>
                  <a:pt x="726" y="942"/>
                  <a:pt x="725" y="940"/>
                </a:cubicBezTo>
                <a:close/>
                <a:moveTo>
                  <a:pt x="736" y="947"/>
                </a:moveTo>
                <a:cubicBezTo>
                  <a:pt x="737" y="952"/>
                  <a:pt x="730" y="950"/>
                  <a:pt x="727" y="952"/>
                </a:cubicBezTo>
                <a:cubicBezTo>
                  <a:pt x="728" y="949"/>
                  <a:pt x="731" y="947"/>
                  <a:pt x="736" y="947"/>
                </a:cubicBezTo>
                <a:close/>
                <a:moveTo>
                  <a:pt x="727" y="1030"/>
                </a:moveTo>
                <a:cubicBezTo>
                  <a:pt x="724" y="1027"/>
                  <a:pt x="724" y="1032"/>
                  <a:pt x="720" y="1031"/>
                </a:cubicBezTo>
                <a:cubicBezTo>
                  <a:pt x="722" y="1029"/>
                  <a:pt x="724" y="1027"/>
                  <a:pt x="728" y="1027"/>
                </a:cubicBezTo>
                <a:cubicBezTo>
                  <a:pt x="727" y="1028"/>
                  <a:pt x="727" y="1028"/>
                  <a:pt x="727" y="1030"/>
                </a:cubicBezTo>
                <a:close/>
                <a:moveTo>
                  <a:pt x="759" y="955"/>
                </a:moveTo>
                <a:cubicBezTo>
                  <a:pt x="756" y="955"/>
                  <a:pt x="756" y="957"/>
                  <a:pt x="754" y="955"/>
                </a:cubicBezTo>
                <a:cubicBezTo>
                  <a:pt x="753" y="957"/>
                  <a:pt x="755" y="957"/>
                  <a:pt x="754" y="960"/>
                </a:cubicBezTo>
                <a:cubicBezTo>
                  <a:pt x="747" y="960"/>
                  <a:pt x="739" y="965"/>
                  <a:pt x="737" y="960"/>
                </a:cubicBezTo>
                <a:cubicBezTo>
                  <a:pt x="734" y="961"/>
                  <a:pt x="737" y="962"/>
                  <a:pt x="736" y="965"/>
                </a:cubicBezTo>
                <a:cubicBezTo>
                  <a:pt x="730" y="971"/>
                  <a:pt x="724" y="967"/>
                  <a:pt x="719" y="965"/>
                </a:cubicBezTo>
                <a:cubicBezTo>
                  <a:pt x="720" y="961"/>
                  <a:pt x="727" y="962"/>
                  <a:pt x="726" y="956"/>
                </a:cubicBezTo>
                <a:cubicBezTo>
                  <a:pt x="729" y="956"/>
                  <a:pt x="731" y="954"/>
                  <a:pt x="734" y="953"/>
                </a:cubicBezTo>
                <a:cubicBezTo>
                  <a:pt x="732" y="957"/>
                  <a:pt x="736" y="955"/>
                  <a:pt x="736" y="958"/>
                </a:cubicBezTo>
                <a:cubicBezTo>
                  <a:pt x="743" y="954"/>
                  <a:pt x="749" y="950"/>
                  <a:pt x="761" y="951"/>
                </a:cubicBezTo>
                <a:cubicBezTo>
                  <a:pt x="760" y="952"/>
                  <a:pt x="758" y="952"/>
                  <a:pt x="759" y="955"/>
                </a:cubicBezTo>
                <a:close/>
                <a:moveTo>
                  <a:pt x="764" y="952"/>
                </a:moveTo>
                <a:cubicBezTo>
                  <a:pt x="765" y="950"/>
                  <a:pt x="765" y="947"/>
                  <a:pt x="769" y="948"/>
                </a:cubicBezTo>
                <a:cubicBezTo>
                  <a:pt x="769" y="951"/>
                  <a:pt x="767" y="952"/>
                  <a:pt x="764" y="952"/>
                </a:cubicBezTo>
                <a:close/>
                <a:moveTo>
                  <a:pt x="770" y="948"/>
                </a:moveTo>
                <a:cubicBezTo>
                  <a:pt x="770" y="942"/>
                  <a:pt x="779" y="947"/>
                  <a:pt x="778" y="943"/>
                </a:cubicBezTo>
                <a:cubicBezTo>
                  <a:pt x="782" y="945"/>
                  <a:pt x="774" y="948"/>
                  <a:pt x="770" y="948"/>
                </a:cubicBezTo>
                <a:close/>
                <a:moveTo>
                  <a:pt x="792" y="158"/>
                </a:moveTo>
                <a:cubicBezTo>
                  <a:pt x="787" y="161"/>
                  <a:pt x="782" y="156"/>
                  <a:pt x="777" y="158"/>
                </a:cubicBezTo>
                <a:cubicBezTo>
                  <a:pt x="781" y="157"/>
                  <a:pt x="784" y="147"/>
                  <a:pt x="792" y="147"/>
                </a:cubicBezTo>
                <a:cubicBezTo>
                  <a:pt x="795" y="149"/>
                  <a:pt x="793" y="155"/>
                  <a:pt x="792" y="158"/>
                </a:cubicBezTo>
                <a:close/>
                <a:moveTo>
                  <a:pt x="807" y="821"/>
                </a:moveTo>
                <a:cubicBezTo>
                  <a:pt x="803" y="821"/>
                  <a:pt x="802" y="820"/>
                  <a:pt x="800" y="819"/>
                </a:cubicBezTo>
                <a:cubicBezTo>
                  <a:pt x="800" y="818"/>
                  <a:pt x="801" y="818"/>
                  <a:pt x="801" y="819"/>
                </a:cubicBezTo>
                <a:cubicBezTo>
                  <a:pt x="804" y="819"/>
                  <a:pt x="803" y="816"/>
                  <a:pt x="806" y="816"/>
                </a:cubicBezTo>
                <a:cubicBezTo>
                  <a:pt x="806" y="813"/>
                  <a:pt x="805" y="813"/>
                  <a:pt x="805" y="810"/>
                </a:cubicBezTo>
                <a:cubicBezTo>
                  <a:pt x="808" y="809"/>
                  <a:pt x="811" y="808"/>
                  <a:pt x="809" y="804"/>
                </a:cubicBezTo>
                <a:cubicBezTo>
                  <a:pt x="812" y="802"/>
                  <a:pt x="815" y="802"/>
                  <a:pt x="817" y="800"/>
                </a:cubicBezTo>
                <a:cubicBezTo>
                  <a:pt x="816" y="799"/>
                  <a:pt x="815" y="798"/>
                  <a:pt x="816" y="795"/>
                </a:cubicBezTo>
                <a:cubicBezTo>
                  <a:pt x="818" y="795"/>
                  <a:pt x="819" y="796"/>
                  <a:pt x="819" y="798"/>
                </a:cubicBezTo>
                <a:cubicBezTo>
                  <a:pt x="820" y="798"/>
                  <a:pt x="820" y="796"/>
                  <a:pt x="822" y="796"/>
                </a:cubicBezTo>
                <a:cubicBezTo>
                  <a:pt x="821" y="794"/>
                  <a:pt x="820" y="792"/>
                  <a:pt x="821" y="789"/>
                </a:cubicBezTo>
                <a:cubicBezTo>
                  <a:pt x="827" y="789"/>
                  <a:pt x="828" y="788"/>
                  <a:pt x="831" y="791"/>
                </a:cubicBezTo>
                <a:cubicBezTo>
                  <a:pt x="830" y="795"/>
                  <a:pt x="827" y="797"/>
                  <a:pt x="825" y="800"/>
                </a:cubicBezTo>
                <a:cubicBezTo>
                  <a:pt x="825" y="802"/>
                  <a:pt x="828" y="801"/>
                  <a:pt x="827" y="804"/>
                </a:cubicBezTo>
                <a:cubicBezTo>
                  <a:pt x="830" y="803"/>
                  <a:pt x="830" y="798"/>
                  <a:pt x="834" y="798"/>
                </a:cubicBezTo>
                <a:cubicBezTo>
                  <a:pt x="828" y="809"/>
                  <a:pt x="815" y="812"/>
                  <a:pt x="807" y="821"/>
                </a:cubicBezTo>
                <a:close/>
                <a:moveTo>
                  <a:pt x="833" y="931"/>
                </a:moveTo>
                <a:cubicBezTo>
                  <a:pt x="834" y="930"/>
                  <a:pt x="836" y="929"/>
                  <a:pt x="836" y="927"/>
                </a:cubicBezTo>
                <a:cubicBezTo>
                  <a:pt x="837" y="927"/>
                  <a:pt x="838" y="928"/>
                  <a:pt x="839" y="928"/>
                </a:cubicBezTo>
                <a:cubicBezTo>
                  <a:pt x="839" y="931"/>
                  <a:pt x="835" y="933"/>
                  <a:pt x="833" y="931"/>
                </a:cubicBezTo>
                <a:close/>
                <a:moveTo>
                  <a:pt x="825" y="917"/>
                </a:moveTo>
                <a:cubicBezTo>
                  <a:pt x="827" y="913"/>
                  <a:pt x="831" y="911"/>
                  <a:pt x="839" y="912"/>
                </a:cubicBezTo>
                <a:cubicBezTo>
                  <a:pt x="837" y="918"/>
                  <a:pt x="830" y="918"/>
                  <a:pt x="825" y="917"/>
                </a:cubicBezTo>
                <a:close/>
                <a:moveTo>
                  <a:pt x="842" y="927"/>
                </a:moveTo>
                <a:cubicBezTo>
                  <a:pt x="842" y="925"/>
                  <a:pt x="843" y="924"/>
                  <a:pt x="843" y="923"/>
                </a:cubicBezTo>
                <a:cubicBezTo>
                  <a:pt x="847" y="923"/>
                  <a:pt x="846" y="928"/>
                  <a:pt x="842" y="927"/>
                </a:cubicBezTo>
                <a:close/>
                <a:moveTo>
                  <a:pt x="1212" y="837"/>
                </a:moveTo>
                <a:cubicBezTo>
                  <a:pt x="1209" y="840"/>
                  <a:pt x="1207" y="844"/>
                  <a:pt x="1202" y="844"/>
                </a:cubicBezTo>
                <a:cubicBezTo>
                  <a:pt x="1206" y="842"/>
                  <a:pt x="1207" y="838"/>
                  <a:pt x="1212" y="837"/>
                </a:cubicBezTo>
                <a:close/>
                <a:moveTo>
                  <a:pt x="1168" y="859"/>
                </a:moveTo>
                <a:cubicBezTo>
                  <a:pt x="1168" y="863"/>
                  <a:pt x="1163" y="862"/>
                  <a:pt x="1160" y="863"/>
                </a:cubicBezTo>
                <a:cubicBezTo>
                  <a:pt x="1162" y="861"/>
                  <a:pt x="1164" y="859"/>
                  <a:pt x="1168" y="859"/>
                </a:cubicBezTo>
                <a:close/>
                <a:moveTo>
                  <a:pt x="1156" y="828"/>
                </a:moveTo>
                <a:cubicBezTo>
                  <a:pt x="1158" y="828"/>
                  <a:pt x="1158" y="831"/>
                  <a:pt x="1157" y="833"/>
                </a:cubicBezTo>
                <a:cubicBezTo>
                  <a:pt x="1154" y="833"/>
                  <a:pt x="1154" y="829"/>
                  <a:pt x="1156" y="828"/>
                </a:cubicBezTo>
                <a:close/>
                <a:moveTo>
                  <a:pt x="1189" y="759"/>
                </a:moveTo>
                <a:cubicBezTo>
                  <a:pt x="1192" y="759"/>
                  <a:pt x="1192" y="759"/>
                  <a:pt x="1192" y="759"/>
                </a:cubicBezTo>
                <a:cubicBezTo>
                  <a:pt x="1193" y="764"/>
                  <a:pt x="1187" y="764"/>
                  <a:pt x="1189" y="759"/>
                </a:cubicBezTo>
                <a:close/>
                <a:moveTo>
                  <a:pt x="1193" y="775"/>
                </a:moveTo>
                <a:cubicBezTo>
                  <a:pt x="1193" y="776"/>
                  <a:pt x="1192" y="777"/>
                  <a:pt x="1192" y="779"/>
                </a:cubicBezTo>
                <a:cubicBezTo>
                  <a:pt x="1189" y="778"/>
                  <a:pt x="1189" y="781"/>
                  <a:pt x="1187" y="779"/>
                </a:cubicBezTo>
                <a:cubicBezTo>
                  <a:pt x="1186" y="775"/>
                  <a:pt x="1191" y="776"/>
                  <a:pt x="1193" y="775"/>
                </a:cubicBezTo>
                <a:close/>
                <a:moveTo>
                  <a:pt x="1155" y="784"/>
                </a:moveTo>
                <a:cubicBezTo>
                  <a:pt x="1153" y="780"/>
                  <a:pt x="1156" y="773"/>
                  <a:pt x="1162" y="773"/>
                </a:cubicBezTo>
                <a:cubicBezTo>
                  <a:pt x="1159" y="777"/>
                  <a:pt x="1159" y="783"/>
                  <a:pt x="1155" y="784"/>
                </a:cubicBezTo>
                <a:close/>
                <a:moveTo>
                  <a:pt x="1165" y="754"/>
                </a:moveTo>
                <a:cubicBezTo>
                  <a:pt x="1167" y="752"/>
                  <a:pt x="1171" y="750"/>
                  <a:pt x="1175" y="750"/>
                </a:cubicBezTo>
                <a:cubicBezTo>
                  <a:pt x="1175" y="751"/>
                  <a:pt x="1175" y="753"/>
                  <a:pt x="1176" y="753"/>
                </a:cubicBezTo>
                <a:cubicBezTo>
                  <a:pt x="1172" y="757"/>
                  <a:pt x="1167" y="760"/>
                  <a:pt x="1161" y="762"/>
                </a:cubicBezTo>
                <a:cubicBezTo>
                  <a:pt x="1161" y="764"/>
                  <a:pt x="1162" y="764"/>
                  <a:pt x="1162" y="766"/>
                </a:cubicBezTo>
                <a:cubicBezTo>
                  <a:pt x="1158" y="768"/>
                  <a:pt x="1154" y="772"/>
                  <a:pt x="1147" y="772"/>
                </a:cubicBezTo>
                <a:cubicBezTo>
                  <a:pt x="1146" y="767"/>
                  <a:pt x="1146" y="765"/>
                  <a:pt x="1145" y="761"/>
                </a:cubicBezTo>
                <a:cubicBezTo>
                  <a:pt x="1148" y="756"/>
                  <a:pt x="1160" y="741"/>
                  <a:pt x="1165" y="754"/>
                </a:cubicBezTo>
                <a:close/>
                <a:moveTo>
                  <a:pt x="1145" y="668"/>
                </a:moveTo>
                <a:cubicBezTo>
                  <a:pt x="1145" y="669"/>
                  <a:pt x="1144" y="676"/>
                  <a:pt x="1140" y="677"/>
                </a:cubicBezTo>
                <a:cubicBezTo>
                  <a:pt x="1141" y="674"/>
                  <a:pt x="1139" y="672"/>
                  <a:pt x="1139" y="670"/>
                </a:cubicBezTo>
                <a:cubicBezTo>
                  <a:pt x="1141" y="668"/>
                  <a:pt x="1143" y="670"/>
                  <a:pt x="1145" y="668"/>
                </a:cubicBezTo>
                <a:close/>
                <a:moveTo>
                  <a:pt x="1036" y="490"/>
                </a:moveTo>
                <a:cubicBezTo>
                  <a:pt x="1038" y="489"/>
                  <a:pt x="1037" y="493"/>
                  <a:pt x="1040" y="492"/>
                </a:cubicBezTo>
                <a:cubicBezTo>
                  <a:pt x="1040" y="495"/>
                  <a:pt x="1038" y="495"/>
                  <a:pt x="1035" y="495"/>
                </a:cubicBezTo>
                <a:cubicBezTo>
                  <a:pt x="1035" y="493"/>
                  <a:pt x="1035" y="491"/>
                  <a:pt x="1036" y="490"/>
                </a:cubicBezTo>
                <a:close/>
                <a:moveTo>
                  <a:pt x="1022" y="489"/>
                </a:moveTo>
                <a:cubicBezTo>
                  <a:pt x="1026" y="489"/>
                  <a:pt x="1027" y="493"/>
                  <a:pt x="1031" y="493"/>
                </a:cubicBezTo>
                <a:cubicBezTo>
                  <a:pt x="1028" y="497"/>
                  <a:pt x="1032" y="497"/>
                  <a:pt x="1029" y="501"/>
                </a:cubicBezTo>
                <a:cubicBezTo>
                  <a:pt x="1026" y="501"/>
                  <a:pt x="1022" y="502"/>
                  <a:pt x="1022" y="499"/>
                </a:cubicBezTo>
                <a:cubicBezTo>
                  <a:pt x="1022" y="501"/>
                  <a:pt x="1018" y="504"/>
                  <a:pt x="1015" y="505"/>
                </a:cubicBezTo>
                <a:cubicBezTo>
                  <a:pt x="1015" y="503"/>
                  <a:pt x="1017" y="501"/>
                  <a:pt x="1014" y="500"/>
                </a:cubicBezTo>
                <a:cubicBezTo>
                  <a:pt x="1015" y="495"/>
                  <a:pt x="1021" y="495"/>
                  <a:pt x="1022" y="489"/>
                </a:cubicBezTo>
                <a:close/>
                <a:moveTo>
                  <a:pt x="1019" y="562"/>
                </a:moveTo>
                <a:cubicBezTo>
                  <a:pt x="1020" y="566"/>
                  <a:pt x="1011" y="565"/>
                  <a:pt x="1014" y="567"/>
                </a:cubicBezTo>
                <a:cubicBezTo>
                  <a:pt x="1013" y="568"/>
                  <a:pt x="1010" y="568"/>
                  <a:pt x="1008" y="569"/>
                </a:cubicBezTo>
                <a:cubicBezTo>
                  <a:pt x="1010" y="564"/>
                  <a:pt x="1016" y="565"/>
                  <a:pt x="1019" y="562"/>
                </a:cubicBezTo>
                <a:close/>
                <a:moveTo>
                  <a:pt x="1011" y="730"/>
                </a:moveTo>
                <a:cubicBezTo>
                  <a:pt x="1017" y="732"/>
                  <a:pt x="1019" y="728"/>
                  <a:pt x="1023" y="728"/>
                </a:cubicBezTo>
                <a:cubicBezTo>
                  <a:pt x="1023" y="733"/>
                  <a:pt x="1023" y="733"/>
                  <a:pt x="1023" y="733"/>
                </a:cubicBezTo>
                <a:cubicBezTo>
                  <a:pt x="1019" y="736"/>
                  <a:pt x="1016" y="738"/>
                  <a:pt x="1012" y="740"/>
                </a:cubicBezTo>
                <a:cubicBezTo>
                  <a:pt x="1010" y="739"/>
                  <a:pt x="1012" y="739"/>
                  <a:pt x="1014" y="739"/>
                </a:cubicBezTo>
                <a:cubicBezTo>
                  <a:pt x="1011" y="736"/>
                  <a:pt x="1011" y="735"/>
                  <a:pt x="1011" y="730"/>
                </a:cubicBezTo>
                <a:close/>
                <a:moveTo>
                  <a:pt x="997" y="716"/>
                </a:moveTo>
                <a:cubicBezTo>
                  <a:pt x="1001" y="716"/>
                  <a:pt x="1002" y="713"/>
                  <a:pt x="1005" y="714"/>
                </a:cubicBezTo>
                <a:cubicBezTo>
                  <a:pt x="1005" y="719"/>
                  <a:pt x="1010" y="718"/>
                  <a:pt x="1013" y="720"/>
                </a:cubicBezTo>
                <a:cubicBezTo>
                  <a:pt x="1013" y="724"/>
                  <a:pt x="1010" y="723"/>
                  <a:pt x="1008" y="725"/>
                </a:cubicBezTo>
                <a:cubicBezTo>
                  <a:pt x="1007" y="725"/>
                  <a:pt x="1006" y="723"/>
                  <a:pt x="1006" y="721"/>
                </a:cubicBezTo>
                <a:cubicBezTo>
                  <a:pt x="1003" y="723"/>
                  <a:pt x="1002" y="726"/>
                  <a:pt x="998" y="727"/>
                </a:cubicBezTo>
                <a:cubicBezTo>
                  <a:pt x="998" y="724"/>
                  <a:pt x="1003" y="723"/>
                  <a:pt x="1001" y="720"/>
                </a:cubicBezTo>
                <a:cubicBezTo>
                  <a:pt x="1000" y="720"/>
                  <a:pt x="1000" y="722"/>
                  <a:pt x="1000" y="723"/>
                </a:cubicBezTo>
                <a:cubicBezTo>
                  <a:pt x="995" y="722"/>
                  <a:pt x="997" y="720"/>
                  <a:pt x="997" y="716"/>
                </a:cubicBezTo>
                <a:close/>
                <a:moveTo>
                  <a:pt x="1000" y="751"/>
                </a:moveTo>
                <a:cubicBezTo>
                  <a:pt x="998" y="750"/>
                  <a:pt x="998" y="747"/>
                  <a:pt x="996" y="745"/>
                </a:cubicBezTo>
                <a:cubicBezTo>
                  <a:pt x="999" y="743"/>
                  <a:pt x="1003" y="748"/>
                  <a:pt x="1000" y="751"/>
                </a:cubicBezTo>
                <a:close/>
                <a:moveTo>
                  <a:pt x="997" y="800"/>
                </a:moveTo>
                <a:cubicBezTo>
                  <a:pt x="997" y="802"/>
                  <a:pt x="997" y="802"/>
                  <a:pt x="997" y="802"/>
                </a:cubicBezTo>
                <a:cubicBezTo>
                  <a:pt x="995" y="802"/>
                  <a:pt x="995" y="804"/>
                  <a:pt x="994" y="802"/>
                </a:cubicBezTo>
                <a:cubicBezTo>
                  <a:pt x="994" y="800"/>
                  <a:pt x="994" y="800"/>
                  <a:pt x="994" y="800"/>
                </a:cubicBezTo>
                <a:cubicBezTo>
                  <a:pt x="995" y="799"/>
                  <a:pt x="995" y="800"/>
                  <a:pt x="997" y="800"/>
                </a:cubicBezTo>
                <a:close/>
                <a:moveTo>
                  <a:pt x="994" y="743"/>
                </a:moveTo>
                <a:cubicBezTo>
                  <a:pt x="994" y="747"/>
                  <a:pt x="990" y="747"/>
                  <a:pt x="987" y="748"/>
                </a:cubicBezTo>
                <a:cubicBezTo>
                  <a:pt x="988" y="743"/>
                  <a:pt x="991" y="744"/>
                  <a:pt x="994" y="743"/>
                </a:cubicBezTo>
                <a:close/>
                <a:moveTo>
                  <a:pt x="991" y="494"/>
                </a:moveTo>
                <a:cubicBezTo>
                  <a:pt x="989" y="496"/>
                  <a:pt x="989" y="499"/>
                  <a:pt x="985" y="498"/>
                </a:cubicBezTo>
                <a:cubicBezTo>
                  <a:pt x="987" y="496"/>
                  <a:pt x="987" y="494"/>
                  <a:pt x="991" y="494"/>
                </a:cubicBezTo>
                <a:close/>
                <a:moveTo>
                  <a:pt x="990" y="534"/>
                </a:moveTo>
                <a:cubicBezTo>
                  <a:pt x="989" y="538"/>
                  <a:pt x="986" y="539"/>
                  <a:pt x="983" y="540"/>
                </a:cubicBezTo>
                <a:cubicBezTo>
                  <a:pt x="983" y="539"/>
                  <a:pt x="982" y="538"/>
                  <a:pt x="981" y="538"/>
                </a:cubicBezTo>
                <a:cubicBezTo>
                  <a:pt x="982" y="536"/>
                  <a:pt x="987" y="533"/>
                  <a:pt x="990" y="534"/>
                </a:cubicBezTo>
                <a:close/>
                <a:moveTo>
                  <a:pt x="971" y="775"/>
                </a:moveTo>
                <a:cubicBezTo>
                  <a:pt x="970" y="778"/>
                  <a:pt x="968" y="777"/>
                  <a:pt x="966" y="777"/>
                </a:cubicBezTo>
                <a:cubicBezTo>
                  <a:pt x="966" y="775"/>
                  <a:pt x="968" y="775"/>
                  <a:pt x="971" y="775"/>
                </a:cubicBezTo>
                <a:close/>
                <a:moveTo>
                  <a:pt x="969" y="724"/>
                </a:moveTo>
                <a:cubicBezTo>
                  <a:pt x="967" y="727"/>
                  <a:pt x="963" y="731"/>
                  <a:pt x="965" y="735"/>
                </a:cubicBezTo>
                <a:cubicBezTo>
                  <a:pt x="963" y="735"/>
                  <a:pt x="960" y="741"/>
                  <a:pt x="955" y="741"/>
                </a:cubicBezTo>
                <a:cubicBezTo>
                  <a:pt x="955" y="739"/>
                  <a:pt x="956" y="735"/>
                  <a:pt x="960" y="733"/>
                </a:cubicBezTo>
                <a:cubicBezTo>
                  <a:pt x="960" y="731"/>
                  <a:pt x="958" y="731"/>
                  <a:pt x="956" y="730"/>
                </a:cubicBezTo>
                <a:cubicBezTo>
                  <a:pt x="957" y="723"/>
                  <a:pt x="964" y="724"/>
                  <a:pt x="969" y="724"/>
                </a:cubicBezTo>
                <a:close/>
                <a:moveTo>
                  <a:pt x="961" y="751"/>
                </a:moveTo>
                <a:cubicBezTo>
                  <a:pt x="959" y="751"/>
                  <a:pt x="959" y="749"/>
                  <a:pt x="956" y="750"/>
                </a:cubicBezTo>
                <a:cubicBezTo>
                  <a:pt x="957" y="747"/>
                  <a:pt x="961" y="746"/>
                  <a:pt x="964" y="745"/>
                </a:cubicBezTo>
                <a:cubicBezTo>
                  <a:pt x="965" y="749"/>
                  <a:pt x="962" y="749"/>
                  <a:pt x="961" y="751"/>
                </a:cubicBezTo>
                <a:close/>
                <a:moveTo>
                  <a:pt x="932" y="784"/>
                </a:moveTo>
                <a:cubicBezTo>
                  <a:pt x="933" y="782"/>
                  <a:pt x="934" y="776"/>
                  <a:pt x="931" y="775"/>
                </a:cubicBezTo>
                <a:cubicBezTo>
                  <a:pt x="933" y="773"/>
                  <a:pt x="934" y="771"/>
                  <a:pt x="938" y="770"/>
                </a:cubicBezTo>
                <a:cubicBezTo>
                  <a:pt x="938" y="773"/>
                  <a:pt x="937" y="774"/>
                  <a:pt x="936" y="774"/>
                </a:cubicBezTo>
                <a:cubicBezTo>
                  <a:pt x="938" y="777"/>
                  <a:pt x="943" y="778"/>
                  <a:pt x="944" y="782"/>
                </a:cubicBezTo>
                <a:cubicBezTo>
                  <a:pt x="946" y="780"/>
                  <a:pt x="950" y="777"/>
                  <a:pt x="953" y="780"/>
                </a:cubicBezTo>
                <a:cubicBezTo>
                  <a:pt x="952" y="788"/>
                  <a:pt x="943" y="787"/>
                  <a:pt x="939" y="791"/>
                </a:cubicBezTo>
                <a:cubicBezTo>
                  <a:pt x="936" y="791"/>
                  <a:pt x="934" y="790"/>
                  <a:pt x="933" y="789"/>
                </a:cubicBezTo>
                <a:cubicBezTo>
                  <a:pt x="933" y="786"/>
                  <a:pt x="938" y="787"/>
                  <a:pt x="938" y="784"/>
                </a:cubicBezTo>
                <a:cubicBezTo>
                  <a:pt x="937" y="782"/>
                  <a:pt x="935" y="786"/>
                  <a:pt x="932" y="784"/>
                </a:cubicBezTo>
                <a:close/>
                <a:moveTo>
                  <a:pt x="932" y="742"/>
                </a:moveTo>
                <a:cubicBezTo>
                  <a:pt x="936" y="741"/>
                  <a:pt x="934" y="747"/>
                  <a:pt x="933" y="747"/>
                </a:cubicBezTo>
                <a:cubicBezTo>
                  <a:pt x="931" y="747"/>
                  <a:pt x="933" y="743"/>
                  <a:pt x="932" y="742"/>
                </a:cubicBezTo>
                <a:close/>
                <a:moveTo>
                  <a:pt x="950" y="519"/>
                </a:moveTo>
                <a:cubicBezTo>
                  <a:pt x="948" y="519"/>
                  <a:pt x="948" y="519"/>
                  <a:pt x="948" y="519"/>
                </a:cubicBezTo>
                <a:cubicBezTo>
                  <a:pt x="948" y="519"/>
                  <a:pt x="948" y="520"/>
                  <a:pt x="949" y="520"/>
                </a:cubicBezTo>
                <a:cubicBezTo>
                  <a:pt x="948" y="522"/>
                  <a:pt x="945" y="518"/>
                  <a:pt x="945" y="517"/>
                </a:cubicBezTo>
                <a:cubicBezTo>
                  <a:pt x="946" y="515"/>
                  <a:pt x="951" y="515"/>
                  <a:pt x="950" y="519"/>
                </a:cubicBezTo>
                <a:close/>
                <a:moveTo>
                  <a:pt x="952" y="550"/>
                </a:moveTo>
                <a:cubicBezTo>
                  <a:pt x="954" y="553"/>
                  <a:pt x="946" y="553"/>
                  <a:pt x="948" y="550"/>
                </a:cubicBezTo>
                <a:cubicBezTo>
                  <a:pt x="948" y="550"/>
                  <a:pt x="952" y="548"/>
                  <a:pt x="952" y="550"/>
                </a:cubicBezTo>
                <a:close/>
                <a:moveTo>
                  <a:pt x="949" y="732"/>
                </a:moveTo>
                <a:cubicBezTo>
                  <a:pt x="949" y="731"/>
                  <a:pt x="950" y="730"/>
                  <a:pt x="950" y="729"/>
                </a:cubicBezTo>
                <a:cubicBezTo>
                  <a:pt x="953" y="728"/>
                  <a:pt x="953" y="730"/>
                  <a:pt x="953" y="732"/>
                </a:cubicBezTo>
                <a:lnTo>
                  <a:pt x="949" y="732"/>
                </a:lnTo>
                <a:close/>
                <a:moveTo>
                  <a:pt x="949" y="709"/>
                </a:moveTo>
                <a:cubicBezTo>
                  <a:pt x="949" y="707"/>
                  <a:pt x="948" y="706"/>
                  <a:pt x="948" y="707"/>
                </a:cubicBezTo>
                <a:cubicBezTo>
                  <a:pt x="946" y="703"/>
                  <a:pt x="957" y="702"/>
                  <a:pt x="960" y="704"/>
                </a:cubicBezTo>
                <a:cubicBezTo>
                  <a:pt x="957" y="707"/>
                  <a:pt x="954" y="709"/>
                  <a:pt x="949" y="709"/>
                </a:cubicBezTo>
                <a:close/>
                <a:moveTo>
                  <a:pt x="946" y="472"/>
                </a:moveTo>
                <a:cubicBezTo>
                  <a:pt x="951" y="469"/>
                  <a:pt x="956" y="466"/>
                  <a:pt x="961" y="464"/>
                </a:cubicBezTo>
                <a:cubicBezTo>
                  <a:pt x="962" y="466"/>
                  <a:pt x="964" y="469"/>
                  <a:pt x="966" y="469"/>
                </a:cubicBezTo>
                <a:cubicBezTo>
                  <a:pt x="966" y="472"/>
                  <a:pt x="963" y="473"/>
                  <a:pt x="961" y="475"/>
                </a:cubicBezTo>
                <a:cubicBezTo>
                  <a:pt x="962" y="477"/>
                  <a:pt x="967" y="473"/>
                  <a:pt x="966" y="478"/>
                </a:cubicBezTo>
                <a:cubicBezTo>
                  <a:pt x="970" y="477"/>
                  <a:pt x="969" y="476"/>
                  <a:pt x="972" y="476"/>
                </a:cubicBezTo>
                <a:cubicBezTo>
                  <a:pt x="972" y="477"/>
                  <a:pt x="973" y="478"/>
                  <a:pt x="973" y="478"/>
                </a:cubicBezTo>
                <a:cubicBezTo>
                  <a:pt x="970" y="481"/>
                  <a:pt x="965" y="483"/>
                  <a:pt x="964" y="489"/>
                </a:cubicBezTo>
                <a:cubicBezTo>
                  <a:pt x="955" y="488"/>
                  <a:pt x="958" y="500"/>
                  <a:pt x="951" y="502"/>
                </a:cubicBezTo>
                <a:cubicBezTo>
                  <a:pt x="952" y="503"/>
                  <a:pt x="952" y="504"/>
                  <a:pt x="952" y="506"/>
                </a:cubicBezTo>
                <a:cubicBezTo>
                  <a:pt x="958" y="504"/>
                  <a:pt x="964" y="497"/>
                  <a:pt x="970" y="498"/>
                </a:cubicBezTo>
                <a:cubicBezTo>
                  <a:pt x="970" y="505"/>
                  <a:pt x="965" y="501"/>
                  <a:pt x="965" y="507"/>
                </a:cubicBezTo>
                <a:cubicBezTo>
                  <a:pt x="964" y="506"/>
                  <a:pt x="965" y="505"/>
                  <a:pt x="963" y="505"/>
                </a:cubicBezTo>
                <a:cubicBezTo>
                  <a:pt x="959" y="507"/>
                  <a:pt x="963" y="516"/>
                  <a:pt x="955" y="516"/>
                </a:cubicBezTo>
                <a:cubicBezTo>
                  <a:pt x="955" y="510"/>
                  <a:pt x="954" y="514"/>
                  <a:pt x="952" y="509"/>
                </a:cubicBezTo>
                <a:cubicBezTo>
                  <a:pt x="950" y="509"/>
                  <a:pt x="951" y="512"/>
                  <a:pt x="949" y="511"/>
                </a:cubicBezTo>
                <a:cubicBezTo>
                  <a:pt x="948" y="507"/>
                  <a:pt x="953" y="506"/>
                  <a:pt x="950" y="504"/>
                </a:cubicBezTo>
                <a:cubicBezTo>
                  <a:pt x="948" y="503"/>
                  <a:pt x="937" y="502"/>
                  <a:pt x="941" y="494"/>
                </a:cubicBezTo>
                <a:cubicBezTo>
                  <a:pt x="943" y="493"/>
                  <a:pt x="944" y="496"/>
                  <a:pt x="946" y="494"/>
                </a:cubicBezTo>
                <a:cubicBezTo>
                  <a:pt x="946" y="492"/>
                  <a:pt x="944" y="492"/>
                  <a:pt x="941" y="492"/>
                </a:cubicBezTo>
                <a:cubicBezTo>
                  <a:pt x="943" y="488"/>
                  <a:pt x="944" y="485"/>
                  <a:pt x="939" y="484"/>
                </a:cubicBezTo>
                <a:cubicBezTo>
                  <a:pt x="940" y="478"/>
                  <a:pt x="945" y="478"/>
                  <a:pt x="946" y="472"/>
                </a:cubicBezTo>
                <a:close/>
                <a:moveTo>
                  <a:pt x="933" y="152"/>
                </a:moveTo>
                <a:cubicBezTo>
                  <a:pt x="941" y="148"/>
                  <a:pt x="947" y="142"/>
                  <a:pt x="959" y="145"/>
                </a:cubicBezTo>
                <a:cubicBezTo>
                  <a:pt x="958" y="148"/>
                  <a:pt x="960" y="149"/>
                  <a:pt x="960" y="151"/>
                </a:cubicBezTo>
                <a:cubicBezTo>
                  <a:pt x="951" y="156"/>
                  <a:pt x="940" y="153"/>
                  <a:pt x="932" y="159"/>
                </a:cubicBezTo>
                <a:cubicBezTo>
                  <a:pt x="933" y="155"/>
                  <a:pt x="936" y="156"/>
                  <a:pt x="933" y="152"/>
                </a:cubicBezTo>
                <a:close/>
                <a:moveTo>
                  <a:pt x="938" y="189"/>
                </a:moveTo>
                <a:cubicBezTo>
                  <a:pt x="929" y="190"/>
                  <a:pt x="924" y="197"/>
                  <a:pt x="915" y="200"/>
                </a:cubicBezTo>
                <a:cubicBezTo>
                  <a:pt x="920" y="194"/>
                  <a:pt x="928" y="187"/>
                  <a:pt x="938" y="189"/>
                </a:cubicBezTo>
                <a:close/>
                <a:moveTo>
                  <a:pt x="911" y="762"/>
                </a:moveTo>
                <a:cubicBezTo>
                  <a:pt x="911" y="755"/>
                  <a:pt x="917" y="760"/>
                  <a:pt x="917" y="753"/>
                </a:cubicBezTo>
                <a:cubicBezTo>
                  <a:pt x="920" y="756"/>
                  <a:pt x="922" y="749"/>
                  <a:pt x="927" y="753"/>
                </a:cubicBezTo>
                <a:cubicBezTo>
                  <a:pt x="926" y="759"/>
                  <a:pt x="920" y="763"/>
                  <a:pt x="914" y="761"/>
                </a:cubicBezTo>
                <a:cubicBezTo>
                  <a:pt x="917" y="763"/>
                  <a:pt x="913" y="765"/>
                  <a:pt x="911" y="762"/>
                </a:cubicBezTo>
                <a:close/>
                <a:moveTo>
                  <a:pt x="928" y="765"/>
                </a:moveTo>
                <a:cubicBezTo>
                  <a:pt x="924" y="765"/>
                  <a:pt x="924" y="765"/>
                  <a:pt x="924" y="765"/>
                </a:cubicBezTo>
                <a:cubicBezTo>
                  <a:pt x="923" y="762"/>
                  <a:pt x="926" y="763"/>
                  <a:pt x="927" y="761"/>
                </a:cubicBezTo>
                <a:cubicBezTo>
                  <a:pt x="928" y="761"/>
                  <a:pt x="927" y="763"/>
                  <a:pt x="928" y="765"/>
                </a:cubicBezTo>
                <a:close/>
                <a:moveTo>
                  <a:pt x="931" y="791"/>
                </a:moveTo>
                <a:cubicBezTo>
                  <a:pt x="930" y="795"/>
                  <a:pt x="926" y="796"/>
                  <a:pt x="921" y="796"/>
                </a:cubicBezTo>
                <a:cubicBezTo>
                  <a:pt x="922" y="792"/>
                  <a:pt x="927" y="792"/>
                  <a:pt x="931" y="791"/>
                </a:cubicBezTo>
                <a:close/>
                <a:moveTo>
                  <a:pt x="915" y="730"/>
                </a:moveTo>
                <a:cubicBezTo>
                  <a:pt x="916" y="733"/>
                  <a:pt x="913" y="733"/>
                  <a:pt x="913" y="735"/>
                </a:cubicBezTo>
                <a:cubicBezTo>
                  <a:pt x="912" y="734"/>
                  <a:pt x="911" y="733"/>
                  <a:pt x="911" y="731"/>
                </a:cubicBezTo>
                <a:cubicBezTo>
                  <a:pt x="912" y="731"/>
                  <a:pt x="913" y="730"/>
                  <a:pt x="915" y="730"/>
                </a:cubicBezTo>
                <a:close/>
                <a:moveTo>
                  <a:pt x="908" y="746"/>
                </a:moveTo>
                <a:cubicBezTo>
                  <a:pt x="909" y="743"/>
                  <a:pt x="912" y="743"/>
                  <a:pt x="912" y="740"/>
                </a:cubicBezTo>
                <a:cubicBezTo>
                  <a:pt x="913" y="740"/>
                  <a:pt x="915" y="740"/>
                  <a:pt x="915" y="739"/>
                </a:cubicBezTo>
                <a:cubicBezTo>
                  <a:pt x="917" y="741"/>
                  <a:pt x="912" y="743"/>
                  <a:pt x="911" y="744"/>
                </a:cubicBezTo>
                <a:cubicBezTo>
                  <a:pt x="913" y="748"/>
                  <a:pt x="913" y="749"/>
                  <a:pt x="911" y="753"/>
                </a:cubicBezTo>
                <a:cubicBezTo>
                  <a:pt x="908" y="753"/>
                  <a:pt x="906" y="753"/>
                  <a:pt x="906" y="755"/>
                </a:cubicBezTo>
                <a:cubicBezTo>
                  <a:pt x="904" y="753"/>
                  <a:pt x="902" y="750"/>
                  <a:pt x="899" y="749"/>
                </a:cubicBezTo>
                <a:cubicBezTo>
                  <a:pt x="899" y="745"/>
                  <a:pt x="905" y="744"/>
                  <a:pt x="908" y="746"/>
                </a:cubicBezTo>
                <a:close/>
                <a:moveTo>
                  <a:pt x="898" y="860"/>
                </a:moveTo>
                <a:cubicBezTo>
                  <a:pt x="902" y="860"/>
                  <a:pt x="902" y="865"/>
                  <a:pt x="898" y="865"/>
                </a:cubicBezTo>
                <a:cubicBezTo>
                  <a:pt x="899" y="862"/>
                  <a:pt x="899" y="863"/>
                  <a:pt x="898" y="860"/>
                </a:cubicBezTo>
                <a:close/>
                <a:moveTo>
                  <a:pt x="900" y="872"/>
                </a:moveTo>
                <a:cubicBezTo>
                  <a:pt x="901" y="872"/>
                  <a:pt x="901" y="875"/>
                  <a:pt x="902" y="876"/>
                </a:cubicBezTo>
                <a:cubicBezTo>
                  <a:pt x="899" y="879"/>
                  <a:pt x="896" y="883"/>
                  <a:pt x="892" y="884"/>
                </a:cubicBezTo>
                <a:cubicBezTo>
                  <a:pt x="892" y="883"/>
                  <a:pt x="891" y="883"/>
                  <a:pt x="890" y="883"/>
                </a:cubicBezTo>
                <a:cubicBezTo>
                  <a:pt x="892" y="879"/>
                  <a:pt x="894" y="877"/>
                  <a:pt x="895" y="874"/>
                </a:cubicBezTo>
                <a:cubicBezTo>
                  <a:pt x="898" y="874"/>
                  <a:pt x="900" y="874"/>
                  <a:pt x="900" y="872"/>
                </a:cubicBezTo>
                <a:close/>
                <a:moveTo>
                  <a:pt x="901" y="841"/>
                </a:moveTo>
                <a:cubicBezTo>
                  <a:pt x="901" y="840"/>
                  <a:pt x="902" y="839"/>
                  <a:pt x="902" y="838"/>
                </a:cubicBezTo>
                <a:cubicBezTo>
                  <a:pt x="906" y="838"/>
                  <a:pt x="906" y="838"/>
                  <a:pt x="906" y="838"/>
                </a:cubicBezTo>
                <a:cubicBezTo>
                  <a:pt x="906" y="841"/>
                  <a:pt x="904" y="841"/>
                  <a:pt x="901" y="841"/>
                </a:cubicBezTo>
                <a:close/>
                <a:moveTo>
                  <a:pt x="898" y="109"/>
                </a:moveTo>
                <a:cubicBezTo>
                  <a:pt x="894" y="111"/>
                  <a:pt x="889" y="112"/>
                  <a:pt x="885" y="114"/>
                </a:cubicBezTo>
                <a:cubicBezTo>
                  <a:pt x="886" y="109"/>
                  <a:pt x="893" y="107"/>
                  <a:pt x="898" y="109"/>
                </a:cubicBezTo>
                <a:close/>
                <a:moveTo>
                  <a:pt x="895" y="782"/>
                </a:moveTo>
                <a:cubicBezTo>
                  <a:pt x="893" y="782"/>
                  <a:pt x="893" y="780"/>
                  <a:pt x="893" y="778"/>
                </a:cubicBezTo>
                <a:cubicBezTo>
                  <a:pt x="894" y="778"/>
                  <a:pt x="896" y="778"/>
                  <a:pt x="896" y="777"/>
                </a:cubicBezTo>
                <a:cubicBezTo>
                  <a:pt x="899" y="778"/>
                  <a:pt x="895" y="779"/>
                  <a:pt x="895" y="782"/>
                </a:cubicBezTo>
                <a:close/>
                <a:moveTo>
                  <a:pt x="892" y="784"/>
                </a:moveTo>
                <a:cubicBezTo>
                  <a:pt x="892" y="787"/>
                  <a:pt x="891" y="788"/>
                  <a:pt x="889" y="788"/>
                </a:cubicBezTo>
                <a:cubicBezTo>
                  <a:pt x="887" y="786"/>
                  <a:pt x="889" y="784"/>
                  <a:pt x="892" y="784"/>
                </a:cubicBezTo>
                <a:close/>
                <a:moveTo>
                  <a:pt x="885" y="784"/>
                </a:moveTo>
                <a:cubicBezTo>
                  <a:pt x="885" y="781"/>
                  <a:pt x="888" y="781"/>
                  <a:pt x="890" y="781"/>
                </a:cubicBezTo>
                <a:cubicBezTo>
                  <a:pt x="889" y="783"/>
                  <a:pt x="888" y="784"/>
                  <a:pt x="885" y="784"/>
                </a:cubicBezTo>
                <a:close/>
                <a:moveTo>
                  <a:pt x="880" y="901"/>
                </a:moveTo>
                <a:cubicBezTo>
                  <a:pt x="878" y="902"/>
                  <a:pt x="877" y="900"/>
                  <a:pt x="875" y="900"/>
                </a:cubicBezTo>
                <a:cubicBezTo>
                  <a:pt x="876" y="902"/>
                  <a:pt x="878" y="903"/>
                  <a:pt x="877" y="907"/>
                </a:cubicBezTo>
                <a:cubicBezTo>
                  <a:pt x="872" y="910"/>
                  <a:pt x="867" y="917"/>
                  <a:pt x="861" y="915"/>
                </a:cubicBezTo>
                <a:cubicBezTo>
                  <a:pt x="861" y="913"/>
                  <a:pt x="863" y="912"/>
                  <a:pt x="865" y="912"/>
                </a:cubicBezTo>
                <a:cubicBezTo>
                  <a:pt x="865" y="911"/>
                  <a:pt x="864" y="909"/>
                  <a:pt x="864" y="908"/>
                </a:cubicBezTo>
                <a:cubicBezTo>
                  <a:pt x="863" y="908"/>
                  <a:pt x="861" y="908"/>
                  <a:pt x="861" y="910"/>
                </a:cubicBezTo>
                <a:cubicBezTo>
                  <a:pt x="858" y="910"/>
                  <a:pt x="861" y="904"/>
                  <a:pt x="859" y="904"/>
                </a:cubicBezTo>
                <a:cubicBezTo>
                  <a:pt x="861" y="903"/>
                  <a:pt x="863" y="902"/>
                  <a:pt x="864" y="900"/>
                </a:cubicBezTo>
                <a:cubicBezTo>
                  <a:pt x="864" y="899"/>
                  <a:pt x="862" y="899"/>
                  <a:pt x="861" y="898"/>
                </a:cubicBezTo>
                <a:cubicBezTo>
                  <a:pt x="861" y="895"/>
                  <a:pt x="864" y="895"/>
                  <a:pt x="868" y="895"/>
                </a:cubicBezTo>
                <a:cubicBezTo>
                  <a:pt x="868" y="897"/>
                  <a:pt x="868" y="899"/>
                  <a:pt x="870" y="900"/>
                </a:cubicBezTo>
                <a:cubicBezTo>
                  <a:pt x="873" y="895"/>
                  <a:pt x="877" y="898"/>
                  <a:pt x="880" y="893"/>
                </a:cubicBezTo>
                <a:cubicBezTo>
                  <a:pt x="884" y="894"/>
                  <a:pt x="879" y="898"/>
                  <a:pt x="880" y="901"/>
                </a:cubicBezTo>
                <a:close/>
                <a:moveTo>
                  <a:pt x="865" y="868"/>
                </a:moveTo>
                <a:cubicBezTo>
                  <a:pt x="867" y="866"/>
                  <a:pt x="868" y="863"/>
                  <a:pt x="873" y="863"/>
                </a:cubicBezTo>
                <a:cubicBezTo>
                  <a:pt x="872" y="866"/>
                  <a:pt x="869" y="870"/>
                  <a:pt x="865" y="868"/>
                </a:cubicBezTo>
                <a:close/>
                <a:moveTo>
                  <a:pt x="869" y="789"/>
                </a:moveTo>
                <a:cubicBezTo>
                  <a:pt x="867" y="787"/>
                  <a:pt x="869" y="785"/>
                  <a:pt x="870" y="782"/>
                </a:cubicBezTo>
                <a:cubicBezTo>
                  <a:pt x="867" y="782"/>
                  <a:pt x="867" y="785"/>
                  <a:pt x="864" y="784"/>
                </a:cubicBezTo>
                <a:cubicBezTo>
                  <a:pt x="863" y="782"/>
                  <a:pt x="859" y="780"/>
                  <a:pt x="862" y="776"/>
                </a:cubicBezTo>
                <a:cubicBezTo>
                  <a:pt x="865" y="776"/>
                  <a:pt x="865" y="780"/>
                  <a:pt x="868" y="781"/>
                </a:cubicBezTo>
                <a:cubicBezTo>
                  <a:pt x="872" y="779"/>
                  <a:pt x="866" y="776"/>
                  <a:pt x="867" y="771"/>
                </a:cubicBezTo>
                <a:cubicBezTo>
                  <a:pt x="870" y="763"/>
                  <a:pt x="885" y="754"/>
                  <a:pt x="890" y="767"/>
                </a:cubicBezTo>
                <a:cubicBezTo>
                  <a:pt x="890" y="769"/>
                  <a:pt x="884" y="770"/>
                  <a:pt x="888" y="771"/>
                </a:cubicBezTo>
                <a:cubicBezTo>
                  <a:pt x="882" y="777"/>
                  <a:pt x="877" y="784"/>
                  <a:pt x="869" y="789"/>
                </a:cubicBezTo>
                <a:close/>
                <a:moveTo>
                  <a:pt x="885" y="860"/>
                </a:moveTo>
                <a:cubicBezTo>
                  <a:pt x="890" y="859"/>
                  <a:pt x="884" y="855"/>
                  <a:pt x="886" y="853"/>
                </a:cubicBezTo>
                <a:cubicBezTo>
                  <a:pt x="890" y="853"/>
                  <a:pt x="887" y="854"/>
                  <a:pt x="887" y="856"/>
                </a:cubicBezTo>
                <a:cubicBezTo>
                  <a:pt x="889" y="854"/>
                  <a:pt x="891" y="852"/>
                  <a:pt x="894" y="852"/>
                </a:cubicBezTo>
                <a:cubicBezTo>
                  <a:pt x="893" y="849"/>
                  <a:pt x="895" y="848"/>
                  <a:pt x="895" y="844"/>
                </a:cubicBezTo>
                <a:cubicBezTo>
                  <a:pt x="897" y="845"/>
                  <a:pt x="897" y="842"/>
                  <a:pt x="899" y="843"/>
                </a:cubicBezTo>
                <a:cubicBezTo>
                  <a:pt x="898" y="847"/>
                  <a:pt x="899" y="848"/>
                  <a:pt x="899" y="853"/>
                </a:cubicBezTo>
                <a:cubicBezTo>
                  <a:pt x="897" y="858"/>
                  <a:pt x="889" y="857"/>
                  <a:pt x="888" y="863"/>
                </a:cubicBezTo>
                <a:cubicBezTo>
                  <a:pt x="886" y="863"/>
                  <a:pt x="887" y="860"/>
                  <a:pt x="885" y="860"/>
                </a:cubicBezTo>
                <a:close/>
                <a:moveTo>
                  <a:pt x="975" y="902"/>
                </a:moveTo>
                <a:cubicBezTo>
                  <a:pt x="975" y="894"/>
                  <a:pt x="985" y="896"/>
                  <a:pt x="986" y="888"/>
                </a:cubicBezTo>
                <a:cubicBezTo>
                  <a:pt x="989" y="888"/>
                  <a:pt x="989" y="890"/>
                  <a:pt x="991" y="890"/>
                </a:cubicBezTo>
                <a:cubicBezTo>
                  <a:pt x="988" y="897"/>
                  <a:pt x="983" y="901"/>
                  <a:pt x="975" y="902"/>
                </a:cubicBezTo>
                <a:close/>
                <a:moveTo>
                  <a:pt x="1022" y="871"/>
                </a:moveTo>
                <a:cubicBezTo>
                  <a:pt x="1020" y="870"/>
                  <a:pt x="1019" y="868"/>
                  <a:pt x="1018" y="865"/>
                </a:cubicBezTo>
                <a:cubicBezTo>
                  <a:pt x="1022" y="866"/>
                  <a:pt x="1020" y="862"/>
                  <a:pt x="1024" y="863"/>
                </a:cubicBezTo>
                <a:cubicBezTo>
                  <a:pt x="1024" y="867"/>
                  <a:pt x="1023" y="869"/>
                  <a:pt x="1022" y="871"/>
                </a:cubicBezTo>
                <a:close/>
                <a:moveTo>
                  <a:pt x="1038" y="828"/>
                </a:moveTo>
                <a:cubicBezTo>
                  <a:pt x="1039" y="828"/>
                  <a:pt x="1039" y="829"/>
                  <a:pt x="1040" y="829"/>
                </a:cubicBezTo>
                <a:cubicBezTo>
                  <a:pt x="1041" y="831"/>
                  <a:pt x="1038" y="831"/>
                  <a:pt x="1038" y="833"/>
                </a:cubicBezTo>
                <a:cubicBezTo>
                  <a:pt x="1036" y="833"/>
                  <a:pt x="1038" y="829"/>
                  <a:pt x="1038" y="828"/>
                </a:cubicBezTo>
                <a:close/>
                <a:moveTo>
                  <a:pt x="1034" y="826"/>
                </a:moveTo>
                <a:cubicBezTo>
                  <a:pt x="1034" y="821"/>
                  <a:pt x="1040" y="818"/>
                  <a:pt x="1044" y="821"/>
                </a:cubicBezTo>
                <a:cubicBezTo>
                  <a:pt x="1042" y="824"/>
                  <a:pt x="1040" y="827"/>
                  <a:pt x="1034" y="826"/>
                </a:cubicBezTo>
                <a:close/>
                <a:moveTo>
                  <a:pt x="1042" y="862"/>
                </a:moveTo>
                <a:cubicBezTo>
                  <a:pt x="1044" y="858"/>
                  <a:pt x="1044" y="857"/>
                  <a:pt x="1047" y="853"/>
                </a:cubicBezTo>
                <a:cubicBezTo>
                  <a:pt x="1048" y="855"/>
                  <a:pt x="1048" y="859"/>
                  <a:pt x="1049" y="864"/>
                </a:cubicBezTo>
                <a:cubicBezTo>
                  <a:pt x="1046" y="864"/>
                  <a:pt x="1046" y="862"/>
                  <a:pt x="1042" y="862"/>
                </a:cubicBezTo>
                <a:close/>
                <a:moveTo>
                  <a:pt x="1057" y="850"/>
                </a:moveTo>
                <a:cubicBezTo>
                  <a:pt x="1053" y="848"/>
                  <a:pt x="1059" y="848"/>
                  <a:pt x="1059" y="846"/>
                </a:cubicBezTo>
                <a:cubicBezTo>
                  <a:pt x="1063" y="846"/>
                  <a:pt x="1058" y="850"/>
                  <a:pt x="1057" y="850"/>
                </a:cubicBezTo>
                <a:close/>
                <a:moveTo>
                  <a:pt x="1041" y="795"/>
                </a:moveTo>
                <a:cubicBezTo>
                  <a:pt x="1040" y="797"/>
                  <a:pt x="1040" y="801"/>
                  <a:pt x="1038" y="803"/>
                </a:cubicBezTo>
                <a:cubicBezTo>
                  <a:pt x="1028" y="803"/>
                  <a:pt x="1024" y="810"/>
                  <a:pt x="1015" y="811"/>
                </a:cubicBezTo>
                <a:cubicBezTo>
                  <a:pt x="1017" y="808"/>
                  <a:pt x="1016" y="808"/>
                  <a:pt x="1016" y="804"/>
                </a:cubicBezTo>
                <a:cubicBezTo>
                  <a:pt x="1011" y="805"/>
                  <a:pt x="1015" y="809"/>
                  <a:pt x="1013" y="812"/>
                </a:cubicBezTo>
                <a:cubicBezTo>
                  <a:pt x="1010" y="812"/>
                  <a:pt x="1008" y="809"/>
                  <a:pt x="1010" y="808"/>
                </a:cubicBezTo>
                <a:cubicBezTo>
                  <a:pt x="1006" y="808"/>
                  <a:pt x="1006" y="811"/>
                  <a:pt x="1002" y="811"/>
                </a:cubicBezTo>
                <a:cubicBezTo>
                  <a:pt x="1004" y="817"/>
                  <a:pt x="997" y="818"/>
                  <a:pt x="995" y="822"/>
                </a:cubicBezTo>
                <a:cubicBezTo>
                  <a:pt x="997" y="823"/>
                  <a:pt x="998" y="825"/>
                  <a:pt x="996" y="827"/>
                </a:cubicBezTo>
                <a:cubicBezTo>
                  <a:pt x="1000" y="828"/>
                  <a:pt x="1001" y="829"/>
                  <a:pt x="1004" y="833"/>
                </a:cubicBezTo>
                <a:cubicBezTo>
                  <a:pt x="1009" y="828"/>
                  <a:pt x="1014" y="825"/>
                  <a:pt x="1016" y="818"/>
                </a:cubicBezTo>
                <a:cubicBezTo>
                  <a:pt x="1029" y="815"/>
                  <a:pt x="1036" y="806"/>
                  <a:pt x="1047" y="802"/>
                </a:cubicBezTo>
                <a:cubicBezTo>
                  <a:pt x="1052" y="803"/>
                  <a:pt x="1051" y="812"/>
                  <a:pt x="1058" y="812"/>
                </a:cubicBezTo>
                <a:cubicBezTo>
                  <a:pt x="1054" y="815"/>
                  <a:pt x="1054" y="821"/>
                  <a:pt x="1049" y="822"/>
                </a:cubicBezTo>
                <a:cubicBezTo>
                  <a:pt x="1050" y="819"/>
                  <a:pt x="1047" y="820"/>
                  <a:pt x="1047" y="821"/>
                </a:cubicBezTo>
                <a:cubicBezTo>
                  <a:pt x="1044" y="821"/>
                  <a:pt x="1045" y="818"/>
                  <a:pt x="1044" y="817"/>
                </a:cubicBezTo>
                <a:cubicBezTo>
                  <a:pt x="1037" y="818"/>
                  <a:pt x="1031" y="820"/>
                  <a:pt x="1027" y="824"/>
                </a:cubicBezTo>
                <a:cubicBezTo>
                  <a:pt x="1029" y="825"/>
                  <a:pt x="1031" y="827"/>
                  <a:pt x="1033" y="827"/>
                </a:cubicBezTo>
                <a:cubicBezTo>
                  <a:pt x="1031" y="830"/>
                  <a:pt x="1033" y="831"/>
                  <a:pt x="1033" y="834"/>
                </a:cubicBezTo>
                <a:cubicBezTo>
                  <a:pt x="1037" y="834"/>
                  <a:pt x="1037" y="834"/>
                  <a:pt x="1040" y="835"/>
                </a:cubicBezTo>
                <a:cubicBezTo>
                  <a:pt x="1041" y="836"/>
                  <a:pt x="1041" y="835"/>
                  <a:pt x="1041" y="835"/>
                </a:cubicBezTo>
                <a:cubicBezTo>
                  <a:pt x="1040" y="838"/>
                  <a:pt x="1035" y="842"/>
                  <a:pt x="1031" y="842"/>
                </a:cubicBezTo>
                <a:cubicBezTo>
                  <a:pt x="1029" y="839"/>
                  <a:pt x="1030" y="838"/>
                  <a:pt x="1028" y="834"/>
                </a:cubicBezTo>
                <a:cubicBezTo>
                  <a:pt x="1024" y="834"/>
                  <a:pt x="1027" y="839"/>
                  <a:pt x="1026" y="840"/>
                </a:cubicBezTo>
                <a:cubicBezTo>
                  <a:pt x="1026" y="842"/>
                  <a:pt x="1028" y="842"/>
                  <a:pt x="1030" y="842"/>
                </a:cubicBezTo>
                <a:cubicBezTo>
                  <a:pt x="1029" y="845"/>
                  <a:pt x="1026" y="847"/>
                  <a:pt x="1026" y="850"/>
                </a:cubicBezTo>
                <a:cubicBezTo>
                  <a:pt x="1023" y="849"/>
                  <a:pt x="1020" y="849"/>
                  <a:pt x="1019" y="847"/>
                </a:cubicBezTo>
                <a:cubicBezTo>
                  <a:pt x="1017" y="848"/>
                  <a:pt x="1019" y="853"/>
                  <a:pt x="1018" y="856"/>
                </a:cubicBezTo>
                <a:cubicBezTo>
                  <a:pt x="1021" y="855"/>
                  <a:pt x="1021" y="851"/>
                  <a:pt x="1027" y="852"/>
                </a:cubicBezTo>
                <a:cubicBezTo>
                  <a:pt x="1023" y="855"/>
                  <a:pt x="1022" y="860"/>
                  <a:pt x="1021" y="863"/>
                </a:cubicBezTo>
                <a:cubicBezTo>
                  <a:pt x="1010" y="862"/>
                  <a:pt x="1020" y="881"/>
                  <a:pt x="1008" y="884"/>
                </a:cubicBezTo>
                <a:cubicBezTo>
                  <a:pt x="1007" y="879"/>
                  <a:pt x="1004" y="872"/>
                  <a:pt x="1012" y="873"/>
                </a:cubicBezTo>
                <a:cubicBezTo>
                  <a:pt x="1012" y="870"/>
                  <a:pt x="1012" y="869"/>
                  <a:pt x="1013" y="868"/>
                </a:cubicBezTo>
                <a:cubicBezTo>
                  <a:pt x="1010" y="867"/>
                  <a:pt x="1011" y="871"/>
                  <a:pt x="1007" y="870"/>
                </a:cubicBezTo>
                <a:cubicBezTo>
                  <a:pt x="1006" y="868"/>
                  <a:pt x="1004" y="866"/>
                  <a:pt x="1005" y="862"/>
                </a:cubicBezTo>
                <a:cubicBezTo>
                  <a:pt x="1007" y="862"/>
                  <a:pt x="1008" y="864"/>
                  <a:pt x="1011" y="863"/>
                </a:cubicBezTo>
                <a:cubicBezTo>
                  <a:pt x="1013" y="862"/>
                  <a:pt x="1012" y="860"/>
                  <a:pt x="1015" y="860"/>
                </a:cubicBezTo>
                <a:cubicBezTo>
                  <a:pt x="1015" y="857"/>
                  <a:pt x="1011" y="857"/>
                  <a:pt x="1014" y="855"/>
                </a:cubicBezTo>
                <a:cubicBezTo>
                  <a:pt x="1005" y="851"/>
                  <a:pt x="999" y="865"/>
                  <a:pt x="990" y="867"/>
                </a:cubicBezTo>
                <a:cubicBezTo>
                  <a:pt x="989" y="866"/>
                  <a:pt x="989" y="865"/>
                  <a:pt x="989" y="862"/>
                </a:cubicBezTo>
                <a:cubicBezTo>
                  <a:pt x="986" y="863"/>
                  <a:pt x="986" y="867"/>
                  <a:pt x="982" y="866"/>
                </a:cubicBezTo>
                <a:cubicBezTo>
                  <a:pt x="982" y="863"/>
                  <a:pt x="980" y="864"/>
                  <a:pt x="981" y="861"/>
                </a:cubicBezTo>
                <a:cubicBezTo>
                  <a:pt x="980" y="858"/>
                  <a:pt x="983" y="860"/>
                  <a:pt x="983" y="858"/>
                </a:cubicBezTo>
                <a:cubicBezTo>
                  <a:pt x="979" y="858"/>
                  <a:pt x="974" y="864"/>
                  <a:pt x="968" y="866"/>
                </a:cubicBezTo>
                <a:cubicBezTo>
                  <a:pt x="968" y="862"/>
                  <a:pt x="968" y="862"/>
                  <a:pt x="968" y="862"/>
                </a:cubicBezTo>
                <a:cubicBezTo>
                  <a:pt x="964" y="861"/>
                  <a:pt x="965" y="866"/>
                  <a:pt x="961" y="865"/>
                </a:cubicBezTo>
                <a:cubicBezTo>
                  <a:pt x="961" y="864"/>
                  <a:pt x="961" y="863"/>
                  <a:pt x="960" y="862"/>
                </a:cubicBezTo>
                <a:cubicBezTo>
                  <a:pt x="958" y="863"/>
                  <a:pt x="958" y="864"/>
                  <a:pt x="958" y="866"/>
                </a:cubicBezTo>
                <a:cubicBezTo>
                  <a:pt x="957" y="862"/>
                  <a:pt x="951" y="866"/>
                  <a:pt x="953" y="861"/>
                </a:cubicBezTo>
                <a:cubicBezTo>
                  <a:pt x="950" y="861"/>
                  <a:pt x="952" y="867"/>
                  <a:pt x="948" y="865"/>
                </a:cubicBezTo>
                <a:cubicBezTo>
                  <a:pt x="950" y="867"/>
                  <a:pt x="951" y="870"/>
                  <a:pt x="950" y="875"/>
                </a:cubicBezTo>
                <a:cubicBezTo>
                  <a:pt x="949" y="878"/>
                  <a:pt x="943" y="877"/>
                  <a:pt x="944" y="882"/>
                </a:cubicBezTo>
                <a:cubicBezTo>
                  <a:pt x="940" y="882"/>
                  <a:pt x="939" y="883"/>
                  <a:pt x="935" y="882"/>
                </a:cubicBezTo>
                <a:cubicBezTo>
                  <a:pt x="936" y="878"/>
                  <a:pt x="938" y="874"/>
                  <a:pt x="940" y="871"/>
                </a:cubicBezTo>
                <a:cubicBezTo>
                  <a:pt x="943" y="871"/>
                  <a:pt x="942" y="869"/>
                  <a:pt x="944" y="871"/>
                </a:cubicBezTo>
                <a:cubicBezTo>
                  <a:pt x="946" y="870"/>
                  <a:pt x="947" y="866"/>
                  <a:pt x="946" y="865"/>
                </a:cubicBezTo>
                <a:cubicBezTo>
                  <a:pt x="936" y="864"/>
                  <a:pt x="934" y="872"/>
                  <a:pt x="929" y="879"/>
                </a:cubicBezTo>
                <a:cubicBezTo>
                  <a:pt x="927" y="878"/>
                  <a:pt x="927" y="876"/>
                  <a:pt x="927" y="874"/>
                </a:cubicBezTo>
                <a:cubicBezTo>
                  <a:pt x="917" y="877"/>
                  <a:pt x="924" y="885"/>
                  <a:pt x="919" y="891"/>
                </a:cubicBezTo>
                <a:cubicBezTo>
                  <a:pt x="915" y="892"/>
                  <a:pt x="916" y="891"/>
                  <a:pt x="912" y="890"/>
                </a:cubicBezTo>
                <a:cubicBezTo>
                  <a:pt x="909" y="896"/>
                  <a:pt x="908" y="903"/>
                  <a:pt x="902" y="905"/>
                </a:cubicBezTo>
                <a:cubicBezTo>
                  <a:pt x="896" y="903"/>
                  <a:pt x="890" y="905"/>
                  <a:pt x="887" y="899"/>
                </a:cubicBezTo>
                <a:cubicBezTo>
                  <a:pt x="889" y="884"/>
                  <a:pt x="908" y="887"/>
                  <a:pt x="914" y="876"/>
                </a:cubicBezTo>
                <a:cubicBezTo>
                  <a:pt x="917" y="876"/>
                  <a:pt x="914" y="878"/>
                  <a:pt x="916" y="879"/>
                </a:cubicBezTo>
                <a:cubicBezTo>
                  <a:pt x="923" y="869"/>
                  <a:pt x="939" y="868"/>
                  <a:pt x="942" y="854"/>
                </a:cubicBezTo>
                <a:cubicBezTo>
                  <a:pt x="952" y="854"/>
                  <a:pt x="952" y="854"/>
                  <a:pt x="952" y="854"/>
                </a:cubicBezTo>
                <a:cubicBezTo>
                  <a:pt x="954" y="851"/>
                  <a:pt x="955" y="848"/>
                  <a:pt x="957" y="846"/>
                </a:cubicBezTo>
                <a:cubicBezTo>
                  <a:pt x="959" y="845"/>
                  <a:pt x="958" y="847"/>
                  <a:pt x="960" y="848"/>
                </a:cubicBezTo>
                <a:cubicBezTo>
                  <a:pt x="962" y="847"/>
                  <a:pt x="960" y="843"/>
                  <a:pt x="961" y="843"/>
                </a:cubicBezTo>
                <a:cubicBezTo>
                  <a:pt x="966" y="845"/>
                  <a:pt x="969" y="839"/>
                  <a:pt x="971" y="835"/>
                </a:cubicBezTo>
                <a:cubicBezTo>
                  <a:pt x="970" y="832"/>
                  <a:pt x="970" y="838"/>
                  <a:pt x="968" y="836"/>
                </a:cubicBezTo>
                <a:cubicBezTo>
                  <a:pt x="969" y="834"/>
                  <a:pt x="968" y="833"/>
                  <a:pt x="968" y="832"/>
                </a:cubicBezTo>
                <a:cubicBezTo>
                  <a:pt x="966" y="835"/>
                  <a:pt x="956" y="846"/>
                  <a:pt x="950" y="844"/>
                </a:cubicBezTo>
                <a:cubicBezTo>
                  <a:pt x="950" y="843"/>
                  <a:pt x="952" y="841"/>
                  <a:pt x="951" y="841"/>
                </a:cubicBezTo>
                <a:cubicBezTo>
                  <a:pt x="948" y="842"/>
                  <a:pt x="948" y="846"/>
                  <a:pt x="945" y="848"/>
                </a:cubicBezTo>
                <a:cubicBezTo>
                  <a:pt x="942" y="848"/>
                  <a:pt x="941" y="847"/>
                  <a:pt x="940" y="845"/>
                </a:cubicBezTo>
                <a:cubicBezTo>
                  <a:pt x="937" y="846"/>
                  <a:pt x="938" y="852"/>
                  <a:pt x="932" y="852"/>
                </a:cubicBezTo>
                <a:cubicBezTo>
                  <a:pt x="937" y="850"/>
                  <a:pt x="933" y="844"/>
                  <a:pt x="932" y="840"/>
                </a:cubicBezTo>
                <a:cubicBezTo>
                  <a:pt x="929" y="842"/>
                  <a:pt x="928" y="846"/>
                  <a:pt x="923" y="846"/>
                </a:cubicBezTo>
                <a:cubicBezTo>
                  <a:pt x="922" y="844"/>
                  <a:pt x="922" y="842"/>
                  <a:pt x="922" y="839"/>
                </a:cubicBezTo>
                <a:cubicBezTo>
                  <a:pt x="917" y="839"/>
                  <a:pt x="917" y="844"/>
                  <a:pt x="916" y="848"/>
                </a:cubicBezTo>
                <a:cubicBezTo>
                  <a:pt x="914" y="848"/>
                  <a:pt x="913" y="847"/>
                  <a:pt x="912" y="847"/>
                </a:cubicBezTo>
                <a:cubicBezTo>
                  <a:pt x="910" y="847"/>
                  <a:pt x="911" y="850"/>
                  <a:pt x="909" y="849"/>
                </a:cubicBezTo>
                <a:cubicBezTo>
                  <a:pt x="910" y="851"/>
                  <a:pt x="913" y="848"/>
                  <a:pt x="916" y="850"/>
                </a:cubicBezTo>
                <a:cubicBezTo>
                  <a:pt x="915" y="853"/>
                  <a:pt x="914" y="856"/>
                  <a:pt x="910" y="856"/>
                </a:cubicBezTo>
                <a:cubicBezTo>
                  <a:pt x="912" y="860"/>
                  <a:pt x="912" y="861"/>
                  <a:pt x="909" y="863"/>
                </a:cubicBezTo>
                <a:cubicBezTo>
                  <a:pt x="906" y="863"/>
                  <a:pt x="908" y="858"/>
                  <a:pt x="907" y="855"/>
                </a:cubicBezTo>
                <a:cubicBezTo>
                  <a:pt x="906" y="855"/>
                  <a:pt x="905" y="856"/>
                  <a:pt x="905" y="857"/>
                </a:cubicBezTo>
                <a:cubicBezTo>
                  <a:pt x="903" y="853"/>
                  <a:pt x="908" y="852"/>
                  <a:pt x="906" y="847"/>
                </a:cubicBezTo>
                <a:cubicBezTo>
                  <a:pt x="911" y="845"/>
                  <a:pt x="912" y="840"/>
                  <a:pt x="917" y="838"/>
                </a:cubicBezTo>
                <a:cubicBezTo>
                  <a:pt x="919" y="839"/>
                  <a:pt x="915" y="840"/>
                  <a:pt x="916" y="841"/>
                </a:cubicBezTo>
                <a:cubicBezTo>
                  <a:pt x="917" y="842"/>
                  <a:pt x="921" y="837"/>
                  <a:pt x="922" y="834"/>
                </a:cubicBezTo>
                <a:cubicBezTo>
                  <a:pt x="922" y="833"/>
                  <a:pt x="920" y="834"/>
                  <a:pt x="919" y="834"/>
                </a:cubicBezTo>
                <a:cubicBezTo>
                  <a:pt x="926" y="827"/>
                  <a:pt x="934" y="822"/>
                  <a:pt x="943" y="819"/>
                </a:cubicBezTo>
                <a:cubicBezTo>
                  <a:pt x="942" y="822"/>
                  <a:pt x="946" y="820"/>
                  <a:pt x="945" y="823"/>
                </a:cubicBezTo>
                <a:cubicBezTo>
                  <a:pt x="948" y="822"/>
                  <a:pt x="945" y="817"/>
                  <a:pt x="949" y="815"/>
                </a:cubicBezTo>
                <a:cubicBezTo>
                  <a:pt x="960" y="820"/>
                  <a:pt x="946" y="829"/>
                  <a:pt x="942" y="834"/>
                </a:cubicBezTo>
                <a:cubicBezTo>
                  <a:pt x="946" y="836"/>
                  <a:pt x="947" y="837"/>
                  <a:pt x="947" y="842"/>
                </a:cubicBezTo>
                <a:cubicBezTo>
                  <a:pt x="949" y="840"/>
                  <a:pt x="948" y="839"/>
                  <a:pt x="948" y="835"/>
                </a:cubicBezTo>
                <a:cubicBezTo>
                  <a:pt x="953" y="833"/>
                  <a:pt x="954" y="826"/>
                  <a:pt x="959" y="823"/>
                </a:cubicBezTo>
                <a:cubicBezTo>
                  <a:pt x="957" y="822"/>
                  <a:pt x="955" y="820"/>
                  <a:pt x="955" y="817"/>
                </a:cubicBezTo>
                <a:cubicBezTo>
                  <a:pt x="960" y="817"/>
                  <a:pt x="969" y="816"/>
                  <a:pt x="967" y="808"/>
                </a:cubicBezTo>
                <a:cubicBezTo>
                  <a:pt x="969" y="807"/>
                  <a:pt x="971" y="807"/>
                  <a:pt x="972" y="805"/>
                </a:cubicBezTo>
                <a:cubicBezTo>
                  <a:pt x="974" y="806"/>
                  <a:pt x="970" y="807"/>
                  <a:pt x="971" y="808"/>
                </a:cubicBezTo>
                <a:cubicBezTo>
                  <a:pt x="973" y="807"/>
                  <a:pt x="975" y="810"/>
                  <a:pt x="974" y="806"/>
                </a:cubicBezTo>
                <a:cubicBezTo>
                  <a:pt x="977" y="808"/>
                  <a:pt x="978" y="805"/>
                  <a:pt x="981" y="805"/>
                </a:cubicBezTo>
                <a:cubicBezTo>
                  <a:pt x="982" y="807"/>
                  <a:pt x="978" y="811"/>
                  <a:pt x="977" y="814"/>
                </a:cubicBezTo>
                <a:cubicBezTo>
                  <a:pt x="976" y="814"/>
                  <a:pt x="976" y="812"/>
                  <a:pt x="975" y="812"/>
                </a:cubicBezTo>
                <a:cubicBezTo>
                  <a:pt x="976" y="815"/>
                  <a:pt x="969" y="822"/>
                  <a:pt x="975" y="823"/>
                </a:cubicBezTo>
                <a:cubicBezTo>
                  <a:pt x="975" y="826"/>
                  <a:pt x="974" y="827"/>
                  <a:pt x="973" y="830"/>
                </a:cubicBezTo>
                <a:cubicBezTo>
                  <a:pt x="974" y="831"/>
                  <a:pt x="978" y="829"/>
                  <a:pt x="980" y="829"/>
                </a:cubicBezTo>
                <a:cubicBezTo>
                  <a:pt x="979" y="826"/>
                  <a:pt x="979" y="825"/>
                  <a:pt x="976" y="826"/>
                </a:cubicBezTo>
                <a:cubicBezTo>
                  <a:pt x="976" y="823"/>
                  <a:pt x="978" y="821"/>
                  <a:pt x="977" y="818"/>
                </a:cubicBezTo>
                <a:cubicBezTo>
                  <a:pt x="980" y="817"/>
                  <a:pt x="980" y="818"/>
                  <a:pt x="983" y="819"/>
                </a:cubicBezTo>
                <a:cubicBezTo>
                  <a:pt x="986" y="818"/>
                  <a:pt x="988" y="809"/>
                  <a:pt x="993" y="814"/>
                </a:cubicBezTo>
                <a:cubicBezTo>
                  <a:pt x="998" y="810"/>
                  <a:pt x="997" y="801"/>
                  <a:pt x="1005" y="799"/>
                </a:cubicBezTo>
                <a:cubicBezTo>
                  <a:pt x="1004" y="797"/>
                  <a:pt x="1003" y="795"/>
                  <a:pt x="1004" y="792"/>
                </a:cubicBezTo>
                <a:cubicBezTo>
                  <a:pt x="1006" y="791"/>
                  <a:pt x="1007" y="789"/>
                  <a:pt x="1010" y="790"/>
                </a:cubicBezTo>
                <a:cubicBezTo>
                  <a:pt x="1010" y="793"/>
                  <a:pt x="1010" y="793"/>
                  <a:pt x="1010" y="793"/>
                </a:cubicBezTo>
                <a:cubicBezTo>
                  <a:pt x="1014" y="792"/>
                  <a:pt x="1015" y="788"/>
                  <a:pt x="1016" y="784"/>
                </a:cubicBezTo>
                <a:cubicBezTo>
                  <a:pt x="1022" y="786"/>
                  <a:pt x="1021" y="779"/>
                  <a:pt x="1025" y="777"/>
                </a:cubicBezTo>
                <a:cubicBezTo>
                  <a:pt x="1026" y="778"/>
                  <a:pt x="1028" y="778"/>
                  <a:pt x="1030" y="778"/>
                </a:cubicBezTo>
                <a:cubicBezTo>
                  <a:pt x="1030" y="782"/>
                  <a:pt x="1029" y="781"/>
                  <a:pt x="1030" y="785"/>
                </a:cubicBezTo>
                <a:cubicBezTo>
                  <a:pt x="1028" y="786"/>
                  <a:pt x="1028" y="784"/>
                  <a:pt x="1026" y="784"/>
                </a:cubicBezTo>
                <a:cubicBezTo>
                  <a:pt x="1032" y="792"/>
                  <a:pt x="1025" y="800"/>
                  <a:pt x="1017" y="802"/>
                </a:cubicBezTo>
                <a:cubicBezTo>
                  <a:pt x="1018" y="803"/>
                  <a:pt x="1020" y="804"/>
                  <a:pt x="1019" y="807"/>
                </a:cubicBezTo>
                <a:cubicBezTo>
                  <a:pt x="1023" y="807"/>
                  <a:pt x="1023" y="807"/>
                  <a:pt x="1023" y="807"/>
                </a:cubicBezTo>
                <a:cubicBezTo>
                  <a:pt x="1026" y="806"/>
                  <a:pt x="1021" y="805"/>
                  <a:pt x="1022" y="803"/>
                </a:cubicBezTo>
                <a:cubicBezTo>
                  <a:pt x="1025" y="801"/>
                  <a:pt x="1029" y="802"/>
                  <a:pt x="1032" y="800"/>
                </a:cubicBezTo>
                <a:cubicBezTo>
                  <a:pt x="1032" y="798"/>
                  <a:pt x="1030" y="796"/>
                  <a:pt x="1034" y="796"/>
                </a:cubicBezTo>
                <a:cubicBezTo>
                  <a:pt x="1031" y="794"/>
                  <a:pt x="1032" y="789"/>
                  <a:pt x="1031" y="785"/>
                </a:cubicBezTo>
                <a:cubicBezTo>
                  <a:pt x="1040" y="778"/>
                  <a:pt x="1050" y="771"/>
                  <a:pt x="1060" y="766"/>
                </a:cubicBezTo>
                <a:cubicBezTo>
                  <a:pt x="1060" y="768"/>
                  <a:pt x="1062" y="768"/>
                  <a:pt x="1061" y="770"/>
                </a:cubicBezTo>
                <a:cubicBezTo>
                  <a:pt x="1056" y="771"/>
                  <a:pt x="1055" y="778"/>
                  <a:pt x="1051" y="781"/>
                </a:cubicBezTo>
                <a:cubicBezTo>
                  <a:pt x="1053" y="785"/>
                  <a:pt x="1060" y="777"/>
                  <a:pt x="1063" y="780"/>
                </a:cubicBezTo>
                <a:cubicBezTo>
                  <a:pt x="1063" y="781"/>
                  <a:pt x="1062" y="781"/>
                  <a:pt x="1063" y="782"/>
                </a:cubicBezTo>
                <a:cubicBezTo>
                  <a:pt x="1054" y="786"/>
                  <a:pt x="1053" y="801"/>
                  <a:pt x="1041" y="795"/>
                </a:cubicBezTo>
                <a:close/>
                <a:moveTo>
                  <a:pt x="929" y="862"/>
                </a:moveTo>
                <a:cubicBezTo>
                  <a:pt x="930" y="866"/>
                  <a:pt x="928" y="867"/>
                  <a:pt x="924" y="867"/>
                </a:cubicBezTo>
                <a:cubicBezTo>
                  <a:pt x="921" y="863"/>
                  <a:pt x="923" y="859"/>
                  <a:pt x="928" y="858"/>
                </a:cubicBezTo>
                <a:cubicBezTo>
                  <a:pt x="930" y="861"/>
                  <a:pt x="924" y="863"/>
                  <a:pt x="929" y="862"/>
                </a:cubicBezTo>
                <a:close/>
                <a:moveTo>
                  <a:pt x="1047" y="751"/>
                </a:moveTo>
                <a:cubicBezTo>
                  <a:pt x="1044" y="757"/>
                  <a:pt x="1034" y="753"/>
                  <a:pt x="1038" y="744"/>
                </a:cubicBezTo>
                <a:cubicBezTo>
                  <a:pt x="1039" y="743"/>
                  <a:pt x="1042" y="746"/>
                  <a:pt x="1043" y="743"/>
                </a:cubicBezTo>
                <a:cubicBezTo>
                  <a:pt x="1045" y="743"/>
                  <a:pt x="1043" y="746"/>
                  <a:pt x="1042" y="746"/>
                </a:cubicBezTo>
                <a:cubicBezTo>
                  <a:pt x="1045" y="745"/>
                  <a:pt x="1044" y="749"/>
                  <a:pt x="1047" y="751"/>
                </a:cubicBezTo>
                <a:close/>
                <a:moveTo>
                  <a:pt x="1038" y="768"/>
                </a:moveTo>
                <a:cubicBezTo>
                  <a:pt x="1038" y="767"/>
                  <a:pt x="1041" y="762"/>
                  <a:pt x="1045" y="763"/>
                </a:cubicBezTo>
                <a:cubicBezTo>
                  <a:pt x="1045" y="766"/>
                  <a:pt x="1043" y="769"/>
                  <a:pt x="1038" y="769"/>
                </a:cubicBezTo>
                <a:cubicBezTo>
                  <a:pt x="1037" y="769"/>
                  <a:pt x="1038" y="768"/>
                  <a:pt x="1039" y="769"/>
                </a:cubicBezTo>
                <a:cubicBezTo>
                  <a:pt x="1040" y="767"/>
                  <a:pt x="1038" y="767"/>
                  <a:pt x="1038" y="768"/>
                </a:cubicBezTo>
                <a:close/>
                <a:moveTo>
                  <a:pt x="1040" y="718"/>
                </a:moveTo>
                <a:cubicBezTo>
                  <a:pt x="1037" y="718"/>
                  <a:pt x="1037" y="716"/>
                  <a:pt x="1034" y="717"/>
                </a:cubicBezTo>
                <a:cubicBezTo>
                  <a:pt x="1037" y="713"/>
                  <a:pt x="1043" y="711"/>
                  <a:pt x="1045" y="704"/>
                </a:cubicBezTo>
                <a:cubicBezTo>
                  <a:pt x="1048" y="704"/>
                  <a:pt x="1046" y="709"/>
                  <a:pt x="1050" y="707"/>
                </a:cubicBezTo>
                <a:cubicBezTo>
                  <a:pt x="1049" y="713"/>
                  <a:pt x="1042" y="713"/>
                  <a:pt x="1040" y="718"/>
                </a:cubicBezTo>
                <a:close/>
                <a:moveTo>
                  <a:pt x="1042" y="720"/>
                </a:moveTo>
                <a:cubicBezTo>
                  <a:pt x="1041" y="724"/>
                  <a:pt x="1042" y="723"/>
                  <a:pt x="1041" y="726"/>
                </a:cubicBezTo>
                <a:cubicBezTo>
                  <a:pt x="1037" y="725"/>
                  <a:pt x="1036" y="730"/>
                  <a:pt x="1033" y="728"/>
                </a:cubicBezTo>
                <a:cubicBezTo>
                  <a:pt x="1036" y="725"/>
                  <a:pt x="1036" y="720"/>
                  <a:pt x="1042" y="720"/>
                </a:cubicBezTo>
                <a:close/>
                <a:moveTo>
                  <a:pt x="1051" y="760"/>
                </a:moveTo>
                <a:cubicBezTo>
                  <a:pt x="1050" y="757"/>
                  <a:pt x="1053" y="757"/>
                  <a:pt x="1054" y="755"/>
                </a:cubicBezTo>
                <a:cubicBezTo>
                  <a:pt x="1058" y="758"/>
                  <a:pt x="1062" y="748"/>
                  <a:pt x="1070" y="750"/>
                </a:cubicBezTo>
                <a:cubicBezTo>
                  <a:pt x="1064" y="756"/>
                  <a:pt x="1059" y="759"/>
                  <a:pt x="1051" y="760"/>
                </a:cubicBezTo>
                <a:close/>
                <a:moveTo>
                  <a:pt x="1065" y="765"/>
                </a:moveTo>
                <a:cubicBezTo>
                  <a:pt x="1065" y="766"/>
                  <a:pt x="1064" y="767"/>
                  <a:pt x="1064" y="769"/>
                </a:cubicBezTo>
                <a:cubicBezTo>
                  <a:pt x="1061" y="769"/>
                  <a:pt x="1061" y="765"/>
                  <a:pt x="1062" y="764"/>
                </a:cubicBezTo>
                <a:cubicBezTo>
                  <a:pt x="1064" y="764"/>
                  <a:pt x="1064" y="765"/>
                  <a:pt x="1065" y="765"/>
                </a:cubicBezTo>
                <a:close/>
                <a:moveTo>
                  <a:pt x="1066" y="831"/>
                </a:moveTo>
                <a:cubicBezTo>
                  <a:pt x="1065" y="830"/>
                  <a:pt x="1064" y="830"/>
                  <a:pt x="1063" y="830"/>
                </a:cubicBezTo>
                <a:cubicBezTo>
                  <a:pt x="1064" y="828"/>
                  <a:pt x="1065" y="827"/>
                  <a:pt x="1067" y="827"/>
                </a:cubicBezTo>
                <a:cubicBezTo>
                  <a:pt x="1067" y="829"/>
                  <a:pt x="1066" y="830"/>
                  <a:pt x="1066" y="831"/>
                </a:cubicBezTo>
                <a:close/>
                <a:moveTo>
                  <a:pt x="1064" y="777"/>
                </a:moveTo>
                <a:cubicBezTo>
                  <a:pt x="1064" y="773"/>
                  <a:pt x="1064" y="773"/>
                  <a:pt x="1064" y="773"/>
                </a:cubicBezTo>
                <a:cubicBezTo>
                  <a:pt x="1066" y="773"/>
                  <a:pt x="1068" y="774"/>
                  <a:pt x="1068" y="776"/>
                </a:cubicBezTo>
                <a:cubicBezTo>
                  <a:pt x="1067" y="777"/>
                  <a:pt x="1066" y="777"/>
                  <a:pt x="1064" y="777"/>
                </a:cubicBezTo>
                <a:close/>
                <a:moveTo>
                  <a:pt x="1111" y="821"/>
                </a:moveTo>
                <a:cubicBezTo>
                  <a:pt x="1111" y="824"/>
                  <a:pt x="1107" y="823"/>
                  <a:pt x="1107" y="827"/>
                </a:cubicBezTo>
                <a:cubicBezTo>
                  <a:pt x="1105" y="827"/>
                  <a:pt x="1105" y="824"/>
                  <a:pt x="1102" y="825"/>
                </a:cubicBezTo>
                <a:cubicBezTo>
                  <a:pt x="1105" y="824"/>
                  <a:pt x="1106" y="821"/>
                  <a:pt x="1111" y="821"/>
                </a:cubicBezTo>
                <a:close/>
                <a:moveTo>
                  <a:pt x="1120" y="787"/>
                </a:moveTo>
                <a:cubicBezTo>
                  <a:pt x="1120" y="784"/>
                  <a:pt x="1123" y="784"/>
                  <a:pt x="1125" y="784"/>
                </a:cubicBezTo>
                <a:cubicBezTo>
                  <a:pt x="1125" y="786"/>
                  <a:pt x="1123" y="787"/>
                  <a:pt x="1120" y="787"/>
                </a:cubicBezTo>
                <a:close/>
                <a:moveTo>
                  <a:pt x="1125" y="761"/>
                </a:moveTo>
                <a:cubicBezTo>
                  <a:pt x="1124" y="764"/>
                  <a:pt x="1125" y="767"/>
                  <a:pt x="1121" y="767"/>
                </a:cubicBezTo>
                <a:cubicBezTo>
                  <a:pt x="1119" y="764"/>
                  <a:pt x="1122" y="761"/>
                  <a:pt x="1125" y="761"/>
                </a:cubicBezTo>
                <a:close/>
                <a:moveTo>
                  <a:pt x="1122" y="773"/>
                </a:moveTo>
                <a:cubicBezTo>
                  <a:pt x="1123" y="771"/>
                  <a:pt x="1120" y="771"/>
                  <a:pt x="1121" y="769"/>
                </a:cubicBezTo>
                <a:cubicBezTo>
                  <a:pt x="1126" y="769"/>
                  <a:pt x="1131" y="763"/>
                  <a:pt x="1131" y="771"/>
                </a:cubicBezTo>
                <a:cubicBezTo>
                  <a:pt x="1128" y="771"/>
                  <a:pt x="1127" y="772"/>
                  <a:pt x="1122" y="773"/>
                </a:cubicBezTo>
                <a:close/>
                <a:moveTo>
                  <a:pt x="1135" y="808"/>
                </a:moveTo>
                <a:cubicBezTo>
                  <a:pt x="1135" y="810"/>
                  <a:pt x="1134" y="811"/>
                  <a:pt x="1132" y="810"/>
                </a:cubicBezTo>
                <a:cubicBezTo>
                  <a:pt x="1132" y="811"/>
                  <a:pt x="1133" y="812"/>
                  <a:pt x="1133" y="813"/>
                </a:cubicBezTo>
                <a:cubicBezTo>
                  <a:pt x="1130" y="813"/>
                  <a:pt x="1130" y="813"/>
                  <a:pt x="1130" y="813"/>
                </a:cubicBezTo>
                <a:cubicBezTo>
                  <a:pt x="1130" y="812"/>
                  <a:pt x="1130" y="810"/>
                  <a:pt x="1129" y="810"/>
                </a:cubicBezTo>
                <a:cubicBezTo>
                  <a:pt x="1129" y="809"/>
                  <a:pt x="1130" y="810"/>
                  <a:pt x="1130" y="810"/>
                </a:cubicBezTo>
                <a:cubicBezTo>
                  <a:pt x="1131" y="810"/>
                  <a:pt x="1131" y="809"/>
                  <a:pt x="1131" y="808"/>
                </a:cubicBezTo>
                <a:lnTo>
                  <a:pt x="1135" y="808"/>
                </a:lnTo>
                <a:close/>
                <a:moveTo>
                  <a:pt x="1128" y="750"/>
                </a:moveTo>
                <a:cubicBezTo>
                  <a:pt x="1131" y="749"/>
                  <a:pt x="1131" y="754"/>
                  <a:pt x="1131" y="750"/>
                </a:cubicBezTo>
                <a:cubicBezTo>
                  <a:pt x="1132" y="750"/>
                  <a:pt x="1132" y="752"/>
                  <a:pt x="1132" y="753"/>
                </a:cubicBezTo>
                <a:cubicBezTo>
                  <a:pt x="1131" y="753"/>
                  <a:pt x="1130" y="753"/>
                  <a:pt x="1130" y="754"/>
                </a:cubicBezTo>
                <a:cubicBezTo>
                  <a:pt x="1129" y="754"/>
                  <a:pt x="1129" y="753"/>
                  <a:pt x="1129" y="752"/>
                </a:cubicBezTo>
                <a:cubicBezTo>
                  <a:pt x="1128" y="752"/>
                  <a:pt x="1128" y="752"/>
                  <a:pt x="1128" y="753"/>
                </a:cubicBezTo>
                <a:cubicBezTo>
                  <a:pt x="1127" y="753"/>
                  <a:pt x="1127" y="752"/>
                  <a:pt x="1127" y="751"/>
                </a:cubicBezTo>
                <a:cubicBezTo>
                  <a:pt x="1128" y="751"/>
                  <a:pt x="1128" y="751"/>
                  <a:pt x="1128" y="750"/>
                </a:cubicBezTo>
                <a:close/>
                <a:moveTo>
                  <a:pt x="1126" y="756"/>
                </a:moveTo>
                <a:cubicBezTo>
                  <a:pt x="1125" y="759"/>
                  <a:pt x="1122" y="761"/>
                  <a:pt x="1118" y="762"/>
                </a:cubicBezTo>
                <a:cubicBezTo>
                  <a:pt x="1120" y="758"/>
                  <a:pt x="1115" y="759"/>
                  <a:pt x="1115" y="755"/>
                </a:cubicBezTo>
                <a:cubicBezTo>
                  <a:pt x="1117" y="755"/>
                  <a:pt x="1119" y="755"/>
                  <a:pt x="1119" y="754"/>
                </a:cubicBezTo>
                <a:cubicBezTo>
                  <a:pt x="1122" y="754"/>
                  <a:pt x="1121" y="758"/>
                  <a:pt x="1126" y="756"/>
                </a:cubicBezTo>
                <a:close/>
                <a:moveTo>
                  <a:pt x="1121" y="731"/>
                </a:moveTo>
                <a:cubicBezTo>
                  <a:pt x="1120" y="733"/>
                  <a:pt x="1120" y="734"/>
                  <a:pt x="1119" y="735"/>
                </a:cubicBezTo>
                <a:cubicBezTo>
                  <a:pt x="1116" y="735"/>
                  <a:pt x="1117" y="730"/>
                  <a:pt x="1121" y="731"/>
                </a:cubicBezTo>
                <a:close/>
                <a:moveTo>
                  <a:pt x="1103" y="692"/>
                </a:moveTo>
                <a:cubicBezTo>
                  <a:pt x="1104" y="693"/>
                  <a:pt x="1104" y="694"/>
                  <a:pt x="1105" y="694"/>
                </a:cubicBezTo>
                <a:cubicBezTo>
                  <a:pt x="1105" y="697"/>
                  <a:pt x="1103" y="699"/>
                  <a:pt x="1100" y="700"/>
                </a:cubicBezTo>
                <a:cubicBezTo>
                  <a:pt x="1098" y="698"/>
                  <a:pt x="1101" y="694"/>
                  <a:pt x="1103" y="692"/>
                </a:cubicBezTo>
                <a:close/>
                <a:moveTo>
                  <a:pt x="1091" y="752"/>
                </a:moveTo>
                <a:cubicBezTo>
                  <a:pt x="1093" y="751"/>
                  <a:pt x="1093" y="752"/>
                  <a:pt x="1094" y="753"/>
                </a:cubicBezTo>
                <a:cubicBezTo>
                  <a:pt x="1100" y="744"/>
                  <a:pt x="1113" y="742"/>
                  <a:pt x="1122" y="736"/>
                </a:cubicBezTo>
                <a:cubicBezTo>
                  <a:pt x="1121" y="739"/>
                  <a:pt x="1120" y="741"/>
                  <a:pt x="1119" y="743"/>
                </a:cubicBezTo>
                <a:cubicBezTo>
                  <a:pt x="1116" y="744"/>
                  <a:pt x="1117" y="742"/>
                  <a:pt x="1114" y="743"/>
                </a:cubicBezTo>
                <a:cubicBezTo>
                  <a:pt x="1114" y="745"/>
                  <a:pt x="1115" y="746"/>
                  <a:pt x="1116" y="746"/>
                </a:cubicBezTo>
                <a:cubicBezTo>
                  <a:pt x="1120" y="747"/>
                  <a:pt x="1119" y="742"/>
                  <a:pt x="1123" y="743"/>
                </a:cubicBezTo>
                <a:cubicBezTo>
                  <a:pt x="1122" y="750"/>
                  <a:pt x="1119" y="753"/>
                  <a:pt x="1113" y="754"/>
                </a:cubicBezTo>
                <a:cubicBezTo>
                  <a:pt x="1112" y="755"/>
                  <a:pt x="1111" y="756"/>
                  <a:pt x="1110" y="757"/>
                </a:cubicBezTo>
                <a:cubicBezTo>
                  <a:pt x="1110" y="759"/>
                  <a:pt x="1111" y="757"/>
                  <a:pt x="1113" y="757"/>
                </a:cubicBezTo>
                <a:cubicBezTo>
                  <a:pt x="1111" y="761"/>
                  <a:pt x="1112" y="765"/>
                  <a:pt x="1115" y="766"/>
                </a:cubicBezTo>
                <a:cubicBezTo>
                  <a:pt x="1116" y="769"/>
                  <a:pt x="1114" y="770"/>
                  <a:pt x="1113" y="772"/>
                </a:cubicBezTo>
                <a:cubicBezTo>
                  <a:pt x="1110" y="771"/>
                  <a:pt x="1108" y="767"/>
                  <a:pt x="1111" y="765"/>
                </a:cubicBezTo>
                <a:cubicBezTo>
                  <a:pt x="1105" y="767"/>
                  <a:pt x="1102" y="772"/>
                  <a:pt x="1096" y="773"/>
                </a:cubicBezTo>
                <a:cubicBezTo>
                  <a:pt x="1095" y="773"/>
                  <a:pt x="1096" y="772"/>
                  <a:pt x="1096" y="771"/>
                </a:cubicBezTo>
                <a:cubicBezTo>
                  <a:pt x="1091" y="773"/>
                  <a:pt x="1088" y="775"/>
                  <a:pt x="1084" y="778"/>
                </a:cubicBezTo>
                <a:cubicBezTo>
                  <a:pt x="1081" y="776"/>
                  <a:pt x="1086" y="774"/>
                  <a:pt x="1087" y="773"/>
                </a:cubicBezTo>
                <a:cubicBezTo>
                  <a:pt x="1083" y="769"/>
                  <a:pt x="1090" y="765"/>
                  <a:pt x="1086" y="759"/>
                </a:cubicBezTo>
                <a:cubicBezTo>
                  <a:pt x="1086" y="758"/>
                  <a:pt x="1082" y="761"/>
                  <a:pt x="1082" y="756"/>
                </a:cubicBezTo>
                <a:cubicBezTo>
                  <a:pt x="1086" y="758"/>
                  <a:pt x="1091" y="757"/>
                  <a:pt x="1091" y="752"/>
                </a:cubicBezTo>
                <a:close/>
                <a:moveTo>
                  <a:pt x="1083" y="748"/>
                </a:moveTo>
                <a:cubicBezTo>
                  <a:pt x="1081" y="750"/>
                  <a:pt x="1078" y="748"/>
                  <a:pt x="1076" y="749"/>
                </a:cubicBezTo>
                <a:cubicBezTo>
                  <a:pt x="1076" y="747"/>
                  <a:pt x="1083" y="743"/>
                  <a:pt x="1083" y="748"/>
                </a:cubicBezTo>
                <a:close/>
                <a:moveTo>
                  <a:pt x="1076" y="807"/>
                </a:moveTo>
                <a:cubicBezTo>
                  <a:pt x="1076" y="803"/>
                  <a:pt x="1072" y="803"/>
                  <a:pt x="1073" y="798"/>
                </a:cubicBezTo>
                <a:cubicBezTo>
                  <a:pt x="1074" y="796"/>
                  <a:pt x="1079" y="795"/>
                  <a:pt x="1081" y="797"/>
                </a:cubicBezTo>
                <a:cubicBezTo>
                  <a:pt x="1084" y="797"/>
                  <a:pt x="1080" y="795"/>
                  <a:pt x="1081" y="793"/>
                </a:cubicBezTo>
                <a:cubicBezTo>
                  <a:pt x="1086" y="793"/>
                  <a:pt x="1087" y="790"/>
                  <a:pt x="1091" y="789"/>
                </a:cubicBezTo>
                <a:cubicBezTo>
                  <a:pt x="1092" y="786"/>
                  <a:pt x="1088" y="788"/>
                  <a:pt x="1089" y="785"/>
                </a:cubicBezTo>
                <a:cubicBezTo>
                  <a:pt x="1090" y="783"/>
                  <a:pt x="1093" y="782"/>
                  <a:pt x="1096" y="782"/>
                </a:cubicBezTo>
                <a:cubicBezTo>
                  <a:pt x="1095" y="779"/>
                  <a:pt x="1095" y="777"/>
                  <a:pt x="1096" y="774"/>
                </a:cubicBezTo>
                <a:cubicBezTo>
                  <a:pt x="1099" y="774"/>
                  <a:pt x="1099" y="774"/>
                  <a:pt x="1099" y="774"/>
                </a:cubicBezTo>
                <a:cubicBezTo>
                  <a:pt x="1099" y="777"/>
                  <a:pt x="1101" y="779"/>
                  <a:pt x="1099" y="781"/>
                </a:cubicBezTo>
                <a:cubicBezTo>
                  <a:pt x="1103" y="781"/>
                  <a:pt x="1103" y="777"/>
                  <a:pt x="1103" y="774"/>
                </a:cubicBezTo>
                <a:cubicBezTo>
                  <a:pt x="1108" y="776"/>
                  <a:pt x="1106" y="775"/>
                  <a:pt x="1112" y="774"/>
                </a:cubicBezTo>
                <a:cubicBezTo>
                  <a:pt x="1112" y="777"/>
                  <a:pt x="1114" y="779"/>
                  <a:pt x="1113" y="782"/>
                </a:cubicBezTo>
                <a:cubicBezTo>
                  <a:pt x="1103" y="786"/>
                  <a:pt x="1102" y="797"/>
                  <a:pt x="1092" y="800"/>
                </a:cubicBezTo>
                <a:cubicBezTo>
                  <a:pt x="1090" y="800"/>
                  <a:pt x="1090" y="798"/>
                  <a:pt x="1088" y="797"/>
                </a:cubicBezTo>
                <a:cubicBezTo>
                  <a:pt x="1084" y="805"/>
                  <a:pt x="1081" y="815"/>
                  <a:pt x="1070" y="816"/>
                </a:cubicBezTo>
                <a:cubicBezTo>
                  <a:pt x="1071" y="812"/>
                  <a:pt x="1076" y="812"/>
                  <a:pt x="1076" y="807"/>
                </a:cubicBezTo>
                <a:close/>
                <a:moveTo>
                  <a:pt x="1066" y="712"/>
                </a:moveTo>
                <a:cubicBezTo>
                  <a:pt x="1069" y="714"/>
                  <a:pt x="1066" y="717"/>
                  <a:pt x="1069" y="719"/>
                </a:cubicBezTo>
                <a:cubicBezTo>
                  <a:pt x="1067" y="723"/>
                  <a:pt x="1063" y="724"/>
                  <a:pt x="1059" y="724"/>
                </a:cubicBezTo>
                <a:cubicBezTo>
                  <a:pt x="1060" y="720"/>
                  <a:pt x="1057" y="720"/>
                  <a:pt x="1055" y="719"/>
                </a:cubicBezTo>
                <a:cubicBezTo>
                  <a:pt x="1056" y="715"/>
                  <a:pt x="1060" y="712"/>
                  <a:pt x="1066" y="712"/>
                </a:cubicBezTo>
                <a:close/>
                <a:moveTo>
                  <a:pt x="1054" y="736"/>
                </a:moveTo>
                <a:cubicBezTo>
                  <a:pt x="1054" y="737"/>
                  <a:pt x="1056" y="740"/>
                  <a:pt x="1054" y="740"/>
                </a:cubicBezTo>
                <a:cubicBezTo>
                  <a:pt x="1054" y="742"/>
                  <a:pt x="1056" y="739"/>
                  <a:pt x="1059" y="740"/>
                </a:cubicBezTo>
                <a:cubicBezTo>
                  <a:pt x="1059" y="737"/>
                  <a:pt x="1057" y="737"/>
                  <a:pt x="1057" y="734"/>
                </a:cubicBezTo>
                <a:cubicBezTo>
                  <a:pt x="1059" y="732"/>
                  <a:pt x="1063" y="731"/>
                  <a:pt x="1063" y="726"/>
                </a:cubicBezTo>
                <a:cubicBezTo>
                  <a:pt x="1067" y="726"/>
                  <a:pt x="1067" y="725"/>
                  <a:pt x="1070" y="726"/>
                </a:cubicBezTo>
                <a:cubicBezTo>
                  <a:pt x="1070" y="731"/>
                  <a:pt x="1068" y="731"/>
                  <a:pt x="1068" y="734"/>
                </a:cubicBezTo>
                <a:cubicBezTo>
                  <a:pt x="1066" y="734"/>
                  <a:pt x="1065" y="733"/>
                  <a:pt x="1062" y="733"/>
                </a:cubicBezTo>
                <a:cubicBezTo>
                  <a:pt x="1062" y="736"/>
                  <a:pt x="1063" y="737"/>
                  <a:pt x="1065" y="737"/>
                </a:cubicBezTo>
                <a:cubicBezTo>
                  <a:pt x="1065" y="740"/>
                  <a:pt x="1063" y="740"/>
                  <a:pt x="1062" y="742"/>
                </a:cubicBezTo>
                <a:cubicBezTo>
                  <a:pt x="1061" y="741"/>
                  <a:pt x="1061" y="740"/>
                  <a:pt x="1061" y="739"/>
                </a:cubicBezTo>
                <a:cubicBezTo>
                  <a:pt x="1058" y="740"/>
                  <a:pt x="1059" y="742"/>
                  <a:pt x="1059" y="745"/>
                </a:cubicBezTo>
                <a:cubicBezTo>
                  <a:pt x="1056" y="747"/>
                  <a:pt x="1056" y="753"/>
                  <a:pt x="1050" y="750"/>
                </a:cubicBezTo>
                <a:cubicBezTo>
                  <a:pt x="1051" y="749"/>
                  <a:pt x="1052" y="748"/>
                  <a:pt x="1052" y="746"/>
                </a:cubicBezTo>
                <a:cubicBezTo>
                  <a:pt x="1050" y="744"/>
                  <a:pt x="1049" y="747"/>
                  <a:pt x="1047" y="747"/>
                </a:cubicBezTo>
                <a:cubicBezTo>
                  <a:pt x="1042" y="742"/>
                  <a:pt x="1049" y="737"/>
                  <a:pt x="1054" y="736"/>
                </a:cubicBezTo>
                <a:close/>
                <a:moveTo>
                  <a:pt x="1050" y="704"/>
                </a:moveTo>
                <a:cubicBezTo>
                  <a:pt x="1047" y="705"/>
                  <a:pt x="1047" y="703"/>
                  <a:pt x="1044" y="704"/>
                </a:cubicBezTo>
                <a:cubicBezTo>
                  <a:pt x="1043" y="700"/>
                  <a:pt x="1047" y="701"/>
                  <a:pt x="1047" y="698"/>
                </a:cubicBezTo>
                <a:cubicBezTo>
                  <a:pt x="1039" y="702"/>
                  <a:pt x="1040" y="714"/>
                  <a:pt x="1031" y="716"/>
                </a:cubicBezTo>
                <a:cubicBezTo>
                  <a:pt x="1028" y="714"/>
                  <a:pt x="1033" y="711"/>
                  <a:pt x="1030" y="710"/>
                </a:cubicBezTo>
                <a:cubicBezTo>
                  <a:pt x="1022" y="710"/>
                  <a:pt x="1024" y="721"/>
                  <a:pt x="1016" y="721"/>
                </a:cubicBezTo>
                <a:cubicBezTo>
                  <a:pt x="1015" y="717"/>
                  <a:pt x="1020" y="715"/>
                  <a:pt x="1015" y="717"/>
                </a:cubicBezTo>
                <a:cubicBezTo>
                  <a:pt x="1014" y="711"/>
                  <a:pt x="1018" y="712"/>
                  <a:pt x="1020" y="710"/>
                </a:cubicBezTo>
                <a:cubicBezTo>
                  <a:pt x="1019" y="707"/>
                  <a:pt x="1018" y="711"/>
                  <a:pt x="1016" y="710"/>
                </a:cubicBezTo>
                <a:cubicBezTo>
                  <a:pt x="1017" y="705"/>
                  <a:pt x="1024" y="704"/>
                  <a:pt x="1019" y="697"/>
                </a:cubicBezTo>
                <a:cubicBezTo>
                  <a:pt x="1021" y="697"/>
                  <a:pt x="1023" y="697"/>
                  <a:pt x="1023" y="696"/>
                </a:cubicBezTo>
                <a:cubicBezTo>
                  <a:pt x="1026" y="697"/>
                  <a:pt x="1023" y="699"/>
                  <a:pt x="1023" y="701"/>
                </a:cubicBezTo>
                <a:cubicBezTo>
                  <a:pt x="1026" y="703"/>
                  <a:pt x="1026" y="700"/>
                  <a:pt x="1030" y="700"/>
                </a:cubicBezTo>
                <a:cubicBezTo>
                  <a:pt x="1038" y="705"/>
                  <a:pt x="1043" y="693"/>
                  <a:pt x="1051" y="692"/>
                </a:cubicBezTo>
                <a:cubicBezTo>
                  <a:pt x="1048" y="697"/>
                  <a:pt x="1053" y="699"/>
                  <a:pt x="1050" y="704"/>
                </a:cubicBezTo>
                <a:close/>
                <a:moveTo>
                  <a:pt x="1067" y="678"/>
                </a:moveTo>
                <a:cubicBezTo>
                  <a:pt x="1065" y="679"/>
                  <a:pt x="1065" y="678"/>
                  <a:pt x="1064" y="678"/>
                </a:cubicBezTo>
                <a:cubicBezTo>
                  <a:pt x="1064" y="675"/>
                  <a:pt x="1065" y="674"/>
                  <a:pt x="1068" y="675"/>
                </a:cubicBezTo>
                <a:cubicBezTo>
                  <a:pt x="1068" y="677"/>
                  <a:pt x="1067" y="677"/>
                  <a:pt x="1067" y="678"/>
                </a:cubicBezTo>
                <a:close/>
                <a:moveTo>
                  <a:pt x="1067" y="520"/>
                </a:moveTo>
                <a:cubicBezTo>
                  <a:pt x="1068" y="518"/>
                  <a:pt x="1069" y="516"/>
                  <a:pt x="1072" y="517"/>
                </a:cubicBezTo>
                <a:cubicBezTo>
                  <a:pt x="1072" y="519"/>
                  <a:pt x="1068" y="521"/>
                  <a:pt x="1067" y="520"/>
                </a:cubicBezTo>
                <a:close/>
                <a:moveTo>
                  <a:pt x="1100" y="574"/>
                </a:moveTo>
                <a:cubicBezTo>
                  <a:pt x="1100" y="577"/>
                  <a:pt x="1098" y="578"/>
                  <a:pt x="1095" y="578"/>
                </a:cubicBezTo>
                <a:cubicBezTo>
                  <a:pt x="1096" y="577"/>
                  <a:pt x="1097" y="574"/>
                  <a:pt x="1100" y="574"/>
                </a:cubicBezTo>
                <a:close/>
                <a:moveTo>
                  <a:pt x="1098" y="659"/>
                </a:moveTo>
                <a:cubicBezTo>
                  <a:pt x="1098" y="656"/>
                  <a:pt x="1098" y="654"/>
                  <a:pt x="1099" y="652"/>
                </a:cubicBezTo>
                <a:cubicBezTo>
                  <a:pt x="1102" y="652"/>
                  <a:pt x="1102" y="654"/>
                  <a:pt x="1104" y="653"/>
                </a:cubicBezTo>
                <a:cubicBezTo>
                  <a:pt x="1104" y="657"/>
                  <a:pt x="1101" y="658"/>
                  <a:pt x="1098" y="659"/>
                </a:cubicBezTo>
                <a:close/>
                <a:moveTo>
                  <a:pt x="1090" y="597"/>
                </a:moveTo>
                <a:cubicBezTo>
                  <a:pt x="1090" y="588"/>
                  <a:pt x="1099" y="584"/>
                  <a:pt x="1106" y="585"/>
                </a:cubicBezTo>
                <a:cubicBezTo>
                  <a:pt x="1103" y="591"/>
                  <a:pt x="1097" y="595"/>
                  <a:pt x="1090" y="597"/>
                </a:cubicBezTo>
                <a:close/>
                <a:moveTo>
                  <a:pt x="1125" y="506"/>
                </a:moveTo>
                <a:cubicBezTo>
                  <a:pt x="1125" y="509"/>
                  <a:pt x="1124" y="513"/>
                  <a:pt x="1120" y="513"/>
                </a:cubicBezTo>
                <a:cubicBezTo>
                  <a:pt x="1119" y="508"/>
                  <a:pt x="1121" y="505"/>
                  <a:pt x="1125" y="506"/>
                </a:cubicBezTo>
                <a:close/>
                <a:moveTo>
                  <a:pt x="1127" y="527"/>
                </a:moveTo>
                <a:cubicBezTo>
                  <a:pt x="1127" y="534"/>
                  <a:pt x="1121" y="535"/>
                  <a:pt x="1117" y="538"/>
                </a:cubicBezTo>
                <a:cubicBezTo>
                  <a:pt x="1116" y="536"/>
                  <a:pt x="1115" y="534"/>
                  <a:pt x="1115" y="531"/>
                </a:cubicBezTo>
                <a:cubicBezTo>
                  <a:pt x="1122" y="532"/>
                  <a:pt x="1122" y="524"/>
                  <a:pt x="1127" y="527"/>
                </a:cubicBezTo>
                <a:close/>
                <a:moveTo>
                  <a:pt x="1151" y="586"/>
                </a:moveTo>
                <a:cubicBezTo>
                  <a:pt x="1148" y="585"/>
                  <a:pt x="1151" y="579"/>
                  <a:pt x="1155" y="580"/>
                </a:cubicBezTo>
                <a:cubicBezTo>
                  <a:pt x="1155" y="583"/>
                  <a:pt x="1152" y="584"/>
                  <a:pt x="1151" y="586"/>
                </a:cubicBezTo>
                <a:close/>
                <a:moveTo>
                  <a:pt x="1151" y="561"/>
                </a:moveTo>
                <a:cubicBezTo>
                  <a:pt x="1151" y="579"/>
                  <a:pt x="1132" y="583"/>
                  <a:pt x="1119" y="585"/>
                </a:cubicBezTo>
                <a:cubicBezTo>
                  <a:pt x="1119" y="582"/>
                  <a:pt x="1117" y="580"/>
                  <a:pt x="1119" y="578"/>
                </a:cubicBezTo>
                <a:cubicBezTo>
                  <a:pt x="1116" y="578"/>
                  <a:pt x="1114" y="583"/>
                  <a:pt x="1111" y="580"/>
                </a:cubicBezTo>
                <a:cubicBezTo>
                  <a:pt x="1115" y="576"/>
                  <a:pt x="1120" y="574"/>
                  <a:pt x="1121" y="567"/>
                </a:cubicBezTo>
                <a:cubicBezTo>
                  <a:pt x="1126" y="568"/>
                  <a:pt x="1125" y="563"/>
                  <a:pt x="1129" y="562"/>
                </a:cubicBezTo>
                <a:cubicBezTo>
                  <a:pt x="1132" y="561"/>
                  <a:pt x="1130" y="565"/>
                  <a:pt x="1133" y="565"/>
                </a:cubicBezTo>
                <a:cubicBezTo>
                  <a:pt x="1139" y="558"/>
                  <a:pt x="1149" y="551"/>
                  <a:pt x="1157" y="556"/>
                </a:cubicBezTo>
                <a:cubicBezTo>
                  <a:pt x="1155" y="557"/>
                  <a:pt x="1154" y="561"/>
                  <a:pt x="1151" y="561"/>
                </a:cubicBezTo>
                <a:close/>
                <a:moveTo>
                  <a:pt x="1158" y="556"/>
                </a:moveTo>
                <a:cubicBezTo>
                  <a:pt x="1157" y="551"/>
                  <a:pt x="1163" y="553"/>
                  <a:pt x="1161" y="547"/>
                </a:cubicBezTo>
                <a:cubicBezTo>
                  <a:pt x="1165" y="547"/>
                  <a:pt x="1165" y="547"/>
                  <a:pt x="1165" y="547"/>
                </a:cubicBezTo>
                <a:cubicBezTo>
                  <a:pt x="1165" y="552"/>
                  <a:pt x="1161" y="554"/>
                  <a:pt x="1158" y="556"/>
                </a:cubicBezTo>
                <a:close/>
                <a:moveTo>
                  <a:pt x="1179" y="548"/>
                </a:moveTo>
                <a:cubicBezTo>
                  <a:pt x="1178" y="551"/>
                  <a:pt x="1177" y="552"/>
                  <a:pt x="1175" y="552"/>
                </a:cubicBezTo>
                <a:cubicBezTo>
                  <a:pt x="1175" y="550"/>
                  <a:pt x="1176" y="548"/>
                  <a:pt x="1179" y="548"/>
                </a:cubicBezTo>
                <a:close/>
                <a:moveTo>
                  <a:pt x="1177" y="514"/>
                </a:moveTo>
                <a:cubicBezTo>
                  <a:pt x="1176" y="512"/>
                  <a:pt x="1177" y="510"/>
                  <a:pt x="1178" y="509"/>
                </a:cubicBezTo>
                <a:cubicBezTo>
                  <a:pt x="1180" y="509"/>
                  <a:pt x="1180" y="511"/>
                  <a:pt x="1182" y="510"/>
                </a:cubicBezTo>
                <a:cubicBezTo>
                  <a:pt x="1182" y="513"/>
                  <a:pt x="1180" y="514"/>
                  <a:pt x="1177" y="514"/>
                </a:cubicBezTo>
                <a:close/>
                <a:moveTo>
                  <a:pt x="1112" y="747"/>
                </a:moveTo>
                <a:cubicBezTo>
                  <a:pt x="1108" y="748"/>
                  <a:pt x="1111" y="752"/>
                  <a:pt x="1113" y="754"/>
                </a:cubicBezTo>
                <a:cubicBezTo>
                  <a:pt x="1113" y="752"/>
                  <a:pt x="1114" y="752"/>
                  <a:pt x="1114" y="750"/>
                </a:cubicBezTo>
                <a:cubicBezTo>
                  <a:pt x="1113" y="749"/>
                  <a:pt x="1112" y="749"/>
                  <a:pt x="1112" y="747"/>
                </a:cubicBezTo>
                <a:close/>
                <a:moveTo>
                  <a:pt x="700" y="1082"/>
                </a:moveTo>
                <a:cubicBezTo>
                  <a:pt x="699" y="1085"/>
                  <a:pt x="702" y="1084"/>
                  <a:pt x="702" y="1085"/>
                </a:cubicBezTo>
                <a:cubicBezTo>
                  <a:pt x="704" y="1082"/>
                  <a:pt x="712" y="1083"/>
                  <a:pt x="715" y="1081"/>
                </a:cubicBezTo>
                <a:cubicBezTo>
                  <a:pt x="710" y="1075"/>
                  <a:pt x="707" y="1081"/>
                  <a:pt x="700" y="1082"/>
                </a:cubicBezTo>
                <a:close/>
                <a:moveTo>
                  <a:pt x="927" y="95"/>
                </a:moveTo>
                <a:cubicBezTo>
                  <a:pt x="937" y="94"/>
                  <a:pt x="932" y="90"/>
                  <a:pt x="927" y="95"/>
                </a:cubicBezTo>
                <a:close/>
                <a:moveTo>
                  <a:pt x="1147" y="166"/>
                </a:moveTo>
                <a:cubicBezTo>
                  <a:pt x="1143" y="165"/>
                  <a:pt x="1136" y="171"/>
                  <a:pt x="1141" y="174"/>
                </a:cubicBezTo>
                <a:cubicBezTo>
                  <a:pt x="1143" y="172"/>
                  <a:pt x="1142" y="167"/>
                  <a:pt x="1147" y="167"/>
                </a:cubicBezTo>
                <a:cubicBezTo>
                  <a:pt x="1147" y="167"/>
                  <a:pt x="1148" y="166"/>
                  <a:pt x="1147" y="166"/>
                </a:cubicBezTo>
                <a:close/>
                <a:moveTo>
                  <a:pt x="959" y="188"/>
                </a:moveTo>
                <a:cubicBezTo>
                  <a:pt x="961" y="182"/>
                  <a:pt x="971" y="177"/>
                  <a:pt x="976" y="181"/>
                </a:cubicBezTo>
                <a:cubicBezTo>
                  <a:pt x="981" y="176"/>
                  <a:pt x="993" y="173"/>
                  <a:pt x="994" y="167"/>
                </a:cubicBezTo>
                <a:cubicBezTo>
                  <a:pt x="979" y="168"/>
                  <a:pt x="971" y="179"/>
                  <a:pt x="957" y="183"/>
                </a:cubicBezTo>
                <a:cubicBezTo>
                  <a:pt x="957" y="185"/>
                  <a:pt x="957" y="187"/>
                  <a:pt x="959" y="188"/>
                </a:cubicBezTo>
                <a:close/>
                <a:moveTo>
                  <a:pt x="1152" y="259"/>
                </a:moveTo>
                <a:cubicBezTo>
                  <a:pt x="1152" y="256"/>
                  <a:pt x="1155" y="255"/>
                  <a:pt x="1157" y="253"/>
                </a:cubicBezTo>
                <a:cubicBezTo>
                  <a:pt x="1154" y="251"/>
                  <a:pt x="1151" y="249"/>
                  <a:pt x="1147" y="249"/>
                </a:cubicBezTo>
                <a:cubicBezTo>
                  <a:pt x="1148" y="254"/>
                  <a:pt x="1151" y="256"/>
                  <a:pt x="1153" y="255"/>
                </a:cubicBezTo>
                <a:cubicBezTo>
                  <a:pt x="1152" y="257"/>
                  <a:pt x="1148" y="258"/>
                  <a:pt x="1152" y="259"/>
                </a:cubicBezTo>
                <a:close/>
                <a:moveTo>
                  <a:pt x="1192" y="338"/>
                </a:moveTo>
                <a:cubicBezTo>
                  <a:pt x="1197" y="336"/>
                  <a:pt x="1200" y="334"/>
                  <a:pt x="1203" y="331"/>
                </a:cubicBezTo>
                <a:cubicBezTo>
                  <a:pt x="1200" y="333"/>
                  <a:pt x="1191" y="334"/>
                  <a:pt x="1192" y="338"/>
                </a:cubicBezTo>
                <a:close/>
                <a:moveTo>
                  <a:pt x="1219" y="382"/>
                </a:moveTo>
                <a:cubicBezTo>
                  <a:pt x="1223" y="382"/>
                  <a:pt x="1228" y="384"/>
                  <a:pt x="1231" y="378"/>
                </a:cubicBezTo>
                <a:cubicBezTo>
                  <a:pt x="1228" y="377"/>
                  <a:pt x="1226" y="381"/>
                  <a:pt x="1225" y="378"/>
                </a:cubicBezTo>
                <a:cubicBezTo>
                  <a:pt x="1228" y="377"/>
                  <a:pt x="1230" y="375"/>
                  <a:pt x="1232" y="374"/>
                </a:cubicBezTo>
                <a:cubicBezTo>
                  <a:pt x="1229" y="375"/>
                  <a:pt x="1226" y="375"/>
                  <a:pt x="1223" y="373"/>
                </a:cubicBezTo>
                <a:cubicBezTo>
                  <a:pt x="1223" y="377"/>
                  <a:pt x="1219" y="378"/>
                  <a:pt x="1219" y="382"/>
                </a:cubicBezTo>
                <a:close/>
                <a:moveTo>
                  <a:pt x="1162" y="385"/>
                </a:moveTo>
                <a:cubicBezTo>
                  <a:pt x="1170" y="385"/>
                  <a:pt x="1172" y="376"/>
                  <a:pt x="1179" y="378"/>
                </a:cubicBezTo>
                <a:cubicBezTo>
                  <a:pt x="1175" y="373"/>
                  <a:pt x="1166" y="382"/>
                  <a:pt x="1162" y="385"/>
                </a:cubicBezTo>
                <a:close/>
                <a:moveTo>
                  <a:pt x="1215" y="381"/>
                </a:moveTo>
                <a:cubicBezTo>
                  <a:pt x="1213" y="381"/>
                  <a:pt x="1202" y="379"/>
                  <a:pt x="1201" y="387"/>
                </a:cubicBezTo>
                <a:cubicBezTo>
                  <a:pt x="1204" y="387"/>
                  <a:pt x="1207" y="387"/>
                  <a:pt x="1208" y="390"/>
                </a:cubicBezTo>
                <a:cubicBezTo>
                  <a:pt x="1204" y="391"/>
                  <a:pt x="1203" y="394"/>
                  <a:pt x="1199" y="394"/>
                </a:cubicBezTo>
                <a:cubicBezTo>
                  <a:pt x="1201" y="396"/>
                  <a:pt x="1205" y="392"/>
                  <a:pt x="1208" y="390"/>
                </a:cubicBezTo>
                <a:cubicBezTo>
                  <a:pt x="1211" y="390"/>
                  <a:pt x="1213" y="390"/>
                  <a:pt x="1213" y="388"/>
                </a:cubicBezTo>
                <a:cubicBezTo>
                  <a:pt x="1212" y="387"/>
                  <a:pt x="1209" y="389"/>
                  <a:pt x="1209" y="387"/>
                </a:cubicBezTo>
                <a:cubicBezTo>
                  <a:pt x="1209" y="383"/>
                  <a:pt x="1214" y="384"/>
                  <a:pt x="1215" y="381"/>
                </a:cubicBezTo>
                <a:close/>
                <a:moveTo>
                  <a:pt x="1267" y="409"/>
                </a:moveTo>
                <a:cubicBezTo>
                  <a:pt x="1269" y="403"/>
                  <a:pt x="1274" y="398"/>
                  <a:pt x="1282" y="398"/>
                </a:cubicBezTo>
                <a:cubicBezTo>
                  <a:pt x="1285" y="394"/>
                  <a:pt x="1291" y="392"/>
                  <a:pt x="1287" y="393"/>
                </a:cubicBezTo>
                <a:cubicBezTo>
                  <a:pt x="1282" y="394"/>
                  <a:pt x="1262" y="406"/>
                  <a:pt x="1255" y="404"/>
                </a:cubicBezTo>
                <a:cubicBezTo>
                  <a:pt x="1255" y="405"/>
                  <a:pt x="1258" y="405"/>
                  <a:pt x="1257" y="407"/>
                </a:cubicBezTo>
                <a:cubicBezTo>
                  <a:pt x="1253" y="407"/>
                  <a:pt x="1253" y="410"/>
                  <a:pt x="1251" y="412"/>
                </a:cubicBezTo>
                <a:cubicBezTo>
                  <a:pt x="1256" y="414"/>
                  <a:pt x="1259" y="407"/>
                  <a:pt x="1267" y="409"/>
                </a:cubicBezTo>
                <a:close/>
                <a:moveTo>
                  <a:pt x="1230" y="407"/>
                </a:moveTo>
                <a:cubicBezTo>
                  <a:pt x="1229" y="408"/>
                  <a:pt x="1226" y="408"/>
                  <a:pt x="1226" y="406"/>
                </a:cubicBezTo>
                <a:cubicBezTo>
                  <a:pt x="1226" y="404"/>
                  <a:pt x="1230" y="405"/>
                  <a:pt x="1230" y="403"/>
                </a:cubicBezTo>
                <a:cubicBezTo>
                  <a:pt x="1229" y="403"/>
                  <a:pt x="1229" y="401"/>
                  <a:pt x="1229" y="400"/>
                </a:cubicBezTo>
                <a:cubicBezTo>
                  <a:pt x="1226" y="401"/>
                  <a:pt x="1224" y="401"/>
                  <a:pt x="1223" y="399"/>
                </a:cubicBezTo>
                <a:cubicBezTo>
                  <a:pt x="1220" y="402"/>
                  <a:pt x="1210" y="404"/>
                  <a:pt x="1218" y="404"/>
                </a:cubicBezTo>
                <a:cubicBezTo>
                  <a:pt x="1216" y="405"/>
                  <a:pt x="1214" y="405"/>
                  <a:pt x="1214" y="408"/>
                </a:cubicBezTo>
                <a:cubicBezTo>
                  <a:pt x="1216" y="408"/>
                  <a:pt x="1217" y="407"/>
                  <a:pt x="1217" y="408"/>
                </a:cubicBezTo>
                <a:cubicBezTo>
                  <a:pt x="1217" y="411"/>
                  <a:pt x="1214" y="412"/>
                  <a:pt x="1214" y="415"/>
                </a:cubicBezTo>
                <a:cubicBezTo>
                  <a:pt x="1219" y="416"/>
                  <a:pt x="1229" y="415"/>
                  <a:pt x="1230" y="407"/>
                </a:cubicBezTo>
                <a:close/>
                <a:moveTo>
                  <a:pt x="1230" y="406"/>
                </a:moveTo>
                <a:cubicBezTo>
                  <a:pt x="1230" y="406"/>
                  <a:pt x="1230" y="407"/>
                  <a:pt x="1230" y="407"/>
                </a:cubicBezTo>
                <a:cubicBezTo>
                  <a:pt x="1230" y="407"/>
                  <a:pt x="1230" y="406"/>
                  <a:pt x="1230" y="406"/>
                </a:cubicBezTo>
                <a:close/>
                <a:moveTo>
                  <a:pt x="1245" y="418"/>
                </a:moveTo>
                <a:cubicBezTo>
                  <a:pt x="1244" y="416"/>
                  <a:pt x="1245" y="414"/>
                  <a:pt x="1246" y="414"/>
                </a:cubicBezTo>
                <a:cubicBezTo>
                  <a:pt x="1249" y="415"/>
                  <a:pt x="1250" y="410"/>
                  <a:pt x="1248" y="413"/>
                </a:cubicBezTo>
                <a:cubicBezTo>
                  <a:pt x="1243" y="414"/>
                  <a:pt x="1239" y="417"/>
                  <a:pt x="1234" y="419"/>
                </a:cubicBezTo>
                <a:cubicBezTo>
                  <a:pt x="1238" y="422"/>
                  <a:pt x="1241" y="415"/>
                  <a:pt x="1245" y="418"/>
                </a:cubicBezTo>
                <a:close/>
                <a:moveTo>
                  <a:pt x="1167" y="425"/>
                </a:moveTo>
                <a:cubicBezTo>
                  <a:pt x="1171" y="423"/>
                  <a:pt x="1175" y="421"/>
                  <a:pt x="1178" y="418"/>
                </a:cubicBezTo>
                <a:cubicBezTo>
                  <a:pt x="1174" y="420"/>
                  <a:pt x="1169" y="421"/>
                  <a:pt x="1167" y="425"/>
                </a:cubicBezTo>
                <a:close/>
                <a:moveTo>
                  <a:pt x="1136" y="429"/>
                </a:moveTo>
                <a:cubicBezTo>
                  <a:pt x="1130" y="428"/>
                  <a:pt x="1127" y="435"/>
                  <a:pt x="1123" y="432"/>
                </a:cubicBezTo>
                <a:cubicBezTo>
                  <a:pt x="1123" y="429"/>
                  <a:pt x="1128" y="430"/>
                  <a:pt x="1128" y="427"/>
                </a:cubicBezTo>
                <a:cubicBezTo>
                  <a:pt x="1123" y="425"/>
                  <a:pt x="1110" y="427"/>
                  <a:pt x="1108" y="434"/>
                </a:cubicBezTo>
                <a:cubicBezTo>
                  <a:pt x="1111" y="435"/>
                  <a:pt x="1116" y="438"/>
                  <a:pt x="1114" y="441"/>
                </a:cubicBezTo>
                <a:cubicBezTo>
                  <a:pt x="1117" y="442"/>
                  <a:pt x="1120" y="438"/>
                  <a:pt x="1121" y="440"/>
                </a:cubicBezTo>
                <a:cubicBezTo>
                  <a:pt x="1120" y="441"/>
                  <a:pt x="1119" y="442"/>
                  <a:pt x="1118" y="443"/>
                </a:cubicBezTo>
                <a:cubicBezTo>
                  <a:pt x="1114" y="440"/>
                  <a:pt x="1108" y="449"/>
                  <a:pt x="1104" y="452"/>
                </a:cubicBezTo>
                <a:cubicBezTo>
                  <a:pt x="1107" y="452"/>
                  <a:pt x="1110" y="451"/>
                  <a:pt x="1109" y="455"/>
                </a:cubicBezTo>
                <a:cubicBezTo>
                  <a:pt x="1106" y="455"/>
                  <a:pt x="1105" y="452"/>
                  <a:pt x="1103" y="455"/>
                </a:cubicBezTo>
                <a:cubicBezTo>
                  <a:pt x="1103" y="458"/>
                  <a:pt x="1103" y="460"/>
                  <a:pt x="1105" y="462"/>
                </a:cubicBezTo>
                <a:cubicBezTo>
                  <a:pt x="1110" y="457"/>
                  <a:pt x="1118" y="457"/>
                  <a:pt x="1120" y="450"/>
                </a:cubicBezTo>
                <a:cubicBezTo>
                  <a:pt x="1123" y="450"/>
                  <a:pt x="1127" y="446"/>
                  <a:pt x="1124" y="445"/>
                </a:cubicBezTo>
                <a:cubicBezTo>
                  <a:pt x="1122" y="447"/>
                  <a:pt x="1120" y="449"/>
                  <a:pt x="1117" y="450"/>
                </a:cubicBezTo>
                <a:cubicBezTo>
                  <a:pt x="1117" y="449"/>
                  <a:pt x="1116" y="449"/>
                  <a:pt x="1116" y="448"/>
                </a:cubicBezTo>
                <a:cubicBezTo>
                  <a:pt x="1117" y="447"/>
                  <a:pt x="1117" y="446"/>
                  <a:pt x="1118" y="445"/>
                </a:cubicBezTo>
                <a:cubicBezTo>
                  <a:pt x="1119" y="448"/>
                  <a:pt x="1121" y="444"/>
                  <a:pt x="1124" y="445"/>
                </a:cubicBezTo>
                <a:cubicBezTo>
                  <a:pt x="1124" y="442"/>
                  <a:pt x="1124" y="442"/>
                  <a:pt x="1126" y="439"/>
                </a:cubicBezTo>
                <a:cubicBezTo>
                  <a:pt x="1124" y="437"/>
                  <a:pt x="1122" y="439"/>
                  <a:pt x="1122" y="438"/>
                </a:cubicBezTo>
                <a:cubicBezTo>
                  <a:pt x="1125" y="433"/>
                  <a:pt x="1132" y="433"/>
                  <a:pt x="1136" y="429"/>
                </a:cubicBezTo>
                <a:close/>
                <a:moveTo>
                  <a:pt x="1094" y="442"/>
                </a:moveTo>
                <a:cubicBezTo>
                  <a:pt x="1090" y="444"/>
                  <a:pt x="1079" y="444"/>
                  <a:pt x="1080" y="448"/>
                </a:cubicBezTo>
                <a:cubicBezTo>
                  <a:pt x="1085" y="447"/>
                  <a:pt x="1095" y="442"/>
                  <a:pt x="1094" y="442"/>
                </a:cubicBezTo>
                <a:close/>
                <a:moveTo>
                  <a:pt x="1002" y="455"/>
                </a:moveTo>
                <a:cubicBezTo>
                  <a:pt x="999" y="456"/>
                  <a:pt x="995" y="456"/>
                  <a:pt x="995" y="460"/>
                </a:cubicBezTo>
                <a:cubicBezTo>
                  <a:pt x="999" y="460"/>
                  <a:pt x="999" y="456"/>
                  <a:pt x="1002" y="455"/>
                </a:cubicBezTo>
                <a:close/>
                <a:moveTo>
                  <a:pt x="1126" y="464"/>
                </a:moveTo>
                <a:cubicBezTo>
                  <a:pt x="1127" y="462"/>
                  <a:pt x="1129" y="462"/>
                  <a:pt x="1131" y="462"/>
                </a:cubicBezTo>
                <a:cubicBezTo>
                  <a:pt x="1131" y="457"/>
                  <a:pt x="1126" y="460"/>
                  <a:pt x="1125" y="462"/>
                </a:cubicBezTo>
                <a:cubicBezTo>
                  <a:pt x="1127" y="462"/>
                  <a:pt x="1125" y="464"/>
                  <a:pt x="1126" y="464"/>
                </a:cubicBezTo>
                <a:close/>
                <a:moveTo>
                  <a:pt x="1234" y="521"/>
                </a:moveTo>
                <a:cubicBezTo>
                  <a:pt x="1230" y="525"/>
                  <a:pt x="1219" y="527"/>
                  <a:pt x="1218" y="531"/>
                </a:cubicBezTo>
                <a:cubicBezTo>
                  <a:pt x="1216" y="534"/>
                  <a:pt x="1197" y="535"/>
                  <a:pt x="1192" y="546"/>
                </a:cubicBezTo>
                <a:cubicBezTo>
                  <a:pt x="1199" y="545"/>
                  <a:pt x="1205" y="540"/>
                  <a:pt x="1212" y="536"/>
                </a:cubicBezTo>
                <a:cubicBezTo>
                  <a:pt x="1220" y="532"/>
                  <a:pt x="1232" y="529"/>
                  <a:pt x="1234" y="521"/>
                </a:cubicBezTo>
                <a:close/>
                <a:moveTo>
                  <a:pt x="162" y="592"/>
                </a:moveTo>
                <a:cubicBezTo>
                  <a:pt x="153" y="594"/>
                  <a:pt x="146" y="599"/>
                  <a:pt x="141" y="605"/>
                </a:cubicBezTo>
                <a:cubicBezTo>
                  <a:pt x="144" y="605"/>
                  <a:pt x="145" y="604"/>
                  <a:pt x="147" y="607"/>
                </a:cubicBezTo>
                <a:cubicBezTo>
                  <a:pt x="147" y="609"/>
                  <a:pt x="143" y="611"/>
                  <a:pt x="145" y="612"/>
                </a:cubicBezTo>
                <a:cubicBezTo>
                  <a:pt x="146" y="609"/>
                  <a:pt x="150" y="609"/>
                  <a:pt x="152" y="608"/>
                </a:cubicBezTo>
                <a:cubicBezTo>
                  <a:pt x="152" y="605"/>
                  <a:pt x="150" y="603"/>
                  <a:pt x="151" y="599"/>
                </a:cubicBezTo>
                <a:cubicBezTo>
                  <a:pt x="152" y="599"/>
                  <a:pt x="152" y="598"/>
                  <a:pt x="153" y="598"/>
                </a:cubicBezTo>
                <a:cubicBezTo>
                  <a:pt x="157" y="600"/>
                  <a:pt x="162" y="596"/>
                  <a:pt x="162" y="592"/>
                </a:cubicBezTo>
                <a:close/>
                <a:moveTo>
                  <a:pt x="202" y="660"/>
                </a:moveTo>
                <a:cubicBezTo>
                  <a:pt x="200" y="659"/>
                  <a:pt x="200" y="657"/>
                  <a:pt x="197" y="658"/>
                </a:cubicBezTo>
                <a:cubicBezTo>
                  <a:pt x="197" y="659"/>
                  <a:pt x="195" y="663"/>
                  <a:pt x="196" y="663"/>
                </a:cubicBezTo>
                <a:cubicBezTo>
                  <a:pt x="196" y="659"/>
                  <a:pt x="201" y="662"/>
                  <a:pt x="202" y="660"/>
                </a:cubicBezTo>
                <a:close/>
                <a:moveTo>
                  <a:pt x="1186" y="672"/>
                </a:moveTo>
                <a:cubicBezTo>
                  <a:pt x="1184" y="675"/>
                  <a:pt x="1182" y="676"/>
                  <a:pt x="1178" y="677"/>
                </a:cubicBezTo>
                <a:cubicBezTo>
                  <a:pt x="1178" y="676"/>
                  <a:pt x="1177" y="675"/>
                  <a:pt x="1177" y="675"/>
                </a:cubicBezTo>
                <a:cubicBezTo>
                  <a:pt x="1178" y="672"/>
                  <a:pt x="1178" y="670"/>
                  <a:pt x="1178" y="666"/>
                </a:cubicBezTo>
                <a:cubicBezTo>
                  <a:pt x="1172" y="668"/>
                  <a:pt x="1168" y="672"/>
                  <a:pt x="1164" y="676"/>
                </a:cubicBezTo>
                <a:cubicBezTo>
                  <a:pt x="1165" y="679"/>
                  <a:pt x="1171" y="677"/>
                  <a:pt x="1173" y="678"/>
                </a:cubicBezTo>
                <a:cubicBezTo>
                  <a:pt x="1173" y="683"/>
                  <a:pt x="1173" y="683"/>
                  <a:pt x="1173" y="683"/>
                </a:cubicBezTo>
                <a:cubicBezTo>
                  <a:pt x="1179" y="681"/>
                  <a:pt x="1186" y="676"/>
                  <a:pt x="1186" y="672"/>
                </a:cubicBezTo>
                <a:close/>
                <a:moveTo>
                  <a:pt x="1169" y="675"/>
                </a:moveTo>
                <a:cubicBezTo>
                  <a:pt x="1169" y="671"/>
                  <a:pt x="1173" y="671"/>
                  <a:pt x="1176" y="670"/>
                </a:cubicBezTo>
                <a:cubicBezTo>
                  <a:pt x="1176" y="673"/>
                  <a:pt x="1175" y="673"/>
                  <a:pt x="1175" y="676"/>
                </a:cubicBezTo>
                <a:cubicBezTo>
                  <a:pt x="1173" y="676"/>
                  <a:pt x="1171" y="676"/>
                  <a:pt x="1169" y="675"/>
                </a:cubicBezTo>
                <a:close/>
                <a:moveTo>
                  <a:pt x="1045" y="783"/>
                </a:moveTo>
                <a:cubicBezTo>
                  <a:pt x="1045" y="786"/>
                  <a:pt x="1040" y="792"/>
                  <a:pt x="1038" y="787"/>
                </a:cubicBezTo>
                <a:cubicBezTo>
                  <a:pt x="1035" y="787"/>
                  <a:pt x="1035" y="790"/>
                  <a:pt x="1034" y="792"/>
                </a:cubicBezTo>
                <a:cubicBezTo>
                  <a:pt x="1037" y="790"/>
                  <a:pt x="1034" y="795"/>
                  <a:pt x="1037" y="795"/>
                </a:cubicBezTo>
                <a:cubicBezTo>
                  <a:pt x="1037" y="792"/>
                  <a:pt x="1040" y="793"/>
                  <a:pt x="1042" y="793"/>
                </a:cubicBezTo>
                <a:cubicBezTo>
                  <a:pt x="1040" y="788"/>
                  <a:pt x="1043" y="786"/>
                  <a:pt x="1048" y="786"/>
                </a:cubicBezTo>
                <a:cubicBezTo>
                  <a:pt x="1048" y="785"/>
                  <a:pt x="1049" y="784"/>
                  <a:pt x="1049" y="783"/>
                </a:cubicBezTo>
                <a:cubicBezTo>
                  <a:pt x="1047" y="784"/>
                  <a:pt x="1048" y="784"/>
                  <a:pt x="1045" y="783"/>
                </a:cubicBezTo>
                <a:close/>
                <a:moveTo>
                  <a:pt x="1192" y="801"/>
                </a:moveTo>
                <a:cubicBezTo>
                  <a:pt x="1193" y="799"/>
                  <a:pt x="1191" y="795"/>
                  <a:pt x="1196" y="794"/>
                </a:cubicBezTo>
                <a:cubicBezTo>
                  <a:pt x="1194" y="792"/>
                  <a:pt x="1191" y="795"/>
                  <a:pt x="1190" y="796"/>
                </a:cubicBezTo>
                <a:cubicBezTo>
                  <a:pt x="1191" y="797"/>
                  <a:pt x="1189" y="798"/>
                  <a:pt x="1190" y="799"/>
                </a:cubicBezTo>
                <a:cubicBezTo>
                  <a:pt x="1191" y="800"/>
                  <a:pt x="1192" y="800"/>
                  <a:pt x="1192" y="801"/>
                </a:cubicBezTo>
                <a:close/>
                <a:moveTo>
                  <a:pt x="1191" y="802"/>
                </a:moveTo>
                <a:cubicBezTo>
                  <a:pt x="1192" y="802"/>
                  <a:pt x="1192" y="801"/>
                  <a:pt x="1192" y="801"/>
                </a:cubicBezTo>
                <a:cubicBezTo>
                  <a:pt x="1192" y="801"/>
                  <a:pt x="1191" y="801"/>
                  <a:pt x="1191" y="802"/>
                </a:cubicBezTo>
                <a:close/>
                <a:moveTo>
                  <a:pt x="1192" y="801"/>
                </a:moveTo>
                <a:cubicBezTo>
                  <a:pt x="1192" y="801"/>
                  <a:pt x="1192" y="801"/>
                  <a:pt x="1192" y="801"/>
                </a:cubicBezTo>
                <a:cubicBezTo>
                  <a:pt x="1192" y="801"/>
                  <a:pt x="1192" y="801"/>
                  <a:pt x="1192" y="801"/>
                </a:cubicBezTo>
                <a:cubicBezTo>
                  <a:pt x="1192" y="801"/>
                  <a:pt x="1192" y="801"/>
                  <a:pt x="1192" y="801"/>
                </a:cubicBezTo>
                <a:close/>
                <a:moveTo>
                  <a:pt x="1117" y="848"/>
                </a:moveTo>
                <a:cubicBezTo>
                  <a:pt x="1117" y="847"/>
                  <a:pt x="1117" y="846"/>
                  <a:pt x="1118" y="846"/>
                </a:cubicBezTo>
                <a:cubicBezTo>
                  <a:pt x="1117" y="846"/>
                  <a:pt x="1117" y="846"/>
                  <a:pt x="1117" y="846"/>
                </a:cubicBezTo>
                <a:lnTo>
                  <a:pt x="1117" y="848"/>
                </a:lnTo>
                <a:close/>
                <a:moveTo>
                  <a:pt x="1138" y="833"/>
                </a:moveTo>
                <a:cubicBezTo>
                  <a:pt x="1136" y="833"/>
                  <a:pt x="1136" y="831"/>
                  <a:pt x="1136" y="831"/>
                </a:cubicBezTo>
                <a:cubicBezTo>
                  <a:pt x="1133" y="838"/>
                  <a:pt x="1121" y="840"/>
                  <a:pt x="1118" y="846"/>
                </a:cubicBezTo>
                <a:cubicBezTo>
                  <a:pt x="1124" y="846"/>
                  <a:pt x="1124" y="846"/>
                  <a:pt x="1124" y="846"/>
                </a:cubicBezTo>
                <a:cubicBezTo>
                  <a:pt x="1127" y="843"/>
                  <a:pt x="1131" y="834"/>
                  <a:pt x="1136" y="838"/>
                </a:cubicBezTo>
                <a:cubicBezTo>
                  <a:pt x="1135" y="835"/>
                  <a:pt x="1139" y="836"/>
                  <a:pt x="1138" y="833"/>
                </a:cubicBezTo>
                <a:close/>
                <a:moveTo>
                  <a:pt x="117" y="847"/>
                </a:moveTo>
                <a:cubicBezTo>
                  <a:pt x="113" y="845"/>
                  <a:pt x="109" y="848"/>
                  <a:pt x="108" y="851"/>
                </a:cubicBezTo>
                <a:cubicBezTo>
                  <a:pt x="113" y="849"/>
                  <a:pt x="117" y="847"/>
                  <a:pt x="121" y="846"/>
                </a:cubicBezTo>
                <a:cubicBezTo>
                  <a:pt x="130" y="844"/>
                  <a:pt x="129" y="845"/>
                  <a:pt x="134" y="836"/>
                </a:cubicBezTo>
                <a:cubicBezTo>
                  <a:pt x="134" y="836"/>
                  <a:pt x="136" y="837"/>
                  <a:pt x="136" y="835"/>
                </a:cubicBezTo>
                <a:cubicBezTo>
                  <a:pt x="133" y="837"/>
                  <a:pt x="134" y="833"/>
                  <a:pt x="131" y="834"/>
                </a:cubicBezTo>
                <a:cubicBezTo>
                  <a:pt x="126" y="837"/>
                  <a:pt x="121" y="841"/>
                  <a:pt x="117" y="847"/>
                </a:cubicBezTo>
                <a:close/>
                <a:moveTo>
                  <a:pt x="167" y="840"/>
                </a:moveTo>
                <a:cubicBezTo>
                  <a:pt x="167" y="844"/>
                  <a:pt x="160" y="841"/>
                  <a:pt x="160" y="845"/>
                </a:cubicBezTo>
                <a:cubicBezTo>
                  <a:pt x="163" y="845"/>
                  <a:pt x="163" y="843"/>
                  <a:pt x="165" y="845"/>
                </a:cubicBezTo>
                <a:cubicBezTo>
                  <a:pt x="164" y="842"/>
                  <a:pt x="170" y="842"/>
                  <a:pt x="167" y="840"/>
                </a:cubicBezTo>
                <a:close/>
                <a:moveTo>
                  <a:pt x="149" y="845"/>
                </a:moveTo>
                <a:cubicBezTo>
                  <a:pt x="142" y="845"/>
                  <a:pt x="132" y="851"/>
                  <a:pt x="129" y="858"/>
                </a:cubicBezTo>
                <a:cubicBezTo>
                  <a:pt x="126" y="858"/>
                  <a:pt x="125" y="857"/>
                  <a:pt x="123" y="857"/>
                </a:cubicBezTo>
                <a:cubicBezTo>
                  <a:pt x="114" y="866"/>
                  <a:pt x="103" y="873"/>
                  <a:pt x="93" y="882"/>
                </a:cubicBezTo>
                <a:cubicBezTo>
                  <a:pt x="105" y="872"/>
                  <a:pt x="122" y="871"/>
                  <a:pt x="133" y="860"/>
                </a:cubicBezTo>
                <a:cubicBezTo>
                  <a:pt x="132" y="860"/>
                  <a:pt x="130" y="860"/>
                  <a:pt x="130" y="858"/>
                </a:cubicBezTo>
                <a:cubicBezTo>
                  <a:pt x="135" y="852"/>
                  <a:pt x="145" y="851"/>
                  <a:pt x="149" y="845"/>
                </a:cubicBezTo>
                <a:close/>
                <a:moveTo>
                  <a:pt x="1051" y="939"/>
                </a:moveTo>
                <a:cubicBezTo>
                  <a:pt x="1054" y="938"/>
                  <a:pt x="1056" y="936"/>
                  <a:pt x="1058" y="934"/>
                </a:cubicBezTo>
                <a:cubicBezTo>
                  <a:pt x="1062" y="934"/>
                  <a:pt x="1062" y="937"/>
                  <a:pt x="1062" y="939"/>
                </a:cubicBezTo>
                <a:cubicBezTo>
                  <a:pt x="1063" y="936"/>
                  <a:pt x="1066" y="938"/>
                  <a:pt x="1068" y="939"/>
                </a:cubicBezTo>
                <a:cubicBezTo>
                  <a:pt x="1068" y="936"/>
                  <a:pt x="1070" y="935"/>
                  <a:pt x="1070" y="932"/>
                </a:cubicBezTo>
                <a:cubicBezTo>
                  <a:pt x="1066" y="927"/>
                  <a:pt x="1075" y="910"/>
                  <a:pt x="1082" y="916"/>
                </a:cubicBezTo>
                <a:cubicBezTo>
                  <a:pt x="1082" y="922"/>
                  <a:pt x="1072" y="926"/>
                  <a:pt x="1076" y="930"/>
                </a:cubicBezTo>
                <a:cubicBezTo>
                  <a:pt x="1081" y="925"/>
                  <a:pt x="1097" y="922"/>
                  <a:pt x="1097" y="913"/>
                </a:cubicBezTo>
                <a:cubicBezTo>
                  <a:pt x="1095" y="914"/>
                  <a:pt x="1097" y="910"/>
                  <a:pt x="1094" y="910"/>
                </a:cubicBezTo>
                <a:cubicBezTo>
                  <a:pt x="1096" y="907"/>
                  <a:pt x="1093" y="906"/>
                  <a:pt x="1097" y="905"/>
                </a:cubicBezTo>
                <a:cubicBezTo>
                  <a:pt x="1097" y="903"/>
                  <a:pt x="1095" y="902"/>
                  <a:pt x="1096" y="900"/>
                </a:cubicBezTo>
                <a:cubicBezTo>
                  <a:pt x="1093" y="901"/>
                  <a:pt x="1094" y="897"/>
                  <a:pt x="1092" y="897"/>
                </a:cubicBezTo>
                <a:cubicBezTo>
                  <a:pt x="1091" y="902"/>
                  <a:pt x="1088" y="905"/>
                  <a:pt x="1084" y="910"/>
                </a:cubicBezTo>
                <a:cubicBezTo>
                  <a:pt x="1082" y="907"/>
                  <a:pt x="1081" y="912"/>
                  <a:pt x="1078" y="912"/>
                </a:cubicBezTo>
                <a:cubicBezTo>
                  <a:pt x="1078" y="909"/>
                  <a:pt x="1078" y="908"/>
                  <a:pt x="1077" y="907"/>
                </a:cubicBezTo>
                <a:cubicBezTo>
                  <a:pt x="1094" y="892"/>
                  <a:pt x="1113" y="879"/>
                  <a:pt x="1135" y="870"/>
                </a:cubicBezTo>
                <a:cubicBezTo>
                  <a:pt x="1133" y="867"/>
                  <a:pt x="1137" y="866"/>
                  <a:pt x="1135" y="865"/>
                </a:cubicBezTo>
                <a:cubicBezTo>
                  <a:pt x="1135" y="867"/>
                  <a:pt x="1130" y="867"/>
                  <a:pt x="1132" y="864"/>
                </a:cubicBezTo>
                <a:cubicBezTo>
                  <a:pt x="1129" y="865"/>
                  <a:pt x="1125" y="870"/>
                  <a:pt x="1121" y="867"/>
                </a:cubicBezTo>
                <a:cubicBezTo>
                  <a:pt x="1120" y="864"/>
                  <a:pt x="1122" y="865"/>
                  <a:pt x="1123" y="863"/>
                </a:cubicBezTo>
                <a:cubicBezTo>
                  <a:pt x="1119" y="863"/>
                  <a:pt x="1115" y="868"/>
                  <a:pt x="1114" y="861"/>
                </a:cubicBezTo>
                <a:cubicBezTo>
                  <a:pt x="1116" y="862"/>
                  <a:pt x="1115" y="864"/>
                  <a:pt x="1118" y="863"/>
                </a:cubicBezTo>
                <a:cubicBezTo>
                  <a:pt x="1118" y="862"/>
                  <a:pt x="1117" y="861"/>
                  <a:pt x="1117" y="860"/>
                </a:cubicBezTo>
                <a:cubicBezTo>
                  <a:pt x="1115" y="859"/>
                  <a:pt x="1113" y="859"/>
                  <a:pt x="1112" y="860"/>
                </a:cubicBezTo>
                <a:cubicBezTo>
                  <a:pt x="1111" y="858"/>
                  <a:pt x="1109" y="857"/>
                  <a:pt x="1109" y="855"/>
                </a:cubicBezTo>
                <a:cubicBezTo>
                  <a:pt x="1111" y="853"/>
                  <a:pt x="1111" y="849"/>
                  <a:pt x="1114" y="848"/>
                </a:cubicBezTo>
                <a:cubicBezTo>
                  <a:pt x="1107" y="845"/>
                  <a:pt x="1101" y="858"/>
                  <a:pt x="1096" y="851"/>
                </a:cubicBezTo>
                <a:cubicBezTo>
                  <a:pt x="1095" y="854"/>
                  <a:pt x="1098" y="854"/>
                  <a:pt x="1097" y="857"/>
                </a:cubicBezTo>
                <a:cubicBezTo>
                  <a:pt x="1093" y="860"/>
                  <a:pt x="1086" y="858"/>
                  <a:pt x="1084" y="866"/>
                </a:cubicBezTo>
                <a:cubicBezTo>
                  <a:pt x="1088" y="864"/>
                  <a:pt x="1087" y="868"/>
                  <a:pt x="1087" y="872"/>
                </a:cubicBezTo>
                <a:cubicBezTo>
                  <a:pt x="1092" y="870"/>
                  <a:pt x="1091" y="872"/>
                  <a:pt x="1092" y="874"/>
                </a:cubicBezTo>
                <a:cubicBezTo>
                  <a:pt x="1093" y="871"/>
                  <a:pt x="1095" y="874"/>
                  <a:pt x="1095" y="876"/>
                </a:cubicBezTo>
                <a:cubicBezTo>
                  <a:pt x="1092" y="880"/>
                  <a:pt x="1089" y="883"/>
                  <a:pt x="1084" y="883"/>
                </a:cubicBezTo>
                <a:cubicBezTo>
                  <a:pt x="1085" y="879"/>
                  <a:pt x="1084" y="876"/>
                  <a:pt x="1081" y="874"/>
                </a:cubicBezTo>
                <a:cubicBezTo>
                  <a:pt x="1081" y="876"/>
                  <a:pt x="1079" y="875"/>
                  <a:pt x="1079" y="876"/>
                </a:cubicBezTo>
                <a:cubicBezTo>
                  <a:pt x="1082" y="882"/>
                  <a:pt x="1075" y="894"/>
                  <a:pt x="1067" y="894"/>
                </a:cubicBezTo>
                <a:cubicBezTo>
                  <a:pt x="1067" y="891"/>
                  <a:pt x="1066" y="889"/>
                  <a:pt x="1065" y="887"/>
                </a:cubicBezTo>
                <a:cubicBezTo>
                  <a:pt x="1063" y="891"/>
                  <a:pt x="1067" y="891"/>
                  <a:pt x="1066" y="896"/>
                </a:cubicBezTo>
                <a:cubicBezTo>
                  <a:pt x="1063" y="898"/>
                  <a:pt x="1058" y="898"/>
                  <a:pt x="1058" y="902"/>
                </a:cubicBezTo>
                <a:cubicBezTo>
                  <a:pt x="1058" y="904"/>
                  <a:pt x="1061" y="902"/>
                  <a:pt x="1061" y="904"/>
                </a:cubicBezTo>
                <a:cubicBezTo>
                  <a:pt x="1058" y="906"/>
                  <a:pt x="1058" y="910"/>
                  <a:pt x="1056" y="913"/>
                </a:cubicBezTo>
                <a:cubicBezTo>
                  <a:pt x="1061" y="913"/>
                  <a:pt x="1063" y="917"/>
                  <a:pt x="1064" y="921"/>
                </a:cubicBezTo>
                <a:cubicBezTo>
                  <a:pt x="1059" y="928"/>
                  <a:pt x="1049" y="929"/>
                  <a:pt x="1051" y="939"/>
                </a:cubicBezTo>
                <a:close/>
                <a:moveTo>
                  <a:pt x="1103" y="880"/>
                </a:moveTo>
                <a:cubicBezTo>
                  <a:pt x="1103" y="876"/>
                  <a:pt x="1106" y="876"/>
                  <a:pt x="1108" y="874"/>
                </a:cubicBezTo>
                <a:cubicBezTo>
                  <a:pt x="1111" y="877"/>
                  <a:pt x="1106" y="880"/>
                  <a:pt x="1103" y="880"/>
                </a:cubicBezTo>
                <a:close/>
                <a:moveTo>
                  <a:pt x="1092" y="868"/>
                </a:moveTo>
                <a:cubicBezTo>
                  <a:pt x="1092" y="865"/>
                  <a:pt x="1090" y="866"/>
                  <a:pt x="1091" y="863"/>
                </a:cubicBezTo>
                <a:cubicBezTo>
                  <a:pt x="1093" y="866"/>
                  <a:pt x="1096" y="861"/>
                  <a:pt x="1096" y="865"/>
                </a:cubicBezTo>
                <a:cubicBezTo>
                  <a:pt x="1099" y="865"/>
                  <a:pt x="1100" y="863"/>
                  <a:pt x="1101" y="860"/>
                </a:cubicBezTo>
                <a:cubicBezTo>
                  <a:pt x="1100" y="861"/>
                  <a:pt x="1099" y="862"/>
                  <a:pt x="1098" y="863"/>
                </a:cubicBezTo>
                <a:cubicBezTo>
                  <a:pt x="1095" y="862"/>
                  <a:pt x="1102" y="856"/>
                  <a:pt x="1102" y="860"/>
                </a:cubicBezTo>
                <a:cubicBezTo>
                  <a:pt x="1104" y="858"/>
                  <a:pt x="1103" y="856"/>
                  <a:pt x="1107" y="854"/>
                </a:cubicBezTo>
                <a:cubicBezTo>
                  <a:pt x="1110" y="857"/>
                  <a:pt x="1105" y="858"/>
                  <a:pt x="1103" y="860"/>
                </a:cubicBezTo>
                <a:cubicBezTo>
                  <a:pt x="1104" y="863"/>
                  <a:pt x="1108" y="860"/>
                  <a:pt x="1111" y="860"/>
                </a:cubicBezTo>
                <a:cubicBezTo>
                  <a:pt x="1110" y="863"/>
                  <a:pt x="1112" y="864"/>
                  <a:pt x="1112" y="867"/>
                </a:cubicBezTo>
                <a:cubicBezTo>
                  <a:pt x="1105" y="872"/>
                  <a:pt x="1103" y="871"/>
                  <a:pt x="1098" y="874"/>
                </a:cubicBezTo>
                <a:cubicBezTo>
                  <a:pt x="1100" y="869"/>
                  <a:pt x="1096" y="869"/>
                  <a:pt x="1092" y="868"/>
                </a:cubicBezTo>
                <a:close/>
                <a:moveTo>
                  <a:pt x="1102" y="878"/>
                </a:moveTo>
                <a:cubicBezTo>
                  <a:pt x="1102" y="881"/>
                  <a:pt x="1100" y="882"/>
                  <a:pt x="1099" y="884"/>
                </a:cubicBezTo>
                <a:cubicBezTo>
                  <a:pt x="1095" y="883"/>
                  <a:pt x="1096" y="883"/>
                  <a:pt x="1092" y="884"/>
                </a:cubicBezTo>
                <a:cubicBezTo>
                  <a:pt x="1094" y="889"/>
                  <a:pt x="1088" y="892"/>
                  <a:pt x="1083" y="893"/>
                </a:cubicBezTo>
                <a:cubicBezTo>
                  <a:pt x="1084" y="883"/>
                  <a:pt x="1093" y="880"/>
                  <a:pt x="1102" y="878"/>
                </a:cubicBezTo>
                <a:close/>
                <a:moveTo>
                  <a:pt x="1070" y="897"/>
                </a:moveTo>
                <a:cubicBezTo>
                  <a:pt x="1070" y="900"/>
                  <a:pt x="1069" y="902"/>
                  <a:pt x="1066" y="902"/>
                </a:cubicBezTo>
                <a:cubicBezTo>
                  <a:pt x="1065" y="898"/>
                  <a:pt x="1068" y="897"/>
                  <a:pt x="1070" y="897"/>
                </a:cubicBezTo>
                <a:close/>
                <a:moveTo>
                  <a:pt x="178" y="865"/>
                </a:moveTo>
                <a:cubicBezTo>
                  <a:pt x="183" y="865"/>
                  <a:pt x="185" y="864"/>
                  <a:pt x="190" y="862"/>
                </a:cubicBezTo>
                <a:cubicBezTo>
                  <a:pt x="188" y="859"/>
                  <a:pt x="184" y="855"/>
                  <a:pt x="179" y="858"/>
                </a:cubicBezTo>
                <a:cubicBezTo>
                  <a:pt x="180" y="861"/>
                  <a:pt x="177" y="867"/>
                  <a:pt x="178" y="865"/>
                </a:cubicBezTo>
                <a:close/>
                <a:moveTo>
                  <a:pt x="1114" y="952"/>
                </a:moveTo>
                <a:cubicBezTo>
                  <a:pt x="1115" y="948"/>
                  <a:pt x="1119" y="947"/>
                  <a:pt x="1118" y="941"/>
                </a:cubicBezTo>
                <a:cubicBezTo>
                  <a:pt x="1121" y="942"/>
                  <a:pt x="1120" y="940"/>
                  <a:pt x="1122" y="939"/>
                </a:cubicBezTo>
                <a:cubicBezTo>
                  <a:pt x="1127" y="942"/>
                  <a:pt x="1129" y="936"/>
                  <a:pt x="1133" y="934"/>
                </a:cubicBezTo>
                <a:cubicBezTo>
                  <a:pt x="1130" y="928"/>
                  <a:pt x="1146" y="928"/>
                  <a:pt x="1142" y="921"/>
                </a:cubicBezTo>
                <a:cubicBezTo>
                  <a:pt x="1136" y="923"/>
                  <a:pt x="1134" y="928"/>
                  <a:pt x="1129" y="926"/>
                </a:cubicBezTo>
                <a:cubicBezTo>
                  <a:pt x="1127" y="933"/>
                  <a:pt x="1121" y="935"/>
                  <a:pt x="1115" y="938"/>
                </a:cubicBezTo>
                <a:cubicBezTo>
                  <a:pt x="1115" y="937"/>
                  <a:pt x="1115" y="937"/>
                  <a:pt x="1114" y="936"/>
                </a:cubicBezTo>
                <a:cubicBezTo>
                  <a:pt x="1117" y="933"/>
                  <a:pt x="1116" y="929"/>
                  <a:pt x="1115" y="925"/>
                </a:cubicBezTo>
                <a:cubicBezTo>
                  <a:pt x="1114" y="924"/>
                  <a:pt x="1111" y="926"/>
                  <a:pt x="1111" y="924"/>
                </a:cubicBezTo>
                <a:cubicBezTo>
                  <a:pt x="1114" y="919"/>
                  <a:pt x="1107" y="921"/>
                  <a:pt x="1108" y="916"/>
                </a:cubicBezTo>
                <a:cubicBezTo>
                  <a:pt x="1110" y="919"/>
                  <a:pt x="1113" y="916"/>
                  <a:pt x="1114" y="913"/>
                </a:cubicBezTo>
                <a:cubicBezTo>
                  <a:pt x="1109" y="914"/>
                  <a:pt x="1104" y="917"/>
                  <a:pt x="1104" y="922"/>
                </a:cubicBezTo>
                <a:cubicBezTo>
                  <a:pt x="1110" y="919"/>
                  <a:pt x="1106" y="927"/>
                  <a:pt x="1110" y="926"/>
                </a:cubicBezTo>
                <a:cubicBezTo>
                  <a:pt x="1107" y="930"/>
                  <a:pt x="1107" y="933"/>
                  <a:pt x="1105" y="939"/>
                </a:cubicBezTo>
                <a:cubicBezTo>
                  <a:pt x="1107" y="940"/>
                  <a:pt x="1108" y="938"/>
                  <a:pt x="1108" y="939"/>
                </a:cubicBezTo>
                <a:cubicBezTo>
                  <a:pt x="1105" y="942"/>
                  <a:pt x="1109" y="950"/>
                  <a:pt x="1111" y="950"/>
                </a:cubicBezTo>
                <a:cubicBezTo>
                  <a:pt x="1111" y="952"/>
                  <a:pt x="1111" y="952"/>
                  <a:pt x="1111" y="952"/>
                </a:cubicBezTo>
                <a:cubicBezTo>
                  <a:pt x="1105" y="949"/>
                  <a:pt x="1107" y="954"/>
                  <a:pt x="1103" y="955"/>
                </a:cubicBezTo>
                <a:cubicBezTo>
                  <a:pt x="1103" y="953"/>
                  <a:pt x="1104" y="950"/>
                  <a:pt x="1102" y="950"/>
                </a:cubicBezTo>
                <a:cubicBezTo>
                  <a:pt x="1100" y="952"/>
                  <a:pt x="1096" y="952"/>
                  <a:pt x="1095" y="956"/>
                </a:cubicBezTo>
                <a:cubicBezTo>
                  <a:pt x="1099" y="956"/>
                  <a:pt x="1099" y="953"/>
                  <a:pt x="1103" y="953"/>
                </a:cubicBezTo>
                <a:cubicBezTo>
                  <a:pt x="1103" y="956"/>
                  <a:pt x="1101" y="956"/>
                  <a:pt x="1102" y="958"/>
                </a:cubicBezTo>
                <a:cubicBezTo>
                  <a:pt x="1103" y="960"/>
                  <a:pt x="1103" y="958"/>
                  <a:pt x="1106" y="958"/>
                </a:cubicBezTo>
                <a:cubicBezTo>
                  <a:pt x="1106" y="953"/>
                  <a:pt x="1111" y="952"/>
                  <a:pt x="1114" y="952"/>
                </a:cubicBezTo>
                <a:close/>
                <a:moveTo>
                  <a:pt x="1019" y="927"/>
                </a:moveTo>
                <a:cubicBezTo>
                  <a:pt x="1022" y="924"/>
                  <a:pt x="1025" y="921"/>
                  <a:pt x="1031" y="921"/>
                </a:cubicBezTo>
                <a:cubicBezTo>
                  <a:pt x="1032" y="917"/>
                  <a:pt x="1029" y="919"/>
                  <a:pt x="1029" y="916"/>
                </a:cubicBezTo>
                <a:cubicBezTo>
                  <a:pt x="1025" y="918"/>
                  <a:pt x="1019" y="924"/>
                  <a:pt x="1019" y="927"/>
                </a:cubicBezTo>
                <a:close/>
                <a:moveTo>
                  <a:pt x="157" y="919"/>
                </a:moveTo>
                <a:cubicBezTo>
                  <a:pt x="149" y="918"/>
                  <a:pt x="147" y="925"/>
                  <a:pt x="143" y="928"/>
                </a:cubicBezTo>
                <a:cubicBezTo>
                  <a:pt x="149" y="926"/>
                  <a:pt x="154" y="924"/>
                  <a:pt x="157" y="919"/>
                </a:cubicBezTo>
                <a:close/>
                <a:moveTo>
                  <a:pt x="986" y="921"/>
                </a:moveTo>
                <a:cubicBezTo>
                  <a:pt x="985" y="923"/>
                  <a:pt x="982" y="919"/>
                  <a:pt x="982" y="923"/>
                </a:cubicBezTo>
                <a:cubicBezTo>
                  <a:pt x="984" y="922"/>
                  <a:pt x="984" y="924"/>
                  <a:pt x="986" y="924"/>
                </a:cubicBezTo>
                <a:cubicBezTo>
                  <a:pt x="986" y="922"/>
                  <a:pt x="988" y="921"/>
                  <a:pt x="986" y="921"/>
                </a:cubicBezTo>
                <a:close/>
                <a:moveTo>
                  <a:pt x="786" y="1120"/>
                </a:moveTo>
                <a:cubicBezTo>
                  <a:pt x="787" y="1118"/>
                  <a:pt x="785" y="1117"/>
                  <a:pt x="786" y="1117"/>
                </a:cubicBezTo>
                <a:cubicBezTo>
                  <a:pt x="796" y="1115"/>
                  <a:pt x="807" y="1109"/>
                  <a:pt x="817" y="1109"/>
                </a:cubicBezTo>
                <a:cubicBezTo>
                  <a:pt x="821" y="1103"/>
                  <a:pt x="831" y="1106"/>
                  <a:pt x="834" y="1098"/>
                </a:cubicBezTo>
                <a:cubicBezTo>
                  <a:pt x="835" y="1096"/>
                  <a:pt x="831" y="1094"/>
                  <a:pt x="833" y="1090"/>
                </a:cubicBezTo>
                <a:cubicBezTo>
                  <a:pt x="839" y="1086"/>
                  <a:pt x="848" y="1084"/>
                  <a:pt x="853" y="1083"/>
                </a:cubicBezTo>
                <a:cubicBezTo>
                  <a:pt x="852" y="1085"/>
                  <a:pt x="852" y="1087"/>
                  <a:pt x="852" y="1089"/>
                </a:cubicBezTo>
                <a:cubicBezTo>
                  <a:pt x="856" y="1089"/>
                  <a:pt x="858" y="1090"/>
                  <a:pt x="859" y="1092"/>
                </a:cubicBezTo>
                <a:cubicBezTo>
                  <a:pt x="854" y="1096"/>
                  <a:pt x="847" y="1099"/>
                  <a:pt x="842" y="1104"/>
                </a:cubicBezTo>
                <a:cubicBezTo>
                  <a:pt x="836" y="1100"/>
                  <a:pt x="826" y="1109"/>
                  <a:pt x="822" y="1114"/>
                </a:cubicBezTo>
                <a:cubicBezTo>
                  <a:pt x="835" y="1111"/>
                  <a:pt x="846" y="1106"/>
                  <a:pt x="858" y="1102"/>
                </a:cubicBezTo>
                <a:cubicBezTo>
                  <a:pt x="857" y="1094"/>
                  <a:pt x="862" y="1089"/>
                  <a:pt x="867" y="1084"/>
                </a:cubicBezTo>
                <a:cubicBezTo>
                  <a:pt x="865" y="1084"/>
                  <a:pt x="862" y="1087"/>
                  <a:pt x="861" y="1084"/>
                </a:cubicBezTo>
                <a:cubicBezTo>
                  <a:pt x="870" y="1074"/>
                  <a:pt x="889" y="1072"/>
                  <a:pt x="900" y="1063"/>
                </a:cubicBezTo>
                <a:cubicBezTo>
                  <a:pt x="898" y="1061"/>
                  <a:pt x="893" y="1064"/>
                  <a:pt x="891" y="1061"/>
                </a:cubicBezTo>
                <a:cubicBezTo>
                  <a:pt x="895" y="1052"/>
                  <a:pt x="908" y="1051"/>
                  <a:pt x="917" y="1046"/>
                </a:cubicBezTo>
                <a:cubicBezTo>
                  <a:pt x="915" y="1044"/>
                  <a:pt x="916" y="1042"/>
                  <a:pt x="917" y="1040"/>
                </a:cubicBezTo>
                <a:cubicBezTo>
                  <a:pt x="912" y="1041"/>
                  <a:pt x="908" y="1044"/>
                  <a:pt x="903" y="1045"/>
                </a:cubicBezTo>
                <a:cubicBezTo>
                  <a:pt x="906" y="1038"/>
                  <a:pt x="917" y="1038"/>
                  <a:pt x="922" y="1032"/>
                </a:cubicBezTo>
                <a:cubicBezTo>
                  <a:pt x="919" y="1032"/>
                  <a:pt x="923" y="1029"/>
                  <a:pt x="922" y="1028"/>
                </a:cubicBezTo>
                <a:cubicBezTo>
                  <a:pt x="916" y="1028"/>
                  <a:pt x="918" y="1036"/>
                  <a:pt x="911" y="1036"/>
                </a:cubicBezTo>
                <a:cubicBezTo>
                  <a:pt x="911" y="1032"/>
                  <a:pt x="911" y="1032"/>
                  <a:pt x="911" y="1032"/>
                </a:cubicBezTo>
                <a:cubicBezTo>
                  <a:pt x="904" y="1034"/>
                  <a:pt x="903" y="1042"/>
                  <a:pt x="895" y="1044"/>
                </a:cubicBezTo>
                <a:cubicBezTo>
                  <a:pt x="896" y="1041"/>
                  <a:pt x="897" y="1040"/>
                  <a:pt x="895" y="1038"/>
                </a:cubicBezTo>
                <a:cubicBezTo>
                  <a:pt x="891" y="1039"/>
                  <a:pt x="888" y="1042"/>
                  <a:pt x="885" y="1045"/>
                </a:cubicBezTo>
                <a:cubicBezTo>
                  <a:pt x="882" y="1041"/>
                  <a:pt x="878" y="1047"/>
                  <a:pt x="875" y="1044"/>
                </a:cubicBezTo>
                <a:cubicBezTo>
                  <a:pt x="888" y="1031"/>
                  <a:pt x="913" y="1030"/>
                  <a:pt x="924" y="1015"/>
                </a:cubicBezTo>
                <a:cubicBezTo>
                  <a:pt x="915" y="1018"/>
                  <a:pt x="909" y="1024"/>
                  <a:pt x="900" y="1028"/>
                </a:cubicBezTo>
                <a:cubicBezTo>
                  <a:pt x="900" y="1026"/>
                  <a:pt x="897" y="1027"/>
                  <a:pt x="897" y="1025"/>
                </a:cubicBezTo>
                <a:cubicBezTo>
                  <a:pt x="917" y="1012"/>
                  <a:pt x="940" y="1004"/>
                  <a:pt x="958" y="990"/>
                </a:cubicBezTo>
                <a:cubicBezTo>
                  <a:pt x="956" y="989"/>
                  <a:pt x="954" y="990"/>
                  <a:pt x="954" y="989"/>
                </a:cubicBezTo>
                <a:cubicBezTo>
                  <a:pt x="954" y="982"/>
                  <a:pt x="958" y="980"/>
                  <a:pt x="963" y="979"/>
                </a:cubicBezTo>
                <a:cubicBezTo>
                  <a:pt x="962" y="981"/>
                  <a:pt x="962" y="982"/>
                  <a:pt x="963" y="983"/>
                </a:cubicBezTo>
                <a:cubicBezTo>
                  <a:pt x="976" y="982"/>
                  <a:pt x="994" y="976"/>
                  <a:pt x="995" y="969"/>
                </a:cubicBezTo>
                <a:cubicBezTo>
                  <a:pt x="1005" y="970"/>
                  <a:pt x="1010" y="961"/>
                  <a:pt x="1017" y="960"/>
                </a:cubicBezTo>
                <a:cubicBezTo>
                  <a:pt x="1017" y="963"/>
                  <a:pt x="1019" y="963"/>
                  <a:pt x="1020" y="964"/>
                </a:cubicBezTo>
                <a:cubicBezTo>
                  <a:pt x="1021" y="963"/>
                  <a:pt x="1021" y="962"/>
                  <a:pt x="1022" y="961"/>
                </a:cubicBezTo>
                <a:cubicBezTo>
                  <a:pt x="1028" y="962"/>
                  <a:pt x="1039" y="953"/>
                  <a:pt x="1043" y="946"/>
                </a:cubicBezTo>
                <a:cubicBezTo>
                  <a:pt x="1041" y="946"/>
                  <a:pt x="1040" y="945"/>
                  <a:pt x="1040" y="943"/>
                </a:cubicBezTo>
                <a:cubicBezTo>
                  <a:pt x="1043" y="942"/>
                  <a:pt x="1044" y="944"/>
                  <a:pt x="1048" y="942"/>
                </a:cubicBezTo>
                <a:cubicBezTo>
                  <a:pt x="1048" y="940"/>
                  <a:pt x="1050" y="938"/>
                  <a:pt x="1047" y="938"/>
                </a:cubicBezTo>
                <a:cubicBezTo>
                  <a:pt x="1048" y="940"/>
                  <a:pt x="1043" y="942"/>
                  <a:pt x="1042" y="939"/>
                </a:cubicBezTo>
                <a:cubicBezTo>
                  <a:pt x="1041" y="936"/>
                  <a:pt x="1047" y="939"/>
                  <a:pt x="1047" y="935"/>
                </a:cubicBezTo>
                <a:cubicBezTo>
                  <a:pt x="1041" y="932"/>
                  <a:pt x="1035" y="943"/>
                  <a:pt x="1028" y="944"/>
                </a:cubicBezTo>
                <a:cubicBezTo>
                  <a:pt x="1026" y="935"/>
                  <a:pt x="1036" y="930"/>
                  <a:pt x="1040" y="923"/>
                </a:cubicBezTo>
                <a:cubicBezTo>
                  <a:pt x="1031" y="925"/>
                  <a:pt x="1016" y="930"/>
                  <a:pt x="1021" y="940"/>
                </a:cubicBezTo>
                <a:cubicBezTo>
                  <a:pt x="1015" y="941"/>
                  <a:pt x="1013" y="946"/>
                  <a:pt x="1008" y="948"/>
                </a:cubicBezTo>
                <a:cubicBezTo>
                  <a:pt x="1007" y="946"/>
                  <a:pt x="1010" y="943"/>
                  <a:pt x="1005" y="943"/>
                </a:cubicBezTo>
                <a:cubicBezTo>
                  <a:pt x="1006" y="950"/>
                  <a:pt x="1003" y="951"/>
                  <a:pt x="999" y="952"/>
                </a:cubicBezTo>
                <a:cubicBezTo>
                  <a:pt x="998" y="949"/>
                  <a:pt x="1000" y="949"/>
                  <a:pt x="1001" y="947"/>
                </a:cubicBezTo>
                <a:cubicBezTo>
                  <a:pt x="993" y="949"/>
                  <a:pt x="994" y="956"/>
                  <a:pt x="985" y="954"/>
                </a:cubicBezTo>
                <a:cubicBezTo>
                  <a:pt x="979" y="959"/>
                  <a:pt x="974" y="965"/>
                  <a:pt x="968" y="969"/>
                </a:cubicBezTo>
                <a:cubicBezTo>
                  <a:pt x="967" y="968"/>
                  <a:pt x="967" y="967"/>
                  <a:pt x="967" y="965"/>
                </a:cubicBezTo>
                <a:cubicBezTo>
                  <a:pt x="962" y="967"/>
                  <a:pt x="955" y="973"/>
                  <a:pt x="949" y="971"/>
                </a:cubicBezTo>
                <a:cubicBezTo>
                  <a:pt x="952" y="967"/>
                  <a:pt x="956" y="963"/>
                  <a:pt x="961" y="960"/>
                </a:cubicBezTo>
                <a:cubicBezTo>
                  <a:pt x="959" y="957"/>
                  <a:pt x="958" y="955"/>
                  <a:pt x="956" y="953"/>
                </a:cubicBezTo>
                <a:cubicBezTo>
                  <a:pt x="959" y="954"/>
                  <a:pt x="958" y="951"/>
                  <a:pt x="961" y="952"/>
                </a:cubicBezTo>
                <a:cubicBezTo>
                  <a:pt x="960" y="953"/>
                  <a:pt x="959" y="953"/>
                  <a:pt x="960" y="955"/>
                </a:cubicBezTo>
                <a:cubicBezTo>
                  <a:pt x="977" y="960"/>
                  <a:pt x="979" y="944"/>
                  <a:pt x="991" y="940"/>
                </a:cubicBezTo>
                <a:cubicBezTo>
                  <a:pt x="991" y="937"/>
                  <a:pt x="988" y="936"/>
                  <a:pt x="989" y="931"/>
                </a:cubicBezTo>
                <a:cubicBezTo>
                  <a:pt x="986" y="932"/>
                  <a:pt x="985" y="934"/>
                  <a:pt x="985" y="938"/>
                </a:cubicBezTo>
                <a:cubicBezTo>
                  <a:pt x="990" y="941"/>
                  <a:pt x="980" y="946"/>
                  <a:pt x="977" y="944"/>
                </a:cubicBezTo>
                <a:cubicBezTo>
                  <a:pt x="977" y="942"/>
                  <a:pt x="980" y="943"/>
                  <a:pt x="980" y="941"/>
                </a:cubicBezTo>
                <a:cubicBezTo>
                  <a:pt x="978" y="941"/>
                  <a:pt x="975" y="942"/>
                  <a:pt x="975" y="940"/>
                </a:cubicBezTo>
                <a:cubicBezTo>
                  <a:pt x="976" y="939"/>
                  <a:pt x="977" y="938"/>
                  <a:pt x="980" y="939"/>
                </a:cubicBezTo>
                <a:cubicBezTo>
                  <a:pt x="979" y="935"/>
                  <a:pt x="978" y="934"/>
                  <a:pt x="979" y="930"/>
                </a:cubicBezTo>
                <a:cubicBezTo>
                  <a:pt x="975" y="931"/>
                  <a:pt x="973" y="933"/>
                  <a:pt x="971" y="930"/>
                </a:cubicBezTo>
                <a:cubicBezTo>
                  <a:pt x="962" y="942"/>
                  <a:pt x="947" y="948"/>
                  <a:pt x="935" y="956"/>
                </a:cubicBezTo>
                <a:cubicBezTo>
                  <a:pt x="933" y="956"/>
                  <a:pt x="931" y="955"/>
                  <a:pt x="928" y="955"/>
                </a:cubicBezTo>
                <a:cubicBezTo>
                  <a:pt x="926" y="957"/>
                  <a:pt x="924" y="958"/>
                  <a:pt x="924" y="962"/>
                </a:cubicBezTo>
                <a:cubicBezTo>
                  <a:pt x="926" y="962"/>
                  <a:pt x="928" y="962"/>
                  <a:pt x="928" y="964"/>
                </a:cubicBezTo>
                <a:cubicBezTo>
                  <a:pt x="921" y="972"/>
                  <a:pt x="911" y="979"/>
                  <a:pt x="897" y="972"/>
                </a:cubicBezTo>
                <a:cubicBezTo>
                  <a:pt x="896" y="975"/>
                  <a:pt x="891" y="976"/>
                  <a:pt x="889" y="978"/>
                </a:cubicBezTo>
                <a:cubicBezTo>
                  <a:pt x="893" y="979"/>
                  <a:pt x="894" y="978"/>
                  <a:pt x="897" y="978"/>
                </a:cubicBezTo>
                <a:cubicBezTo>
                  <a:pt x="894" y="983"/>
                  <a:pt x="900" y="979"/>
                  <a:pt x="901" y="983"/>
                </a:cubicBezTo>
                <a:cubicBezTo>
                  <a:pt x="897" y="984"/>
                  <a:pt x="892" y="988"/>
                  <a:pt x="894" y="991"/>
                </a:cubicBezTo>
                <a:cubicBezTo>
                  <a:pt x="895" y="987"/>
                  <a:pt x="899" y="991"/>
                  <a:pt x="900" y="988"/>
                </a:cubicBezTo>
                <a:cubicBezTo>
                  <a:pt x="900" y="989"/>
                  <a:pt x="902" y="989"/>
                  <a:pt x="902" y="991"/>
                </a:cubicBezTo>
                <a:cubicBezTo>
                  <a:pt x="899" y="993"/>
                  <a:pt x="900" y="993"/>
                  <a:pt x="901" y="996"/>
                </a:cubicBezTo>
                <a:cubicBezTo>
                  <a:pt x="895" y="998"/>
                  <a:pt x="894" y="1005"/>
                  <a:pt x="890" y="1009"/>
                </a:cubicBezTo>
                <a:cubicBezTo>
                  <a:pt x="887" y="1010"/>
                  <a:pt x="887" y="1008"/>
                  <a:pt x="885" y="1008"/>
                </a:cubicBezTo>
                <a:cubicBezTo>
                  <a:pt x="879" y="1011"/>
                  <a:pt x="877" y="1015"/>
                  <a:pt x="873" y="1017"/>
                </a:cubicBezTo>
                <a:cubicBezTo>
                  <a:pt x="865" y="1023"/>
                  <a:pt x="855" y="1022"/>
                  <a:pt x="850" y="1030"/>
                </a:cubicBezTo>
                <a:cubicBezTo>
                  <a:pt x="858" y="1032"/>
                  <a:pt x="859" y="1028"/>
                  <a:pt x="864" y="1024"/>
                </a:cubicBezTo>
                <a:cubicBezTo>
                  <a:pt x="873" y="1018"/>
                  <a:pt x="888" y="1014"/>
                  <a:pt x="895" y="1011"/>
                </a:cubicBezTo>
                <a:cubicBezTo>
                  <a:pt x="892" y="1017"/>
                  <a:pt x="886" y="1020"/>
                  <a:pt x="880" y="1024"/>
                </a:cubicBezTo>
                <a:cubicBezTo>
                  <a:pt x="879" y="1023"/>
                  <a:pt x="880" y="1020"/>
                  <a:pt x="878" y="1020"/>
                </a:cubicBezTo>
                <a:cubicBezTo>
                  <a:pt x="872" y="1029"/>
                  <a:pt x="860" y="1033"/>
                  <a:pt x="849" y="1039"/>
                </a:cubicBezTo>
                <a:cubicBezTo>
                  <a:pt x="838" y="1044"/>
                  <a:pt x="822" y="1053"/>
                  <a:pt x="813" y="1052"/>
                </a:cubicBezTo>
                <a:cubicBezTo>
                  <a:pt x="813" y="1053"/>
                  <a:pt x="813" y="1055"/>
                  <a:pt x="812" y="1056"/>
                </a:cubicBezTo>
                <a:cubicBezTo>
                  <a:pt x="804" y="1054"/>
                  <a:pt x="800" y="1059"/>
                  <a:pt x="792" y="1061"/>
                </a:cubicBezTo>
                <a:cubicBezTo>
                  <a:pt x="792" y="1064"/>
                  <a:pt x="794" y="1064"/>
                  <a:pt x="795" y="1066"/>
                </a:cubicBezTo>
                <a:cubicBezTo>
                  <a:pt x="792" y="1066"/>
                  <a:pt x="790" y="1069"/>
                  <a:pt x="791" y="1070"/>
                </a:cubicBezTo>
                <a:cubicBezTo>
                  <a:pt x="803" y="1066"/>
                  <a:pt x="820" y="1061"/>
                  <a:pt x="836" y="1053"/>
                </a:cubicBezTo>
                <a:cubicBezTo>
                  <a:pt x="838" y="1044"/>
                  <a:pt x="849" y="1046"/>
                  <a:pt x="855" y="1043"/>
                </a:cubicBezTo>
                <a:cubicBezTo>
                  <a:pt x="856" y="1045"/>
                  <a:pt x="853" y="1044"/>
                  <a:pt x="853" y="1047"/>
                </a:cubicBezTo>
                <a:cubicBezTo>
                  <a:pt x="856" y="1047"/>
                  <a:pt x="858" y="1049"/>
                  <a:pt x="856" y="1051"/>
                </a:cubicBezTo>
                <a:cubicBezTo>
                  <a:pt x="863" y="1052"/>
                  <a:pt x="870" y="1040"/>
                  <a:pt x="874" y="1047"/>
                </a:cubicBezTo>
                <a:cubicBezTo>
                  <a:pt x="867" y="1048"/>
                  <a:pt x="858" y="1052"/>
                  <a:pt x="853" y="1058"/>
                </a:cubicBezTo>
                <a:cubicBezTo>
                  <a:pt x="857" y="1057"/>
                  <a:pt x="860" y="1058"/>
                  <a:pt x="861" y="1061"/>
                </a:cubicBezTo>
                <a:cubicBezTo>
                  <a:pt x="859" y="1061"/>
                  <a:pt x="859" y="1063"/>
                  <a:pt x="858" y="1063"/>
                </a:cubicBezTo>
                <a:cubicBezTo>
                  <a:pt x="854" y="1058"/>
                  <a:pt x="847" y="1064"/>
                  <a:pt x="844" y="1063"/>
                </a:cubicBezTo>
                <a:cubicBezTo>
                  <a:pt x="843" y="1059"/>
                  <a:pt x="849" y="1063"/>
                  <a:pt x="849" y="1059"/>
                </a:cubicBezTo>
                <a:cubicBezTo>
                  <a:pt x="846" y="1056"/>
                  <a:pt x="845" y="1061"/>
                  <a:pt x="841" y="1060"/>
                </a:cubicBezTo>
                <a:cubicBezTo>
                  <a:pt x="842" y="1058"/>
                  <a:pt x="842" y="1056"/>
                  <a:pt x="840" y="1056"/>
                </a:cubicBezTo>
                <a:cubicBezTo>
                  <a:pt x="830" y="1061"/>
                  <a:pt x="823" y="1069"/>
                  <a:pt x="811" y="1070"/>
                </a:cubicBezTo>
                <a:cubicBezTo>
                  <a:pt x="811" y="1071"/>
                  <a:pt x="812" y="1072"/>
                  <a:pt x="812" y="1073"/>
                </a:cubicBezTo>
                <a:cubicBezTo>
                  <a:pt x="810" y="1074"/>
                  <a:pt x="808" y="1076"/>
                  <a:pt x="805" y="1076"/>
                </a:cubicBezTo>
                <a:cubicBezTo>
                  <a:pt x="805" y="1075"/>
                  <a:pt x="806" y="1074"/>
                  <a:pt x="807" y="1073"/>
                </a:cubicBezTo>
                <a:cubicBezTo>
                  <a:pt x="803" y="1073"/>
                  <a:pt x="799" y="1074"/>
                  <a:pt x="797" y="1077"/>
                </a:cubicBezTo>
                <a:cubicBezTo>
                  <a:pt x="800" y="1078"/>
                  <a:pt x="802" y="1074"/>
                  <a:pt x="804" y="1077"/>
                </a:cubicBezTo>
                <a:cubicBezTo>
                  <a:pt x="798" y="1079"/>
                  <a:pt x="787" y="1088"/>
                  <a:pt x="782" y="1082"/>
                </a:cubicBezTo>
                <a:cubicBezTo>
                  <a:pt x="777" y="1083"/>
                  <a:pt x="772" y="1085"/>
                  <a:pt x="768" y="1088"/>
                </a:cubicBezTo>
                <a:cubicBezTo>
                  <a:pt x="771" y="1088"/>
                  <a:pt x="773" y="1088"/>
                  <a:pt x="774" y="1090"/>
                </a:cubicBezTo>
                <a:cubicBezTo>
                  <a:pt x="767" y="1091"/>
                  <a:pt x="761" y="1092"/>
                  <a:pt x="758" y="1096"/>
                </a:cubicBezTo>
                <a:cubicBezTo>
                  <a:pt x="757" y="1095"/>
                  <a:pt x="755" y="1094"/>
                  <a:pt x="753" y="1095"/>
                </a:cubicBezTo>
                <a:cubicBezTo>
                  <a:pt x="751" y="1098"/>
                  <a:pt x="747" y="1098"/>
                  <a:pt x="746" y="1101"/>
                </a:cubicBezTo>
                <a:cubicBezTo>
                  <a:pt x="749" y="1100"/>
                  <a:pt x="747" y="1104"/>
                  <a:pt x="749" y="1104"/>
                </a:cubicBezTo>
                <a:cubicBezTo>
                  <a:pt x="749" y="1103"/>
                  <a:pt x="751" y="1103"/>
                  <a:pt x="752" y="1102"/>
                </a:cubicBezTo>
                <a:cubicBezTo>
                  <a:pt x="751" y="1105"/>
                  <a:pt x="755" y="1104"/>
                  <a:pt x="754" y="1108"/>
                </a:cubicBezTo>
                <a:cubicBezTo>
                  <a:pt x="750" y="1106"/>
                  <a:pt x="752" y="1112"/>
                  <a:pt x="750" y="1112"/>
                </a:cubicBezTo>
                <a:cubicBezTo>
                  <a:pt x="745" y="1115"/>
                  <a:pt x="743" y="1109"/>
                  <a:pt x="738" y="1109"/>
                </a:cubicBezTo>
                <a:cubicBezTo>
                  <a:pt x="737" y="1113"/>
                  <a:pt x="732" y="1117"/>
                  <a:pt x="728" y="1115"/>
                </a:cubicBezTo>
                <a:cubicBezTo>
                  <a:pt x="728" y="1114"/>
                  <a:pt x="730" y="1114"/>
                  <a:pt x="730" y="1112"/>
                </a:cubicBezTo>
                <a:cubicBezTo>
                  <a:pt x="711" y="1113"/>
                  <a:pt x="700" y="1127"/>
                  <a:pt x="684" y="1122"/>
                </a:cubicBezTo>
                <a:cubicBezTo>
                  <a:pt x="681" y="1133"/>
                  <a:pt x="662" y="1127"/>
                  <a:pt x="657" y="1136"/>
                </a:cubicBezTo>
                <a:cubicBezTo>
                  <a:pt x="660" y="1138"/>
                  <a:pt x="664" y="1137"/>
                  <a:pt x="666" y="1138"/>
                </a:cubicBezTo>
                <a:cubicBezTo>
                  <a:pt x="666" y="1141"/>
                  <a:pt x="663" y="1140"/>
                  <a:pt x="664" y="1144"/>
                </a:cubicBezTo>
                <a:cubicBezTo>
                  <a:pt x="667" y="1145"/>
                  <a:pt x="665" y="1141"/>
                  <a:pt x="667" y="1140"/>
                </a:cubicBezTo>
                <a:cubicBezTo>
                  <a:pt x="683" y="1140"/>
                  <a:pt x="694" y="1136"/>
                  <a:pt x="706" y="1133"/>
                </a:cubicBezTo>
                <a:cubicBezTo>
                  <a:pt x="714" y="1130"/>
                  <a:pt x="726" y="1131"/>
                  <a:pt x="727" y="1122"/>
                </a:cubicBezTo>
                <a:cubicBezTo>
                  <a:pt x="726" y="1122"/>
                  <a:pt x="724" y="1123"/>
                  <a:pt x="724" y="1122"/>
                </a:cubicBezTo>
                <a:cubicBezTo>
                  <a:pt x="727" y="1120"/>
                  <a:pt x="731" y="1119"/>
                  <a:pt x="736" y="1120"/>
                </a:cubicBezTo>
                <a:cubicBezTo>
                  <a:pt x="736" y="1122"/>
                  <a:pt x="736" y="1122"/>
                  <a:pt x="736" y="1122"/>
                </a:cubicBezTo>
                <a:cubicBezTo>
                  <a:pt x="752" y="1118"/>
                  <a:pt x="767" y="1111"/>
                  <a:pt x="783" y="1109"/>
                </a:cubicBezTo>
                <a:cubicBezTo>
                  <a:pt x="775" y="1110"/>
                  <a:pt x="774" y="1116"/>
                  <a:pt x="768" y="1118"/>
                </a:cubicBezTo>
                <a:cubicBezTo>
                  <a:pt x="761" y="1120"/>
                  <a:pt x="760" y="1128"/>
                  <a:pt x="753" y="1125"/>
                </a:cubicBezTo>
                <a:cubicBezTo>
                  <a:pt x="747" y="1132"/>
                  <a:pt x="733" y="1131"/>
                  <a:pt x="728" y="1139"/>
                </a:cubicBezTo>
                <a:cubicBezTo>
                  <a:pt x="725" y="1136"/>
                  <a:pt x="722" y="1138"/>
                  <a:pt x="719" y="1139"/>
                </a:cubicBezTo>
                <a:cubicBezTo>
                  <a:pt x="717" y="1141"/>
                  <a:pt x="719" y="1141"/>
                  <a:pt x="720" y="1143"/>
                </a:cubicBezTo>
                <a:cubicBezTo>
                  <a:pt x="717" y="1143"/>
                  <a:pt x="715" y="1144"/>
                  <a:pt x="715" y="1147"/>
                </a:cubicBezTo>
                <a:cubicBezTo>
                  <a:pt x="731" y="1148"/>
                  <a:pt x="734" y="1136"/>
                  <a:pt x="749" y="1136"/>
                </a:cubicBezTo>
                <a:cubicBezTo>
                  <a:pt x="751" y="1135"/>
                  <a:pt x="749" y="1135"/>
                  <a:pt x="751" y="1134"/>
                </a:cubicBezTo>
                <a:cubicBezTo>
                  <a:pt x="752" y="1135"/>
                  <a:pt x="752" y="1133"/>
                  <a:pt x="755" y="1134"/>
                </a:cubicBezTo>
                <a:cubicBezTo>
                  <a:pt x="755" y="1135"/>
                  <a:pt x="755" y="1136"/>
                  <a:pt x="754" y="1136"/>
                </a:cubicBezTo>
                <a:cubicBezTo>
                  <a:pt x="769" y="1135"/>
                  <a:pt x="774" y="1124"/>
                  <a:pt x="786" y="1120"/>
                </a:cubicBezTo>
                <a:close/>
                <a:moveTo>
                  <a:pt x="1029" y="945"/>
                </a:moveTo>
                <a:cubicBezTo>
                  <a:pt x="1032" y="946"/>
                  <a:pt x="1032" y="943"/>
                  <a:pt x="1035" y="944"/>
                </a:cubicBezTo>
                <a:cubicBezTo>
                  <a:pt x="1034" y="946"/>
                  <a:pt x="1036" y="946"/>
                  <a:pt x="1036" y="945"/>
                </a:cubicBezTo>
                <a:cubicBezTo>
                  <a:pt x="1037" y="944"/>
                  <a:pt x="1034" y="954"/>
                  <a:pt x="1030" y="954"/>
                </a:cubicBezTo>
                <a:cubicBezTo>
                  <a:pt x="1030" y="951"/>
                  <a:pt x="1029" y="949"/>
                  <a:pt x="1029" y="945"/>
                </a:cubicBezTo>
                <a:close/>
                <a:moveTo>
                  <a:pt x="971" y="944"/>
                </a:moveTo>
                <a:cubicBezTo>
                  <a:pt x="969" y="946"/>
                  <a:pt x="967" y="952"/>
                  <a:pt x="963" y="950"/>
                </a:cubicBezTo>
                <a:cubicBezTo>
                  <a:pt x="966" y="948"/>
                  <a:pt x="967" y="945"/>
                  <a:pt x="971" y="944"/>
                </a:cubicBezTo>
                <a:close/>
                <a:moveTo>
                  <a:pt x="930" y="993"/>
                </a:moveTo>
                <a:cubicBezTo>
                  <a:pt x="932" y="991"/>
                  <a:pt x="928" y="991"/>
                  <a:pt x="930" y="988"/>
                </a:cubicBezTo>
                <a:cubicBezTo>
                  <a:pt x="938" y="987"/>
                  <a:pt x="942" y="984"/>
                  <a:pt x="949" y="983"/>
                </a:cubicBezTo>
                <a:cubicBezTo>
                  <a:pt x="944" y="988"/>
                  <a:pt x="939" y="993"/>
                  <a:pt x="930" y="993"/>
                </a:cubicBezTo>
                <a:close/>
                <a:moveTo>
                  <a:pt x="945" y="957"/>
                </a:moveTo>
                <a:cubicBezTo>
                  <a:pt x="949" y="959"/>
                  <a:pt x="945" y="964"/>
                  <a:pt x="941" y="964"/>
                </a:cubicBezTo>
                <a:cubicBezTo>
                  <a:pt x="944" y="961"/>
                  <a:pt x="944" y="961"/>
                  <a:pt x="945" y="957"/>
                </a:cubicBezTo>
                <a:close/>
                <a:moveTo>
                  <a:pt x="925" y="971"/>
                </a:moveTo>
                <a:cubicBezTo>
                  <a:pt x="926" y="971"/>
                  <a:pt x="926" y="973"/>
                  <a:pt x="926" y="974"/>
                </a:cubicBezTo>
                <a:cubicBezTo>
                  <a:pt x="926" y="973"/>
                  <a:pt x="927" y="973"/>
                  <a:pt x="928" y="973"/>
                </a:cubicBezTo>
                <a:cubicBezTo>
                  <a:pt x="926" y="966"/>
                  <a:pt x="937" y="965"/>
                  <a:pt x="939" y="962"/>
                </a:cubicBezTo>
                <a:cubicBezTo>
                  <a:pt x="942" y="963"/>
                  <a:pt x="935" y="969"/>
                  <a:pt x="932" y="969"/>
                </a:cubicBezTo>
                <a:cubicBezTo>
                  <a:pt x="934" y="972"/>
                  <a:pt x="936" y="966"/>
                  <a:pt x="938" y="969"/>
                </a:cubicBezTo>
                <a:cubicBezTo>
                  <a:pt x="937" y="971"/>
                  <a:pt x="936" y="973"/>
                  <a:pt x="934" y="975"/>
                </a:cubicBezTo>
                <a:cubicBezTo>
                  <a:pt x="931" y="971"/>
                  <a:pt x="929" y="975"/>
                  <a:pt x="925" y="976"/>
                </a:cubicBezTo>
                <a:cubicBezTo>
                  <a:pt x="925" y="973"/>
                  <a:pt x="923" y="973"/>
                  <a:pt x="925" y="971"/>
                </a:cubicBezTo>
                <a:close/>
                <a:moveTo>
                  <a:pt x="913" y="1004"/>
                </a:moveTo>
                <a:cubicBezTo>
                  <a:pt x="911" y="999"/>
                  <a:pt x="918" y="996"/>
                  <a:pt x="924" y="996"/>
                </a:cubicBezTo>
                <a:cubicBezTo>
                  <a:pt x="922" y="1001"/>
                  <a:pt x="916" y="1000"/>
                  <a:pt x="913" y="1004"/>
                </a:cubicBezTo>
                <a:close/>
                <a:moveTo>
                  <a:pt x="918" y="976"/>
                </a:moveTo>
                <a:cubicBezTo>
                  <a:pt x="922" y="981"/>
                  <a:pt x="911" y="983"/>
                  <a:pt x="906" y="987"/>
                </a:cubicBezTo>
                <a:cubicBezTo>
                  <a:pt x="908" y="979"/>
                  <a:pt x="916" y="981"/>
                  <a:pt x="918" y="976"/>
                </a:cubicBezTo>
                <a:close/>
                <a:moveTo>
                  <a:pt x="914" y="986"/>
                </a:moveTo>
                <a:cubicBezTo>
                  <a:pt x="918" y="989"/>
                  <a:pt x="909" y="993"/>
                  <a:pt x="904" y="992"/>
                </a:cubicBezTo>
                <a:cubicBezTo>
                  <a:pt x="906" y="989"/>
                  <a:pt x="911" y="989"/>
                  <a:pt x="914" y="986"/>
                </a:cubicBezTo>
                <a:close/>
                <a:moveTo>
                  <a:pt x="885" y="1027"/>
                </a:moveTo>
                <a:cubicBezTo>
                  <a:pt x="888" y="1030"/>
                  <a:pt x="891" y="1028"/>
                  <a:pt x="895" y="1027"/>
                </a:cubicBezTo>
                <a:cubicBezTo>
                  <a:pt x="893" y="1033"/>
                  <a:pt x="887" y="1035"/>
                  <a:pt x="881" y="1036"/>
                </a:cubicBezTo>
                <a:cubicBezTo>
                  <a:pt x="882" y="1032"/>
                  <a:pt x="886" y="1032"/>
                  <a:pt x="885" y="1027"/>
                </a:cubicBezTo>
                <a:close/>
                <a:moveTo>
                  <a:pt x="865" y="1045"/>
                </a:moveTo>
                <a:cubicBezTo>
                  <a:pt x="864" y="1048"/>
                  <a:pt x="867" y="1040"/>
                  <a:pt x="870" y="1041"/>
                </a:cubicBezTo>
                <a:cubicBezTo>
                  <a:pt x="871" y="1045"/>
                  <a:pt x="867" y="1044"/>
                  <a:pt x="865" y="1045"/>
                </a:cubicBezTo>
                <a:close/>
                <a:moveTo>
                  <a:pt x="837" y="1067"/>
                </a:moveTo>
                <a:cubicBezTo>
                  <a:pt x="837" y="1070"/>
                  <a:pt x="834" y="1071"/>
                  <a:pt x="831" y="1071"/>
                </a:cubicBezTo>
                <a:cubicBezTo>
                  <a:pt x="830" y="1069"/>
                  <a:pt x="832" y="1066"/>
                  <a:pt x="837" y="1067"/>
                </a:cubicBezTo>
                <a:close/>
                <a:moveTo>
                  <a:pt x="821" y="1093"/>
                </a:moveTo>
                <a:cubicBezTo>
                  <a:pt x="822" y="1092"/>
                  <a:pt x="825" y="1092"/>
                  <a:pt x="827" y="1092"/>
                </a:cubicBezTo>
                <a:cubicBezTo>
                  <a:pt x="826" y="1094"/>
                  <a:pt x="825" y="1095"/>
                  <a:pt x="823" y="1096"/>
                </a:cubicBezTo>
                <a:cubicBezTo>
                  <a:pt x="821" y="1096"/>
                  <a:pt x="821" y="1095"/>
                  <a:pt x="821" y="1093"/>
                </a:cubicBezTo>
                <a:close/>
                <a:moveTo>
                  <a:pt x="785" y="1113"/>
                </a:moveTo>
                <a:cubicBezTo>
                  <a:pt x="786" y="1110"/>
                  <a:pt x="794" y="1108"/>
                  <a:pt x="798" y="1109"/>
                </a:cubicBezTo>
                <a:cubicBezTo>
                  <a:pt x="795" y="1111"/>
                  <a:pt x="790" y="1112"/>
                  <a:pt x="785" y="1113"/>
                </a:cubicBezTo>
                <a:close/>
                <a:moveTo>
                  <a:pt x="815" y="1075"/>
                </a:moveTo>
                <a:cubicBezTo>
                  <a:pt x="815" y="1079"/>
                  <a:pt x="815" y="1079"/>
                  <a:pt x="815" y="1079"/>
                </a:cubicBezTo>
                <a:cubicBezTo>
                  <a:pt x="810" y="1081"/>
                  <a:pt x="806" y="1077"/>
                  <a:pt x="805" y="1082"/>
                </a:cubicBezTo>
                <a:cubicBezTo>
                  <a:pt x="802" y="1077"/>
                  <a:pt x="810" y="1075"/>
                  <a:pt x="815" y="1075"/>
                </a:cubicBezTo>
                <a:close/>
                <a:moveTo>
                  <a:pt x="800" y="1089"/>
                </a:moveTo>
                <a:cubicBezTo>
                  <a:pt x="800" y="1080"/>
                  <a:pt x="809" y="1084"/>
                  <a:pt x="814" y="1083"/>
                </a:cubicBezTo>
                <a:cubicBezTo>
                  <a:pt x="810" y="1092"/>
                  <a:pt x="790" y="1102"/>
                  <a:pt x="784" y="1094"/>
                </a:cubicBezTo>
                <a:cubicBezTo>
                  <a:pt x="786" y="1089"/>
                  <a:pt x="795" y="1091"/>
                  <a:pt x="800" y="1089"/>
                </a:cubicBezTo>
                <a:close/>
                <a:moveTo>
                  <a:pt x="40" y="932"/>
                </a:moveTo>
                <a:cubicBezTo>
                  <a:pt x="40" y="932"/>
                  <a:pt x="40" y="932"/>
                  <a:pt x="41" y="932"/>
                </a:cubicBezTo>
                <a:cubicBezTo>
                  <a:pt x="42" y="932"/>
                  <a:pt x="41" y="935"/>
                  <a:pt x="43" y="935"/>
                </a:cubicBezTo>
                <a:cubicBezTo>
                  <a:pt x="44" y="930"/>
                  <a:pt x="51" y="930"/>
                  <a:pt x="51" y="925"/>
                </a:cubicBezTo>
                <a:cubicBezTo>
                  <a:pt x="48" y="928"/>
                  <a:pt x="41" y="930"/>
                  <a:pt x="40" y="932"/>
                </a:cubicBezTo>
                <a:close/>
                <a:moveTo>
                  <a:pt x="227" y="928"/>
                </a:moveTo>
                <a:cubicBezTo>
                  <a:pt x="228" y="926"/>
                  <a:pt x="229" y="927"/>
                  <a:pt x="231" y="927"/>
                </a:cubicBezTo>
                <a:cubicBezTo>
                  <a:pt x="231" y="925"/>
                  <a:pt x="231" y="925"/>
                  <a:pt x="231" y="925"/>
                </a:cubicBezTo>
                <a:cubicBezTo>
                  <a:pt x="229" y="924"/>
                  <a:pt x="229" y="926"/>
                  <a:pt x="227" y="926"/>
                </a:cubicBezTo>
                <a:cubicBezTo>
                  <a:pt x="227" y="927"/>
                  <a:pt x="225" y="928"/>
                  <a:pt x="227" y="928"/>
                </a:cubicBezTo>
                <a:close/>
                <a:moveTo>
                  <a:pt x="1158" y="939"/>
                </a:moveTo>
                <a:cubicBezTo>
                  <a:pt x="1155" y="941"/>
                  <a:pt x="1154" y="938"/>
                  <a:pt x="1152" y="938"/>
                </a:cubicBezTo>
                <a:cubicBezTo>
                  <a:pt x="1155" y="941"/>
                  <a:pt x="1150" y="945"/>
                  <a:pt x="1153" y="947"/>
                </a:cubicBezTo>
                <a:cubicBezTo>
                  <a:pt x="1162" y="947"/>
                  <a:pt x="1170" y="939"/>
                  <a:pt x="1176" y="933"/>
                </a:cubicBezTo>
                <a:cubicBezTo>
                  <a:pt x="1172" y="932"/>
                  <a:pt x="1168" y="933"/>
                  <a:pt x="1168" y="929"/>
                </a:cubicBezTo>
                <a:cubicBezTo>
                  <a:pt x="1166" y="927"/>
                  <a:pt x="1172" y="927"/>
                  <a:pt x="1169" y="926"/>
                </a:cubicBezTo>
                <a:cubicBezTo>
                  <a:pt x="1162" y="927"/>
                  <a:pt x="1162" y="935"/>
                  <a:pt x="1158" y="939"/>
                </a:cubicBezTo>
                <a:close/>
                <a:moveTo>
                  <a:pt x="214" y="934"/>
                </a:moveTo>
                <a:cubicBezTo>
                  <a:pt x="212" y="935"/>
                  <a:pt x="205" y="937"/>
                  <a:pt x="207" y="939"/>
                </a:cubicBezTo>
                <a:cubicBezTo>
                  <a:pt x="209" y="938"/>
                  <a:pt x="216" y="936"/>
                  <a:pt x="214" y="934"/>
                </a:cubicBezTo>
                <a:close/>
                <a:moveTo>
                  <a:pt x="130" y="938"/>
                </a:moveTo>
                <a:cubicBezTo>
                  <a:pt x="133" y="938"/>
                  <a:pt x="134" y="936"/>
                  <a:pt x="134" y="934"/>
                </a:cubicBezTo>
                <a:cubicBezTo>
                  <a:pt x="123" y="930"/>
                  <a:pt x="117" y="944"/>
                  <a:pt x="109" y="949"/>
                </a:cubicBezTo>
                <a:cubicBezTo>
                  <a:pt x="114" y="946"/>
                  <a:pt x="119" y="944"/>
                  <a:pt x="125" y="942"/>
                </a:cubicBezTo>
                <a:cubicBezTo>
                  <a:pt x="125" y="944"/>
                  <a:pt x="125" y="946"/>
                  <a:pt x="126" y="946"/>
                </a:cubicBezTo>
                <a:cubicBezTo>
                  <a:pt x="129" y="946"/>
                  <a:pt x="134" y="941"/>
                  <a:pt x="130" y="938"/>
                </a:cubicBezTo>
                <a:close/>
                <a:moveTo>
                  <a:pt x="1092" y="954"/>
                </a:moveTo>
                <a:cubicBezTo>
                  <a:pt x="1089" y="958"/>
                  <a:pt x="1088" y="956"/>
                  <a:pt x="1086" y="958"/>
                </a:cubicBezTo>
                <a:cubicBezTo>
                  <a:pt x="1090" y="958"/>
                  <a:pt x="1085" y="962"/>
                  <a:pt x="1089" y="962"/>
                </a:cubicBezTo>
                <a:cubicBezTo>
                  <a:pt x="1091" y="959"/>
                  <a:pt x="1091" y="957"/>
                  <a:pt x="1092" y="954"/>
                </a:cubicBezTo>
                <a:close/>
                <a:moveTo>
                  <a:pt x="972" y="962"/>
                </a:moveTo>
                <a:cubicBezTo>
                  <a:pt x="972" y="959"/>
                  <a:pt x="974" y="963"/>
                  <a:pt x="975" y="961"/>
                </a:cubicBezTo>
                <a:cubicBezTo>
                  <a:pt x="975" y="958"/>
                  <a:pt x="975" y="958"/>
                  <a:pt x="975" y="958"/>
                </a:cubicBezTo>
                <a:cubicBezTo>
                  <a:pt x="973" y="958"/>
                  <a:pt x="970" y="961"/>
                  <a:pt x="972" y="962"/>
                </a:cubicBezTo>
                <a:close/>
                <a:moveTo>
                  <a:pt x="1072" y="960"/>
                </a:moveTo>
                <a:cubicBezTo>
                  <a:pt x="1076" y="961"/>
                  <a:pt x="1077" y="966"/>
                  <a:pt x="1076" y="959"/>
                </a:cubicBezTo>
                <a:cubicBezTo>
                  <a:pt x="1076" y="959"/>
                  <a:pt x="1077" y="958"/>
                  <a:pt x="1076" y="958"/>
                </a:cubicBezTo>
                <a:cubicBezTo>
                  <a:pt x="1077" y="961"/>
                  <a:pt x="1072" y="957"/>
                  <a:pt x="1072" y="960"/>
                </a:cubicBezTo>
                <a:close/>
                <a:moveTo>
                  <a:pt x="1114" y="963"/>
                </a:moveTo>
                <a:cubicBezTo>
                  <a:pt x="1112" y="961"/>
                  <a:pt x="1108" y="963"/>
                  <a:pt x="1107" y="963"/>
                </a:cubicBezTo>
                <a:cubicBezTo>
                  <a:pt x="1108" y="963"/>
                  <a:pt x="1108" y="964"/>
                  <a:pt x="1107" y="965"/>
                </a:cubicBezTo>
                <a:cubicBezTo>
                  <a:pt x="1110" y="962"/>
                  <a:pt x="1113" y="966"/>
                  <a:pt x="1114" y="963"/>
                </a:cubicBezTo>
                <a:close/>
                <a:moveTo>
                  <a:pt x="26" y="975"/>
                </a:moveTo>
                <a:cubicBezTo>
                  <a:pt x="28" y="971"/>
                  <a:pt x="29" y="976"/>
                  <a:pt x="34" y="975"/>
                </a:cubicBezTo>
                <a:cubicBezTo>
                  <a:pt x="37" y="971"/>
                  <a:pt x="36" y="968"/>
                  <a:pt x="38" y="964"/>
                </a:cubicBezTo>
                <a:cubicBezTo>
                  <a:pt x="32" y="965"/>
                  <a:pt x="27" y="972"/>
                  <a:pt x="26" y="975"/>
                </a:cubicBezTo>
                <a:close/>
                <a:moveTo>
                  <a:pt x="1040" y="979"/>
                </a:moveTo>
                <a:cubicBezTo>
                  <a:pt x="1039" y="979"/>
                  <a:pt x="1038" y="978"/>
                  <a:pt x="1038" y="978"/>
                </a:cubicBezTo>
                <a:cubicBezTo>
                  <a:pt x="1028" y="984"/>
                  <a:pt x="1017" y="989"/>
                  <a:pt x="1009" y="997"/>
                </a:cubicBezTo>
                <a:cubicBezTo>
                  <a:pt x="1000" y="995"/>
                  <a:pt x="992" y="1002"/>
                  <a:pt x="987" y="1007"/>
                </a:cubicBezTo>
                <a:cubicBezTo>
                  <a:pt x="989" y="1007"/>
                  <a:pt x="989" y="1008"/>
                  <a:pt x="988" y="1009"/>
                </a:cubicBezTo>
                <a:cubicBezTo>
                  <a:pt x="1000" y="1009"/>
                  <a:pt x="1004" y="997"/>
                  <a:pt x="1014" y="998"/>
                </a:cubicBezTo>
                <a:cubicBezTo>
                  <a:pt x="1018" y="994"/>
                  <a:pt x="1024" y="991"/>
                  <a:pt x="1027" y="986"/>
                </a:cubicBezTo>
                <a:cubicBezTo>
                  <a:pt x="1033" y="986"/>
                  <a:pt x="1033" y="986"/>
                  <a:pt x="1033" y="986"/>
                </a:cubicBezTo>
                <a:cubicBezTo>
                  <a:pt x="1031" y="978"/>
                  <a:pt x="1039" y="983"/>
                  <a:pt x="1040" y="979"/>
                </a:cubicBezTo>
                <a:close/>
                <a:moveTo>
                  <a:pt x="928" y="1013"/>
                </a:moveTo>
                <a:cubicBezTo>
                  <a:pt x="930" y="1010"/>
                  <a:pt x="933" y="1014"/>
                  <a:pt x="935" y="1014"/>
                </a:cubicBezTo>
                <a:cubicBezTo>
                  <a:pt x="938" y="1007"/>
                  <a:pt x="947" y="1006"/>
                  <a:pt x="950" y="999"/>
                </a:cubicBezTo>
                <a:cubicBezTo>
                  <a:pt x="942" y="1003"/>
                  <a:pt x="932" y="1008"/>
                  <a:pt x="928" y="1013"/>
                </a:cubicBezTo>
                <a:close/>
                <a:moveTo>
                  <a:pt x="233" y="1024"/>
                </a:moveTo>
                <a:cubicBezTo>
                  <a:pt x="231" y="1027"/>
                  <a:pt x="227" y="1027"/>
                  <a:pt x="225" y="1030"/>
                </a:cubicBezTo>
                <a:cubicBezTo>
                  <a:pt x="229" y="1030"/>
                  <a:pt x="234" y="1026"/>
                  <a:pt x="233" y="1024"/>
                </a:cubicBezTo>
                <a:close/>
                <a:moveTo>
                  <a:pt x="89" y="1041"/>
                </a:moveTo>
                <a:cubicBezTo>
                  <a:pt x="86" y="1044"/>
                  <a:pt x="85" y="1040"/>
                  <a:pt x="84" y="1040"/>
                </a:cubicBezTo>
                <a:cubicBezTo>
                  <a:pt x="76" y="1046"/>
                  <a:pt x="66" y="1047"/>
                  <a:pt x="58" y="1055"/>
                </a:cubicBezTo>
                <a:cubicBezTo>
                  <a:pt x="59" y="1056"/>
                  <a:pt x="61" y="1056"/>
                  <a:pt x="63" y="1057"/>
                </a:cubicBezTo>
                <a:cubicBezTo>
                  <a:pt x="66" y="1047"/>
                  <a:pt x="79" y="1051"/>
                  <a:pt x="84" y="1044"/>
                </a:cubicBezTo>
                <a:cubicBezTo>
                  <a:pt x="86" y="1044"/>
                  <a:pt x="87" y="1045"/>
                  <a:pt x="88" y="1045"/>
                </a:cubicBezTo>
                <a:cubicBezTo>
                  <a:pt x="87" y="1042"/>
                  <a:pt x="92" y="1042"/>
                  <a:pt x="89" y="1041"/>
                </a:cubicBezTo>
                <a:close/>
                <a:moveTo>
                  <a:pt x="224" y="1053"/>
                </a:moveTo>
                <a:cubicBezTo>
                  <a:pt x="225" y="1048"/>
                  <a:pt x="222" y="1048"/>
                  <a:pt x="221" y="1045"/>
                </a:cubicBezTo>
                <a:cubicBezTo>
                  <a:pt x="222" y="1043"/>
                  <a:pt x="225" y="1043"/>
                  <a:pt x="224" y="1040"/>
                </a:cubicBezTo>
                <a:cubicBezTo>
                  <a:pt x="218" y="1039"/>
                  <a:pt x="223" y="1047"/>
                  <a:pt x="215" y="1045"/>
                </a:cubicBezTo>
                <a:cubicBezTo>
                  <a:pt x="214" y="1051"/>
                  <a:pt x="206" y="1050"/>
                  <a:pt x="205" y="1056"/>
                </a:cubicBezTo>
                <a:cubicBezTo>
                  <a:pt x="206" y="1056"/>
                  <a:pt x="209" y="1056"/>
                  <a:pt x="210" y="1057"/>
                </a:cubicBezTo>
                <a:cubicBezTo>
                  <a:pt x="218" y="1074"/>
                  <a:pt x="194" y="1065"/>
                  <a:pt x="192" y="1077"/>
                </a:cubicBezTo>
                <a:cubicBezTo>
                  <a:pt x="195" y="1078"/>
                  <a:pt x="192" y="1074"/>
                  <a:pt x="195" y="1074"/>
                </a:cubicBezTo>
                <a:cubicBezTo>
                  <a:pt x="195" y="1077"/>
                  <a:pt x="199" y="1076"/>
                  <a:pt x="200" y="1079"/>
                </a:cubicBezTo>
                <a:cubicBezTo>
                  <a:pt x="196" y="1087"/>
                  <a:pt x="206" y="1075"/>
                  <a:pt x="208" y="1073"/>
                </a:cubicBezTo>
                <a:cubicBezTo>
                  <a:pt x="210" y="1074"/>
                  <a:pt x="210" y="1074"/>
                  <a:pt x="210" y="1076"/>
                </a:cubicBezTo>
                <a:cubicBezTo>
                  <a:pt x="209" y="1080"/>
                  <a:pt x="205" y="1081"/>
                  <a:pt x="207" y="1084"/>
                </a:cubicBezTo>
                <a:cubicBezTo>
                  <a:pt x="209" y="1081"/>
                  <a:pt x="214" y="1082"/>
                  <a:pt x="213" y="1077"/>
                </a:cubicBezTo>
                <a:cubicBezTo>
                  <a:pt x="217" y="1077"/>
                  <a:pt x="220" y="1077"/>
                  <a:pt x="220" y="1073"/>
                </a:cubicBezTo>
                <a:cubicBezTo>
                  <a:pt x="220" y="1071"/>
                  <a:pt x="216" y="1073"/>
                  <a:pt x="217" y="1070"/>
                </a:cubicBezTo>
                <a:cubicBezTo>
                  <a:pt x="220" y="1059"/>
                  <a:pt x="230" y="1064"/>
                  <a:pt x="237" y="1062"/>
                </a:cubicBezTo>
                <a:cubicBezTo>
                  <a:pt x="235" y="1059"/>
                  <a:pt x="233" y="1057"/>
                  <a:pt x="232" y="1052"/>
                </a:cubicBezTo>
                <a:cubicBezTo>
                  <a:pt x="230" y="1053"/>
                  <a:pt x="227" y="1053"/>
                  <a:pt x="224" y="1053"/>
                </a:cubicBezTo>
                <a:close/>
                <a:moveTo>
                  <a:pt x="949" y="1049"/>
                </a:moveTo>
                <a:cubicBezTo>
                  <a:pt x="947" y="1051"/>
                  <a:pt x="940" y="1048"/>
                  <a:pt x="940" y="1053"/>
                </a:cubicBezTo>
                <a:cubicBezTo>
                  <a:pt x="943" y="1052"/>
                  <a:pt x="951" y="1049"/>
                  <a:pt x="949" y="1049"/>
                </a:cubicBezTo>
                <a:close/>
                <a:moveTo>
                  <a:pt x="103" y="1058"/>
                </a:moveTo>
                <a:cubicBezTo>
                  <a:pt x="104" y="1062"/>
                  <a:pt x="99" y="1060"/>
                  <a:pt x="99" y="1063"/>
                </a:cubicBezTo>
                <a:cubicBezTo>
                  <a:pt x="103" y="1063"/>
                  <a:pt x="103" y="1063"/>
                  <a:pt x="103" y="1063"/>
                </a:cubicBezTo>
                <a:cubicBezTo>
                  <a:pt x="101" y="1060"/>
                  <a:pt x="107" y="1059"/>
                  <a:pt x="103" y="1058"/>
                </a:cubicBezTo>
                <a:close/>
                <a:moveTo>
                  <a:pt x="1003" y="1090"/>
                </a:moveTo>
                <a:cubicBezTo>
                  <a:pt x="1009" y="1089"/>
                  <a:pt x="1011" y="1085"/>
                  <a:pt x="1018" y="1085"/>
                </a:cubicBezTo>
                <a:cubicBezTo>
                  <a:pt x="1017" y="1090"/>
                  <a:pt x="1011" y="1088"/>
                  <a:pt x="1009" y="1092"/>
                </a:cubicBezTo>
                <a:cubicBezTo>
                  <a:pt x="1021" y="1091"/>
                  <a:pt x="1020" y="1078"/>
                  <a:pt x="1034" y="1079"/>
                </a:cubicBezTo>
                <a:cubicBezTo>
                  <a:pt x="1036" y="1077"/>
                  <a:pt x="1033" y="1077"/>
                  <a:pt x="1035" y="1076"/>
                </a:cubicBezTo>
                <a:cubicBezTo>
                  <a:pt x="1045" y="1073"/>
                  <a:pt x="1060" y="1066"/>
                  <a:pt x="1059" y="1060"/>
                </a:cubicBezTo>
                <a:cubicBezTo>
                  <a:pt x="1042" y="1070"/>
                  <a:pt x="1018" y="1077"/>
                  <a:pt x="1003" y="1090"/>
                </a:cubicBezTo>
                <a:close/>
                <a:moveTo>
                  <a:pt x="938" y="1063"/>
                </a:moveTo>
                <a:cubicBezTo>
                  <a:pt x="933" y="1062"/>
                  <a:pt x="925" y="1068"/>
                  <a:pt x="924" y="1070"/>
                </a:cubicBezTo>
                <a:cubicBezTo>
                  <a:pt x="927" y="1066"/>
                  <a:pt x="935" y="1067"/>
                  <a:pt x="938" y="1063"/>
                </a:cubicBezTo>
                <a:close/>
                <a:moveTo>
                  <a:pt x="912" y="1070"/>
                </a:moveTo>
                <a:cubicBezTo>
                  <a:pt x="907" y="1075"/>
                  <a:pt x="901" y="1075"/>
                  <a:pt x="895" y="1070"/>
                </a:cubicBezTo>
                <a:cubicBezTo>
                  <a:pt x="888" y="1078"/>
                  <a:pt x="875" y="1077"/>
                  <a:pt x="870" y="1086"/>
                </a:cubicBezTo>
                <a:cubicBezTo>
                  <a:pt x="871" y="1089"/>
                  <a:pt x="872" y="1088"/>
                  <a:pt x="871" y="1092"/>
                </a:cubicBezTo>
                <a:cubicBezTo>
                  <a:pt x="880" y="1093"/>
                  <a:pt x="881" y="1087"/>
                  <a:pt x="886" y="1084"/>
                </a:cubicBezTo>
                <a:cubicBezTo>
                  <a:pt x="883" y="1084"/>
                  <a:pt x="880" y="1087"/>
                  <a:pt x="878" y="1085"/>
                </a:cubicBezTo>
                <a:cubicBezTo>
                  <a:pt x="885" y="1085"/>
                  <a:pt x="885" y="1078"/>
                  <a:pt x="893" y="1079"/>
                </a:cubicBezTo>
                <a:cubicBezTo>
                  <a:pt x="893" y="1081"/>
                  <a:pt x="892" y="1081"/>
                  <a:pt x="892" y="1083"/>
                </a:cubicBezTo>
                <a:cubicBezTo>
                  <a:pt x="901" y="1081"/>
                  <a:pt x="911" y="1078"/>
                  <a:pt x="917" y="1072"/>
                </a:cubicBezTo>
                <a:cubicBezTo>
                  <a:pt x="914" y="1072"/>
                  <a:pt x="909" y="1073"/>
                  <a:pt x="912" y="1070"/>
                </a:cubicBezTo>
                <a:close/>
                <a:moveTo>
                  <a:pt x="720" y="1088"/>
                </a:moveTo>
                <a:cubicBezTo>
                  <a:pt x="720" y="1088"/>
                  <a:pt x="726" y="1085"/>
                  <a:pt x="725" y="1084"/>
                </a:cubicBezTo>
                <a:cubicBezTo>
                  <a:pt x="723" y="1085"/>
                  <a:pt x="717" y="1086"/>
                  <a:pt x="720" y="1088"/>
                </a:cubicBezTo>
                <a:close/>
                <a:moveTo>
                  <a:pt x="960" y="1100"/>
                </a:moveTo>
                <a:cubicBezTo>
                  <a:pt x="964" y="1100"/>
                  <a:pt x="967" y="1098"/>
                  <a:pt x="971" y="1096"/>
                </a:cubicBezTo>
                <a:cubicBezTo>
                  <a:pt x="971" y="1094"/>
                  <a:pt x="969" y="1094"/>
                  <a:pt x="971" y="1092"/>
                </a:cubicBezTo>
                <a:cubicBezTo>
                  <a:pt x="968" y="1094"/>
                  <a:pt x="966" y="1090"/>
                  <a:pt x="966" y="1094"/>
                </a:cubicBezTo>
                <a:cubicBezTo>
                  <a:pt x="965" y="1096"/>
                  <a:pt x="970" y="1093"/>
                  <a:pt x="970" y="1096"/>
                </a:cubicBezTo>
                <a:cubicBezTo>
                  <a:pt x="966" y="1097"/>
                  <a:pt x="963" y="1098"/>
                  <a:pt x="960" y="1100"/>
                </a:cubicBezTo>
                <a:close/>
                <a:moveTo>
                  <a:pt x="915" y="1103"/>
                </a:moveTo>
                <a:cubicBezTo>
                  <a:pt x="922" y="1100"/>
                  <a:pt x="929" y="1098"/>
                  <a:pt x="935" y="1094"/>
                </a:cubicBezTo>
                <a:cubicBezTo>
                  <a:pt x="927" y="1095"/>
                  <a:pt x="918" y="1100"/>
                  <a:pt x="915" y="1103"/>
                </a:cubicBezTo>
                <a:close/>
                <a:moveTo>
                  <a:pt x="903" y="1095"/>
                </a:moveTo>
                <a:cubicBezTo>
                  <a:pt x="900" y="1094"/>
                  <a:pt x="899" y="1096"/>
                  <a:pt x="897" y="1095"/>
                </a:cubicBezTo>
                <a:cubicBezTo>
                  <a:pt x="897" y="1099"/>
                  <a:pt x="891" y="1096"/>
                  <a:pt x="893" y="1099"/>
                </a:cubicBezTo>
                <a:cubicBezTo>
                  <a:pt x="895" y="1097"/>
                  <a:pt x="901" y="1098"/>
                  <a:pt x="903" y="1095"/>
                </a:cubicBezTo>
                <a:close/>
                <a:moveTo>
                  <a:pt x="974" y="1099"/>
                </a:moveTo>
                <a:cubicBezTo>
                  <a:pt x="970" y="1100"/>
                  <a:pt x="967" y="1102"/>
                  <a:pt x="964" y="1104"/>
                </a:cubicBezTo>
                <a:cubicBezTo>
                  <a:pt x="969" y="1104"/>
                  <a:pt x="972" y="1101"/>
                  <a:pt x="974" y="1099"/>
                </a:cubicBezTo>
                <a:close/>
                <a:moveTo>
                  <a:pt x="878" y="1116"/>
                </a:moveTo>
                <a:cubicBezTo>
                  <a:pt x="887" y="1110"/>
                  <a:pt x="906" y="1109"/>
                  <a:pt x="911" y="1103"/>
                </a:cubicBezTo>
                <a:cubicBezTo>
                  <a:pt x="910" y="1104"/>
                  <a:pt x="903" y="1105"/>
                  <a:pt x="903" y="1104"/>
                </a:cubicBezTo>
                <a:cubicBezTo>
                  <a:pt x="904" y="1103"/>
                  <a:pt x="907" y="1101"/>
                  <a:pt x="904" y="1100"/>
                </a:cubicBezTo>
                <a:cubicBezTo>
                  <a:pt x="893" y="1105"/>
                  <a:pt x="883" y="1108"/>
                  <a:pt x="873" y="1113"/>
                </a:cubicBezTo>
                <a:cubicBezTo>
                  <a:pt x="876" y="1113"/>
                  <a:pt x="875" y="1116"/>
                  <a:pt x="878" y="1116"/>
                </a:cubicBezTo>
                <a:close/>
                <a:moveTo>
                  <a:pt x="812" y="1117"/>
                </a:moveTo>
                <a:cubicBezTo>
                  <a:pt x="814" y="1114"/>
                  <a:pt x="820" y="1121"/>
                  <a:pt x="820" y="1116"/>
                </a:cubicBezTo>
                <a:cubicBezTo>
                  <a:pt x="819" y="1114"/>
                  <a:pt x="810" y="1115"/>
                  <a:pt x="812" y="1117"/>
                </a:cubicBezTo>
                <a:close/>
                <a:moveTo>
                  <a:pt x="925" y="1142"/>
                </a:moveTo>
                <a:cubicBezTo>
                  <a:pt x="920" y="1144"/>
                  <a:pt x="916" y="1147"/>
                  <a:pt x="911" y="1149"/>
                </a:cubicBezTo>
                <a:cubicBezTo>
                  <a:pt x="917" y="1148"/>
                  <a:pt x="921" y="1146"/>
                  <a:pt x="925" y="1142"/>
                </a:cubicBezTo>
                <a:close/>
                <a:moveTo>
                  <a:pt x="713" y="1155"/>
                </a:moveTo>
                <a:cubicBezTo>
                  <a:pt x="717" y="1153"/>
                  <a:pt x="721" y="1152"/>
                  <a:pt x="724" y="1149"/>
                </a:cubicBezTo>
                <a:cubicBezTo>
                  <a:pt x="721" y="1151"/>
                  <a:pt x="712" y="1152"/>
                  <a:pt x="713" y="1155"/>
                </a:cubicBezTo>
                <a:close/>
                <a:moveTo>
                  <a:pt x="872" y="1168"/>
                </a:moveTo>
                <a:cubicBezTo>
                  <a:pt x="880" y="1167"/>
                  <a:pt x="885" y="1163"/>
                  <a:pt x="890" y="1159"/>
                </a:cubicBezTo>
                <a:cubicBezTo>
                  <a:pt x="897" y="1157"/>
                  <a:pt x="908" y="1154"/>
                  <a:pt x="909" y="1149"/>
                </a:cubicBezTo>
                <a:cubicBezTo>
                  <a:pt x="902" y="1152"/>
                  <a:pt x="893" y="1157"/>
                  <a:pt x="885" y="1158"/>
                </a:cubicBezTo>
                <a:cubicBezTo>
                  <a:pt x="886" y="1163"/>
                  <a:pt x="874" y="1163"/>
                  <a:pt x="872" y="1168"/>
                </a:cubicBezTo>
                <a:close/>
                <a:moveTo>
                  <a:pt x="1138" y="208"/>
                </a:moveTo>
                <a:cubicBezTo>
                  <a:pt x="1129" y="210"/>
                  <a:pt x="1123" y="214"/>
                  <a:pt x="1123" y="223"/>
                </a:cubicBezTo>
                <a:cubicBezTo>
                  <a:pt x="1124" y="224"/>
                  <a:pt x="1126" y="226"/>
                  <a:pt x="1129" y="225"/>
                </a:cubicBezTo>
                <a:cubicBezTo>
                  <a:pt x="1131" y="223"/>
                  <a:pt x="1128" y="220"/>
                  <a:pt x="1132" y="219"/>
                </a:cubicBezTo>
                <a:cubicBezTo>
                  <a:pt x="1132" y="221"/>
                  <a:pt x="1132" y="221"/>
                  <a:pt x="1132" y="221"/>
                </a:cubicBezTo>
                <a:cubicBezTo>
                  <a:pt x="1136" y="219"/>
                  <a:pt x="1139" y="213"/>
                  <a:pt x="1138" y="208"/>
                </a:cubicBezTo>
                <a:close/>
                <a:moveTo>
                  <a:pt x="1097" y="931"/>
                </a:moveTo>
                <a:cubicBezTo>
                  <a:pt x="1098" y="929"/>
                  <a:pt x="1096" y="925"/>
                  <a:pt x="1099" y="923"/>
                </a:cubicBezTo>
                <a:cubicBezTo>
                  <a:pt x="1097" y="922"/>
                  <a:pt x="1096" y="921"/>
                  <a:pt x="1095" y="920"/>
                </a:cubicBezTo>
                <a:cubicBezTo>
                  <a:pt x="1093" y="926"/>
                  <a:pt x="1082" y="928"/>
                  <a:pt x="1085" y="936"/>
                </a:cubicBezTo>
                <a:cubicBezTo>
                  <a:pt x="1087" y="931"/>
                  <a:pt x="1091" y="928"/>
                  <a:pt x="1097" y="931"/>
                </a:cubicBezTo>
                <a:close/>
                <a:moveTo>
                  <a:pt x="1152" y="971"/>
                </a:moveTo>
                <a:cubicBezTo>
                  <a:pt x="1156" y="976"/>
                  <a:pt x="1150" y="978"/>
                  <a:pt x="1151" y="981"/>
                </a:cubicBezTo>
                <a:cubicBezTo>
                  <a:pt x="1154" y="978"/>
                  <a:pt x="1161" y="979"/>
                  <a:pt x="1160" y="972"/>
                </a:cubicBezTo>
                <a:cubicBezTo>
                  <a:pt x="1157" y="971"/>
                  <a:pt x="1154" y="971"/>
                  <a:pt x="1152" y="971"/>
                </a:cubicBezTo>
                <a:close/>
                <a:moveTo>
                  <a:pt x="1069" y="974"/>
                </a:moveTo>
                <a:cubicBezTo>
                  <a:pt x="1067" y="975"/>
                  <a:pt x="1066" y="977"/>
                  <a:pt x="1065" y="979"/>
                </a:cubicBezTo>
                <a:cubicBezTo>
                  <a:pt x="1064" y="978"/>
                  <a:pt x="1063" y="977"/>
                  <a:pt x="1060" y="977"/>
                </a:cubicBezTo>
                <a:cubicBezTo>
                  <a:pt x="1062" y="985"/>
                  <a:pt x="1073" y="982"/>
                  <a:pt x="1077" y="977"/>
                </a:cubicBezTo>
                <a:cubicBezTo>
                  <a:pt x="1073" y="979"/>
                  <a:pt x="1073" y="974"/>
                  <a:pt x="1069" y="974"/>
                </a:cubicBezTo>
                <a:close/>
                <a:moveTo>
                  <a:pt x="1015" y="1019"/>
                </a:moveTo>
                <a:cubicBezTo>
                  <a:pt x="1015" y="1021"/>
                  <a:pt x="1010" y="1023"/>
                  <a:pt x="1013" y="1024"/>
                </a:cubicBezTo>
                <a:cubicBezTo>
                  <a:pt x="1014" y="1021"/>
                  <a:pt x="1019" y="1022"/>
                  <a:pt x="1021" y="1020"/>
                </a:cubicBezTo>
                <a:cubicBezTo>
                  <a:pt x="1022" y="1016"/>
                  <a:pt x="1015" y="1018"/>
                  <a:pt x="1016" y="1014"/>
                </a:cubicBezTo>
                <a:cubicBezTo>
                  <a:pt x="1023" y="1013"/>
                  <a:pt x="1021" y="1005"/>
                  <a:pt x="1027" y="1005"/>
                </a:cubicBezTo>
                <a:cubicBezTo>
                  <a:pt x="1028" y="1001"/>
                  <a:pt x="1026" y="1000"/>
                  <a:pt x="1024" y="999"/>
                </a:cubicBezTo>
                <a:cubicBezTo>
                  <a:pt x="1020" y="1003"/>
                  <a:pt x="1016" y="1007"/>
                  <a:pt x="1012" y="1012"/>
                </a:cubicBezTo>
                <a:cubicBezTo>
                  <a:pt x="1010" y="1012"/>
                  <a:pt x="1011" y="1008"/>
                  <a:pt x="1009" y="1008"/>
                </a:cubicBezTo>
                <a:cubicBezTo>
                  <a:pt x="1004" y="1017"/>
                  <a:pt x="990" y="1020"/>
                  <a:pt x="984" y="1030"/>
                </a:cubicBezTo>
                <a:cubicBezTo>
                  <a:pt x="988" y="1032"/>
                  <a:pt x="987" y="1027"/>
                  <a:pt x="989" y="1027"/>
                </a:cubicBezTo>
                <a:cubicBezTo>
                  <a:pt x="998" y="1028"/>
                  <a:pt x="1005" y="1014"/>
                  <a:pt x="1015" y="1019"/>
                </a:cubicBezTo>
                <a:close/>
                <a:moveTo>
                  <a:pt x="910" y="1114"/>
                </a:moveTo>
                <a:cubicBezTo>
                  <a:pt x="897" y="1124"/>
                  <a:pt x="876" y="1122"/>
                  <a:pt x="863" y="1132"/>
                </a:cubicBezTo>
                <a:cubicBezTo>
                  <a:pt x="857" y="1129"/>
                  <a:pt x="843" y="1133"/>
                  <a:pt x="841" y="1139"/>
                </a:cubicBezTo>
                <a:cubicBezTo>
                  <a:pt x="839" y="1138"/>
                  <a:pt x="836" y="1137"/>
                  <a:pt x="836" y="1134"/>
                </a:cubicBezTo>
                <a:cubicBezTo>
                  <a:pt x="838" y="1129"/>
                  <a:pt x="849" y="1134"/>
                  <a:pt x="848" y="1126"/>
                </a:cubicBezTo>
                <a:cubicBezTo>
                  <a:pt x="841" y="1128"/>
                  <a:pt x="829" y="1131"/>
                  <a:pt x="831" y="1137"/>
                </a:cubicBezTo>
                <a:cubicBezTo>
                  <a:pt x="829" y="1137"/>
                  <a:pt x="829" y="1139"/>
                  <a:pt x="827" y="1138"/>
                </a:cubicBezTo>
                <a:cubicBezTo>
                  <a:pt x="827" y="1142"/>
                  <a:pt x="831" y="1141"/>
                  <a:pt x="830" y="1145"/>
                </a:cubicBezTo>
                <a:cubicBezTo>
                  <a:pt x="828" y="1146"/>
                  <a:pt x="825" y="1147"/>
                  <a:pt x="822" y="1148"/>
                </a:cubicBezTo>
                <a:cubicBezTo>
                  <a:pt x="821" y="1152"/>
                  <a:pt x="827" y="1149"/>
                  <a:pt x="828" y="1151"/>
                </a:cubicBezTo>
                <a:cubicBezTo>
                  <a:pt x="824" y="1157"/>
                  <a:pt x="822" y="1166"/>
                  <a:pt x="813" y="1168"/>
                </a:cubicBezTo>
                <a:cubicBezTo>
                  <a:pt x="815" y="1171"/>
                  <a:pt x="819" y="1167"/>
                  <a:pt x="819" y="1169"/>
                </a:cubicBezTo>
                <a:cubicBezTo>
                  <a:pt x="814" y="1172"/>
                  <a:pt x="807" y="1182"/>
                  <a:pt x="798" y="1176"/>
                </a:cubicBezTo>
                <a:cubicBezTo>
                  <a:pt x="800" y="1170"/>
                  <a:pt x="804" y="1165"/>
                  <a:pt x="810" y="1162"/>
                </a:cubicBezTo>
                <a:cubicBezTo>
                  <a:pt x="807" y="1160"/>
                  <a:pt x="811" y="1156"/>
                  <a:pt x="809" y="1153"/>
                </a:cubicBezTo>
                <a:cubicBezTo>
                  <a:pt x="802" y="1152"/>
                  <a:pt x="790" y="1156"/>
                  <a:pt x="784" y="1161"/>
                </a:cubicBezTo>
                <a:cubicBezTo>
                  <a:pt x="770" y="1155"/>
                  <a:pt x="771" y="1176"/>
                  <a:pt x="773" y="1184"/>
                </a:cubicBezTo>
                <a:cubicBezTo>
                  <a:pt x="778" y="1178"/>
                  <a:pt x="783" y="1191"/>
                  <a:pt x="788" y="1194"/>
                </a:cubicBezTo>
                <a:cubicBezTo>
                  <a:pt x="797" y="1185"/>
                  <a:pt x="809" y="1181"/>
                  <a:pt x="821" y="1176"/>
                </a:cubicBezTo>
                <a:cubicBezTo>
                  <a:pt x="823" y="1167"/>
                  <a:pt x="835" y="1169"/>
                  <a:pt x="835" y="1159"/>
                </a:cubicBezTo>
                <a:cubicBezTo>
                  <a:pt x="846" y="1154"/>
                  <a:pt x="857" y="1150"/>
                  <a:pt x="866" y="1143"/>
                </a:cubicBezTo>
                <a:cubicBezTo>
                  <a:pt x="866" y="1141"/>
                  <a:pt x="861" y="1143"/>
                  <a:pt x="862" y="1139"/>
                </a:cubicBezTo>
                <a:cubicBezTo>
                  <a:pt x="869" y="1135"/>
                  <a:pt x="879" y="1137"/>
                  <a:pt x="886" y="1135"/>
                </a:cubicBezTo>
                <a:cubicBezTo>
                  <a:pt x="899" y="1126"/>
                  <a:pt x="914" y="1127"/>
                  <a:pt x="930" y="1121"/>
                </a:cubicBezTo>
                <a:cubicBezTo>
                  <a:pt x="930" y="1118"/>
                  <a:pt x="932" y="1118"/>
                  <a:pt x="932" y="1116"/>
                </a:cubicBezTo>
                <a:cubicBezTo>
                  <a:pt x="925" y="1119"/>
                  <a:pt x="920" y="1120"/>
                  <a:pt x="910" y="1122"/>
                </a:cubicBezTo>
                <a:cubicBezTo>
                  <a:pt x="911" y="1120"/>
                  <a:pt x="913" y="1115"/>
                  <a:pt x="910" y="1114"/>
                </a:cubicBezTo>
                <a:close/>
                <a:moveTo>
                  <a:pt x="856" y="1146"/>
                </a:moveTo>
                <a:cubicBezTo>
                  <a:pt x="851" y="1147"/>
                  <a:pt x="846" y="1149"/>
                  <a:pt x="840" y="1148"/>
                </a:cubicBezTo>
                <a:cubicBezTo>
                  <a:pt x="845" y="1146"/>
                  <a:pt x="851" y="1140"/>
                  <a:pt x="857" y="1141"/>
                </a:cubicBezTo>
                <a:cubicBezTo>
                  <a:pt x="857" y="1143"/>
                  <a:pt x="855" y="1143"/>
                  <a:pt x="856" y="1146"/>
                </a:cubicBezTo>
                <a:close/>
                <a:moveTo>
                  <a:pt x="645" y="1128"/>
                </a:moveTo>
                <a:cubicBezTo>
                  <a:pt x="633" y="1130"/>
                  <a:pt x="623" y="1134"/>
                  <a:pt x="613" y="1138"/>
                </a:cubicBezTo>
                <a:cubicBezTo>
                  <a:pt x="617" y="1140"/>
                  <a:pt x="619" y="1140"/>
                  <a:pt x="616" y="1143"/>
                </a:cubicBezTo>
                <a:cubicBezTo>
                  <a:pt x="616" y="1144"/>
                  <a:pt x="618" y="1144"/>
                  <a:pt x="618" y="1146"/>
                </a:cubicBezTo>
                <a:cubicBezTo>
                  <a:pt x="627" y="1143"/>
                  <a:pt x="633" y="1139"/>
                  <a:pt x="641" y="1136"/>
                </a:cubicBezTo>
                <a:cubicBezTo>
                  <a:pt x="641" y="1133"/>
                  <a:pt x="642" y="1130"/>
                  <a:pt x="645" y="1128"/>
                </a:cubicBezTo>
                <a:close/>
                <a:moveTo>
                  <a:pt x="619" y="1141"/>
                </a:moveTo>
                <a:cubicBezTo>
                  <a:pt x="619" y="1137"/>
                  <a:pt x="625" y="1139"/>
                  <a:pt x="627" y="1137"/>
                </a:cubicBezTo>
                <a:cubicBezTo>
                  <a:pt x="626" y="1141"/>
                  <a:pt x="622" y="1140"/>
                  <a:pt x="619" y="1141"/>
                </a:cubicBezTo>
                <a:close/>
              </a:path>
            </a:pathLst>
          </a:custGeom>
          <a:solidFill>
            <a:schemeClr val="bg1"/>
          </a:solidFill>
          <a:ln>
            <a:noFill/>
          </a:ln>
        </p:spPr>
        <p:txBody>
          <a:bodyPr vert="horz" wrap="square" lIns="91440" tIns="45720" rIns="91440" bIns="45720" numCol="1" anchor="t" anchorCtr="0" compatLnSpc="1"/>
          <a:lstStyle/>
          <a:p>
            <a:endParaRPr lang="zh-CN" altLang="en-US">
              <a:latin typeface="+mj-ea"/>
              <a:ea typeface="+mj-ea"/>
            </a:endParaRPr>
          </a:p>
        </p:txBody>
      </p:sp>
      <p:sp>
        <p:nvSpPr>
          <p:cNvPr id="8" name="文本框 7"/>
          <p:cNvSpPr txBox="1"/>
          <p:nvPr/>
        </p:nvSpPr>
        <p:spPr>
          <a:xfrm>
            <a:off x="5520055" y="1906905"/>
            <a:ext cx="1106170" cy="829945"/>
          </a:xfrm>
          <a:prstGeom prst="rect">
            <a:avLst/>
          </a:prstGeom>
          <a:noFill/>
        </p:spPr>
        <p:txBody>
          <a:bodyPr wrap="square" rtlCol="0">
            <a:spAutoFit/>
          </a:bodyPr>
          <a:lstStyle/>
          <a:p>
            <a:pPr algn="ctr"/>
            <a:r>
              <a:rPr lang="en-US" altLang="zh-CN" sz="4800">
                <a:solidFill>
                  <a:schemeClr val="tx1">
                    <a:lumMod val="65000"/>
                    <a:lumOff val="35000"/>
                  </a:schemeClr>
                </a:solidFill>
                <a:latin typeface="思源黑体 CN ExtraLight" panose="020B0200000000000000" charset="-122"/>
                <a:ea typeface="思源黑体 CN ExtraLight" panose="020B0200000000000000" charset="-122"/>
              </a:rPr>
              <a:t>01</a:t>
            </a:r>
            <a:endParaRPr lang="en-US" altLang="zh-CN" sz="4800">
              <a:solidFill>
                <a:schemeClr val="tx1">
                  <a:lumMod val="65000"/>
                  <a:lumOff val="35000"/>
                </a:schemeClr>
              </a:solidFill>
              <a:latin typeface="思源黑体 CN ExtraLight" panose="020B0200000000000000" charset="-122"/>
              <a:ea typeface="思源黑体 CN ExtraLight" panose="020B0200000000000000" charset="-122"/>
            </a:endParaRPr>
          </a:p>
        </p:txBody>
      </p:sp>
      <p:sp>
        <p:nvSpPr>
          <p:cNvPr id="41" name="文本框 21"/>
          <p:cNvSpPr txBox="1"/>
          <p:nvPr/>
        </p:nvSpPr>
        <p:spPr>
          <a:xfrm>
            <a:off x="2770505" y="3724275"/>
            <a:ext cx="6652260" cy="1014730"/>
          </a:xfrm>
          <a:prstGeom prst="rect">
            <a:avLst/>
          </a:prstGeom>
          <a:noFill/>
        </p:spPr>
        <p:txBody>
          <a:bodyPr wrap="square" lIns="91440" tIns="45720" rIns="91440" bIns="45720" rtlCol="0">
            <a:spAutoFit/>
          </a:bodyPr>
          <a:lstStyle/>
          <a:p>
            <a:pPr algn="ctr"/>
            <a:r>
              <a:rPr lang="zh-CN" altLang="en-US" sz="6000" dirty="0">
                <a:solidFill>
                  <a:schemeClr val="bg1"/>
                </a:solidFill>
                <a:latin typeface="思源黑体旧字形 Bold" panose="020B0800000000000000" charset="-122"/>
                <a:ea typeface="思源黑体旧字形 Bold" panose="020B0800000000000000" charset="-122"/>
              </a:rPr>
              <a:t>请在此输入标题</a:t>
            </a:r>
            <a:endParaRPr lang="zh-CN" altLang="en-US" sz="6000" dirty="0">
              <a:solidFill>
                <a:schemeClr val="bg1"/>
              </a:solidFill>
              <a:latin typeface="思源黑体旧字形 Bold" panose="020B0800000000000000" charset="-122"/>
              <a:ea typeface="思源黑体旧字形 Bold" panose="020B0800000000000000" charset="-122"/>
            </a:endParaRPr>
          </a:p>
        </p:txBody>
      </p:sp>
      <p:sp>
        <p:nvSpPr>
          <p:cNvPr id="11" name="文本框 10"/>
          <p:cNvSpPr txBox="1"/>
          <p:nvPr/>
        </p:nvSpPr>
        <p:spPr>
          <a:xfrm>
            <a:off x="4083685" y="4819015"/>
            <a:ext cx="4177665" cy="368300"/>
          </a:xfrm>
          <a:prstGeom prst="rect">
            <a:avLst/>
          </a:prstGeom>
          <a:noFill/>
        </p:spPr>
        <p:txBody>
          <a:bodyPr wrap="square" rtlCol="0" anchor="t">
            <a:spAutoFit/>
          </a:bodyPr>
          <a:lstStyle/>
          <a:p>
            <a:pPr algn="ctr"/>
            <a:r>
              <a:rPr lang="zh-CN" altLang="en-US">
                <a:solidFill>
                  <a:schemeClr val="bg1"/>
                </a:solidFill>
                <a:latin typeface="思源黑体 CN Regular" panose="020B0500000000000000" charset="-122"/>
                <a:ea typeface="思源黑体 CN Regular" panose="020B0500000000000000" charset="-122"/>
              </a:rPr>
              <a:t>Please enter the title, content, etc</a:t>
            </a:r>
            <a:endParaRPr lang="zh-CN" altLang="en-US">
              <a:solidFill>
                <a:schemeClr val="bg1"/>
              </a:solidFill>
              <a:latin typeface="思源黑体 CN Regular" panose="020B0500000000000000" charset="-122"/>
              <a:ea typeface="思源黑体 CN Regular" panose="020B0500000000000000" charset="-122"/>
            </a:endParaRPr>
          </a:p>
        </p:txBody>
      </p:sp>
      <p:pic>
        <p:nvPicPr>
          <p:cNvPr id="2" name="图片 1" descr="微信图片_20221019145635"/>
          <p:cNvPicPr>
            <a:picLocks noChangeAspect="1"/>
          </p:cNvPicPr>
          <p:nvPr/>
        </p:nvPicPr>
        <p:blipFill>
          <a:blip r:embed="rId2"/>
          <a:stretch>
            <a:fillRect/>
          </a:stretch>
        </p:blipFill>
        <p:spPr>
          <a:xfrm>
            <a:off x="566420" y="347980"/>
            <a:ext cx="11212195" cy="5990590"/>
          </a:xfrm>
          <a:prstGeom prst="rect">
            <a:avLst/>
          </a:prstGeom>
        </p:spPr>
      </p:pic>
    </p:spTree>
    <p:custDataLst>
      <p:tags r:id="rId3"/>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C:\Users\Administrator\Desktop\889.jpg889"/>
          <p:cNvPicPr>
            <a:picLocks noChangeAspect="1"/>
          </p:cNvPicPr>
          <p:nvPr/>
        </p:nvPicPr>
        <p:blipFill>
          <a:blip r:embed="rId1"/>
          <a:srcRect r="10992"/>
          <a:stretch>
            <a:fillRect/>
          </a:stretch>
        </p:blipFill>
        <p:spPr>
          <a:xfrm>
            <a:off x="3175" y="6350"/>
            <a:ext cx="12186285" cy="6844665"/>
          </a:xfrm>
          <a:prstGeom prst="rect">
            <a:avLst/>
          </a:prstGeom>
        </p:spPr>
      </p:pic>
      <p:sp>
        <p:nvSpPr>
          <p:cNvPr id="2" name="矩形 1"/>
          <p:cNvSpPr/>
          <p:nvPr/>
        </p:nvSpPr>
        <p:spPr>
          <a:xfrm>
            <a:off x="385445" y="446405"/>
            <a:ext cx="11421745" cy="5963920"/>
          </a:xfrm>
          <a:prstGeom prst="rect">
            <a:avLst/>
          </a:prstGeom>
          <a:solidFill>
            <a:schemeClr val="bg1">
              <a:alpha val="92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385446" y="608890"/>
            <a:ext cx="397371" cy="558500"/>
          </a:xfrm>
          <a:prstGeom prst="rect">
            <a:avLst/>
          </a:prstGeom>
          <a:solidFill>
            <a:srgbClr val="92D05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3" name="矩形 2"/>
          <p:cNvSpPr/>
          <p:nvPr userDrawn="1"/>
        </p:nvSpPr>
        <p:spPr>
          <a:xfrm>
            <a:off x="860459" y="608890"/>
            <a:ext cx="132732" cy="558500"/>
          </a:xfrm>
          <a:prstGeom prst="rect">
            <a:avLst/>
          </a:prstGeom>
          <a:solidFill>
            <a:srgbClr val="02994F"/>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14" name="文本占位符 3"/>
          <p:cNvSpPr txBox="1"/>
          <p:nvPr/>
        </p:nvSpPr>
        <p:spPr>
          <a:xfrm>
            <a:off x="1020445" y="608965"/>
            <a:ext cx="354584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l">
              <a:lnSpc>
                <a:spcPct val="100000"/>
              </a:lnSpc>
            </a:pPr>
            <a:r>
              <a:rPr kumimoji="1" lang="zh-CN" altLang="en-US" sz="3600" b="0" dirty="0">
                <a:solidFill>
                  <a:srgbClr val="FF0000"/>
                </a:solidFill>
                <a:latin typeface="方正公文小标宋" panose="02000500000000000000" charset="-122"/>
                <a:ea typeface="方正公文小标宋" panose="02000500000000000000" charset="-122"/>
                <a:cs typeface="方正公文小标宋" panose="02000500000000000000" charset="-122"/>
              </a:rPr>
              <a:t>孟河</a:t>
            </a:r>
            <a:r>
              <a:rPr kumimoji="1" lang="en-US" altLang="zh-CN" sz="3600" b="0" dirty="0">
                <a:solidFill>
                  <a:srgbClr val="FF0000"/>
                </a:solidFill>
                <a:latin typeface="方正公文小标宋" panose="02000500000000000000" charset="-122"/>
                <a:ea typeface="方正公文小标宋" panose="02000500000000000000" charset="-122"/>
                <a:cs typeface="方正公文小标宋" panose="02000500000000000000" charset="-122"/>
              </a:rPr>
              <a:t>.</a:t>
            </a:r>
            <a:r>
              <a:rPr kumimoji="1" lang="zh-CN" altLang="en-US" sz="3600" b="0" dirty="0">
                <a:solidFill>
                  <a:srgbClr val="FF0000"/>
                </a:solidFill>
                <a:latin typeface="方正公文小标宋" panose="02000500000000000000" charset="-122"/>
                <a:ea typeface="方正公文小标宋" panose="02000500000000000000" charset="-122"/>
                <a:cs typeface="方正公文小标宋" panose="02000500000000000000" charset="-122"/>
              </a:rPr>
              <a:t>软米</a:t>
            </a:r>
            <a:endParaRPr kumimoji="1" lang="zh-CN" altLang="en-US" sz="3600" b="0" dirty="0">
              <a:solidFill>
                <a:srgbClr val="FF0000"/>
              </a:solidFill>
              <a:latin typeface="方正公文小标宋" panose="02000500000000000000" charset="-122"/>
              <a:ea typeface="方正公文小标宋" panose="02000500000000000000" charset="-122"/>
              <a:cs typeface="方正公文小标宋" panose="02000500000000000000" charset="-122"/>
            </a:endParaRPr>
          </a:p>
        </p:txBody>
      </p:sp>
      <p:grpSp>
        <p:nvGrpSpPr>
          <p:cNvPr id="12" name="组合 11"/>
          <p:cNvGrpSpPr/>
          <p:nvPr/>
        </p:nvGrpSpPr>
        <p:grpSpPr>
          <a:xfrm>
            <a:off x="5666105" y="2385060"/>
            <a:ext cx="1346835" cy="386080"/>
            <a:chOff x="8972" y="4285"/>
            <a:chExt cx="2121" cy="608"/>
          </a:xfrm>
        </p:grpSpPr>
        <p:sp>
          <p:nvSpPr>
            <p:cNvPr id="37" name="原创设计师QQ598969553          _5"/>
            <p:cNvSpPr/>
            <p:nvPr/>
          </p:nvSpPr>
          <p:spPr>
            <a:xfrm>
              <a:off x="10485" y="4285"/>
              <a:ext cx="609" cy="609"/>
            </a:xfrm>
            <a:prstGeom prst="ellipse">
              <a:avLst/>
            </a:prstGeom>
            <a:solidFill>
              <a:srgbClr val="0299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75" dirty="0">
                  <a:solidFill>
                    <a:schemeClr val="bg1"/>
                  </a:solidFill>
                  <a:latin typeface="+mn-ea"/>
                </a:rPr>
                <a:t>1</a:t>
              </a:r>
              <a:endParaRPr lang="en-US" sz="1475" dirty="0">
                <a:solidFill>
                  <a:schemeClr val="bg1"/>
                </a:solidFill>
                <a:latin typeface="+mn-ea"/>
              </a:endParaRPr>
            </a:p>
          </p:txBody>
        </p:sp>
        <p:cxnSp>
          <p:nvCxnSpPr>
            <p:cNvPr id="43" name="原创设计师QQ598969553          _11"/>
            <p:cNvCxnSpPr/>
            <p:nvPr/>
          </p:nvCxnSpPr>
          <p:spPr>
            <a:xfrm>
              <a:off x="8972" y="4583"/>
              <a:ext cx="1519" cy="0"/>
            </a:xfrm>
            <a:prstGeom prst="line">
              <a:avLst/>
            </a:prstGeom>
            <a:ln w="12700">
              <a:solidFill>
                <a:schemeClr val="tx1">
                  <a:lumMod val="50000"/>
                  <a:lumOff val="50000"/>
                </a:schemeClr>
              </a:solidFill>
              <a:headEnd type="ova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5693410" y="3749675"/>
            <a:ext cx="1350645" cy="386080"/>
            <a:chOff x="8966" y="5893"/>
            <a:chExt cx="2127" cy="608"/>
          </a:xfrm>
        </p:grpSpPr>
        <p:sp>
          <p:nvSpPr>
            <p:cNvPr id="39" name="原创设计师QQ598969553          _7"/>
            <p:cNvSpPr/>
            <p:nvPr/>
          </p:nvSpPr>
          <p:spPr>
            <a:xfrm>
              <a:off x="10485" y="5893"/>
              <a:ext cx="609" cy="609"/>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75" dirty="0">
                  <a:solidFill>
                    <a:schemeClr val="bg1"/>
                  </a:solidFill>
                  <a:latin typeface="+mn-ea"/>
                </a:rPr>
                <a:t>2</a:t>
              </a:r>
              <a:endParaRPr lang="en-US" sz="1475" dirty="0">
                <a:solidFill>
                  <a:schemeClr val="bg1"/>
                </a:solidFill>
                <a:latin typeface="+mn-ea"/>
              </a:endParaRPr>
            </a:p>
          </p:txBody>
        </p:sp>
        <p:cxnSp>
          <p:nvCxnSpPr>
            <p:cNvPr id="44" name="原创设计师QQ598969553          _12"/>
            <p:cNvCxnSpPr/>
            <p:nvPr/>
          </p:nvCxnSpPr>
          <p:spPr>
            <a:xfrm>
              <a:off x="8966" y="6172"/>
              <a:ext cx="1519" cy="0"/>
            </a:xfrm>
            <a:prstGeom prst="line">
              <a:avLst/>
            </a:prstGeom>
            <a:ln w="12700">
              <a:solidFill>
                <a:schemeClr val="tx1">
                  <a:lumMod val="50000"/>
                  <a:lumOff val="50000"/>
                </a:schemeClr>
              </a:solidFill>
              <a:headEnd type="ova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5693410" y="4888865"/>
            <a:ext cx="1350645" cy="386080"/>
            <a:chOff x="8966" y="7508"/>
            <a:chExt cx="2127" cy="608"/>
          </a:xfrm>
        </p:grpSpPr>
        <p:sp>
          <p:nvSpPr>
            <p:cNvPr id="6" name="原创设计师QQ598969553          _9"/>
            <p:cNvSpPr/>
            <p:nvPr/>
          </p:nvSpPr>
          <p:spPr>
            <a:xfrm>
              <a:off x="10485" y="7508"/>
              <a:ext cx="609" cy="609"/>
            </a:xfrm>
            <a:prstGeom prst="ellipse">
              <a:avLst/>
            </a:prstGeom>
            <a:solidFill>
              <a:srgbClr val="0299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75" dirty="0">
                  <a:solidFill>
                    <a:schemeClr val="bg1"/>
                  </a:solidFill>
                  <a:latin typeface="+mn-ea"/>
                </a:rPr>
                <a:t>3</a:t>
              </a:r>
              <a:endParaRPr lang="en-US" sz="1475" dirty="0">
                <a:solidFill>
                  <a:schemeClr val="bg1"/>
                </a:solidFill>
                <a:latin typeface="+mn-ea"/>
              </a:endParaRPr>
            </a:p>
          </p:txBody>
        </p:sp>
        <p:cxnSp>
          <p:nvCxnSpPr>
            <p:cNvPr id="45" name="原创设计师QQ598969553          _13"/>
            <p:cNvCxnSpPr/>
            <p:nvPr/>
          </p:nvCxnSpPr>
          <p:spPr>
            <a:xfrm>
              <a:off x="8966" y="7813"/>
              <a:ext cx="1519" cy="0"/>
            </a:xfrm>
            <a:prstGeom prst="line">
              <a:avLst/>
            </a:prstGeom>
            <a:ln w="12700">
              <a:solidFill>
                <a:schemeClr val="tx1">
                  <a:lumMod val="50000"/>
                  <a:lumOff val="50000"/>
                </a:schemeClr>
              </a:solidFill>
              <a:headEnd type="oval"/>
            </a:ln>
          </p:spPr>
          <p:style>
            <a:lnRef idx="1">
              <a:schemeClr val="accent1"/>
            </a:lnRef>
            <a:fillRef idx="0">
              <a:schemeClr val="accent1"/>
            </a:fillRef>
            <a:effectRef idx="0">
              <a:schemeClr val="accent1"/>
            </a:effectRef>
            <a:fontRef idx="minor">
              <a:schemeClr val="tx1"/>
            </a:fontRef>
          </p:style>
        </p:cxnSp>
      </p:grpSp>
      <p:pic>
        <p:nvPicPr>
          <p:cNvPr id="10" name="图片 9" descr="摄图网_500521588"/>
          <p:cNvPicPr>
            <a:picLocks noChangeAspect="1"/>
          </p:cNvPicPr>
          <p:nvPr/>
        </p:nvPicPr>
        <p:blipFill>
          <a:blip r:embed="rId2"/>
          <a:stretch>
            <a:fillRect/>
          </a:stretch>
        </p:blipFill>
        <p:spPr>
          <a:xfrm>
            <a:off x="860425" y="2297430"/>
            <a:ext cx="5012690" cy="3342005"/>
          </a:xfrm>
          <a:prstGeom prst="rect">
            <a:avLst/>
          </a:prstGeom>
        </p:spPr>
      </p:pic>
      <p:sp>
        <p:nvSpPr>
          <p:cNvPr id="16" name="文本框 15"/>
          <p:cNvSpPr txBox="1"/>
          <p:nvPr/>
        </p:nvSpPr>
        <p:spPr>
          <a:xfrm>
            <a:off x="7218045" y="1917700"/>
            <a:ext cx="4563745" cy="1050290"/>
          </a:xfrm>
          <a:prstGeom prst="rect">
            <a:avLst/>
          </a:prstGeom>
          <a:noFill/>
        </p:spPr>
        <p:txBody>
          <a:bodyPr wrap="square" rtlCol="0">
            <a:spAutoFit/>
          </a:bodyPr>
          <a:lstStyle/>
          <a:p>
            <a:pPr>
              <a:lnSpc>
                <a:spcPct val="130000"/>
              </a:lnSpc>
            </a:pPr>
            <a:r>
              <a:rPr lang="zh-CN" altLang="en-US" sz="2400" b="1" dirty="0">
                <a:solidFill>
                  <a:schemeClr val="tx1"/>
                </a:solidFill>
                <a:latin typeface="微软雅黑" panose="020B0503020204020204" charset="-122"/>
                <a:ea typeface="微软雅黑" panose="020B0503020204020204" charset="-122"/>
                <a:cs typeface="微软雅黑" panose="020B0503020204020204" charset="-122"/>
                <a:sym typeface="+mn-ea"/>
              </a:rPr>
              <a:t>日照充足</a:t>
            </a:r>
            <a:r>
              <a:rPr lang="en-US" altLang="zh-CN" sz="2400" b="1" dirty="0">
                <a:solidFill>
                  <a:schemeClr val="tx1"/>
                </a:solidFill>
                <a:latin typeface="微软雅黑" panose="020B0503020204020204" charset="-122"/>
                <a:ea typeface="微软雅黑" panose="020B0503020204020204" charset="-122"/>
                <a:cs typeface="微软雅黑" panose="020B0503020204020204" charset="-122"/>
                <a:sym typeface="+mn-ea"/>
              </a:rPr>
              <a:t>;</a:t>
            </a:r>
            <a:endParaRPr lang="zh-CN" altLang="en-US" sz="2400" b="1"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a:lnSpc>
                <a:spcPct val="130000"/>
              </a:lnSpc>
            </a:pPr>
            <a:r>
              <a:rPr lang="en-US" altLang="zh-CN" sz="2400" b="1"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2400" b="1" dirty="0">
                <a:solidFill>
                  <a:schemeClr val="tx1"/>
                </a:solidFill>
                <a:latin typeface="微软雅黑" panose="020B0503020204020204" charset="-122"/>
                <a:ea typeface="微软雅黑" panose="020B0503020204020204" charset="-122"/>
                <a:cs typeface="微软雅黑" panose="020B0503020204020204" charset="-122"/>
                <a:sym typeface="+mn-ea"/>
              </a:rPr>
              <a:t>年均日照时数</a:t>
            </a:r>
            <a:r>
              <a:rPr lang="en-US" altLang="zh-CN" sz="2400" b="1" dirty="0">
                <a:solidFill>
                  <a:schemeClr val="tx1"/>
                </a:solidFill>
                <a:latin typeface="微软雅黑" panose="020B0503020204020204" charset="-122"/>
                <a:ea typeface="微软雅黑" panose="020B0503020204020204" charset="-122"/>
                <a:cs typeface="微软雅黑" panose="020B0503020204020204" charset="-122"/>
                <a:sym typeface="+mn-ea"/>
              </a:rPr>
              <a:t>2199-2362</a:t>
            </a:r>
            <a:r>
              <a:rPr lang="zh-CN" altLang="en-US" sz="2400" b="1" dirty="0">
                <a:solidFill>
                  <a:schemeClr val="tx1"/>
                </a:solidFill>
                <a:latin typeface="微软雅黑" panose="020B0503020204020204" charset="-122"/>
                <a:ea typeface="微软雅黑" panose="020B0503020204020204" charset="-122"/>
                <a:cs typeface="微软雅黑" panose="020B0503020204020204" charset="-122"/>
                <a:sym typeface="+mn-ea"/>
              </a:rPr>
              <a:t>小时</a:t>
            </a:r>
            <a:endParaRPr lang="zh-CN" altLang="en-US" sz="2400" b="1"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17" name="文本框 16"/>
          <p:cNvSpPr txBox="1"/>
          <p:nvPr/>
        </p:nvSpPr>
        <p:spPr>
          <a:xfrm>
            <a:off x="7139940" y="3415665"/>
            <a:ext cx="4084955" cy="1050290"/>
          </a:xfrm>
          <a:prstGeom prst="rect">
            <a:avLst/>
          </a:prstGeom>
          <a:noFill/>
        </p:spPr>
        <p:txBody>
          <a:bodyPr wrap="square" rtlCol="0">
            <a:spAutoFit/>
          </a:bodyPr>
          <a:lstStyle/>
          <a:p>
            <a:pPr lvl="0" algn="l">
              <a:lnSpc>
                <a:spcPct val="130000"/>
              </a:lnSpc>
              <a:buClrTx/>
              <a:buSzTx/>
              <a:buFontTx/>
            </a:pPr>
            <a:r>
              <a:rPr lang="zh-CN" altLang="en-US" sz="2400" b="1" dirty="0">
                <a:latin typeface="微软雅黑" panose="020B0503020204020204" charset="-122"/>
                <a:ea typeface="微软雅黑" panose="020B0503020204020204" charset="-122"/>
                <a:cs typeface="微软雅黑" panose="020B0503020204020204" charset="-122"/>
                <a:sym typeface="+mn-ea"/>
              </a:rPr>
              <a:t>土壤肥沃</a:t>
            </a:r>
            <a:r>
              <a:rPr lang="zh-CN" altLang="en-US" sz="2400" b="1" dirty="0">
                <a:latin typeface="微软雅黑" panose="020B0503020204020204" charset="-122"/>
                <a:ea typeface="微软雅黑" panose="020B0503020204020204" charset="-122"/>
                <a:cs typeface="微软雅黑" panose="020B0503020204020204" charset="-122"/>
                <a:sym typeface="+mn-ea"/>
              </a:rPr>
              <a:t>;</a:t>
            </a:r>
            <a:endParaRPr lang="zh-CN" altLang="en-US" sz="2400" b="1" dirty="0">
              <a:latin typeface="微软雅黑" panose="020B0503020204020204" charset="-122"/>
              <a:ea typeface="微软雅黑" panose="020B0503020204020204" charset="-122"/>
              <a:cs typeface="微软雅黑" panose="020B0503020204020204" charset="-122"/>
              <a:sym typeface="+mn-ea"/>
            </a:endParaRPr>
          </a:p>
          <a:p>
            <a:pPr lvl="0" algn="l">
              <a:lnSpc>
                <a:spcPct val="130000"/>
              </a:lnSpc>
              <a:buClrTx/>
              <a:buSzTx/>
              <a:buFontTx/>
            </a:pPr>
            <a:r>
              <a:rPr lang="zh-CN" altLang="en-US" sz="2400" b="1" dirty="0">
                <a:latin typeface="微软雅黑" panose="020B0503020204020204" charset="-122"/>
                <a:ea typeface="微软雅黑" panose="020B0503020204020204" charset="-122"/>
                <a:cs typeface="微软雅黑" panose="020B0503020204020204" charset="-122"/>
                <a:sym typeface="+mn-ea"/>
              </a:rPr>
              <a:t>    </a:t>
            </a:r>
            <a:r>
              <a:rPr lang="zh-CN" altLang="en-US" sz="2400" b="1" dirty="0">
                <a:latin typeface="微软雅黑" panose="020B0503020204020204" charset="-122"/>
                <a:ea typeface="微软雅黑" panose="020B0503020204020204" charset="-122"/>
                <a:cs typeface="微软雅黑" panose="020B0503020204020204" charset="-122"/>
                <a:sym typeface="+mn-ea"/>
              </a:rPr>
              <a:t>丰富土壤</a:t>
            </a:r>
            <a:r>
              <a:rPr lang="zh-CN" altLang="en-US" sz="2400" b="1" dirty="0">
                <a:latin typeface="微软雅黑" panose="020B0503020204020204" charset="-122"/>
                <a:ea typeface="微软雅黑" panose="020B0503020204020204" charset="-122"/>
                <a:cs typeface="微软雅黑" panose="020B0503020204020204" charset="-122"/>
                <a:sym typeface="+mn-ea"/>
              </a:rPr>
              <a:t> </a:t>
            </a:r>
            <a:r>
              <a:rPr lang="zh-CN" altLang="en-US" sz="2400" b="1" dirty="0">
                <a:latin typeface="微软雅黑" panose="020B0503020204020204" charset="-122"/>
                <a:ea typeface="微软雅黑" panose="020B0503020204020204" charset="-122"/>
                <a:cs typeface="微软雅黑" panose="020B0503020204020204" charset="-122"/>
                <a:sym typeface="+mn-ea"/>
              </a:rPr>
              <a:t>生态环境优良</a:t>
            </a:r>
            <a:endParaRPr lang="zh-CN" altLang="en-US" sz="2400" b="1" dirty="0">
              <a:latin typeface="微软雅黑" panose="020B0503020204020204" charset="-122"/>
              <a:ea typeface="微软雅黑" panose="020B0503020204020204" charset="-122"/>
              <a:cs typeface="微软雅黑" panose="020B0503020204020204" charset="-122"/>
              <a:sym typeface="+mn-ea"/>
            </a:endParaRPr>
          </a:p>
        </p:txBody>
      </p:sp>
      <p:sp>
        <p:nvSpPr>
          <p:cNvPr id="18" name="文本框 17"/>
          <p:cNvSpPr txBox="1"/>
          <p:nvPr/>
        </p:nvSpPr>
        <p:spPr>
          <a:xfrm>
            <a:off x="7012940" y="4756785"/>
            <a:ext cx="4818380" cy="1412875"/>
          </a:xfrm>
          <a:prstGeom prst="rect">
            <a:avLst/>
          </a:prstGeom>
          <a:noFill/>
        </p:spPr>
        <p:txBody>
          <a:bodyPr wrap="square" rtlCol="0">
            <a:noAutofit/>
          </a:bodyPr>
          <a:lstStyle/>
          <a:p>
            <a:pPr lvl="0" algn="l">
              <a:lnSpc>
                <a:spcPct val="130000"/>
              </a:lnSpc>
              <a:buClrTx/>
              <a:buSzTx/>
              <a:buFontTx/>
            </a:pPr>
            <a:r>
              <a:rPr lang="zh-CN" altLang="en-US" sz="2400" b="1" dirty="0">
                <a:latin typeface="微软雅黑" panose="020B0503020204020204" charset="-122"/>
                <a:ea typeface="微软雅黑" panose="020B0503020204020204" charset="-122"/>
                <a:cs typeface="微软雅黑" panose="020B0503020204020204" charset="-122"/>
                <a:sym typeface="+mn-ea"/>
              </a:rPr>
              <a:t>水源充沛</a:t>
            </a:r>
            <a:r>
              <a:rPr lang="zh-CN" altLang="en-US" sz="2400" b="1" dirty="0">
                <a:latin typeface="微软雅黑" panose="020B0503020204020204" charset="-122"/>
                <a:ea typeface="微软雅黑" panose="020B0503020204020204" charset="-122"/>
                <a:cs typeface="微软雅黑" panose="020B0503020204020204" charset="-122"/>
                <a:sym typeface="+mn-ea"/>
              </a:rPr>
              <a:t>;</a:t>
            </a:r>
            <a:endParaRPr lang="zh-CN" altLang="en-US" sz="2400" b="1" dirty="0">
              <a:latin typeface="微软雅黑" panose="020B0503020204020204" charset="-122"/>
              <a:ea typeface="微软雅黑" panose="020B0503020204020204" charset="-122"/>
              <a:cs typeface="微软雅黑" panose="020B0503020204020204" charset="-122"/>
              <a:sym typeface="+mn-ea"/>
            </a:endParaRPr>
          </a:p>
          <a:p>
            <a:pPr lvl="0" algn="l">
              <a:lnSpc>
                <a:spcPct val="130000"/>
              </a:lnSpc>
              <a:buClrTx/>
              <a:buSzTx/>
              <a:buFontTx/>
            </a:pPr>
            <a:r>
              <a:rPr lang="zh-CN" altLang="en-US" sz="2400" b="1" dirty="0">
                <a:latin typeface="微软雅黑" panose="020B0503020204020204" charset="-122"/>
                <a:ea typeface="微软雅黑" panose="020B0503020204020204" charset="-122"/>
                <a:cs typeface="微软雅黑" panose="020B0503020204020204" charset="-122"/>
                <a:sym typeface="+mn-ea"/>
              </a:rPr>
              <a:t>    </a:t>
            </a:r>
            <a:r>
              <a:rPr lang="zh-CN" altLang="en-US" sz="2400" b="1" dirty="0">
                <a:latin typeface="微软雅黑" panose="020B0503020204020204" charset="-122"/>
                <a:ea typeface="微软雅黑" panose="020B0503020204020204" charset="-122"/>
                <a:cs typeface="微软雅黑" panose="020B0503020204020204" charset="-122"/>
                <a:sym typeface="+mn-ea"/>
              </a:rPr>
              <a:t>年均降水量</a:t>
            </a:r>
            <a:r>
              <a:rPr lang="zh-CN" altLang="en-US" sz="2400" b="1" dirty="0">
                <a:latin typeface="微软雅黑" panose="020B0503020204020204" charset="-122"/>
                <a:ea typeface="微软雅黑" panose="020B0503020204020204" charset="-122"/>
                <a:cs typeface="微软雅黑" panose="020B0503020204020204" charset="-122"/>
                <a:sym typeface="+mn-ea"/>
              </a:rPr>
              <a:t>900mm-1066mm</a:t>
            </a:r>
            <a:endParaRPr lang="zh-CN" altLang="en-US" sz="2400" b="1" dirty="0">
              <a:latin typeface="微软雅黑" panose="020B0503020204020204" charset="-122"/>
              <a:ea typeface="微软雅黑" panose="020B0503020204020204" charset="-122"/>
              <a:cs typeface="微软雅黑" panose="020B0503020204020204" charset="-122"/>
              <a:sym typeface="+mn-ea"/>
            </a:endParaRPr>
          </a:p>
        </p:txBody>
      </p:sp>
      <p:pic>
        <p:nvPicPr>
          <p:cNvPr id="5" name="图片 4" descr="微信图片_20221019145641"/>
          <p:cNvPicPr>
            <a:picLocks noChangeAspect="1"/>
          </p:cNvPicPr>
          <p:nvPr/>
        </p:nvPicPr>
        <p:blipFill>
          <a:blip r:embed="rId3"/>
          <a:stretch>
            <a:fillRect/>
          </a:stretch>
        </p:blipFill>
        <p:spPr>
          <a:xfrm>
            <a:off x="782320" y="1334770"/>
            <a:ext cx="5148580" cy="4812030"/>
          </a:xfrm>
          <a:prstGeom prst="rect">
            <a:avLst/>
          </a:prstGeom>
        </p:spPr>
      </p:pic>
    </p:spTree>
    <p:custDataLst>
      <p:tags r:id="rId4"/>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userDrawn="1">
            <p:custDataLst>
              <p:tags r:id="rId1"/>
            </p:custDataLst>
          </p:nvPr>
        </p:nvPicPr>
        <p:blipFill rotWithShape="1">
          <a:blip r:embed="rId2"/>
          <a:srcRect/>
          <a:stretch>
            <a:fillRect/>
          </a:stretch>
        </p:blipFill>
        <p:spPr>
          <a:xfrm rot="16635317" flipH="1">
            <a:off x="11172190" y="-154940"/>
            <a:ext cx="1035050" cy="881380"/>
          </a:xfrm>
          <a:prstGeom prst="rect">
            <a:avLst/>
          </a:prstGeom>
        </p:spPr>
      </p:pic>
      <p:grpSp>
        <p:nvGrpSpPr>
          <p:cNvPr id="4" name="组合 3"/>
          <p:cNvGrpSpPr/>
          <p:nvPr userDrawn="1">
            <p:custDataLst>
              <p:tags r:id="rId3"/>
            </p:custDataLst>
          </p:nvPr>
        </p:nvGrpSpPr>
        <p:grpSpPr>
          <a:xfrm>
            <a:off x="0" y="4886325"/>
            <a:ext cx="712470" cy="1971675"/>
            <a:chOff x="0" y="4391345"/>
            <a:chExt cx="891702" cy="2466656"/>
          </a:xfrm>
        </p:grpSpPr>
        <p:pic>
          <p:nvPicPr>
            <p:cNvPr id="5" name="图片 4"/>
            <p:cNvPicPr>
              <a:picLocks noChangeAspect="1"/>
            </p:cNvPicPr>
            <p:nvPr>
              <p:custDataLst>
                <p:tags r:id="rId4"/>
              </p:custDataLst>
            </p:nvPr>
          </p:nvPicPr>
          <p:blipFill rotWithShape="1">
            <a:blip r:embed="rId5"/>
            <a:srcRect/>
            <a:stretch>
              <a:fillRect/>
            </a:stretch>
          </p:blipFill>
          <p:spPr>
            <a:xfrm>
              <a:off x="0" y="5917327"/>
              <a:ext cx="891702" cy="940674"/>
            </a:xfrm>
            <a:prstGeom prst="rect">
              <a:avLst/>
            </a:prstGeom>
          </p:spPr>
        </p:pic>
        <p:pic>
          <p:nvPicPr>
            <p:cNvPr id="9" name="图片 8"/>
            <p:cNvPicPr>
              <a:picLocks noChangeAspect="1"/>
            </p:cNvPicPr>
            <p:nvPr>
              <p:custDataLst>
                <p:tags r:id="rId6"/>
              </p:custDataLst>
            </p:nvPr>
          </p:nvPicPr>
          <p:blipFill>
            <a:blip r:embed="rId7"/>
            <a:stretch>
              <a:fillRect/>
            </a:stretch>
          </p:blipFill>
          <p:spPr>
            <a:xfrm rot="1953062" flipH="1">
              <a:off x="67048" y="4391345"/>
              <a:ext cx="757605" cy="2455724"/>
            </a:xfrm>
            <a:prstGeom prst="rect">
              <a:avLst/>
            </a:prstGeom>
          </p:spPr>
        </p:pic>
      </p:grpSp>
      <p:sp>
        <p:nvSpPr>
          <p:cNvPr id="100" name="文本框 99"/>
          <p:cNvSpPr txBox="1"/>
          <p:nvPr/>
        </p:nvSpPr>
        <p:spPr>
          <a:xfrm>
            <a:off x="1127125" y="748665"/>
            <a:ext cx="9937750" cy="4934585"/>
          </a:xfrm>
          <a:prstGeom prst="rect">
            <a:avLst/>
          </a:prstGeom>
        </p:spPr>
        <p:txBody>
          <a:bodyPr wrap="square" anchor="ctr" anchorCtr="0">
            <a:normAutofit/>
          </a:bodyPr>
          <a:lstStyle>
            <a:defPPr>
              <a:defRPr lang="zh-CN"/>
            </a:defPPr>
            <a:lvl1pPr>
              <a:defRPr sz="2000"/>
            </a:lvl1pPr>
          </a:lstStyle>
          <a:p>
            <a:pPr lvl="0" algn="l">
              <a:buClrTx/>
              <a:buSzTx/>
              <a:buFontTx/>
            </a:pPr>
            <a:r>
              <a:rPr lang="zh-CN" sz="3200" b="1">
                <a:solidFill>
                  <a:srgbClr val="000000"/>
                </a:solidFill>
                <a:highlight>
                  <a:srgbClr val="00FFFF"/>
                </a:highlight>
                <a:latin typeface="微软雅黑" panose="020B0503020204020204" charset="-122"/>
                <a:ea typeface="微软雅黑" panose="020B0503020204020204" charset="-122"/>
                <a:cs typeface="微软雅黑" panose="020B0503020204020204" charset="-122"/>
                <a:sym typeface="+mn-ea"/>
              </a:rPr>
              <a:t>单选题</a:t>
            </a:r>
            <a:endParaRPr lang="zh-CN" sz="3200" b="1">
              <a:solidFill>
                <a:srgbClr val="000000"/>
              </a:solidFill>
              <a:highlight>
                <a:srgbClr val="00FFFF"/>
              </a:highlight>
              <a:latin typeface="微软雅黑" panose="020B0503020204020204" charset="-122"/>
              <a:ea typeface="微软雅黑" panose="020B0503020204020204" charset="-122"/>
              <a:cs typeface="微软雅黑" panose="020B0503020204020204" charset="-122"/>
              <a:sym typeface="+mn-ea"/>
            </a:endParaRPr>
          </a:p>
          <a:p>
            <a:pPr lvl="0" algn="l">
              <a:buClrTx/>
              <a:buSzTx/>
              <a:buFontTx/>
            </a:pPr>
            <a:endParaRPr lang="zh-CN" altLang="en-US" sz="3200" b="1" dirty="0">
              <a:solidFill>
                <a:srgbClr val="000000"/>
              </a:solidFill>
              <a:highlight>
                <a:srgbClr val="00FFFF"/>
              </a:highlight>
              <a:latin typeface="微软雅黑" panose="020B0503020204020204" charset="-122"/>
              <a:ea typeface="微软雅黑" panose="020B0503020204020204" charset="-122"/>
              <a:cs typeface="微软雅黑" panose="020B0503020204020204" charset="-122"/>
              <a:sym typeface="+mn-ea"/>
            </a:endParaRPr>
          </a:p>
          <a:p>
            <a:pPr lvl="0" algn="l">
              <a:buClrTx/>
              <a:buSzTx/>
              <a:buFontTx/>
            </a:pPr>
            <a:r>
              <a:rPr lang="zh-CN" altLang="en-US" sz="3200" b="1" dirty="0">
                <a:solidFill>
                  <a:srgbClr val="000000"/>
                </a:solidFill>
                <a:latin typeface="微软雅黑" panose="020B0503020204020204" charset="-122"/>
                <a:ea typeface="微软雅黑" panose="020B0503020204020204" charset="-122"/>
                <a:cs typeface="微软雅黑" panose="020B0503020204020204" charset="-122"/>
                <a:sym typeface="+mn-ea"/>
              </a:rPr>
              <a:t>1、我国耕地和林地的 </a:t>
            </a:r>
            <a:r>
              <a:rPr lang="en-US" altLang="zh-CN" sz="3200" b="1" u="sng" dirty="0">
                <a:solidFill>
                  <a:srgbClr val="000000"/>
                </a:solidFill>
                <a:latin typeface="微软雅黑" panose="020B0503020204020204" charset="-122"/>
                <a:ea typeface="微软雅黑" panose="020B0503020204020204" charset="-122"/>
                <a:cs typeface="微软雅黑" panose="020B0503020204020204" charset="-122"/>
                <a:sym typeface="+mn-ea"/>
              </a:rPr>
              <a:t>            </a:t>
            </a:r>
            <a:r>
              <a:rPr lang="zh-CN" altLang="en-US" sz="3200" b="1" dirty="0">
                <a:solidFill>
                  <a:srgbClr val="000000"/>
                </a:solidFill>
                <a:latin typeface="微软雅黑" panose="020B0503020204020204" charset="-122"/>
                <a:ea typeface="微软雅黑" panose="020B0503020204020204" charset="-122"/>
                <a:cs typeface="微软雅黑" panose="020B0503020204020204" charset="-122"/>
                <a:sym typeface="+mn-ea"/>
              </a:rPr>
              <a:t>以上，集中分布在东部湿润、半湿润区。</a:t>
            </a:r>
            <a:endParaRPr lang="zh-CN" altLang="en-US" sz="3200" b="1" dirty="0">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buFontTx/>
            </a:pPr>
            <a:r>
              <a:rPr lang="zh-CN" altLang="en-US" sz="3200" b="1" dirty="0">
                <a:solidFill>
                  <a:srgbClr val="000000"/>
                </a:solidFill>
                <a:latin typeface="微软雅黑" panose="020B0503020204020204" charset="-122"/>
                <a:ea typeface="微软雅黑" panose="020B0503020204020204" charset="-122"/>
                <a:cs typeface="微软雅黑" panose="020B0503020204020204" charset="-122"/>
                <a:sym typeface="+mn-ea"/>
              </a:rPr>
              <a:t>A、70%</a:t>
            </a:r>
            <a:endParaRPr lang="zh-CN" altLang="en-US" sz="3200" b="1" dirty="0">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buFontTx/>
            </a:pPr>
            <a:r>
              <a:rPr lang="zh-CN" altLang="en-US" sz="3200" b="1" dirty="0">
                <a:solidFill>
                  <a:srgbClr val="000000"/>
                </a:solidFill>
                <a:latin typeface="微软雅黑" panose="020B0503020204020204" charset="-122"/>
                <a:ea typeface="微软雅黑" panose="020B0503020204020204" charset="-122"/>
                <a:cs typeface="微软雅黑" panose="020B0503020204020204" charset="-122"/>
                <a:sym typeface="+mn-ea"/>
              </a:rPr>
              <a:t>B 、80% </a:t>
            </a:r>
            <a:endParaRPr lang="zh-CN" altLang="en-US" sz="3200" b="1" dirty="0">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buFontTx/>
            </a:pPr>
            <a:r>
              <a:rPr lang="zh-CN" altLang="en-US" sz="3200" b="1" dirty="0">
                <a:solidFill>
                  <a:srgbClr val="000000"/>
                </a:solidFill>
                <a:latin typeface="微软雅黑" panose="020B0503020204020204" charset="-122"/>
                <a:ea typeface="微软雅黑" panose="020B0503020204020204" charset="-122"/>
                <a:cs typeface="微软雅黑" panose="020B0503020204020204" charset="-122"/>
                <a:sym typeface="+mn-ea"/>
              </a:rPr>
              <a:t>C、90%  </a:t>
            </a:r>
            <a:endParaRPr lang="zh-CN" altLang="en-US" sz="3200" b="1" dirty="0">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buFontTx/>
            </a:pPr>
            <a:r>
              <a:rPr lang="zh-CN" altLang="en-US" sz="3200" b="1" dirty="0">
                <a:solidFill>
                  <a:srgbClr val="000000"/>
                </a:solidFill>
                <a:latin typeface="微软雅黑" panose="020B0503020204020204" charset="-122"/>
                <a:ea typeface="微软雅黑" panose="020B0503020204020204" charset="-122"/>
                <a:cs typeface="微软雅黑" panose="020B0503020204020204" charset="-122"/>
                <a:sym typeface="+mn-ea"/>
              </a:rPr>
              <a:t>D、100%</a:t>
            </a:r>
            <a:endParaRPr lang="zh-CN" altLang="en-US" sz="3200" b="1" dirty="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3048000" y="3136900"/>
            <a:ext cx="6096000" cy="583565"/>
          </a:xfrm>
          <a:prstGeom prst="rect">
            <a:avLst/>
          </a:prstGeom>
          <a:noFill/>
        </p:spPr>
        <p:txBody>
          <a:bodyPr wrap="square" rtlCol="0" anchor="t">
            <a:spAutoFit/>
          </a:bodyPr>
          <a:lstStyle/>
          <a:p>
            <a:pPr lvl="0" algn="l">
              <a:buClrTx/>
              <a:buSzTx/>
              <a:buFontTx/>
            </a:pPr>
            <a:r>
              <a:rPr lang="zh-CN" altLang="en-US" sz="3200" b="1" dirty="0">
                <a:solidFill>
                  <a:srgbClr val="FF0000"/>
                </a:solidFill>
                <a:latin typeface="微软雅黑" panose="020B0503020204020204" charset="-122"/>
                <a:ea typeface="微软雅黑" panose="020B0503020204020204" charset="-122"/>
                <a:cs typeface="微软雅黑" panose="020B0503020204020204" charset="-122"/>
                <a:sym typeface="+mn-ea"/>
              </a:rPr>
              <a:t>(</a:t>
            </a:r>
            <a:r>
              <a:rPr lang="en-US" altLang="zh-CN" sz="3200" b="1" dirty="0">
                <a:solidFill>
                  <a:srgbClr val="FF0000"/>
                </a:solidFill>
                <a:latin typeface="微软雅黑" panose="020B0503020204020204" charset="-122"/>
                <a:ea typeface="微软雅黑" panose="020B0503020204020204" charset="-122"/>
                <a:cs typeface="微软雅黑" panose="020B0503020204020204" charset="-122"/>
                <a:sym typeface="+mn-ea"/>
              </a:rPr>
              <a:t> </a:t>
            </a:r>
            <a:r>
              <a:rPr lang="zh-CN" altLang="en-US" sz="3200" b="1" dirty="0">
                <a:solidFill>
                  <a:srgbClr val="FF0000"/>
                </a:solidFill>
                <a:latin typeface="微软雅黑" panose="020B0503020204020204" charset="-122"/>
                <a:ea typeface="微软雅黑" panose="020B0503020204020204" charset="-122"/>
                <a:cs typeface="微软雅黑" panose="020B0503020204020204" charset="-122"/>
                <a:sym typeface="+mn-ea"/>
              </a:rPr>
              <a:t>C</a:t>
            </a:r>
            <a:r>
              <a:rPr lang="en-US" altLang="zh-CN" sz="3200" b="1" dirty="0">
                <a:solidFill>
                  <a:srgbClr val="FF0000"/>
                </a:solidFill>
                <a:latin typeface="微软雅黑" panose="020B0503020204020204" charset="-122"/>
                <a:ea typeface="微软雅黑" panose="020B0503020204020204" charset="-122"/>
                <a:cs typeface="微软雅黑" panose="020B0503020204020204" charset="-122"/>
                <a:sym typeface="+mn-ea"/>
              </a:rPr>
              <a:t> </a:t>
            </a:r>
            <a:r>
              <a:rPr lang="zh-CN" altLang="en-US" sz="3200" b="1" dirty="0">
                <a:solidFill>
                  <a:srgbClr val="FF0000"/>
                </a:solidFill>
                <a:latin typeface="微软雅黑" panose="020B0503020204020204" charset="-122"/>
                <a:ea typeface="微软雅黑" panose="020B0503020204020204" charset="-122"/>
                <a:cs typeface="微软雅黑" panose="020B0503020204020204" charset="-122"/>
                <a:sym typeface="+mn-ea"/>
              </a:rPr>
              <a:t>)</a:t>
            </a:r>
            <a:endParaRPr lang="zh-CN" altLang="en-US" sz="3200" b="1" dirty="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C:\Users\Administrator\Desktop\889.jpg889"/>
          <p:cNvPicPr>
            <a:picLocks noChangeAspect="1"/>
          </p:cNvPicPr>
          <p:nvPr/>
        </p:nvPicPr>
        <p:blipFill>
          <a:blip r:embed="rId1"/>
          <a:srcRect r="10992"/>
          <a:stretch>
            <a:fillRect/>
          </a:stretch>
        </p:blipFill>
        <p:spPr>
          <a:xfrm>
            <a:off x="3175" y="6350"/>
            <a:ext cx="12186285" cy="6844665"/>
          </a:xfrm>
          <a:prstGeom prst="rect">
            <a:avLst/>
          </a:prstGeom>
        </p:spPr>
      </p:pic>
      <p:sp>
        <p:nvSpPr>
          <p:cNvPr id="2" name="矩形 1"/>
          <p:cNvSpPr/>
          <p:nvPr/>
        </p:nvSpPr>
        <p:spPr>
          <a:xfrm>
            <a:off x="385445" y="446405"/>
            <a:ext cx="11421745" cy="5963920"/>
          </a:xfrm>
          <a:prstGeom prst="rect">
            <a:avLst/>
          </a:prstGeom>
          <a:solidFill>
            <a:schemeClr val="bg1">
              <a:alpha val="92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与其他地方的鳝丝面不同，孟河鳝丝面的盖浇不用爆炒，而是用野生小黄鳝鱼划成鳝丝后烹熬制而成，白汤浓郁醇厚，鲜而不腻。凡吃过孟河鳝丝面的人都说，鳝丝面的味道的确名不虚传。</a:t>
            </a:r>
            <a:endParaRPr lang="zh-CN" altLang="en-US"/>
          </a:p>
        </p:txBody>
      </p:sp>
      <p:sp>
        <p:nvSpPr>
          <p:cNvPr id="7" name="矩形 6"/>
          <p:cNvSpPr/>
          <p:nvPr userDrawn="1"/>
        </p:nvSpPr>
        <p:spPr>
          <a:xfrm>
            <a:off x="385446" y="608890"/>
            <a:ext cx="397371" cy="558500"/>
          </a:xfrm>
          <a:prstGeom prst="rect">
            <a:avLst/>
          </a:prstGeom>
          <a:solidFill>
            <a:srgbClr val="92D05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3" name="矩形 2"/>
          <p:cNvSpPr/>
          <p:nvPr userDrawn="1"/>
        </p:nvSpPr>
        <p:spPr>
          <a:xfrm>
            <a:off x="860459" y="608890"/>
            <a:ext cx="132732" cy="558500"/>
          </a:xfrm>
          <a:prstGeom prst="rect">
            <a:avLst/>
          </a:prstGeom>
          <a:solidFill>
            <a:srgbClr val="02994F"/>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14" name="文本占位符 3"/>
          <p:cNvSpPr txBox="1"/>
          <p:nvPr/>
        </p:nvSpPr>
        <p:spPr>
          <a:xfrm>
            <a:off x="1021715" y="608965"/>
            <a:ext cx="354584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l">
              <a:lnSpc>
                <a:spcPct val="100000"/>
              </a:lnSpc>
              <a:buClrTx/>
              <a:buSzTx/>
            </a:pPr>
            <a:r>
              <a:rPr kumimoji="1" lang="zh-CN" altLang="en-US" sz="3600" b="0" dirty="0">
                <a:solidFill>
                  <a:srgbClr val="FF0000"/>
                </a:solidFill>
                <a:latin typeface="方正公文小标宋" panose="02000500000000000000" charset="-122"/>
                <a:ea typeface="方正公文小标宋" panose="02000500000000000000" charset="-122"/>
                <a:cs typeface="方正公文小标宋" panose="02000500000000000000" charset="-122"/>
                <a:sym typeface="+mn-ea"/>
              </a:rPr>
              <a:t>孟河</a:t>
            </a:r>
            <a:r>
              <a:rPr kumimoji="1" lang="zh-CN" altLang="en-US" sz="3600" b="0" dirty="0">
                <a:solidFill>
                  <a:srgbClr val="FF0000"/>
                </a:solidFill>
                <a:latin typeface="方正公文小标宋" panose="02000500000000000000" charset="-122"/>
                <a:ea typeface="方正公文小标宋" panose="02000500000000000000" charset="-122"/>
                <a:cs typeface="方正公文小标宋" panose="02000500000000000000" charset="-122"/>
                <a:sym typeface="+mn-ea"/>
              </a:rPr>
              <a:t>.</a:t>
            </a:r>
            <a:r>
              <a:rPr kumimoji="1" lang="zh-CN" altLang="en-US" sz="3600" b="0" dirty="0">
                <a:solidFill>
                  <a:srgbClr val="FF0000"/>
                </a:solidFill>
                <a:latin typeface="方正公文小标宋" panose="02000500000000000000" charset="-122"/>
                <a:ea typeface="方正公文小标宋" panose="02000500000000000000" charset="-122"/>
                <a:cs typeface="方正公文小标宋" panose="02000500000000000000" charset="-122"/>
                <a:sym typeface="+mn-ea"/>
              </a:rPr>
              <a:t>鳝丝面</a:t>
            </a:r>
            <a:endParaRPr kumimoji="1" lang="zh-CN" altLang="en-US" sz="3600" b="0" dirty="0">
              <a:solidFill>
                <a:srgbClr val="FF0000"/>
              </a:solidFill>
              <a:latin typeface="方正公文小标宋" panose="02000500000000000000" charset="-122"/>
              <a:ea typeface="方正公文小标宋" panose="02000500000000000000" charset="-122"/>
              <a:cs typeface="方正公文小标宋" panose="02000500000000000000" charset="-122"/>
              <a:sym typeface="+mn-ea"/>
            </a:endParaRPr>
          </a:p>
        </p:txBody>
      </p:sp>
      <p:grpSp>
        <p:nvGrpSpPr>
          <p:cNvPr id="5" name="Group 2"/>
          <p:cNvGrpSpPr/>
          <p:nvPr/>
        </p:nvGrpSpPr>
        <p:grpSpPr>
          <a:xfrm>
            <a:off x="4060825" y="3255645"/>
            <a:ext cx="3878580" cy="935355"/>
            <a:chOff x="3680074" y="3589039"/>
            <a:chExt cx="4821319" cy="1162443"/>
          </a:xfrm>
          <a:solidFill>
            <a:schemeClr val="accent6">
              <a:lumMod val="20000"/>
              <a:lumOff val="80000"/>
            </a:schemeClr>
          </a:solidFill>
        </p:grpSpPr>
        <p:sp>
          <p:nvSpPr>
            <p:cNvPr id="33" name="Rectangle 1"/>
            <p:cNvSpPr/>
            <p:nvPr/>
          </p:nvSpPr>
          <p:spPr>
            <a:xfrm rot="2681067">
              <a:off x="7257394" y="3589039"/>
              <a:ext cx="1243999" cy="1162443"/>
            </a:xfrm>
            <a:custGeom>
              <a:avLst/>
              <a:gdLst>
                <a:gd name="connsiteX0" fmla="*/ 0 w 2197100"/>
                <a:gd name="connsiteY0" fmla="*/ 0 h 667244"/>
                <a:gd name="connsiteX1" fmla="*/ 2197100 w 2197100"/>
                <a:gd name="connsiteY1" fmla="*/ 0 h 667244"/>
                <a:gd name="connsiteX2" fmla="*/ 2197100 w 2197100"/>
                <a:gd name="connsiteY2" fmla="*/ 667244 h 667244"/>
                <a:gd name="connsiteX3" fmla="*/ 0 w 2197100"/>
                <a:gd name="connsiteY3" fmla="*/ 667244 h 667244"/>
                <a:gd name="connsiteX4" fmla="*/ 0 w 2197100"/>
                <a:gd name="connsiteY4" fmla="*/ 0 h 667244"/>
                <a:gd name="connsiteX0-1" fmla="*/ 0 w 2197100"/>
                <a:gd name="connsiteY0-2" fmla="*/ 0 h 667244"/>
                <a:gd name="connsiteX1-3" fmla="*/ 2197100 w 2197100"/>
                <a:gd name="connsiteY1-4" fmla="*/ 0 h 667244"/>
                <a:gd name="connsiteX2-5" fmla="*/ 2197100 w 2197100"/>
                <a:gd name="connsiteY2-6" fmla="*/ 667244 h 667244"/>
                <a:gd name="connsiteX3-7" fmla="*/ 0 w 2197100"/>
                <a:gd name="connsiteY3-8" fmla="*/ 667244 h 667244"/>
                <a:gd name="connsiteX4-9" fmla="*/ 0 w 2197100"/>
                <a:gd name="connsiteY4-10" fmla="*/ 0 h 667244"/>
                <a:gd name="connsiteX0-11" fmla="*/ 0 w 2197100"/>
                <a:gd name="connsiteY0-12" fmla="*/ 0 h 667244"/>
                <a:gd name="connsiteX1-13" fmla="*/ 2197100 w 2197100"/>
                <a:gd name="connsiteY1-14" fmla="*/ 0 h 667244"/>
                <a:gd name="connsiteX2-15" fmla="*/ 2197100 w 2197100"/>
                <a:gd name="connsiteY2-16" fmla="*/ 667244 h 667244"/>
                <a:gd name="connsiteX3-17" fmla="*/ 0 w 2197100"/>
                <a:gd name="connsiteY3-18" fmla="*/ 667244 h 667244"/>
                <a:gd name="connsiteX4-19" fmla="*/ 0 w 2197100"/>
                <a:gd name="connsiteY4-20" fmla="*/ 0 h 667244"/>
                <a:gd name="connsiteX0-21" fmla="*/ 0 w 2197100"/>
                <a:gd name="connsiteY0-22" fmla="*/ 0 h 667244"/>
                <a:gd name="connsiteX1-23" fmla="*/ 2197100 w 2197100"/>
                <a:gd name="connsiteY1-24" fmla="*/ 0 h 667244"/>
                <a:gd name="connsiteX2-25" fmla="*/ 2197100 w 2197100"/>
                <a:gd name="connsiteY2-26" fmla="*/ 667244 h 667244"/>
                <a:gd name="connsiteX3-27" fmla="*/ 0 w 2197100"/>
                <a:gd name="connsiteY3-28" fmla="*/ 667244 h 667244"/>
                <a:gd name="connsiteX4-29" fmla="*/ 0 w 2197100"/>
                <a:gd name="connsiteY4-30" fmla="*/ 0 h 667244"/>
                <a:gd name="connsiteX0-31" fmla="*/ 0 w 2197100"/>
                <a:gd name="connsiteY0-32" fmla="*/ 0 h 667244"/>
                <a:gd name="connsiteX1-33" fmla="*/ 2197100 w 2197100"/>
                <a:gd name="connsiteY1-34" fmla="*/ 0 h 667244"/>
                <a:gd name="connsiteX2-35" fmla="*/ 2197100 w 2197100"/>
                <a:gd name="connsiteY2-36" fmla="*/ 667244 h 667244"/>
                <a:gd name="connsiteX3-37" fmla="*/ 0 w 2197100"/>
                <a:gd name="connsiteY3-38" fmla="*/ 667244 h 667244"/>
                <a:gd name="connsiteX4-39" fmla="*/ 0 w 2197100"/>
                <a:gd name="connsiteY4-40" fmla="*/ 0 h 667244"/>
                <a:gd name="connsiteX0-41" fmla="*/ 0 w 2197100"/>
                <a:gd name="connsiteY0-42" fmla="*/ 0 h 667244"/>
                <a:gd name="connsiteX1-43" fmla="*/ 2197100 w 2197100"/>
                <a:gd name="connsiteY1-44" fmla="*/ 0 h 667244"/>
                <a:gd name="connsiteX2-45" fmla="*/ 2197100 w 2197100"/>
                <a:gd name="connsiteY2-46" fmla="*/ 667244 h 667244"/>
                <a:gd name="connsiteX3-47" fmla="*/ 0 w 2197100"/>
                <a:gd name="connsiteY3-48" fmla="*/ 667244 h 667244"/>
                <a:gd name="connsiteX4-49" fmla="*/ 0 w 2197100"/>
                <a:gd name="connsiteY4-50" fmla="*/ 0 h 667244"/>
                <a:gd name="connsiteX0-51" fmla="*/ 0 w 2197100"/>
                <a:gd name="connsiteY0-52" fmla="*/ 0 h 667244"/>
                <a:gd name="connsiteX1-53" fmla="*/ 2197100 w 2197100"/>
                <a:gd name="connsiteY1-54" fmla="*/ 0 h 667244"/>
                <a:gd name="connsiteX2-55" fmla="*/ 2197100 w 2197100"/>
                <a:gd name="connsiteY2-56" fmla="*/ 667244 h 667244"/>
                <a:gd name="connsiteX3-57" fmla="*/ 0 w 2197100"/>
                <a:gd name="connsiteY3-58" fmla="*/ 667244 h 667244"/>
                <a:gd name="connsiteX4-59" fmla="*/ 0 w 2197100"/>
                <a:gd name="connsiteY4-60" fmla="*/ 0 h 667244"/>
                <a:gd name="connsiteX0-61" fmla="*/ 0 w 2197100"/>
                <a:gd name="connsiteY0-62" fmla="*/ 0 h 667244"/>
                <a:gd name="connsiteX1-63" fmla="*/ 2197100 w 2197100"/>
                <a:gd name="connsiteY1-64" fmla="*/ 0 h 667244"/>
                <a:gd name="connsiteX2-65" fmla="*/ 2197100 w 2197100"/>
                <a:gd name="connsiteY2-66" fmla="*/ 667244 h 667244"/>
                <a:gd name="connsiteX3-67" fmla="*/ 0 w 2197100"/>
                <a:gd name="connsiteY3-68" fmla="*/ 667244 h 667244"/>
                <a:gd name="connsiteX4-69" fmla="*/ 0 w 2197100"/>
                <a:gd name="connsiteY4-70" fmla="*/ 0 h 667244"/>
                <a:gd name="connsiteX0-71" fmla="*/ 0 w 2197100"/>
                <a:gd name="connsiteY0-72" fmla="*/ 0 h 667244"/>
                <a:gd name="connsiteX1-73" fmla="*/ 2197100 w 2197100"/>
                <a:gd name="connsiteY1-74" fmla="*/ 0 h 667244"/>
                <a:gd name="connsiteX2-75" fmla="*/ 2197100 w 2197100"/>
                <a:gd name="connsiteY2-76" fmla="*/ 667244 h 667244"/>
                <a:gd name="connsiteX3-77" fmla="*/ 0 w 2197100"/>
                <a:gd name="connsiteY3-78" fmla="*/ 667244 h 667244"/>
                <a:gd name="connsiteX4-79" fmla="*/ 0 w 2197100"/>
                <a:gd name="connsiteY4-80" fmla="*/ 0 h 667244"/>
                <a:gd name="connsiteX0-81" fmla="*/ 0 w 2197100"/>
                <a:gd name="connsiteY0-82" fmla="*/ 0 h 667244"/>
                <a:gd name="connsiteX1-83" fmla="*/ 2197100 w 2197100"/>
                <a:gd name="connsiteY1-84" fmla="*/ 0 h 667244"/>
                <a:gd name="connsiteX2-85" fmla="*/ 2197100 w 2197100"/>
                <a:gd name="connsiteY2-86" fmla="*/ 667244 h 667244"/>
                <a:gd name="connsiteX3-87" fmla="*/ 0 w 2197100"/>
                <a:gd name="connsiteY3-88" fmla="*/ 667244 h 667244"/>
                <a:gd name="connsiteX4-89" fmla="*/ 0 w 2197100"/>
                <a:gd name="connsiteY4-90" fmla="*/ 0 h 667244"/>
                <a:gd name="connsiteX0-91" fmla="*/ 0 w 2197100"/>
                <a:gd name="connsiteY0-92" fmla="*/ 0 h 667244"/>
                <a:gd name="connsiteX1-93" fmla="*/ 2197100 w 2197100"/>
                <a:gd name="connsiteY1-94" fmla="*/ 0 h 667244"/>
                <a:gd name="connsiteX2-95" fmla="*/ 2197100 w 2197100"/>
                <a:gd name="connsiteY2-96" fmla="*/ 667244 h 667244"/>
                <a:gd name="connsiteX3-97" fmla="*/ 0 w 2197100"/>
                <a:gd name="connsiteY3-98" fmla="*/ 667244 h 667244"/>
                <a:gd name="connsiteX4-99" fmla="*/ 0 w 2197100"/>
                <a:gd name="connsiteY4-100" fmla="*/ 0 h 667244"/>
                <a:gd name="connsiteX0-101" fmla="*/ 0 w 2197100"/>
                <a:gd name="connsiteY0-102" fmla="*/ 0 h 667244"/>
                <a:gd name="connsiteX1-103" fmla="*/ 2197100 w 2197100"/>
                <a:gd name="connsiteY1-104" fmla="*/ 0 h 667244"/>
                <a:gd name="connsiteX2-105" fmla="*/ 2197100 w 2197100"/>
                <a:gd name="connsiteY2-106" fmla="*/ 667244 h 667244"/>
                <a:gd name="connsiteX3-107" fmla="*/ 0 w 2197100"/>
                <a:gd name="connsiteY3-108" fmla="*/ 667244 h 667244"/>
                <a:gd name="connsiteX4-109" fmla="*/ 0 w 2197100"/>
                <a:gd name="connsiteY4-110" fmla="*/ 0 h 667244"/>
                <a:gd name="connsiteX0-111" fmla="*/ 0 w 2197100"/>
                <a:gd name="connsiteY0-112" fmla="*/ 0 h 667244"/>
                <a:gd name="connsiteX1-113" fmla="*/ 2197100 w 2197100"/>
                <a:gd name="connsiteY1-114" fmla="*/ 0 h 667244"/>
                <a:gd name="connsiteX2-115" fmla="*/ 2197100 w 2197100"/>
                <a:gd name="connsiteY2-116" fmla="*/ 667244 h 667244"/>
                <a:gd name="connsiteX3-117" fmla="*/ 0 w 2197100"/>
                <a:gd name="connsiteY3-118" fmla="*/ 667244 h 667244"/>
                <a:gd name="connsiteX4-119" fmla="*/ 0 w 2197100"/>
                <a:gd name="connsiteY4-120" fmla="*/ 0 h 667244"/>
                <a:gd name="connsiteX0-121" fmla="*/ 0 w 2197100"/>
                <a:gd name="connsiteY0-122" fmla="*/ 0 h 667244"/>
                <a:gd name="connsiteX1-123" fmla="*/ 2197100 w 2197100"/>
                <a:gd name="connsiteY1-124" fmla="*/ 0 h 667244"/>
                <a:gd name="connsiteX2-125" fmla="*/ 2197100 w 2197100"/>
                <a:gd name="connsiteY2-126" fmla="*/ 667244 h 667244"/>
                <a:gd name="connsiteX3-127" fmla="*/ 0 w 2197100"/>
                <a:gd name="connsiteY3-128" fmla="*/ 667244 h 667244"/>
                <a:gd name="connsiteX4-129" fmla="*/ 0 w 2197100"/>
                <a:gd name="connsiteY4-130" fmla="*/ 0 h 66724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97100" h="667244">
                  <a:moveTo>
                    <a:pt x="0" y="0"/>
                  </a:moveTo>
                  <a:cubicBezTo>
                    <a:pt x="415330" y="218047"/>
                    <a:pt x="1557306" y="279949"/>
                    <a:pt x="2197100" y="0"/>
                  </a:cubicBezTo>
                  <a:lnTo>
                    <a:pt x="2197100" y="667244"/>
                  </a:lnTo>
                  <a:cubicBezTo>
                    <a:pt x="1593346" y="412484"/>
                    <a:pt x="577711" y="411443"/>
                    <a:pt x="0" y="667244"/>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125">
                <a:solidFill>
                  <a:schemeClr val="tx1">
                    <a:lumMod val="50000"/>
                    <a:lumOff val="50000"/>
                  </a:schemeClr>
                </a:solidFill>
                <a:latin typeface="思源黑体 CN ExtraLight" panose="020B0200000000000000" charset="-122"/>
                <a:ea typeface="思源黑体 CN ExtraLight" panose="020B0200000000000000" charset="-122"/>
              </a:endParaRPr>
            </a:p>
          </p:txBody>
        </p:sp>
        <p:sp>
          <p:nvSpPr>
            <p:cNvPr id="34" name="Rectangle 1"/>
            <p:cNvSpPr/>
            <p:nvPr/>
          </p:nvSpPr>
          <p:spPr>
            <a:xfrm rot="18918933" flipH="1">
              <a:off x="5454339" y="3589039"/>
              <a:ext cx="1243999" cy="1162443"/>
            </a:xfrm>
            <a:custGeom>
              <a:avLst/>
              <a:gdLst>
                <a:gd name="connsiteX0" fmla="*/ 0 w 2197100"/>
                <a:gd name="connsiteY0" fmla="*/ 0 h 667244"/>
                <a:gd name="connsiteX1" fmla="*/ 2197100 w 2197100"/>
                <a:gd name="connsiteY1" fmla="*/ 0 h 667244"/>
                <a:gd name="connsiteX2" fmla="*/ 2197100 w 2197100"/>
                <a:gd name="connsiteY2" fmla="*/ 667244 h 667244"/>
                <a:gd name="connsiteX3" fmla="*/ 0 w 2197100"/>
                <a:gd name="connsiteY3" fmla="*/ 667244 h 667244"/>
                <a:gd name="connsiteX4" fmla="*/ 0 w 2197100"/>
                <a:gd name="connsiteY4" fmla="*/ 0 h 667244"/>
                <a:gd name="connsiteX0-1" fmla="*/ 0 w 2197100"/>
                <a:gd name="connsiteY0-2" fmla="*/ 0 h 667244"/>
                <a:gd name="connsiteX1-3" fmla="*/ 2197100 w 2197100"/>
                <a:gd name="connsiteY1-4" fmla="*/ 0 h 667244"/>
                <a:gd name="connsiteX2-5" fmla="*/ 2197100 w 2197100"/>
                <a:gd name="connsiteY2-6" fmla="*/ 667244 h 667244"/>
                <a:gd name="connsiteX3-7" fmla="*/ 0 w 2197100"/>
                <a:gd name="connsiteY3-8" fmla="*/ 667244 h 667244"/>
                <a:gd name="connsiteX4-9" fmla="*/ 0 w 2197100"/>
                <a:gd name="connsiteY4-10" fmla="*/ 0 h 667244"/>
                <a:gd name="connsiteX0-11" fmla="*/ 0 w 2197100"/>
                <a:gd name="connsiteY0-12" fmla="*/ 0 h 667244"/>
                <a:gd name="connsiteX1-13" fmla="*/ 2197100 w 2197100"/>
                <a:gd name="connsiteY1-14" fmla="*/ 0 h 667244"/>
                <a:gd name="connsiteX2-15" fmla="*/ 2197100 w 2197100"/>
                <a:gd name="connsiteY2-16" fmla="*/ 667244 h 667244"/>
                <a:gd name="connsiteX3-17" fmla="*/ 0 w 2197100"/>
                <a:gd name="connsiteY3-18" fmla="*/ 667244 h 667244"/>
                <a:gd name="connsiteX4-19" fmla="*/ 0 w 2197100"/>
                <a:gd name="connsiteY4-20" fmla="*/ 0 h 667244"/>
                <a:gd name="connsiteX0-21" fmla="*/ 0 w 2197100"/>
                <a:gd name="connsiteY0-22" fmla="*/ 0 h 667244"/>
                <a:gd name="connsiteX1-23" fmla="*/ 2197100 w 2197100"/>
                <a:gd name="connsiteY1-24" fmla="*/ 0 h 667244"/>
                <a:gd name="connsiteX2-25" fmla="*/ 2197100 w 2197100"/>
                <a:gd name="connsiteY2-26" fmla="*/ 667244 h 667244"/>
                <a:gd name="connsiteX3-27" fmla="*/ 0 w 2197100"/>
                <a:gd name="connsiteY3-28" fmla="*/ 667244 h 667244"/>
                <a:gd name="connsiteX4-29" fmla="*/ 0 w 2197100"/>
                <a:gd name="connsiteY4-30" fmla="*/ 0 h 667244"/>
                <a:gd name="connsiteX0-31" fmla="*/ 0 w 2197100"/>
                <a:gd name="connsiteY0-32" fmla="*/ 0 h 667244"/>
                <a:gd name="connsiteX1-33" fmla="*/ 2197100 w 2197100"/>
                <a:gd name="connsiteY1-34" fmla="*/ 0 h 667244"/>
                <a:gd name="connsiteX2-35" fmla="*/ 2197100 w 2197100"/>
                <a:gd name="connsiteY2-36" fmla="*/ 667244 h 667244"/>
                <a:gd name="connsiteX3-37" fmla="*/ 0 w 2197100"/>
                <a:gd name="connsiteY3-38" fmla="*/ 667244 h 667244"/>
                <a:gd name="connsiteX4-39" fmla="*/ 0 w 2197100"/>
                <a:gd name="connsiteY4-40" fmla="*/ 0 h 667244"/>
                <a:gd name="connsiteX0-41" fmla="*/ 0 w 2197100"/>
                <a:gd name="connsiteY0-42" fmla="*/ 0 h 667244"/>
                <a:gd name="connsiteX1-43" fmla="*/ 2197100 w 2197100"/>
                <a:gd name="connsiteY1-44" fmla="*/ 0 h 667244"/>
                <a:gd name="connsiteX2-45" fmla="*/ 2197100 w 2197100"/>
                <a:gd name="connsiteY2-46" fmla="*/ 667244 h 667244"/>
                <a:gd name="connsiteX3-47" fmla="*/ 0 w 2197100"/>
                <a:gd name="connsiteY3-48" fmla="*/ 667244 h 667244"/>
                <a:gd name="connsiteX4-49" fmla="*/ 0 w 2197100"/>
                <a:gd name="connsiteY4-50" fmla="*/ 0 h 667244"/>
                <a:gd name="connsiteX0-51" fmla="*/ 0 w 2197100"/>
                <a:gd name="connsiteY0-52" fmla="*/ 0 h 667244"/>
                <a:gd name="connsiteX1-53" fmla="*/ 2197100 w 2197100"/>
                <a:gd name="connsiteY1-54" fmla="*/ 0 h 667244"/>
                <a:gd name="connsiteX2-55" fmla="*/ 2197100 w 2197100"/>
                <a:gd name="connsiteY2-56" fmla="*/ 667244 h 667244"/>
                <a:gd name="connsiteX3-57" fmla="*/ 0 w 2197100"/>
                <a:gd name="connsiteY3-58" fmla="*/ 667244 h 667244"/>
                <a:gd name="connsiteX4-59" fmla="*/ 0 w 2197100"/>
                <a:gd name="connsiteY4-60" fmla="*/ 0 h 667244"/>
                <a:gd name="connsiteX0-61" fmla="*/ 0 w 2197100"/>
                <a:gd name="connsiteY0-62" fmla="*/ 0 h 667244"/>
                <a:gd name="connsiteX1-63" fmla="*/ 2197100 w 2197100"/>
                <a:gd name="connsiteY1-64" fmla="*/ 0 h 667244"/>
                <a:gd name="connsiteX2-65" fmla="*/ 2197100 w 2197100"/>
                <a:gd name="connsiteY2-66" fmla="*/ 667244 h 667244"/>
                <a:gd name="connsiteX3-67" fmla="*/ 0 w 2197100"/>
                <a:gd name="connsiteY3-68" fmla="*/ 667244 h 667244"/>
                <a:gd name="connsiteX4-69" fmla="*/ 0 w 2197100"/>
                <a:gd name="connsiteY4-70" fmla="*/ 0 h 667244"/>
                <a:gd name="connsiteX0-71" fmla="*/ 0 w 2197100"/>
                <a:gd name="connsiteY0-72" fmla="*/ 0 h 667244"/>
                <a:gd name="connsiteX1-73" fmla="*/ 2197100 w 2197100"/>
                <a:gd name="connsiteY1-74" fmla="*/ 0 h 667244"/>
                <a:gd name="connsiteX2-75" fmla="*/ 2197100 w 2197100"/>
                <a:gd name="connsiteY2-76" fmla="*/ 667244 h 667244"/>
                <a:gd name="connsiteX3-77" fmla="*/ 0 w 2197100"/>
                <a:gd name="connsiteY3-78" fmla="*/ 667244 h 667244"/>
                <a:gd name="connsiteX4-79" fmla="*/ 0 w 2197100"/>
                <a:gd name="connsiteY4-80" fmla="*/ 0 h 667244"/>
                <a:gd name="connsiteX0-81" fmla="*/ 0 w 2197100"/>
                <a:gd name="connsiteY0-82" fmla="*/ 0 h 667244"/>
                <a:gd name="connsiteX1-83" fmla="*/ 2197100 w 2197100"/>
                <a:gd name="connsiteY1-84" fmla="*/ 0 h 667244"/>
                <a:gd name="connsiteX2-85" fmla="*/ 2197100 w 2197100"/>
                <a:gd name="connsiteY2-86" fmla="*/ 667244 h 667244"/>
                <a:gd name="connsiteX3-87" fmla="*/ 0 w 2197100"/>
                <a:gd name="connsiteY3-88" fmla="*/ 667244 h 667244"/>
                <a:gd name="connsiteX4-89" fmla="*/ 0 w 2197100"/>
                <a:gd name="connsiteY4-90" fmla="*/ 0 h 667244"/>
                <a:gd name="connsiteX0-91" fmla="*/ 0 w 2197100"/>
                <a:gd name="connsiteY0-92" fmla="*/ 0 h 667244"/>
                <a:gd name="connsiteX1-93" fmla="*/ 2197100 w 2197100"/>
                <a:gd name="connsiteY1-94" fmla="*/ 0 h 667244"/>
                <a:gd name="connsiteX2-95" fmla="*/ 2197100 w 2197100"/>
                <a:gd name="connsiteY2-96" fmla="*/ 667244 h 667244"/>
                <a:gd name="connsiteX3-97" fmla="*/ 0 w 2197100"/>
                <a:gd name="connsiteY3-98" fmla="*/ 667244 h 667244"/>
                <a:gd name="connsiteX4-99" fmla="*/ 0 w 2197100"/>
                <a:gd name="connsiteY4-100" fmla="*/ 0 h 667244"/>
                <a:gd name="connsiteX0-101" fmla="*/ 0 w 2197100"/>
                <a:gd name="connsiteY0-102" fmla="*/ 0 h 667244"/>
                <a:gd name="connsiteX1-103" fmla="*/ 2197100 w 2197100"/>
                <a:gd name="connsiteY1-104" fmla="*/ 0 h 667244"/>
                <a:gd name="connsiteX2-105" fmla="*/ 2197100 w 2197100"/>
                <a:gd name="connsiteY2-106" fmla="*/ 667244 h 667244"/>
                <a:gd name="connsiteX3-107" fmla="*/ 0 w 2197100"/>
                <a:gd name="connsiteY3-108" fmla="*/ 667244 h 667244"/>
                <a:gd name="connsiteX4-109" fmla="*/ 0 w 2197100"/>
                <a:gd name="connsiteY4-110" fmla="*/ 0 h 667244"/>
                <a:gd name="connsiteX0-111" fmla="*/ 0 w 2197100"/>
                <a:gd name="connsiteY0-112" fmla="*/ 0 h 667244"/>
                <a:gd name="connsiteX1-113" fmla="*/ 2197100 w 2197100"/>
                <a:gd name="connsiteY1-114" fmla="*/ 0 h 667244"/>
                <a:gd name="connsiteX2-115" fmla="*/ 2197100 w 2197100"/>
                <a:gd name="connsiteY2-116" fmla="*/ 667244 h 667244"/>
                <a:gd name="connsiteX3-117" fmla="*/ 0 w 2197100"/>
                <a:gd name="connsiteY3-118" fmla="*/ 667244 h 667244"/>
                <a:gd name="connsiteX4-119" fmla="*/ 0 w 2197100"/>
                <a:gd name="connsiteY4-120" fmla="*/ 0 h 667244"/>
                <a:gd name="connsiteX0-121" fmla="*/ 0 w 2197100"/>
                <a:gd name="connsiteY0-122" fmla="*/ 0 h 667244"/>
                <a:gd name="connsiteX1-123" fmla="*/ 2197100 w 2197100"/>
                <a:gd name="connsiteY1-124" fmla="*/ 0 h 667244"/>
                <a:gd name="connsiteX2-125" fmla="*/ 2197100 w 2197100"/>
                <a:gd name="connsiteY2-126" fmla="*/ 667244 h 667244"/>
                <a:gd name="connsiteX3-127" fmla="*/ 0 w 2197100"/>
                <a:gd name="connsiteY3-128" fmla="*/ 667244 h 667244"/>
                <a:gd name="connsiteX4-129" fmla="*/ 0 w 2197100"/>
                <a:gd name="connsiteY4-130" fmla="*/ 0 h 66724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97100" h="667244">
                  <a:moveTo>
                    <a:pt x="0" y="0"/>
                  </a:moveTo>
                  <a:cubicBezTo>
                    <a:pt x="415330" y="218047"/>
                    <a:pt x="1557306" y="279949"/>
                    <a:pt x="2197100" y="0"/>
                  </a:cubicBezTo>
                  <a:lnTo>
                    <a:pt x="2197100" y="667244"/>
                  </a:lnTo>
                  <a:cubicBezTo>
                    <a:pt x="1593346" y="412484"/>
                    <a:pt x="577711" y="411443"/>
                    <a:pt x="0" y="667244"/>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125">
                <a:solidFill>
                  <a:schemeClr val="tx1">
                    <a:lumMod val="50000"/>
                    <a:lumOff val="50000"/>
                  </a:schemeClr>
                </a:solidFill>
                <a:latin typeface="思源黑体 CN ExtraLight" panose="020B0200000000000000" charset="-122"/>
                <a:ea typeface="思源黑体 CN ExtraLight" panose="020B0200000000000000" charset="-122"/>
              </a:endParaRPr>
            </a:p>
          </p:txBody>
        </p:sp>
        <p:sp>
          <p:nvSpPr>
            <p:cNvPr id="35" name="Rectangle 1"/>
            <p:cNvSpPr/>
            <p:nvPr/>
          </p:nvSpPr>
          <p:spPr>
            <a:xfrm rot="2681067">
              <a:off x="3680074" y="3589039"/>
              <a:ext cx="1243999" cy="1162443"/>
            </a:xfrm>
            <a:custGeom>
              <a:avLst/>
              <a:gdLst>
                <a:gd name="connsiteX0" fmla="*/ 0 w 2197100"/>
                <a:gd name="connsiteY0" fmla="*/ 0 h 667244"/>
                <a:gd name="connsiteX1" fmla="*/ 2197100 w 2197100"/>
                <a:gd name="connsiteY1" fmla="*/ 0 h 667244"/>
                <a:gd name="connsiteX2" fmla="*/ 2197100 w 2197100"/>
                <a:gd name="connsiteY2" fmla="*/ 667244 h 667244"/>
                <a:gd name="connsiteX3" fmla="*/ 0 w 2197100"/>
                <a:gd name="connsiteY3" fmla="*/ 667244 h 667244"/>
                <a:gd name="connsiteX4" fmla="*/ 0 w 2197100"/>
                <a:gd name="connsiteY4" fmla="*/ 0 h 667244"/>
                <a:gd name="connsiteX0-1" fmla="*/ 0 w 2197100"/>
                <a:gd name="connsiteY0-2" fmla="*/ 0 h 667244"/>
                <a:gd name="connsiteX1-3" fmla="*/ 2197100 w 2197100"/>
                <a:gd name="connsiteY1-4" fmla="*/ 0 h 667244"/>
                <a:gd name="connsiteX2-5" fmla="*/ 2197100 w 2197100"/>
                <a:gd name="connsiteY2-6" fmla="*/ 667244 h 667244"/>
                <a:gd name="connsiteX3-7" fmla="*/ 0 w 2197100"/>
                <a:gd name="connsiteY3-8" fmla="*/ 667244 h 667244"/>
                <a:gd name="connsiteX4-9" fmla="*/ 0 w 2197100"/>
                <a:gd name="connsiteY4-10" fmla="*/ 0 h 667244"/>
                <a:gd name="connsiteX0-11" fmla="*/ 0 w 2197100"/>
                <a:gd name="connsiteY0-12" fmla="*/ 0 h 667244"/>
                <a:gd name="connsiteX1-13" fmla="*/ 2197100 w 2197100"/>
                <a:gd name="connsiteY1-14" fmla="*/ 0 h 667244"/>
                <a:gd name="connsiteX2-15" fmla="*/ 2197100 w 2197100"/>
                <a:gd name="connsiteY2-16" fmla="*/ 667244 h 667244"/>
                <a:gd name="connsiteX3-17" fmla="*/ 0 w 2197100"/>
                <a:gd name="connsiteY3-18" fmla="*/ 667244 h 667244"/>
                <a:gd name="connsiteX4-19" fmla="*/ 0 w 2197100"/>
                <a:gd name="connsiteY4-20" fmla="*/ 0 h 667244"/>
                <a:gd name="connsiteX0-21" fmla="*/ 0 w 2197100"/>
                <a:gd name="connsiteY0-22" fmla="*/ 0 h 667244"/>
                <a:gd name="connsiteX1-23" fmla="*/ 2197100 w 2197100"/>
                <a:gd name="connsiteY1-24" fmla="*/ 0 h 667244"/>
                <a:gd name="connsiteX2-25" fmla="*/ 2197100 w 2197100"/>
                <a:gd name="connsiteY2-26" fmla="*/ 667244 h 667244"/>
                <a:gd name="connsiteX3-27" fmla="*/ 0 w 2197100"/>
                <a:gd name="connsiteY3-28" fmla="*/ 667244 h 667244"/>
                <a:gd name="connsiteX4-29" fmla="*/ 0 w 2197100"/>
                <a:gd name="connsiteY4-30" fmla="*/ 0 h 667244"/>
                <a:gd name="connsiteX0-31" fmla="*/ 0 w 2197100"/>
                <a:gd name="connsiteY0-32" fmla="*/ 0 h 667244"/>
                <a:gd name="connsiteX1-33" fmla="*/ 2197100 w 2197100"/>
                <a:gd name="connsiteY1-34" fmla="*/ 0 h 667244"/>
                <a:gd name="connsiteX2-35" fmla="*/ 2197100 w 2197100"/>
                <a:gd name="connsiteY2-36" fmla="*/ 667244 h 667244"/>
                <a:gd name="connsiteX3-37" fmla="*/ 0 w 2197100"/>
                <a:gd name="connsiteY3-38" fmla="*/ 667244 h 667244"/>
                <a:gd name="connsiteX4-39" fmla="*/ 0 w 2197100"/>
                <a:gd name="connsiteY4-40" fmla="*/ 0 h 667244"/>
                <a:gd name="connsiteX0-41" fmla="*/ 0 w 2197100"/>
                <a:gd name="connsiteY0-42" fmla="*/ 0 h 667244"/>
                <a:gd name="connsiteX1-43" fmla="*/ 2197100 w 2197100"/>
                <a:gd name="connsiteY1-44" fmla="*/ 0 h 667244"/>
                <a:gd name="connsiteX2-45" fmla="*/ 2197100 w 2197100"/>
                <a:gd name="connsiteY2-46" fmla="*/ 667244 h 667244"/>
                <a:gd name="connsiteX3-47" fmla="*/ 0 w 2197100"/>
                <a:gd name="connsiteY3-48" fmla="*/ 667244 h 667244"/>
                <a:gd name="connsiteX4-49" fmla="*/ 0 w 2197100"/>
                <a:gd name="connsiteY4-50" fmla="*/ 0 h 667244"/>
                <a:gd name="connsiteX0-51" fmla="*/ 0 w 2197100"/>
                <a:gd name="connsiteY0-52" fmla="*/ 0 h 667244"/>
                <a:gd name="connsiteX1-53" fmla="*/ 2197100 w 2197100"/>
                <a:gd name="connsiteY1-54" fmla="*/ 0 h 667244"/>
                <a:gd name="connsiteX2-55" fmla="*/ 2197100 w 2197100"/>
                <a:gd name="connsiteY2-56" fmla="*/ 667244 h 667244"/>
                <a:gd name="connsiteX3-57" fmla="*/ 0 w 2197100"/>
                <a:gd name="connsiteY3-58" fmla="*/ 667244 h 667244"/>
                <a:gd name="connsiteX4-59" fmla="*/ 0 w 2197100"/>
                <a:gd name="connsiteY4-60" fmla="*/ 0 h 667244"/>
                <a:gd name="connsiteX0-61" fmla="*/ 0 w 2197100"/>
                <a:gd name="connsiteY0-62" fmla="*/ 0 h 667244"/>
                <a:gd name="connsiteX1-63" fmla="*/ 2197100 w 2197100"/>
                <a:gd name="connsiteY1-64" fmla="*/ 0 h 667244"/>
                <a:gd name="connsiteX2-65" fmla="*/ 2197100 w 2197100"/>
                <a:gd name="connsiteY2-66" fmla="*/ 667244 h 667244"/>
                <a:gd name="connsiteX3-67" fmla="*/ 0 w 2197100"/>
                <a:gd name="connsiteY3-68" fmla="*/ 667244 h 667244"/>
                <a:gd name="connsiteX4-69" fmla="*/ 0 w 2197100"/>
                <a:gd name="connsiteY4-70" fmla="*/ 0 h 667244"/>
                <a:gd name="connsiteX0-71" fmla="*/ 0 w 2197100"/>
                <a:gd name="connsiteY0-72" fmla="*/ 0 h 667244"/>
                <a:gd name="connsiteX1-73" fmla="*/ 2197100 w 2197100"/>
                <a:gd name="connsiteY1-74" fmla="*/ 0 h 667244"/>
                <a:gd name="connsiteX2-75" fmla="*/ 2197100 w 2197100"/>
                <a:gd name="connsiteY2-76" fmla="*/ 667244 h 667244"/>
                <a:gd name="connsiteX3-77" fmla="*/ 0 w 2197100"/>
                <a:gd name="connsiteY3-78" fmla="*/ 667244 h 667244"/>
                <a:gd name="connsiteX4-79" fmla="*/ 0 w 2197100"/>
                <a:gd name="connsiteY4-80" fmla="*/ 0 h 667244"/>
                <a:gd name="connsiteX0-81" fmla="*/ 0 w 2197100"/>
                <a:gd name="connsiteY0-82" fmla="*/ 0 h 667244"/>
                <a:gd name="connsiteX1-83" fmla="*/ 2197100 w 2197100"/>
                <a:gd name="connsiteY1-84" fmla="*/ 0 h 667244"/>
                <a:gd name="connsiteX2-85" fmla="*/ 2197100 w 2197100"/>
                <a:gd name="connsiteY2-86" fmla="*/ 667244 h 667244"/>
                <a:gd name="connsiteX3-87" fmla="*/ 0 w 2197100"/>
                <a:gd name="connsiteY3-88" fmla="*/ 667244 h 667244"/>
                <a:gd name="connsiteX4-89" fmla="*/ 0 w 2197100"/>
                <a:gd name="connsiteY4-90" fmla="*/ 0 h 667244"/>
                <a:gd name="connsiteX0-91" fmla="*/ 0 w 2197100"/>
                <a:gd name="connsiteY0-92" fmla="*/ 0 h 667244"/>
                <a:gd name="connsiteX1-93" fmla="*/ 2197100 w 2197100"/>
                <a:gd name="connsiteY1-94" fmla="*/ 0 h 667244"/>
                <a:gd name="connsiteX2-95" fmla="*/ 2197100 w 2197100"/>
                <a:gd name="connsiteY2-96" fmla="*/ 667244 h 667244"/>
                <a:gd name="connsiteX3-97" fmla="*/ 0 w 2197100"/>
                <a:gd name="connsiteY3-98" fmla="*/ 667244 h 667244"/>
                <a:gd name="connsiteX4-99" fmla="*/ 0 w 2197100"/>
                <a:gd name="connsiteY4-100" fmla="*/ 0 h 667244"/>
                <a:gd name="connsiteX0-101" fmla="*/ 0 w 2197100"/>
                <a:gd name="connsiteY0-102" fmla="*/ 0 h 667244"/>
                <a:gd name="connsiteX1-103" fmla="*/ 2197100 w 2197100"/>
                <a:gd name="connsiteY1-104" fmla="*/ 0 h 667244"/>
                <a:gd name="connsiteX2-105" fmla="*/ 2197100 w 2197100"/>
                <a:gd name="connsiteY2-106" fmla="*/ 667244 h 667244"/>
                <a:gd name="connsiteX3-107" fmla="*/ 0 w 2197100"/>
                <a:gd name="connsiteY3-108" fmla="*/ 667244 h 667244"/>
                <a:gd name="connsiteX4-109" fmla="*/ 0 w 2197100"/>
                <a:gd name="connsiteY4-110" fmla="*/ 0 h 667244"/>
                <a:gd name="connsiteX0-111" fmla="*/ 0 w 2197100"/>
                <a:gd name="connsiteY0-112" fmla="*/ 0 h 667244"/>
                <a:gd name="connsiteX1-113" fmla="*/ 2197100 w 2197100"/>
                <a:gd name="connsiteY1-114" fmla="*/ 0 h 667244"/>
                <a:gd name="connsiteX2-115" fmla="*/ 2197100 w 2197100"/>
                <a:gd name="connsiteY2-116" fmla="*/ 667244 h 667244"/>
                <a:gd name="connsiteX3-117" fmla="*/ 0 w 2197100"/>
                <a:gd name="connsiteY3-118" fmla="*/ 667244 h 667244"/>
                <a:gd name="connsiteX4-119" fmla="*/ 0 w 2197100"/>
                <a:gd name="connsiteY4-120" fmla="*/ 0 h 667244"/>
                <a:gd name="connsiteX0-121" fmla="*/ 0 w 2197100"/>
                <a:gd name="connsiteY0-122" fmla="*/ 0 h 667244"/>
                <a:gd name="connsiteX1-123" fmla="*/ 2197100 w 2197100"/>
                <a:gd name="connsiteY1-124" fmla="*/ 0 h 667244"/>
                <a:gd name="connsiteX2-125" fmla="*/ 2197100 w 2197100"/>
                <a:gd name="connsiteY2-126" fmla="*/ 667244 h 667244"/>
                <a:gd name="connsiteX3-127" fmla="*/ 0 w 2197100"/>
                <a:gd name="connsiteY3-128" fmla="*/ 667244 h 667244"/>
                <a:gd name="connsiteX4-129" fmla="*/ 0 w 2197100"/>
                <a:gd name="connsiteY4-130" fmla="*/ 0 h 66724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97100" h="667244">
                  <a:moveTo>
                    <a:pt x="0" y="0"/>
                  </a:moveTo>
                  <a:cubicBezTo>
                    <a:pt x="415330" y="218047"/>
                    <a:pt x="1557306" y="279949"/>
                    <a:pt x="2197100" y="0"/>
                  </a:cubicBezTo>
                  <a:lnTo>
                    <a:pt x="2197100" y="667244"/>
                  </a:lnTo>
                  <a:cubicBezTo>
                    <a:pt x="1593346" y="412484"/>
                    <a:pt x="577711" y="411443"/>
                    <a:pt x="0" y="667244"/>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125">
                <a:solidFill>
                  <a:schemeClr val="tx1">
                    <a:lumMod val="50000"/>
                    <a:lumOff val="50000"/>
                  </a:schemeClr>
                </a:solidFill>
                <a:latin typeface="思源黑体 CN ExtraLight" panose="020B0200000000000000" charset="-122"/>
                <a:ea typeface="思源黑体 CN ExtraLight" panose="020B0200000000000000" charset="-122"/>
              </a:endParaRPr>
            </a:p>
          </p:txBody>
        </p:sp>
      </p:grpSp>
      <p:sp>
        <p:nvSpPr>
          <p:cNvPr id="40" name="文本框 39"/>
          <p:cNvSpPr txBox="1"/>
          <p:nvPr/>
        </p:nvSpPr>
        <p:spPr>
          <a:xfrm>
            <a:off x="385445" y="5026660"/>
            <a:ext cx="11466195" cy="521970"/>
          </a:xfrm>
          <a:prstGeom prst="rect">
            <a:avLst/>
          </a:prstGeom>
          <a:noFill/>
        </p:spPr>
        <p:txBody>
          <a:bodyPr wrap="square" rtlCol="0" anchor="t">
            <a:spAutoFit/>
          </a:bodyPr>
          <a:lstStyle/>
          <a:p>
            <a:pPr lvl="0" algn="l">
              <a:buClrTx/>
              <a:buSzTx/>
              <a:buFontTx/>
            </a:pPr>
            <a:r>
              <a:rPr lang="zh-CN" altLang="en-US" sz="2800">
                <a:latin typeface="微软雅黑" panose="020B0503020204020204" charset="-122"/>
                <a:ea typeface="微软雅黑" panose="020B0503020204020204" charset="-122"/>
                <a:cs typeface="微软雅黑" panose="020B0503020204020204" charset="-122"/>
                <a:sym typeface="+mn-ea"/>
              </a:rPr>
              <a:t>与其他地方的鳝丝面不同，孟河鳝丝面的白汤浓郁醇厚，鲜而不腻。</a:t>
            </a:r>
            <a:endParaRPr lang="zh-CN" altLang="en-US" sz="2800">
              <a:latin typeface="微软雅黑" panose="020B0503020204020204" charset="-122"/>
              <a:ea typeface="微软雅黑" panose="020B0503020204020204" charset="-122"/>
              <a:cs typeface="微软雅黑" panose="020B0503020204020204" charset="-122"/>
              <a:sym typeface="+mn-ea"/>
            </a:endParaRPr>
          </a:p>
        </p:txBody>
      </p:sp>
      <p:pic>
        <p:nvPicPr>
          <p:cNvPr id="45" name="图片 44" descr="d:\Users\可可\Desktop\8796208b864e4b75b140004417ddf87d.gif8796208b864e4b75b140004417ddf87d"/>
          <p:cNvPicPr>
            <a:picLocks noChangeAspect="1"/>
          </p:cNvPicPr>
          <p:nvPr/>
        </p:nvPicPr>
        <p:blipFill>
          <a:blip r:embed="rId2"/>
          <a:srcRect/>
          <a:stretch>
            <a:fillRect/>
          </a:stretch>
        </p:blipFill>
        <p:spPr>
          <a:xfrm>
            <a:off x="3481705" y="1367790"/>
            <a:ext cx="5429250" cy="3318510"/>
          </a:xfrm>
          <a:prstGeom prst="rect">
            <a:avLst/>
          </a:prstGeom>
        </p:spPr>
      </p:pic>
    </p:spTree>
    <p:custDataLst>
      <p:tags r:id="rId3"/>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C:\Users\Administrator\Desktop\889.jpg889"/>
          <p:cNvPicPr>
            <a:picLocks noChangeAspect="1"/>
          </p:cNvPicPr>
          <p:nvPr/>
        </p:nvPicPr>
        <p:blipFill>
          <a:blip r:embed="rId1"/>
          <a:srcRect r="10992"/>
          <a:stretch>
            <a:fillRect/>
          </a:stretch>
        </p:blipFill>
        <p:spPr>
          <a:xfrm>
            <a:off x="3175" y="6350"/>
            <a:ext cx="12186285" cy="6844665"/>
          </a:xfrm>
          <a:prstGeom prst="rect">
            <a:avLst/>
          </a:prstGeom>
        </p:spPr>
      </p:pic>
      <p:sp>
        <p:nvSpPr>
          <p:cNvPr id="2" name="矩形 1"/>
          <p:cNvSpPr/>
          <p:nvPr/>
        </p:nvSpPr>
        <p:spPr>
          <a:xfrm>
            <a:off x="385445" y="446405"/>
            <a:ext cx="11421745" cy="5963920"/>
          </a:xfrm>
          <a:prstGeom prst="rect">
            <a:avLst/>
          </a:prstGeom>
          <a:solidFill>
            <a:schemeClr val="bg1">
              <a:alpha val="92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385446" y="608890"/>
            <a:ext cx="397371" cy="558500"/>
          </a:xfrm>
          <a:prstGeom prst="rect">
            <a:avLst/>
          </a:prstGeom>
          <a:solidFill>
            <a:srgbClr val="92D05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3" name="矩形 2"/>
          <p:cNvSpPr/>
          <p:nvPr userDrawn="1"/>
        </p:nvSpPr>
        <p:spPr>
          <a:xfrm>
            <a:off x="860459" y="608890"/>
            <a:ext cx="132732" cy="558500"/>
          </a:xfrm>
          <a:prstGeom prst="rect">
            <a:avLst/>
          </a:prstGeom>
          <a:solidFill>
            <a:srgbClr val="02994F"/>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14" name="文本占位符 3"/>
          <p:cNvSpPr txBox="1"/>
          <p:nvPr/>
        </p:nvSpPr>
        <p:spPr>
          <a:xfrm>
            <a:off x="1021715" y="608965"/>
            <a:ext cx="354584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l">
              <a:lnSpc>
                <a:spcPct val="100000"/>
              </a:lnSpc>
              <a:buClrTx/>
              <a:buSzTx/>
            </a:pPr>
            <a:r>
              <a:rPr kumimoji="1" lang="zh-CN" altLang="en-US" sz="3600" b="0" dirty="0">
                <a:solidFill>
                  <a:srgbClr val="FF0000"/>
                </a:solidFill>
                <a:latin typeface="方正公文小标宋" panose="02000500000000000000" charset="-122"/>
                <a:ea typeface="方正公文小标宋" panose="02000500000000000000" charset="-122"/>
                <a:cs typeface="方正公文小标宋" panose="02000500000000000000" charset="-122"/>
                <a:sym typeface="+mn-ea"/>
              </a:rPr>
              <a:t>新孟河</a:t>
            </a:r>
            <a:r>
              <a:rPr kumimoji="1" lang="zh-CN" altLang="en-US" sz="3600" b="0" dirty="0">
                <a:solidFill>
                  <a:srgbClr val="FF0000"/>
                </a:solidFill>
                <a:latin typeface="方正公文小标宋" panose="02000500000000000000" charset="-122"/>
                <a:ea typeface="方正公文小标宋" panose="02000500000000000000" charset="-122"/>
                <a:cs typeface="方正公文小标宋" panose="02000500000000000000" charset="-122"/>
                <a:sym typeface="+mn-ea"/>
              </a:rPr>
              <a:t>.大闸蟹</a:t>
            </a:r>
            <a:endParaRPr kumimoji="1" lang="zh-CN" altLang="en-US" sz="3600" b="0" dirty="0">
              <a:solidFill>
                <a:srgbClr val="FF0000"/>
              </a:solidFill>
              <a:latin typeface="方正公文小标宋" panose="02000500000000000000" charset="-122"/>
              <a:ea typeface="方正公文小标宋" panose="02000500000000000000" charset="-122"/>
              <a:cs typeface="方正公文小标宋" panose="02000500000000000000" charset="-122"/>
              <a:sym typeface="+mn-ea"/>
            </a:endParaRPr>
          </a:p>
        </p:txBody>
      </p:sp>
      <p:grpSp>
        <p:nvGrpSpPr>
          <p:cNvPr id="5" name="Group 2"/>
          <p:cNvGrpSpPr/>
          <p:nvPr/>
        </p:nvGrpSpPr>
        <p:grpSpPr>
          <a:xfrm>
            <a:off x="4060825" y="3255645"/>
            <a:ext cx="3878580" cy="935355"/>
            <a:chOff x="3680074" y="3589039"/>
            <a:chExt cx="4821319" cy="1162443"/>
          </a:xfrm>
          <a:solidFill>
            <a:schemeClr val="accent6">
              <a:lumMod val="20000"/>
              <a:lumOff val="80000"/>
            </a:schemeClr>
          </a:solidFill>
        </p:grpSpPr>
        <p:sp>
          <p:nvSpPr>
            <p:cNvPr id="33" name="Rectangle 1"/>
            <p:cNvSpPr/>
            <p:nvPr/>
          </p:nvSpPr>
          <p:spPr>
            <a:xfrm rot="2681067">
              <a:off x="7257394" y="3589039"/>
              <a:ext cx="1243999" cy="1162443"/>
            </a:xfrm>
            <a:custGeom>
              <a:avLst/>
              <a:gdLst>
                <a:gd name="connsiteX0" fmla="*/ 0 w 2197100"/>
                <a:gd name="connsiteY0" fmla="*/ 0 h 667244"/>
                <a:gd name="connsiteX1" fmla="*/ 2197100 w 2197100"/>
                <a:gd name="connsiteY1" fmla="*/ 0 h 667244"/>
                <a:gd name="connsiteX2" fmla="*/ 2197100 w 2197100"/>
                <a:gd name="connsiteY2" fmla="*/ 667244 h 667244"/>
                <a:gd name="connsiteX3" fmla="*/ 0 w 2197100"/>
                <a:gd name="connsiteY3" fmla="*/ 667244 h 667244"/>
                <a:gd name="connsiteX4" fmla="*/ 0 w 2197100"/>
                <a:gd name="connsiteY4" fmla="*/ 0 h 667244"/>
                <a:gd name="connsiteX0-1" fmla="*/ 0 w 2197100"/>
                <a:gd name="connsiteY0-2" fmla="*/ 0 h 667244"/>
                <a:gd name="connsiteX1-3" fmla="*/ 2197100 w 2197100"/>
                <a:gd name="connsiteY1-4" fmla="*/ 0 h 667244"/>
                <a:gd name="connsiteX2-5" fmla="*/ 2197100 w 2197100"/>
                <a:gd name="connsiteY2-6" fmla="*/ 667244 h 667244"/>
                <a:gd name="connsiteX3-7" fmla="*/ 0 w 2197100"/>
                <a:gd name="connsiteY3-8" fmla="*/ 667244 h 667244"/>
                <a:gd name="connsiteX4-9" fmla="*/ 0 w 2197100"/>
                <a:gd name="connsiteY4-10" fmla="*/ 0 h 667244"/>
                <a:gd name="connsiteX0-11" fmla="*/ 0 w 2197100"/>
                <a:gd name="connsiteY0-12" fmla="*/ 0 h 667244"/>
                <a:gd name="connsiteX1-13" fmla="*/ 2197100 w 2197100"/>
                <a:gd name="connsiteY1-14" fmla="*/ 0 h 667244"/>
                <a:gd name="connsiteX2-15" fmla="*/ 2197100 w 2197100"/>
                <a:gd name="connsiteY2-16" fmla="*/ 667244 h 667244"/>
                <a:gd name="connsiteX3-17" fmla="*/ 0 w 2197100"/>
                <a:gd name="connsiteY3-18" fmla="*/ 667244 h 667244"/>
                <a:gd name="connsiteX4-19" fmla="*/ 0 w 2197100"/>
                <a:gd name="connsiteY4-20" fmla="*/ 0 h 667244"/>
                <a:gd name="connsiteX0-21" fmla="*/ 0 w 2197100"/>
                <a:gd name="connsiteY0-22" fmla="*/ 0 h 667244"/>
                <a:gd name="connsiteX1-23" fmla="*/ 2197100 w 2197100"/>
                <a:gd name="connsiteY1-24" fmla="*/ 0 h 667244"/>
                <a:gd name="connsiteX2-25" fmla="*/ 2197100 w 2197100"/>
                <a:gd name="connsiteY2-26" fmla="*/ 667244 h 667244"/>
                <a:gd name="connsiteX3-27" fmla="*/ 0 w 2197100"/>
                <a:gd name="connsiteY3-28" fmla="*/ 667244 h 667244"/>
                <a:gd name="connsiteX4-29" fmla="*/ 0 w 2197100"/>
                <a:gd name="connsiteY4-30" fmla="*/ 0 h 667244"/>
                <a:gd name="connsiteX0-31" fmla="*/ 0 w 2197100"/>
                <a:gd name="connsiteY0-32" fmla="*/ 0 h 667244"/>
                <a:gd name="connsiteX1-33" fmla="*/ 2197100 w 2197100"/>
                <a:gd name="connsiteY1-34" fmla="*/ 0 h 667244"/>
                <a:gd name="connsiteX2-35" fmla="*/ 2197100 w 2197100"/>
                <a:gd name="connsiteY2-36" fmla="*/ 667244 h 667244"/>
                <a:gd name="connsiteX3-37" fmla="*/ 0 w 2197100"/>
                <a:gd name="connsiteY3-38" fmla="*/ 667244 h 667244"/>
                <a:gd name="connsiteX4-39" fmla="*/ 0 w 2197100"/>
                <a:gd name="connsiteY4-40" fmla="*/ 0 h 667244"/>
                <a:gd name="connsiteX0-41" fmla="*/ 0 w 2197100"/>
                <a:gd name="connsiteY0-42" fmla="*/ 0 h 667244"/>
                <a:gd name="connsiteX1-43" fmla="*/ 2197100 w 2197100"/>
                <a:gd name="connsiteY1-44" fmla="*/ 0 h 667244"/>
                <a:gd name="connsiteX2-45" fmla="*/ 2197100 w 2197100"/>
                <a:gd name="connsiteY2-46" fmla="*/ 667244 h 667244"/>
                <a:gd name="connsiteX3-47" fmla="*/ 0 w 2197100"/>
                <a:gd name="connsiteY3-48" fmla="*/ 667244 h 667244"/>
                <a:gd name="connsiteX4-49" fmla="*/ 0 w 2197100"/>
                <a:gd name="connsiteY4-50" fmla="*/ 0 h 667244"/>
                <a:gd name="connsiteX0-51" fmla="*/ 0 w 2197100"/>
                <a:gd name="connsiteY0-52" fmla="*/ 0 h 667244"/>
                <a:gd name="connsiteX1-53" fmla="*/ 2197100 w 2197100"/>
                <a:gd name="connsiteY1-54" fmla="*/ 0 h 667244"/>
                <a:gd name="connsiteX2-55" fmla="*/ 2197100 w 2197100"/>
                <a:gd name="connsiteY2-56" fmla="*/ 667244 h 667244"/>
                <a:gd name="connsiteX3-57" fmla="*/ 0 w 2197100"/>
                <a:gd name="connsiteY3-58" fmla="*/ 667244 h 667244"/>
                <a:gd name="connsiteX4-59" fmla="*/ 0 w 2197100"/>
                <a:gd name="connsiteY4-60" fmla="*/ 0 h 667244"/>
                <a:gd name="connsiteX0-61" fmla="*/ 0 w 2197100"/>
                <a:gd name="connsiteY0-62" fmla="*/ 0 h 667244"/>
                <a:gd name="connsiteX1-63" fmla="*/ 2197100 w 2197100"/>
                <a:gd name="connsiteY1-64" fmla="*/ 0 h 667244"/>
                <a:gd name="connsiteX2-65" fmla="*/ 2197100 w 2197100"/>
                <a:gd name="connsiteY2-66" fmla="*/ 667244 h 667244"/>
                <a:gd name="connsiteX3-67" fmla="*/ 0 w 2197100"/>
                <a:gd name="connsiteY3-68" fmla="*/ 667244 h 667244"/>
                <a:gd name="connsiteX4-69" fmla="*/ 0 w 2197100"/>
                <a:gd name="connsiteY4-70" fmla="*/ 0 h 667244"/>
                <a:gd name="connsiteX0-71" fmla="*/ 0 w 2197100"/>
                <a:gd name="connsiteY0-72" fmla="*/ 0 h 667244"/>
                <a:gd name="connsiteX1-73" fmla="*/ 2197100 w 2197100"/>
                <a:gd name="connsiteY1-74" fmla="*/ 0 h 667244"/>
                <a:gd name="connsiteX2-75" fmla="*/ 2197100 w 2197100"/>
                <a:gd name="connsiteY2-76" fmla="*/ 667244 h 667244"/>
                <a:gd name="connsiteX3-77" fmla="*/ 0 w 2197100"/>
                <a:gd name="connsiteY3-78" fmla="*/ 667244 h 667244"/>
                <a:gd name="connsiteX4-79" fmla="*/ 0 w 2197100"/>
                <a:gd name="connsiteY4-80" fmla="*/ 0 h 667244"/>
                <a:gd name="connsiteX0-81" fmla="*/ 0 w 2197100"/>
                <a:gd name="connsiteY0-82" fmla="*/ 0 h 667244"/>
                <a:gd name="connsiteX1-83" fmla="*/ 2197100 w 2197100"/>
                <a:gd name="connsiteY1-84" fmla="*/ 0 h 667244"/>
                <a:gd name="connsiteX2-85" fmla="*/ 2197100 w 2197100"/>
                <a:gd name="connsiteY2-86" fmla="*/ 667244 h 667244"/>
                <a:gd name="connsiteX3-87" fmla="*/ 0 w 2197100"/>
                <a:gd name="connsiteY3-88" fmla="*/ 667244 h 667244"/>
                <a:gd name="connsiteX4-89" fmla="*/ 0 w 2197100"/>
                <a:gd name="connsiteY4-90" fmla="*/ 0 h 667244"/>
                <a:gd name="connsiteX0-91" fmla="*/ 0 w 2197100"/>
                <a:gd name="connsiteY0-92" fmla="*/ 0 h 667244"/>
                <a:gd name="connsiteX1-93" fmla="*/ 2197100 w 2197100"/>
                <a:gd name="connsiteY1-94" fmla="*/ 0 h 667244"/>
                <a:gd name="connsiteX2-95" fmla="*/ 2197100 w 2197100"/>
                <a:gd name="connsiteY2-96" fmla="*/ 667244 h 667244"/>
                <a:gd name="connsiteX3-97" fmla="*/ 0 w 2197100"/>
                <a:gd name="connsiteY3-98" fmla="*/ 667244 h 667244"/>
                <a:gd name="connsiteX4-99" fmla="*/ 0 w 2197100"/>
                <a:gd name="connsiteY4-100" fmla="*/ 0 h 667244"/>
                <a:gd name="connsiteX0-101" fmla="*/ 0 w 2197100"/>
                <a:gd name="connsiteY0-102" fmla="*/ 0 h 667244"/>
                <a:gd name="connsiteX1-103" fmla="*/ 2197100 w 2197100"/>
                <a:gd name="connsiteY1-104" fmla="*/ 0 h 667244"/>
                <a:gd name="connsiteX2-105" fmla="*/ 2197100 w 2197100"/>
                <a:gd name="connsiteY2-106" fmla="*/ 667244 h 667244"/>
                <a:gd name="connsiteX3-107" fmla="*/ 0 w 2197100"/>
                <a:gd name="connsiteY3-108" fmla="*/ 667244 h 667244"/>
                <a:gd name="connsiteX4-109" fmla="*/ 0 w 2197100"/>
                <a:gd name="connsiteY4-110" fmla="*/ 0 h 667244"/>
                <a:gd name="connsiteX0-111" fmla="*/ 0 w 2197100"/>
                <a:gd name="connsiteY0-112" fmla="*/ 0 h 667244"/>
                <a:gd name="connsiteX1-113" fmla="*/ 2197100 w 2197100"/>
                <a:gd name="connsiteY1-114" fmla="*/ 0 h 667244"/>
                <a:gd name="connsiteX2-115" fmla="*/ 2197100 w 2197100"/>
                <a:gd name="connsiteY2-116" fmla="*/ 667244 h 667244"/>
                <a:gd name="connsiteX3-117" fmla="*/ 0 w 2197100"/>
                <a:gd name="connsiteY3-118" fmla="*/ 667244 h 667244"/>
                <a:gd name="connsiteX4-119" fmla="*/ 0 w 2197100"/>
                <a:gd name="connsiteY4-120" fmla="*/ 0 h 667244"/>
                <a:gd name="connsiteX0-121" fmla="*/ 0 w 2197100"/>
                <a:gd name="connsiteY0-122" fmla="*/ 0 h 667244"/>
                <a:gd name="connsiteX1-123" fmla="*/ 2197100 w 2197100"/>
                <a:gd name="connsiteY1-124" fmla="*/ 0 h 667244"/>
                <a:gd name="connsiteX2-125" fmla="*/ 2197100 w 2197100"/>
                <a:gd name="connsiteY2-126" fmla="*/ 667244 h 667244"/>
                <a:gd name="connsiteX3-127" fmla="*/ 0 w 2197100"/>
                <a:gd name="connsiteY3-128" fmla="*/ 667244 h 667244"/>
                <a:gd name="connsiteX4-129" fmla="*/ 0 w 2197100"/>
                <a:gd name="connsiteY4-130" fmla="*/ 0 h 66724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97100" h="667244">
                  <a:moveTo>
                    <a:pt x="0" y="0"/>
                  </a:moveTo>
                  <a:cubicBezTo>
                    <a:pt x="415330" y="218047"/>
                    <a:pt x="1557306" y="279949"/>
                    <a:pt x="2197100" y="0"/>
                  </a:cubicBezTo>
                  <a:lnTo>
                    <a:pt x="2197100" y="667244"/>
                  </a:lnTo>
                  <a:cubicBezTo>
                    <a:pt x="1593346" y="412484"/>
                    <a:pt x="577711" y="411443"/>
                    <a:pt x="0" y="667244"/>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125">
                <a:solidFill>
                  <a:schemeClr val="tx1">
                    <a:lumMod val="50000"/>
                    <a:lumOff val="50000"/>
                  </a:schemeClr>
                </a:solidFill>
                <a:latin typeface="思源黑体 CN ExtraLight" panose="020B0200000000000000" charset="-122"/>
                <a:ea typeface="思源黑体 CN ExtraLight" panose="020B0200000000000000" charset="-122"/>
              </a:endParaRPr>
            </a:p>
          </p:txBody>
        </p:sp>
        <p:sp>
          <p:nvSpPr>
            <p:cNvPr id="34" name="Rectangle 1"/>
            <p:cNvSpPr/>
            <p:nvPr/>
          </p:nvSpPr>
          <p:spPr>
            <a:xfrm rot="18918933" flipH="1">
              <a:off x="5454339" y="3589039"/>
              <a:ext cx="1243999" cy="1162443"/>
            </a:xfrm>
            <a:custGeom>
              <a:avLst/>
              <a:gdLst>
                <a:gd name="connsiteX0" fmla="*/ 0 w 2197100"/>
                <a:gd name="connsiteY0" fmla="*/ 0 h 667244"/>
                <a:gd name="connsiteX1" fmla="*/ 2197100 w 2197100"/>
                <a:gd name="connsiteY1" fmla="*/ 0 h 667244"/>
                <a:gd name="connsiteX2" fmla="*/ 2197100 w 2197100"/>
                <a:gd name="connsiteY2" fmla="*/ 667244 h 667244"/>
                <a:gd name="connsiteX3" fmla="*/ 0 w 2197100"/>
                <a:gd name="connsiteY3" fmla="*/ 667244 h 667244"/>
                <a:gd name="connsiteX4" fmla="*/ 0 w 2197100"/>
                <a:gd name="connsiteY4" fmla="*/ 0 h 667244"/>
                <a:gd name="connsiteX0-1" fmla="*/ 0 w 2197100"/>
                <a:gd name="connsiteY0-2" fmla="*/ 0 h 667244"/>
                <a:gd name="connsiteX1-3" fmla="*/ 2197100 w 2197100"/>
                <a:gd name="connsiteY1-4" fmla="*/ 0 h 667244"/>
                <a:gd name="connsiteX2-5" fmla="*/ 2197100 w 2197100"/>
                <a:gd name="connsiteY2-6" fmla="*/ 667244 h 667244"/>
                <a:gd name="connsiteX3-7" fmla="*/ 0 w 2197100"/>
                <a:gd name="connsiteY3-8" fmla="*/ 667244 h 667244"/>
                <a:gd name="connsiteX4-9" fmla="*/ 0 w 2197100"/>
                <a:gd name="connsiteY4-10" fmla="*/ 0 h 667244"/>
                <a:gd name="connsiteX0-11" fmla="*/ 0 w 2197100"/>
                <a:gd name="connsiteY0-12" fmla="*/ 0 h 667244"/>
                <a:gd name="connsiteX1-13" fmla="*/ 2197100 w 2197100"/>
                <a:gd name="connsiteY1-14" fmla="*/ 0 h 667244"/>
                <a:gd name="connsiteX2-15" fmla="*/ 2197100 w 2197100"/>
                <a:gd name="connsiteY2-16" fmla="*/ 667244 h 667244"/>
                <a:gd name="connsiteX3-17" fmla="*/ 0 w 2197100"/>
                <a:gd name="connsiteY3-18" fmla="*/ 667244 h 667244"/>
                <a:gd name="connsiteX4-19" fmla="*/ 0 w 2197100"/>
                <a:gd name="connsiteY4-20" fmla="*/ 0 h 667244"/>
                <a:gd name="connsiteX0-21" fmla="*/ 0 w 2197100"/>
                <a:gd name="connsiteY0-22" fmla="*/ 0 h 667244"/>
                <a:gd name="connsiteX1-23" fmla="*/ 2197100 w 2197100"/>
                <a:gd name="connsiteY1-24" fmla="*/ 0 h 667244"/>
                <a:gd name="connsiteX2-25" fmla="*/ 2197100 w 2197100"/>
                <a:gd name="connsiteY2-26" fmla="*/ 667244 h 667244"/>
                <a:gd name="connsiteX3-27" fmla="*/ 0 w 2197100"/>
                <a:gd name="connsiteY3-28" fmla="*/ 667244 h 667244"/>
                <a:gd name="connsiteX4-29" fmla="*/ 0 w 2197100"/>
                <a:gd name="connsiteY4-30" fmla="*/ 0 h 667244"/>
                <a:gd name="connsiteX0-31" fmla="*/ 0 w 2197100"/>
                <a:gd name="connsiteY0-32" fmla="*/ 0 h 667244"/>
                <a:gd name="connsiteX1-33" fmla="*/ 2197100 w 2197100"/>
                <a:gd name="connsiteY1-34" fmla="*/ 0 h 667244"/>
                <a:gd name="connsiteX2-35" fmla="*/ 2197100 w 2197100"/>
                <a:gd name="connsiteY2-36" fmla="*/ 667244 h 667244"/>
                <a:gd name="connsiteX3-37" fmla="*/ 0 w 2197100"/>
                <a:gd name="connsiteY3-38" fmla="*/ 667244 h 667244"/>
                <a:gd name="connsiteX4-39" fmla="*/ 0 w 2197100"/>
                <a:gd name="connsiteY4-40" fmla="*/ 0 h 667244"/>
                <a:gd name="connsiteX0-41" fmla="*/ 0 w 2197100"/>
                <a:gd name="connsiteY0-42" fmla="*/ 0 h 667244"/>
                <a:gd name="connsiteX1-43" fmla="*/ 2197100 w 2197100"/>
                <a:gd name="connsiteY1-44" fmla="*/ 0 h 667244"/>
                <a:gd name="connsiteX2-45" fmla="*/ 2197100 w 2197100"/>
                <a:gd name="connsiteY2-46" fmla="*/ 667244 h 667244"/>
                <a:gd name="connsiteX3-47" fmla="*/ 0 w 2197100"/>
                <a:gd name="connsiteY3-48" fmla="*/ 667244 h 667244"/>
                <a:gd name="connsiteX4-49" fmla="*/ 0 w 2197100"/>
                <a:gd name="connsiteY4-50" fmla="*/ 0 h 667244"/>
                <a:gd name="connsiteX0-51" fmla="*/ 0 w 2197100"/>
                <a:gd name="connsiteY0-52" fmla="*/ 0 h 667244"/>
                <a:gd name="connsiteX1-53" fmla="*/ 2197100 w 2197100"/>
                <a:gd name="connsiteY1-54" fmla="*/ 0 h 667244"/>
                <a:gd name="connsiteX2-55" fmla="*/ 2197100 w 2197100"/>
                <a:gd name="connsiteY2-56" fmla="*/ 667244 h 667244"/>
                <a:gd name="connsiteX3-57" fmla="*/ 0 w 2197100"/>
                <a:gd name="connsiteY3-58" fmla="*/ 667244 h 667244"/>
                <a:gd name="connsiteX4-59" fmla="*/ 0 w 2197100"/>
                <a:gd name="connsiteY4-60" fmla="*/ 0 h 667244"/>
                <a:gd name="connsiteX0-61" fmla="*/ 0 w 2197100"/>
                <a:gd name="connsiteY0-62" fmla="*/ 0 h 667244"/>
                <a:gd name="connsiteX1-63" fmla="*/ 2197100 w 2197100"/>
                <a:gd name="connsiteY1-64" fmla="*/ 0 h 667244"/>
                <a:gd name="connsiteX2-65" fmla="*/ 2197100 w 2197100"/>
                <a:gd name="connsiteY2-66" fmla="*/ 667244 h 667244"/>
                <a:gd name="connsiteX3-67" fmla="*/ 0 w 2197100"/>
                <a:gd name="connsiteY3-68" fmla="*/ 667244 h 667244"/>
                <a:gd name="connsiteX4-69" fmla="*/ 0 w 2197100"/>
                <a:gd name="connsiteY4-70" fmla="*/ 0 h 667244"/>
                <a:gd name="connsiteX0-71" fmla="*/ 0 w 2197100"/>
                <a:gd name="connsiteY0-72" fmla="*/ 0 h 667244"/>
                <a:gd name="connsiteX1-73" fmla="*/ 2197100 w 2197100"/>
                <a:gd name="connsiteY1-74" fmla="*/ 0 h 667244"/>
                <a:gd name="connsiteX2-75" fmla="*/ 2197100 w 2197100"/>
                <a:gd name="connsiteY2-76" fmla="*/ 667244 h 667244"/>
                <a:gd name="connsiteX3-77" fmla="*/ 0 w 2197100"/>
                <a:gd name="connsiteY3-78" fmla="*/ 667244 h 667244"/>
                <a:gd name="connsiteX4-79" fmla="*/ 0 w 2197100"/>
                <a:gd name="connsiteY4-80" fmla="*/ 0 h 667244"/>
                <a:gd name="connsiteX0-81" fmla="*/ 0 w 2197100"/>
                <a:gd name="connsiteY0-82" fmla="*/ 0 h 667244"/>
                <a:gd name="connsiteX1-83" fmla="*/ 2197100 w 2197100"/>
                <a:gd name="connsiteY1-84" fmla="*/ 0 h 667244"/>
                <a:gd name="connsiteX2-85" fmla="*/ 2197100 w 2197100"/>
                <a:gd name="connsiteY2-86" fmla="*/ 667244 h 667244"/>
                <a:gd name="connsiteX3-87" fmla="*/ 0 w 2197100"/>
                <a:gd name="connsiteY3-88" fmla="*/ 667244 h 667244"/>
                <a:gd name="connsiteX4-89" fmla="*/ 0 w 2197100"/>
                <a:gd name="connsiteY4-90" fmla="*/ 0 h 667244"/>
                <a:gd name="connsiteX0-91" fmla="*/ 0 w 2197100"/>
                <a:gd name="connsiteY0-92" fmla="*/ 0 h 667244"/>
                <a:gd name="connsiteX1-93" fmla="*/ 2197100 w 2197100"/>
                <a:gd name="connsiteY1-94" fmla="*/ 0 h 667244"/>
                <a:gd name="connsiteX2-95" fmla="*/ 2197100 w 2197100"/>
                <a:gd name="connsiteY2-96" fmla="*/ 667244 h 667244"/>
                <a:gd name="connsiteX3-97" fmla="*/ 0 w 2197100"/>
                <a:gd name="connsiteY3-98" fmla="*/ 667244 h 667244"/>
                <a:gd name="connsiteX4-99" fmla="*/ 0 w 2197100"/>
                <a:gd name="connsiteY4-100" fmla="*/ 0 h 667244"/>
                <a:gd name="connsiteX0-101" fmla="*/ 0 w 2197100"/>
                <a:gd name="connsiteY0-102" fmla="*/ 0 h 667244"/>
                <a:gd name="connsiteX1-103" fmla="*/ 2197100 w 2197100"/>
                <a:gd name="connsiteY1-104" fmla="*/ 0 h 667244"/>
                <a:gd name="connsiteX2-105" fmla="*/ 2197100 w 2197100"/>
                <a:gd name="connsiteY2-106" fmla="*/ 667244 h 667244"/>
                <a:gd name="connsiteX3-107" fmla="*/ 0 w 2197100"/>
                <a:gd name="connsiteY3-108" fmla="*/ 667244 h 667244"/>
                <a:gd name="connsiteX4-109" fmla="*/ 0 w 2197100"/>
                <a:gd name="connsiteY4-110" fmla="*/ 0 h 667244"/>
                <a:gd name="connsiteX0-111" fmla="*/ 0 w 2197100"/>
                <a:gd name="connsiteY0-112" fmla="*/ 0 h 667244"/>
                <a:gd name="connsiteX1-113" fmla="*/ 2197100 w 2197100"/>
                <a:gd name="connsiteY1-114" fmla="*/ 0 h 667244"/>
                <a:gd name="connsiteX2-115" fmla="*/ 2197100 w 2197100"/>
                <a:gd name="connsiteY2-116" fmla="*/ 667244 h 667244"/>
                <a:gd name="connsiteX3-117" fmla="*/ 0 w 2197100"/>
                <a:gd name="connsiteY3-118" fmla="*/ 667244 h 667244"/>
                <a:gd name="connsiteX4-119" fmla="*/ 0 w 2197100"/>
                <a:gd name="connsiteY4-120" fmla="*/ 0 h 667244"/>
                <a:gd name="connsiteX0-121" fmla="*/ 0 w 2197100"/>
                <a:gd name="connsiteY0-122" fmla="*/ 0 h 667244"/>
                <a:gd name="connsiteX1-123" fmla="*/ 2197100 w 2197100"/>
                <a:gd name="connsiteY1-124" fmla="*/ 0 h 667244"/>
                <a:gd name="connsiteX2-125" fmla="*/ 2197100 w 2197100"/>
                <a:gd name="connsiteY2-126" fmla="*/ 667244 h 667244"/>
                <a:gd name="connsiteX3-127" fmla="*/ 0 w 2197100"/>
                <a:gd name="connsiteY3-128" fmla="*/ 667244 h 667244"/>
                <a:gd name="connsiteX4-129" fmla="*/ 0 w 2197100"/>
                <a:gd name="connsiteY4-130" fmla="*/ 0 h 66724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97100" h="667244">
                  <a:moveTo>
                    <a:pt x="0" y="0"/>
                  </a:moveTo>
                  <a:cubicBezTo>
                    <a:pt x="415330" y="218047"/>
                    <a:pt x="1557306" y="279949"/>
                    <a:pt x="2197100" y="0"/>
                  </a:cubicBezTo>
                  <a:lnTo>
                    <a:pt x="2197100" y="667244"/>
                  </a:lnTo>
                  <a:cubicBezTo>
                    <a:pt x="1593346" y="412484"/>
                    <a:pt x="577711" y="411443"/>
                    <a:pt x="0" y="667244"/>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125">
                <a:solidFill>
                  <a:schemeClr val="tx1">
                    <a:lumMod val="50000"/>
                    <a:lumOff val="50000"/>
                  </a:schemeClr>
                </a:solidFill>
                <a:latin typeface="思源黑体 CN ExtraLight" panose="020B0200000000000000" charset="-122"/>
                <a:ea typeface="思源黑体 CN ExtraLight" panose="020B0200000000000000" charset="-122"/>
              </a:endParaRPr>
            </a:p>
          </p:txBody>
        </p:sp>
        <p:sp>
          <p:nvSpPr>
            <p:cNvPr id="35" name="Rectangle 1"/>
            <p:cNvSpPr/>
            <p:nvPr/>
          </p:nvSpPr>
          <p:spPr>
            <a:xfrm rot="2681067">
              <a:off x="3680074" y="3589039"/>
              <a:ext cx="1243999" cy="1162443"/>
            </a:xfrm>
            <a:custGeom>
              <a:avLst/>
              <a:gdLst>
                <a:gd name="connsiteX0" fmla="*/ 0 w 2197100"/>
                <a:gd name="connsiteY0" fmla="*/ 0 h 667244"/>
                <a:gd name="connsiteX1" fmla="*/ 2197100 w 2197100"/>
                <a:gd name="connsiteY1" fmla="*/ 0 h 667244"/>
                <a:gd name="connsiteX2" fmla="*/ 2197100 w 2197100"/>
                <a:gd name="connsiteY2" fmla="*/ 667244 h 667244"/>
                <a:gd name="connsiteX3" fmla="*/ 0 w 2197100"/>
                <a:gd name="connsiteY3" fmla="*/ 667244 h 667244"/>
                <a:gd name="connsiteX4" fmla="*/ 0 w 2197100"/>
                <a:gd name="connsiteY4" fmla="*/ 0 h 667244"/>
                <a:gd name="connsiteX0-1" fmla="*/ 0 w 2197100"/>
                <a:gd name="connsiteY0-2" fmla="*/ 0 h 667244"/>
                <a:gd name="connsiteX1-3" fmla="*/ 2197100 w 2197100"/>
                <a:gd name="connsiteY1-4" fmla="*/ 0 h 667244"/>
                <a:gd name="connsiteX2-5" fmla="*/ 2197100 w 2197100"/>
                <a:gd name="connsiteY2-6" fmla="*/ 667244 h 667244"/>
                <a:gd name="connsiteX3-7" fmla="*/ 0 w 2197100"/>
                <a:gd name="connsiteY3-8" fmla="*/ 667244 h 667244"/>
                <a:gd name="connsiteX4-9" fmla="*/ 0 w 2197100"/>
                <a:gd name="connsiteY4-10" fmla="*/ 0 h 667244"/>
                <a:gd name="connsiteX0-11" fmla="*/ 0 w 2197100"/>
                <a:gd name="connsiteY0-12" fmla="*/ 0 h 667244"/>
                <a:gd name="connsiteX1-13" fmla="*/ 2197100 w 2197100"/>
                <a:gd name="connsiteY1-14" fmla="*/ 0 h 667244"/>
                <a:gd name="connsiteX2-15" fmla="*/ 2197100 w 2197100"/>
                <a:gd name="connsiteY2-16" fmla="*/ 667244 h 667244"/>
                <a:gd name="connsiteX3-17" fmla="*/ 0 w 2197100"/>
                <a:gd name="connsiteY3-18" fmla="*/ 667244 h 667244"/>
                <a:gd name="connsiteX4-19" fmla="*/ 0 w 2197100"/>
                <a:gd name="connsiteY4-20" fmla="*/ 0 h 667244"/>
                <a:gd name="connsiteX0-21" fmla="*/ 0 w 2197100"/>
                <a:gd name="connsiteY0-22" fmla="*/ 0 h 667244"/>
                <a:gd name="connsiteX1-23" fmla="*/ 2197100 w 2197100"/>
                <a:gd name="connsiteY1-24" fmla="*/ 0 h 667244"/>
                <a:gd name="connsiteX2-25" fmla="*/ 2197100 w 2197100"/>
                <a:gd name="connsiteY2-26" fmla="*/ 667244 h 667244"/>
                <a:gd name="connsiteX3-27" fmla="*/ 0 w 2197100"/>
                <a:gd name="connsiteY3-28" fmla="*/ 667244 h 667244"/>
                <a:gd name="connsiteX4-29" fmla="*/ 0 w 2197100"/>
                <a:gd name="connsiteY4-30" fmla="*/ 0 h 667244"/>
                <a:gd name="connsiteX0-31" fmla="*/ 0 w 2197100"/>
                <a:gd name="connsiteY0-32" fmla="*/ 0 h 667244"/>
                <a:gd name="connsiteX1-33" fmla="*/ 2197100 w 2197100"/>
                <a:gd name="connsiteY1-34" fmla="*/ 0 h 667244"/>
                <a:gd name="connsiteX2-35" fmla="*/ 2197100 w 2197100"/>
                <a:gd name="connsiteY2-36" fmla="*/ 667244 h 667244"/>
                <a:gd name="connsiteX3-37" fmla="*/ 0 w 2197100"/>
                <a:gd name="connsiteY3-38" fmla="*/ 667244 h 667244"/>
                <a:gd name="connsiteX4-39" fmla="*/ 0 w 2197100"/>
                <a:gd name="connsiteY4-40" fmla="*/ 0 h 667244"/>
                <a:gd name="connsiteX0-41" fmla="*/ 0 w 2197100"/>
                <a:gd name="connsiteY0-42" fmla="*/ 0 h 667244"/>
                <a:gd name="connsiteX1-43" fmla="*/ 2197100 w 2197100"/>
                <a:gd name="connsiteY1-44" fmla="*/ 0 h 667244"/>
                <a:gd name="connsiteX2-45" fmla="*/ 2197100 w 2197100"/>
                <a:gd name="connsiteY2-46" fmla="*/ 667244 h 667244"/>
                <a:gd name="connsiteX3-47" fmla="*/ 0 w 2197100"/>
                <a:gd name="connsiteY3-48" fmla="*/ 667244 h 667244"/>
                <a:gd name="connsiteX4-49" fmla="*/ 0 w 2197100"/>
                <a:gd name="connsiteY4-50" fmla="*/ 0 h 667244"/>
                <a:gd name="connsiteX0-51" fmla="*/ 0 w 2197100"/>
                <a:gd name="connsiteY0-52" fmla="*/ 0 h 667244"/>
                <a:gd name="connsiteX1-53" fmla="*/ 2197100 w 2197100"/>
                <a:gd name="connsiteY1-54" fmla="*/ 0 h 667244"/>
                <a:gd name="connsiteX2-55" fmla="*/ 2197100 w 2197100"/>
                <a:gd name="connsiteY2-56" fmla="*/ 667244 h 667244"/>
                <a:gd name="connsiteX3-57" fmla="*/ 0 w 2197100"/>
                <a:gd name="connsiteY3-58" fmla="*/ 667244 h 667244"/>
                <a:gd name="connsiteX4-59" fmla="*/ 0 w 2197100"/>
                <a:gd name="connsiteY4-60" fmla="*/ 0 h 667244"/>
                <a:gd name="connsiteX0-61" fmla="*/ 0 w 2197100"/>
                <a:gd name="connsiteY0-62" fmla="*/ 0 h 667244"/>
                <a:gd name="connsiteX1-63" fmla="*/ 2197100 w 2197100"/>
                <a:gd name="connsiteY1-64" fmla="*/ 0 h 667244"/>
                <a:gd name="connsiteX2-65" fmla="*/ 2197100 w 2197100"/>
                <a:gd name="connsiteY2-66" fmla="*/ 667244 h 667244"/>
                <a:gd name="connsiteX3-67" fmla="*/ 0 w 2197100"/>
                <a:gd name="connsiteY3-68" fmla="*/ 667244 h 667244"/>
                <a:gd name="connsiteX4-69" fmla="*/ 0 w 2197100"/>
                <a:gd name="connsiteY4-70" fmla="*/ 0 h 667244"/>
                <a:gd name="connsiteX0-71" fmla="*/ 0 w 2197100"/>
                <a:gd name="connsiteY0-72" fmla="*/ 0 h 667244"/>
                <a:gd name="connsiteX1-73" fmla="*/ 2197100 w 2197100"/>
                <a:gd name="connsiteY1-74" fmla="*/ 0 h 667244"/>
                <a:gd name="connsiteX2-75" fmla="*/ 2197100 w 2197100"/>
                <a:gd name="connsiteY2-76" fmla="*/ 667244 h 667244"/>
                <a:gd name="connsiteX3-77" fmla="*/ 0 w 2197100"/>
                <a:gd name="connsiteY3-78" fmla="*/ 667244 h 667244"/>
                <a:gd name="connsiteX4-79" fmla="*/ 0 w 2197100"/>
                <a:gd name="connsiteY4-80" fmla="*/ 0 h 667244"/>
                <a:gd name="connsiteX0-81" fmla="*/ 0 w 2197100"/>
                <a:gd name="connsiteY0-82" fmla="*/ 0 h 667244"/>
                <a:gd name="connsiteX1-83" fmla="*/ 2197100 w 2197100"/>
                <a:gd name="connsiteY1-84" fmla="*/ 0 h 667244"/>
                <a:gd name="connsiteX2-85" fmla="*/ 2197100 w 2197100"/>
                <a:gd name="connsiteY2-86" fmla="*/ 667244 h 667244"/>
                <a:gd name="connsiteX3-87" fmla="*/ 0 w 2197100"/>
                <a:gd name="connsiteY3-88" fmla="*/ 667244 h 667244"/>
                <a:gd name="connsiteX4-89" fmla="*/ 0 w 2197100"/>
                <a:gd name="connsiteY4-90" fmla="*/ 0 h 667244"/>
                <a:gd name="connsiteX0-91" fmla="*/ 0 w 2197100"/>
                <a:gd name="connsiteY0-92" fmla="*/ 0 h 667244"/>
                <a:gd name="connsiteX1-93" fmla="*/ 2197100 w 2197100"/>
                <a:gd name="connsiteY1-94" fmla="*/ 0 h 667244"/>
                <a:gd name="connsiteX2-95" fmla="*/ 2197100 w 2197100"/>
                <a:gd name="connsiteY2-96" fmla="*/ 667244 h 667244"/>
                <a:gd name="connsiteX3-97" fmla="*/ 0 w 2197100"/>
                <a:gd name="connsiteY3-98" fmla="*/ 667244 h 667244"/>
                <a:gd name="connsiteX4-99" fmla="*/ 0 w 2197100"/>
                <a:gd name="connsiteY4-100" fmla="*/ 0 h 667244"/>
                <a:gd name="connsiteX0-101" fmla="*/ 0 w 2197100"/>
                <a:gd name="connsiteY0-102" fmla="*/ 0 h 667244"/>
                <a:gd name="connsiteX1-103" fmla="*/ 2197100 w 2197100"/>
                <a:gd name="connsiteY1-104" fmla="*/ 0 h 667244"/>
                <a:gd name="connsiteX2-105" fmla="*/ 2197100 w 2197100"/>
                <a:gd name="connsiteY2-106" fmla="*/ 667244 h 667244"/>
                <a:gd name="connsiteX3-107" fmla="*/ 0 w 2197100"/>
                <a:gd name="connsiteY3-108" fmla="*/ 667244 h 667244"/>
                <a:gd name="connsiteX4-109" fmla="*/ 0 w 2197100"/>
                <a:gd name="connsiteY4-110" fmla="*/ 0 h 667244"/>
                <a:gd name="connsiteX0-111" fmla="*/ 0 w 2197100"/>
                <a:gd name="connsiteY0-112" fmla="*/ 0 h 667244"/>
                <a:gd name="connsiteX1-113" fmla="*/ 2197100 w 2197100"/>
                <a:gd name="connsiteY1-114" fmla="*/ 0 h 667244"/>
                <a:gd name="connsiteX2-115" fmla="*/ 2197100 w 2197100"/>
                <a:gd name="connsiteY2-116" fmla="*/ 667244 h 667244"/>
                <a:gd name="connsiteX3-117" fmla="*/ 0 w 2197100"/>
                <a:gd name="connsiteY3-118" fmla="*/ 667244 h 667244"/>
                <a:gd name="connsiteX4-119" fmla="*/ 0 w 2197100"/>
                <a:gd name="connsiteY4-120" fmla="*/ 0 h 667244"/>
                <a:gd name="connsiteX0-121" fmla="*/ 0 w 2197100"/>
                <a:gd name="connsiteY0-122" fmla="*/ 0 h 667244"/>
                <a:gd name="connsiteX1-123" fmla="*/ 2197100 w 2197100"/>
                <a:gd name="connsiteY1-124" fmla="*/ 0 h 667244"/>
                <a:gd name="connsiteX2-125" fmla="*/ 2197100 w 2197100"/>
                <a:gd name="connsiteY2-126" fmla="*/ 667244 h 667244"/>
                <a:gd name="connsiteX3-127" fmla="*/ 0 w 2197100"/>
                <a:gd name="connsiteY3-128" fmla="*/ 667244 h 667244"/>
                <a:gd name="connsiteX4-129" fmla="*/ 0 w 2197100"/>
                <a:gd name="connsiteY4-130" fmla="*/ 0 h 66724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97100" h="667244">
                  <a:moveTo>
                    <a:pt x="0" y="0"/>
                  </a:moveTo>
                  <a:cubicBezTo>
                    <a:pt x="415330" y="218047"/>
                    <a:pt x="1557306" y="279949"/>
                    <a:pt x="2197100" y="0"/>
                  </a:cubicBezTo>
                  <a:lnTo>
                    <a:pt x="2197100" y="667244"/>
                  </a:lnTo>
                  <a:cubicBezTo>
                    <a:pt x="1593346" y="412484"/>
                    <a:pt x="577711" y="411443"/>
                    <a:pt x="0" y="667244"/>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125">
                <a:solidFill>
                  <a:schemeClr val="tx1">
                    <a:lumMod val="50000"/>
                    <a:lumOff val="50000"/>
                  </a:schemeClr>
                </a:solidFill>
                <a:latin typeface="思源黑体 CN ExtraLight" panose="020B0200000000000000" charset="-122"/>
                <a:ea typeface="思源黑体 CN ExtraLight" panose="020B0200000000000000" charset="-122"/>
              </a:endParaRPr>
            </a:p>
          </p:txBody>
        </p:sp>
      </p:grpSp>
      <p:pic>
        <p:nvPicPr>
          <p:cNvPr id="45" name="图片 44" descr="d:\Users\可可\Desktop\t01db325828b65f5381.pngt01db325828b65f5381"/>
          <p:cNvPicPr>
            <a:picLocks noChangeAspect="1"/>
          </p:cNvPicPr>
          <p:nvPr/>
        </p:nvPicPr>
        <p:blipFill>
          <a:blip r:embed="rId2"/>
          <a:srcRect/>
          <a:stretch>
            <a:fillRect/>
          </a:stretch>
        </p:blipFill>
        <p:spPr>
          <a:xfrm>
            <a:off x="3720465" y="1495425"/>
            <a:ext cx="4537075" cy="3387725"/>
          </a:xfrm>
          <a:prstGeom prst="rect">
            <a:avLst/>
          </a:prstGeom>
        </p:spPr>
      </p:pic>
      <p:sp>
        <p:nvSpPr>
          <p:cNvPr id="6" name="文本框 5"/>
          <p:cNvSpPr txBox="1"/>
          <p:nvPr/>
        </p:nvSpPr>
        <p:spPr>
          <a:xfrm>
            <a:off x="394970" y="5111750"/>
            <a:ext cx="11376660" cy="953135"/>
          </a:xfrm>
          <a:prstGeom prst="rect">
            <a:avLst/>
          </a:prstGeom>
          <a:noFill/>
        </p:spPr>
        <p:txBody>
          <a:bodyPr wrap="square" rtlCol="0" anchor="t">
            <a:spAutoFit/>
          </a:bodyPr>
          <a:p>
            <a:r>
              <a:rPr lang="zh-CN" altLang="en-US" sz="2800">
                <a:latin typeface="微软雅黑" panose="020B0503020204020204" charset="-122"/>
                <a:ea typeface="微软雅黑" panose="020B0503020204020204" charset="-122"/>
                <a:cs typeface="微软雅黑" panose="020B0503020204020204" charset="-122"/>
              </a:rPr>
              <a:t>出口至新加坡、马来西亚、泰国、韩国、香港、台湾等多个东南亚国家和地区</a:t>
            </a:r>
            <a:endParaRPr lang="zh-CN" altLang="en-US" sz="2800">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4" name="图片 3" descr="微信图片_20221019180715"/>
          <p:cNvPicPr>
            <a:picLocks noChangeAspect="1"/>
          </p:cNvPicPr>
          <p:nvPr>
            <p:custDataLst>
              <p:tags r:id="rId1"/>
            </p:custDataLst>
          </p:nvPr>
        </p:nvPicPr>
        <p:blipFill>
          <a:blip r:embed="rId2"/>
          <a:stretch>
            <a:fillRect/>
          </a:stretch>
        </p:blipFill>
        <p:spPr>
          <a:xfrm>
            <a:off x="302260" y="223520"/>
            <a:ext cx="11703685" cy="6410325"/>
          </a:xfrm>
          <a:prstGeom prst="rect">
            <a:avLst/>
          </a:prstGeom>
        </p:spPr>
      </p:pic>
    </p:spTree>
    <p:custDataLst>
      <p:tags r:id="rId3"/>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ctrTitle"/>
          </p:nvPr>
        </p:nvSpPr>
        <p:spPr>
          <a:xfrm>
            <a:off x="1626453" y="1078463"/>
            <a:ext cx="8789234" cy="1220477"/>
          </a:xfrm>
        </p:spPr>
        <p:txBody>
          <a:bodyPr>
            <a:normAutofit fontScale="90000"/>
          </a:bodyPr>
          <a:p>
            <a:r>
              <a:rPr lang="zh-CN" altLang="en-US">
                <a:solidFill>
                  <a:schemeClr val="tx2"/>
                </a:solidFill>
              </a:rPr>
              <a:t>宣誓词</a:t>
            </a:r>
            <a:endParaRPr lang="zh-CN" altLang="en-US">
              <a:solidFill>
                <a:schemeClr val="tx2"/>
              </a:solidFill>
            </a:endParaRPr>
          </a:p>
        </p:txBody>
      </p:sp>
      <p:sp>
        <p:nvSpPr>
          <p:cNvPr id="5" name="副标题 4"/>
          <p:cNvSpPr>
            <a:spLocks noGrp="1"/>
          </p:cNvSpPr>
          <p:nvPr>
            <p:ph type="subTitle" idx="1"/>
          </p:nvPr>
        </p:nvSpPr>
        <p:spPr>
          <a:xfrm>
            <a:off x="1701165" y="2515870"/>
            <a:ext cx="8789035" cy="3094990"/>
          </a:xfrm>
        </p:spPr>
        <p:txBody>
          <a:bodyPr>
            <a:noAutofit/>
          </a:bodyPr>
          <a:p>
            <a:r>
              <a:rPr lang="zh-CN" altLang="en-US" sz="3200">
                <a:solidFill>
                  <a:schemeClr val="tx2"/>
                </a:solidFill>
                <a:sym typeface="+mn-ea"/>
              </a:rPr>
              <a:t>将以我们的力量、才智和爱心，保护大自然，珍视天空，关爱大地，抵制污染，植树护绿，珍爱生命，节约资源，保护环境，保护自然，绿色消费，低碳生活。</a:t>
            </a:r>
            <a:endParaRPr lang="zh-CN" altLang="en-US" sz="3200">
              <a:solidFill>
                <a:schemeClr val="tx2"/>
              </a:solidFill>
            </a:endParaRPr>
          </a:p>
          <a:p>
            <a:endParaRPr lang="zh-CN" altLang="en-US" sz="3200">
              <a:solidFill>
                <a:schemeClr val="tx2"/>
              </a:solidFill>
            </a:endParaRPr>
          </a:p>
          <a:p>
            <a:r>
              <a:rPr lang="zh-CN" altLang="en-US" sz="3200">
                <a:solidFill>
                  <a:schemeClr val="tx2"/>
                </a:solidFill>
                <a:sym typeface="+mn-ea"/>
              </a:rPr>
              <a:t>                                  宣誓人：</a:t>
            </a:r>
            <a:endParaRPr lang="zh-CN" altLang="en-US" sz="3200">
              <a:solidFill>
                <a:schemeClr val="tx2"/>
              </a:solidFill>
            </a:endParaRPr>
          </a:p>
          <a:p>
            <a:endParaRPr lang="zh-CN" altLang="en-US" sz="3200">
              <a:solidFill>
                <a:schemeClr val="tx2"/>
              </a:solidFill>
            </a:endParaRPr>
          </a:p>
        </p:txBody>
      </p:sp>
      <p:sp>
        <p:nvSpPr>
          <p:cNvPr id="2" name="日期占位符 1"/>
          <p:cNvSpPr>
            <a:spLocks noGrp="1"/>
          </p:cNvSpPr>
          <p:nvPr>
            <p:ph type="dt" sz="half" idx="4294967295"/>
          </p:nvPr>
        </p:nvSpPr>
        <p:spPr>
          <a:xfrm>
            <a:off x="0" y="6492875"/>
            <a:ext cx="2743200" cy="228600"/>
          </a:xfrm>
        </p:spPr>
        <p:txBody>
          <a:bodyPr/>
          <a:p>
            <a:fld id="{7D12C34A-CFB5-4FEF-8890-35108A34EACA}" type="datetime1">
              <a:rPr lang="zh-CN" altLang="en-US" smtClean="0"/>
            </a:fld>
            <a:endParaRPr lang="en-US" dirty="0"/>
          </a:p>
        </p:txBody>
      </p:sp>
      <p:sp>
        <p:nvSpPr>
          <p:cNvPr id="3" name="文本框 2"/>
          <p:cNvSpPr txBox="1"/>
          <p:nvPr/>
        </p:nvSpPr>
        <p:spPr>
          <a:xfrm>
            <a:off x="209550" y="214630"/>
            <a:ext cx="8525510" cy="768350"/>
          </a:xfrm>
          <a:prstGeom prst="rect">
            <a:avLst/>
          </a:prstGeom>
          <a:noFill/>
        </p:spPr>
        <p:txBody>
          <a:bodyPr wrap="square" rtlCol="0">
            <a:spAutoFit/>
          </a:bodyPr>
          <a:p>
            <a:r>
              <a:rPr lang="zh-CN" altLang="en-US" sz="4400">
                <a:latin typeface="方正公文小标宋" panose="02000500000000000000" charset="-122"/>
                <a:ea typeface="方正公文小标宋" panose="02000500000000000000" charset="-122"/>
              </a:rPr>
              <a:t>环节五：护美常州我先行</a:t>
            </a:r>
            <a:endParaRPr lang="zh-CN" altLang="en-US" sz="4400">
              <a:latin typeface="方正公文小标宋" panose="02000500000000000000" charset="-122"/>
              <a:ea typeface="方正公文小标宋" panose="02000500000000000000" charset="-122"/>
            </a:endParaRPr>
          </a:p>
        </p:txBody>
      </p:sp>
    </p:spTree>
    <p:custDataLst>
      <p:tags r:id="rId1"/>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356235" y="608965"/>
            <a:ext cx="11048365" cy="6166485"/>
            <a:chOff x="765" y="2283"/>
            <a:chExt cx="17399" cy="9711"/>
          </a:xfrm>
        </p:grpSpPr>
        <p:sp>
          <p:nvSpPr>
            <p:cNvPr id="5" name="文本框 4"/>
            <p:cNvSpPr txBox="1"/>
            <p:nvPr/>
          </p:nvSpPr>
          <p:spPr>
            <a:xfrm>
              <a:off x="765" y="2283"/>
              <a:ext cx="17399" cy="9711"/>
            </a:xfrm>
            <a:prstGeom prst="rect">
              <a:avLst/>
            </a:prstGeom>
            <a:solidFill>
              <a:schemeClr val="bg1"/>
            </a:solidFill>
          </p:spPr>
          <p:txBody>
            <a:bodyPr wrap="square" rtlCol="0">
              <a:noAutofit/>
            </a:bodyPr>
            <a:p>
              <a:pPr algn="ctr"/>
              <a:r>
                <a:rPr lang="zh-CN" altLang="en-US" sz="3200">
                  <a:latin typeface="微软雅黑" panose="020B0503020204020204" charset="-122"/>
                  <a:ea typeface="微软雅黑" panose="020B0503020204020204" charset="-122"/>
                </a:rPr>
                <a:t>班级垃圾分类倡议书</a:t>
              </a:r>
              <a:endParaRPr lang="zh-CN" altLang="en-US" sz="3200">
                <a:latin typeface="微软雅黑" panose="020B0503020204020204" charset="-122"/>
                <a:ea typeface="微软雅黑" panose="020B0503020204020204" charset="-122"/>
              </a:endParaRPr>
            </a:p>
            <a:p>
              <a:pPr algn="ctr"/>
              <a:endParaRPr lang="zh-CN" altLang="en-US" sz="3200">
                <a:latin typeface="微软雅黑" panose="020B0503020204020204" charset="-122"/>
                <a:ea typeface="微软雅黑" panose="020B0503020204020204" charset="-122"/>
              </a:endParaRPr>
            </a:p>
            <a:p>
              <a:pPr algn="ctr"/>
              <a:endParaRPr lang="zh-CN" altLang="en-US" sz="3200">
                <a:latin typeface="微软雅黑" panose="020B0503020204020204" charset="-122"/>
                <a:ea typeface="微软雅黑" panose="020B0503020204020204" charset="-122"/>
              </a:endParaRPr>
            </a:p>
            <a:p>
              <a:pPr algn="ctr"/>
              <a:endParaRPr lang="zh-CN" altLang="en-US" sz="3200">
                <a:latin typeface="微软雅黑" panose="020B0503020204020204" charset="-122"/>
                <a:ea typeface="微软雅黑" panose="020B0503020204020204" charset="-122"/>
              </a:endParaRPr>
            </a:p>
            <a:p>
              <a:pPr algn="l"/>
              <a:r>
                <a:rPr lang="en-US" altLang="zh-CN" sz="3200">
                  <a:latin typeface="微软雅黑" panose="020B0503020204020204" charset="-122"/>
                  <a:ea typeface="微软雅黑" panose="020B0503020204020204" charset="-122"/>
                </a:rPr>
                <a:t>         </a:t>
              </a:r>
              <a:endParaRPr lang="zh-CN" altLang="en-US" sz="3200">
                <a:latin typeface="微软雅黑" panose="020B0503020204020204" charset="-122"/>
                <a:ea typeface="微软雅黑" panose="020B0503020204020204" charset="-122"/>
              </a:endParaRPr>
            </a:p>
            <a:p>
              <a:pPr algn="ctr"/>
              <a:endParaRPr lang="zh-CN" altLang="en-US" sz="3200">
                <a:latin typeface="微软雅黑" panose="020B0503020204020204" charset="-122"/>
                <a:ea typeface="微软雅黑" panose="020B0503020204020204" charset="-122"/>
              </a:endParaRPr>
            </a:p>
            <a:p>
              <a:pPr algn="ctr"/>
              <a:endParaRPr lang="zh-CN" altLang="en-US" sz="3200">
                <a:latin typeface="微软雅黑" panose="020B0503020204020204" charset="-122"/>
                <a:ea typeface="微软雅黑" panose="020B0503020204020204" charset="-122"/>
              </a:endParaRPr>
            </a:p>
            <a:p>
              <a:pPr algn="ctr"/>
              <a:endParaRPr lang="zh-CN" altLang="en-US" sz="3200">
                <a:latin typeface="微软雅黑" panose="020B0503020204020204" charset="-122"/>
                <a:ea typeface="微软雅黑" panose="020B0503020204020204" charset="-122"/>
              </a:endParaRPr>
            </a:p>
            <a:p>
              <a:pPr algn="ctr"/>
              <a:endParaRPr lang="zh-CN" altLang="en-US" sz="3200">
                <a:latin typeface="微软雅黑" panose="020B0503020204020204" charset="-122"/>
                <a:ea typeface="微软雅黑" panose="020B0503020204020204" charset="-122"/>
              </a:endParaRPr>
            </a:p>
            <a:p>
              <a:pPr algn="l"/>
              <a:r>
                <a:rPr lang="en-US" altLang="zh-CN" sz="3200">
                  <a:latin typeface="微软雅黑" panose="020B0503020204020204" charset="-122"/>
                  <a:ea typeface="微软雅黑" panose="020B0503020204020204" charset="-122"/>
                </a:rPr>
                <a:t>                                                                   </a:t>
              </a:r>
              <a:r>
                <a:rPr lang="zh-CN" altLang="en-US" sz="3200">
                  <a:latin typeface="微软雅黑" panose="020B0503020204020204" charset="-122"/>
                  <a:ea typeface="微软雅黑" panose="020B0503020204020204" charset="-122"/>
                </a:rPr>
                <a:t>九</a:t>
              </a:r>
              <a:r>
                <a:rPr lang="en-US" altLang="zh-CN" sz="3200">
                  <a:latin typeface="微软雅黑" panose="020B0503020204020204" charset="-122"/>
                  <a:ea typeface="微软雅黑" panose="020B0503020204020204" charset="-122"/>
                </a:rPr>
                <a:t>13</a:t>
              </a:r>
              <a:r>
                <a:rPr lang="zh-CN" altLang="en-US" sz="3200">
                  <a:latin typeface="微软雅黑" panose="020B0503020204020204" charset="-122"/>
                  <a:ea typeface="微软雅黑" panose="020B0503020204020204" charset="-122"/>
                </a:rPr>
                <a:t>班：</a:t>
              </a:r>
              <a:endParaRPr lang="zh-CN" altLang="en-US" sz="3200">
                <a:latin typeface="微软雅黑" panose="020B0503020204020204" charset="-122"/>
                <a:ea typeface="微软雅黑" panose="020B0503020204020204" charset="-122"/>
              </a:endParaRPr>
            </a:p>
            <a:p>
              <a:pPr algn="l"/>
              <a:r>
                <a:rPr lang="zh-CN" altLang="en-US" sz="3200">
                  <a:latin typeface="微软雅黑" panose="020B0503020204020204" charset="-122"/>
                  <a:ea typeface="微软雅黑" panose="020B0503020204020204" charset="-122"/>
                </a:rPr>
                <a:t> </a:t>
              </a:r>
              <a:r>
                <a:rPr lang="en-US" altLang="zh-CN" sz="3200">
                  <a:latin typeface="微软雅黑" panose="020B0503020204020204" charset="-122"/>
                  <a:ea typeface="微软雅黑" panose="020B0503020204020204" charset="-122"/>
                </a:rPr>
                <a:t>                                                         </a:t>
              </a:r>
              <a:r>
                <a:rPr lang="zh-CN" altLang="en-US" sz="3200">
                  <a:latin typeface="微软雅黑" panose="020B0503020204020204" charset="-122"/>
                  <a:ea typeface="微软雅黑" panose="020B0503020204020204" charset="-122"/>
                </a:rPr>
                <a:t>年</a:t>
              </a:r>
              <a:r>
                <a:rPr lang="en-US" altLang="zh-CN" sz="3200">
                  <a:latin typeface="微软雅黑" panose="020B0503020204020204" charset="-122"/>
                  <a:ea typeface="微软雅黑" panose="020B0503020204020204" charset="-122"/>
                </a:rPr>
                <a:t>     </a:t>
              </a:r>
              <a:r>
                <a:rPr lang="zh-CN" altLang="en-US" sz="3200">
                  <a:latin typeface="微软雅黑" panose="020B0503020204020204" charset="-122"/>
                  <a:ea typeface="微软雅黑" panose="020B0503020204020204" charset="-122"/>
                </a:rPr>
                <a:t>月</a:t>
              </a:r>
              <a:r>
                <a:rPr lang="en-US" altLang="zh-CN" sz="3200">
                  <a:latin typeface="微软雅黑" panose="020B0503020204020204" charset="-122"/>
                  <a:ea typeface="微软雅黑" panose="020B0503020204020204" charset="-122"/>
                </a:rPr>
                <a:t>       </a:t>
              </a:r>
              <a:r>
                <a:rPr lang="zh-CN" altLang="en-US" sz="3200">
                  <a:latin typeface="微软雅黑" panose="020B0503020204020204" charset="-122"/>
                  <a:ea typeface="微软雅黑" panose="020B0503020204020204" charset="-122"/>
                </a:rPr>
                <a:t>日</a:t>
              </a:r>
              <a:r>
                <a:rPr lang="en-US" altLang="zh-CN" sz="3200">
                  <a:latin typeface="微软雅黑" panose="020B0503020204020204" charset="-122"/>
                  <a:ea typeface="微软雅黑" panose="020B0503020204020204" charset="-122"/>
                </a:rPr>
                <a:t> </a:t>
              </a:r>
              <a:r>
                <a:rPr lang="en-US" altLang="zh-CN" sz="3200" u="sng">
                  <a:latin typeface="微软雅黑" panose="020B0503020204020204" charset="-122"/>
                  <a:ea typeface="微软雅黑" panose="020B0503020204020204" charset="-122"/>
                </a:rPr>
                <a:t>            </a:t>
              </a:r>
              <a:endParaRPr lang="zh-CN" altLang="en-US" sz="3200">
                <a:latin typeface="微软雅黑" panose="020B0503020204020204" charset="-122"/>
                <a:ea typeface="微软雅黑" panose="020B0503020204020204" charset="-122"/>
              </a:endParaRPr>
            </a:p>
            <a:p>
              <a:pPr algn="r"/>
              <a:endParaRPr lang="zh-CN" altLang="en-US" sz="3200">
                <a:latin typeface="微软雅黑" panose="020B0503020204020204" charset="-122"/>
                <a:ea typeface="微软雅黑" panose="020B0503020204020204" charset="-122"/>
              </a:endParaRPr>
            </a:p>
            <a:p>
              <a:pPr algn="ctr"/>
              <a:endParaRPr lang="zh-CN" altLang="en-US" sz="3200">
                <a:latin typeface="微软雅黑" panose="020B0503020204020204" charset="-122"/>
                <a:ea typeface="微软雅黑" panose="020B0503020204020204" charset="-122"/>
              </a:endParaRPr>
            </a:p>
          </p:txBody>
        </p:sp>
        <p:cxnSp>
          <p:nvCxnSpPr>
            <p:cNvPr id="6" name="直接连接符 5"/>
            <p:cNvCxnSpPr/>
            <p:nvPr/>
          </p:nvCxnSpPr>
          <p:spPr>
            <a:xfrm flipV="1">
              <a:off x="3006" y="4211"/>
              <a:ext cx="13988" cy="34"/>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3107" y="5073"/>
              <a:ext cx="13988" cy="34"/>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3240" y="5871"/>
              <a:ext cx="13988" cy="34"/>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3342" y="6669"/>
              <a:ext cx="13988" cy="34"/>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3006" y="7467"/>
              <a:ext cx="13988" cy="34"/>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3240" y="8265"/>
              <a:ext cx="13988" cy="34"/>
            </a:xfrm>
            <a:prstGeom prst="line">
              <a:avLst/>
            </a:prstGeom>
          </p:spPr>
          <p:style>
            <a:lnRef idx="1">
              <a:schemeClr val="accent1"/>
            </a:lnRef>
            <a:fillRef idx="0">
              <a:schemeClr val="accent1"/>
            </a:fillRef>
            <a:effectRef idx="0">
              <a:schemeClr val="accent1"/>
            </a:effectRef>
            <a:fontRef idx="minor">
              <a:schemeClr val="tx1"/>
            </a:fontRef>
          </p:style>
        </p:cxnSp>
      </p:grpSp>
    </p:spTree>
    <p:custDataLst>
      <p:tags r:id="rId1"/>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任意多边形: 形状 12"/>
          <p:cNvSpPr/>
          <p:nvPr/>
        </p:nvSpPr>
        <p:spPr>
          <a:xfrm>
            <a:off x="11779445" y="4178246"/>
            <a:ext cx="290476" cy="389755"/>
          </a:xfrm>
          <a:custGeom>
            <a:avLst/>
            <a:gdLst>
              <a:gd name="connsiteX0" fmla="*/ 0 w 290476"/>
              <a:gd name="connsiteY0" fmla="*/ 191031 h 389755"/>
              <a:gd name="connsiteX1" fmla="*/ 152891 w 290476"/>
              <a:gd name="connsiteY1" fmla="*/ 0 h 389755"/>
              <a:gd name="connsiteX2" fmla="*/ 290476 w 290476"/>
              <a:gd name="connsiteY2" fmla="*/ 206337 h 389755"/>
              <a:gd name="connsiteX3" fmla="*/ 137585 w 290476"/>
              <a:gd name="connsiteY3" fmla="*/ 389756 h 389755"/>
              <a:gd name="connsiteX4" fmla="*/ 0 w 290476"/>
              <a:gd name="connsiteY4" fmla="*/ 191031 h 3897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476" h="389755">
                <a:moveTo>
                  <a:pt x="0" y="191031"/>
                </a:moveTo>
                <a:cubicBezTo>
                  <a:pt x="0" y="191031"/>
                  <a:pt x="140150" y="168114"/>
                  <a:pt x="152891" y="0"/>
                </a:cubicBezTo>
                <a:cubicBezTo>
                  <a:pt x="152891" y="0"/>
                  <a:pt x="137585" y="152891"/>
                  <a:pt x="290476" y="206337"/>
                </a:cubicBezTo>
                <a:cubicBezTo>
                  <a:pt x="290476" y="206337"/>
                  <a:pt x="160584" y="229254"/>
                  <a:pt x="137585" y="389756"/>
                </a:cubicBezTo>
                <a:cubicBezTo>
                  <a:pt x="137585" y="389756"/>
                  <a:pt x="99363" y="191031"/>
                  <a:pt x="0" y="191031"/>
                </a:cubicBezTo>
                <a:close/>
              </a:path>
            </a:pathLst>
          </a:custGeom>
          <a:solidFill>
            <a:srgbClr val="E2F1F4"/>
          </a:solidFill>
          <a:ln w="8271" cap="flat">
            <a:noFill/>
            <a:prstDash val="solid"/>
            <a:miter/>
          </a:ln>
        </p:spPr>
        <p:txBody>
          <a:bodyPr rtlCol="0" anchor="ctr"/>
          <a:lstStyle/>
          <a:p>
            <a:endParaRPr lang="zh-CN" altLang="en-US"/>
          </a:p>
        </p:txBody>
      </p:sp>
      <p:sp>
        <p:nvSpPr>
          <p:cNvPr id="14" name="任意多边形: 形状 13"/>
          <p:cNvSpPr/>
          <p:nvPr/>
        </p:nvSpPr>
        <p:spPr>
          <a:xfrm>
            <a:off x="7924312" y="5572369"/>
            <a:ext cx="69165" cy="71220"/>
          </a:xfrm>
          <a:custGeom>
            <a:avLst/>
            <a:gdLst>
              <a:gd name="connsiteX0" fmla="*/ 65043 w 69165"/>
              <a:gd name="connsiteY0" fmla="*/ 49984 h 71220"/>
              <a:gd name="connsiteX1" fmla="*/ 7626 w 69165"/>
              <a:gd name="connsiteY1" fmla="*/ 12424 h 71220"/>
              <a:gd name="connsiteX2" fmla="*/ 14492 w 69165"/>
              <a:gd name="connsiteY2" fmla="*/ 60740 h 71220"/>
              <a:gd name="connsiteX3" fmla="*/ 65043 w 69165"/>
              <a:gd name="connsiteY3" fmla="*/ 49984 h 71220"/>
            </a:gdLst>
            <a:ahLst/>
            <a:cxnLst>
              <a:cxn ang="0">
                <a:pos x="connsiteX0" y="connsiteY0"/>
              </a:cxn>
              <a:cxn ang="0">
                <a:pos x="connsiteX1" y="connsiteY1"/>
              </a:cxn>
              <a:cxn ang="0">
                <a:pos x="connsiteX2" y="connsiteY2"/>
              </a:cxn>
              <a:cxn ang="0">
                <a:pos x="connsiteX3" y="connsiteY3"/>
              </a:cxn>
            </a:cxnLst>
            <a:rect l="l" t="t" r="r" b="b"/>
            <a:pathLst>
              <a:path w="69165" h="71220">
                <a:moveTo>
                  <a:pt x="65043" y="49984"/>
                </a:moveTo>
                <a:cubicBezTo>
                  <a:pt x="84071" y="14823"/>
                  <a:pt x="32445" y="-18933"/>
                  <a:pt x="7626" y="12424"/>
                </a:cubicBezTo>
                <a:cubicBezTo>
                  <a:pt x="-2055" y="24585"/>
                  <a:pt x="-5199" y="41049"/>
                  <a:pt x="14492" y="60740"/>
                </a:cubicBezTo>
                <a:cubicBezTo>
                  <a:pt x="34597" y="80761"/>
                  <a:pt x="54701" y="69261"/>
                  <a:pt x="65043" y="49984"/>
                </a:cubicBezTo>
                <a:close/>
              </a:path>
            </a:pathLst>
          </a:custGeom>
          <a:solidFill>
            <a:srgbClr val="FFFFFF"/>
          </a:solidFill>
          <a:ln w="8271" cap="flat">
            <a:noFill/>
            <a:prstDash val="solid"/>
            <a:miter/>
          </a:ln>
        </p:spPr>
        <p:txBody>
          <a:bodyPr rtlCol="0" anchor="ctr"/>
          <a:lstStyle/>
          <a:p>
            <a:endParaRPr lang="zh-CN" altLang="en-US"/>
          </a:p>
        </p:txBody>
      </p:sp>
      <p:sp>
        <p:nvSpPr>
          <p:cNvPr id="16" name="任意多边形: 形状 15"/>
          <p:cNvSpPr/>
          <p:nvPr/>
        </p:nvSpPr>
        <p:spPr>
          <a:xfrm>
            <a:off x="11564165" y="4244437"/>
            <a:ext cx="69164" cy="71220"/>
          </a:xfrm>
          <a:custGeom>
            <a:avLst/>
            <a:gdLst>
              <a:gd name="connsiteX0" fmla="*/ 65043 w 69164"/>
              <a:gd name="connsiteY0" fmla="*/ 49984 h 71220"/>
              <a:gd name="connsiteX1" fmla="*/ 7625 w 69164"/>
              <a:gd name="connsiteY1" fmla="*/ 12423 h 71220"/>
              <a:gd name="connsiteX2" fmla="*/ 14492 w 69164"/>
              <a:gd name="connsiteY2" fmla="*/ 60740 h 71220"/>
              <a:gd name="connsiteX3" fmla="*/ 65043 w 69164"/>
              <a:gd name="connsiteY3" fmla="*/ 49984 h 71220"/>
            </a:gdLst>
            <a:ahLst/>
            <a:cxnLst>
              <a:cxn ang="0">
                <a:pos x="connsiteX0" y="connsiteY0"/>
              </a:cxn>
              <a:cxn ang="0">
                <a:pos x="connsiteX1" y="connsiteY1"/>
              </a:cxn>
              <a:cxn ang="0">
                <a:pos x="connsiteX2" y="connsiteY2"/>
              </a:cxn>
              <a:cxn ang="0">
                <a:pos x="connsiteX3" y="connsiteY3"/>
              </a:cxn>
            </a:cxnLst>
            <a:rect l="l" t="t" r="r" b="b"/>
            <a:pathLst>
              <a:path w="69164" h="71220">
                <a:moveTo>
                  <a:pt x="65043" y="49984"/>
                </a:moveTo>
                <a:cubicBezTo>
                  <a:pt x="84071" y="14823"/>
                  <a:pt x="32445" y="-18932"/>
                  <a:pt x="7625" y="12423"/>
                </a:cubicBezTo>
                <a:cubicBezTo>
                  <a:pt x="-2055" y="24585"/>
                  <a:pt x="-5198" y="41049"/>
                  <a:pt x="14492" y="60740"/>
                </a:cubicBezTo>
                <a:cubicBezTo>
                  <a:pt x="34596" y="80761"/>
                  <a:pt x="54618" y="69261"/>
                  <a:pt x="65043" y="49984"/>
                </a:cubicBezTo>
                <a:close/>
              </a:path>
            </a:pathLst>
          </a:custGeom>
          <a:solidFill>
            <a:srgbClr val="FFFFFF"/>
          </a:solidFill>
          <a:ln w="8271" cap="flat">
            <a:noFill/>
            <a:prstDash val="solid"/>
            <a:miter/>
          </a:ln>
        </p:spPr>
        <p:txBody>
          <a:bodyPr rtlCol="0" anchor="ctr"/>
          <a:lstStyle/>
          <a:p>
            <a:endParaRPr lang="zh-CN" altLang="en-US"/>
          </a:p>
        </p:txBody>
      </p:sp>
      <p:sp>
        <p:nvSpPr>
          <p:cNvPr id="22" name="任意多边形: 形状 21"/>
          <p:cNvSpPr/>
          <p:nvPr/>
        </p:nvSpPr>
        <p:spPr>
          <a:xfrm>
            <a:off x="6030443" y="5124750"/>
            <a:ext cx="102509" cy="105631"/>
          </a:xfrm>
          <a:custGeom>
            <a:avLst/>
            <a:gdLst>
              <a:gd name="connsiteX0" fmla="*/ 96428 w 102509"/>
              <a:gd name="connsiteY0" fmla="*/ 74133 h 105631"/>
              <a:gd name="connsiteX1" fmla="*/ 11296 w 102509"/>
              <a:gd name="connsiteY1" fmla="*/ 18371 h 105631"/>
              <a:gd name="connsiteX2" fmla="*/ 21472 w 102509"/>
              <a:gd name="connsiteY2" fmla="*/ 90018 h 105631"/>
              <a:gd name="connsiteX3" fmla="*/ 96428 w 102509"/>
              <a:gd name="connsiteY3" fmla="*/ 74133 h 105631"/>
            </a:gdLst>
            <a:ahLst/>
            <a:cxnLst>
              <a:cxn ang="0">
                <a:pos x="connsiteX0" y="connsiteY0"/>
              </a:cxn>
              <a:cxn ang="0">
                <a:pos x="connsiteX1" y="connsiteY1"/>
              </a:cxn>
              <a:cxn ang="0">
                <a:pos x="connsiteX2" y="connsiteY2"/>
              </a:cxn>
              <a:cxn ang="0">
                <a:pos x="connsiteX3" y="connsiteY3"/>
              </a:cxn>
            </a:cxnLst>
            <a:rect l="l" t="t" r="r" b="b"/>
            <a:pathLst>
              <a:path w="102509" h="105631">
                <a:moveTo>
                  <a:pt x="96428" y="74133"/>
                </a:moveTo>
                <a:cubicBezTo>
                  <a:pt x="124558" y="22011"/>
                  <a:pt x="48030" y="-28042"/>
                  <a:pt x="11296" y="18371"/>
                </a:cubicBezTo>
                <a:cubicBezTo>
                  <a:pt x="-3017" y="36489"/>
                  <a:pt x="-7733" y="60813"/>
                  <a:pt x="21472" y="90018"/>
                </a:cubicBezTo>
                <a:cubicBezTo>
                  <a:pt x="51256" y="119802"/>
                  <a:pt x="80957" y="102759"/>
                  <a:pt x="96428" y="74133"/>
                </a:cubicBezTo>
                <a:close/>
              </a:path>
            </a:pathLst>
          </a:custGeom>
          <a:solidFill>
            <a:srgbClr val="FFFFFF"/>
          </a:solidFill>
          <a:ln w="8271" cap="flat">
            <a:noFill/>
            <a:prstDash val="solid"/>
            <a:miter/>
          </a:ln>
        </p:spPr>
        <p:txBody>
          <a:bodyPr rtlCol="0" anchor="ctr"/>
          <a:lstStyle/>
          <a:p>
            <a:endParaRPr lang="zh-CN" altLang="en-US"/>
          </a:p>
        </p:txBody>
      </p:sp>
      <p:sp>
        <p:nvSpPr>
          <p:cNvPr id="23" name="任意多边形: 形状 22"/>
          <p:cNvSpPr/>
          <p:nvPr/>
        </p:nvSpPr>
        <p:spPr>
          <a:xfrm>
            <a:off x="7693603" y="3395925"/>
            <a:ext cx="102509" cy="105610"/>
          </a:xfrm>
          <a:custGeom>
            <a:avLst/>
            <a:gdLst>
              <a:gd name="connsiteX0" fmla="*/ 96429 w 102509"/>
              <a:gd name="connsiteY0" fmla="*/ 74133 h 105610"/>
              <a:gd name="connsiteX1" fmla="*/ 11296 w 102509"/>
              <a:gd name="connsiteY1" fmla="*/ 18371 h 105610"/>
              <a:gd name="connsiteX2" fmla="*/ 21472 w 102509"/>
              <a:gd name="connsiteY2" fmla="*/ 90018 h 105610"/>
              <a:gd name="connsiteX3" fmla="*/ 96429 w 102509"/>
              <a:gd name="connsiteY3" fmla="*/ 74133 h 105610"/>
            </a:gdLst>
            <a:ahLst/>
            <a:cxnLst>
              <a:cxn ang="0">
                <a:pos x="connsiteX0" y="connsiteY0"/>
              </a:cxn>
              <a:cxn ang="0">
                <a:pos x="connsiteX1" y="connsiteY1"/>
              </a:cxn>
              <a:cxn ang="0">
                <a:pos x="connsiteX2" y="connsiteY2"/>
              </a:cxn>
              <a:cxn ang="0">
                <a:pos x="connsiteX3" y="connsiteY3"/>
              </a:cxn>
            </a:cxnLst>
            <a:rect l="l" t="t" r="r" b="b"/>
            <a:pathLst>
              <a:path w="102509" h="105610">
                <a:moveTo>
                  <a:pt x="96429" y="74133"/>
                </a:moveTo>
                <a:cubicBezTo>
                  <a:pt x="124558" y="22011"/>
                  <a:pt x="48030" y="-28043"/>
                  <a:pt x="11296" y="18371"/>
                </a:cubicBezTo>
                <a:cubicBezTo>
                  <a:pt x="-3017" y="36490"/>
                  <a:pt x="-7732" y="60813"/>
                  <a:pt x="21472" y="90018"/>
                </a:cubicBezTo>
                <a:cubicBezTo>
                  <a:pt x="51257" y="119802"/>
                  <a:pt x="80957" y="102676"/>
                  <a:pt x="96429" y="74133"/>
                </a:cubicBezTo>
                <a:close/>
              </a:path>
            </a:pathLst>
          </a:custGeom>
          <a:solidFill>
            <a:srgbClr val="FFFFFF"/>
          </a:solidFill>
          <a:ln w="8271" cap="flat">
            <a:noFill/>
            <a:prstDash val="solid"/>
            <a:miter/>
          </a:ln>
        </p:spPr>
        <p:txBody>
          <a:bodyPr rtlCol="0" anchor="ctr"/>
          <a:lstStyle/>
          <a:p>
            <a:endParaRPr lang="zh-CN" altLang="en-US"/>
          </a:p>
        </p:txBody>
      </p:sp>
      <p:sp>
        <p:nvSpPr>
          <p:cNvPr id="27" name="任意多边形: 形状 26"/>
          <p:cNvSpPr/>
          <p:nvPr/>
        </p:nvSpPr>
        <p:spPr>
          <a:xfrm>
            <a:off x="9683336" y="3009892"/>
            <a:ext cx="102509" cy="105573"/>
          </a:xfrm>
          <a:custGeom>
            <a:avLst/>
            <a:gdLst>
              <a:gd name="connsiteX0" fmla="*/ 96429 w 102509"/>
              <a:gd name="connsiteY0" fmla="*/ 74133 h 105573"/>
              <a:gd name="connsiteX1" fmla="*/ 11296 w 102509"/>
              <a:gd name="connsiteY1" fmla="*/ 18371 h 105573"/>
              <a:gd name="connsiteX2" fmla="*/ 21472 w 102509"/>
              <a:gd name="connsiteY2" fmla="*/ 90018 h 105573"/>
              <a:gd name="connsiteX3" fmla="*/ 96429 w 102509"/>
              <a:gd name="connsiteY3" fmla="*/ 74133 h 105573"/>
            </a:gdLst>
            <a:ahLst/>
            <a:cxnLst>
              <a:cxn ang="0">
                <a:pos x="connsiteX0" y="connsiteY0"/>
              </a:cxn>
              <a:cxn ang="0">
                <a:pos x="connsiteX1" y="connsiteY1"/>
              </a:cxn>
              <a:cxn ang="0">
                <a:pos x="connsiteX2" y="connsiteY2"/>
              </a:cxn>
              <a:cxn ang="0">
                <a:pos x="connsiteX3" y="connsiteY3"/>
              </a:cxn>
            </a:cxnLst>
            <a:rect l="l" t="t" r="r" b="b"/>
            <a:pathLst>
              <a:path w="102509" h="105573">
                <a:moveTo>
                  <a:pt x="96429" y="74133"/>
                </a:moveTo>
                <a:cubicBezTo>
                  <a:pt x="124558" y="22011"/>
                  <a:pt x="48030" y="-28042"/>
                  <a:pt x="11296" y="18371"/>
                </a:cubicBezTo>
                <a:cubicBezTo>
                  <a:pt x="-3017" y="36489"/>
                  <a:pt x="-7732" y="60813"/>
                  <a:pt x="21472" y="90018"/>
                </a:cubicBezTo>
                <a:cubicBezTo>
                  <a:pt x="51257" y="119719"/>
                  <a:pt x="81040" y="102676"/>
                  <a:pt x="96429" y="74133"/>
                </a:cubicBezTo>
                <a:close/>
              </a:path>
            </a:pathLst>
          </a:custGeom>
          <a:solidFill>
            <a:srgbClr val="FFFFFF"/>
          </a:solidFill>
          <a:ln w="8271" cap="flat">
            <a:noFill/>
            <a:prstDash val="solid"/>
            <a:miter/>
          </a:ln>
        </p:spPr>
        <p:txBody>
          <a:bodyPr rtlCol="0" anchor="ctr"/>
          <a:lstStyle/>
          <a:p>
            <a:endParaRPr lang="zh-CN" altLang="en-US"/>
          </a:p>
        </p:txBody>
      </p:sp>
      <p:grpSp>
        <p:nvGrpSpPr>
          <p:cNvPr id="275" name="组合 274"/>
          <p:cNvGrpSpPr/>
          <p:nvPr/>
        </p:nvGrpSpPr>
        <p:grpSpPr>
          <a:xfrm>
            <a:off x="598170" y="2293620"/>
            <a:ext cx="4084955" cy="3752215"/>
            <a:chOff x="308572" y="1123949"/>
            <a:chExt cx="5183385" cy="4375067"/>
          </a:xfrm>
        </p:grpSpPr>
        <p:sp>
          <p:nvSpPr>
            <p:cNvPr id="10" name="任意多边形: 形状 9"/>
            <p:cNvSpPr/>
            <p:nvPr/>
          </p:nvSpPr>
          <p:spPr>
            <a:xfrm>
              <a:off x="416622" y="1175823"/>
              <a:ext cx="423180" cy="567963"/>
            </a:xfrm>
            <a:custGeom>
              <a:avLst/>
              <a:gdLst>
                <a:gd name="connsiteX0" fmla="*/ 0 w 423180"/>
                <a:gd name="connsiteY0" fmla="*/ 278397 h 567963"/>
                <a:gd name="connsiteX1" fmla="*/ 222718 w 423180"/>
                <a:gd name="connsiteY1" fmla="*/ 0 h 567963"/>
                <a:gd name="connsiteX2" fmla="*/ 423180 w 423180"/>
                <a:gd name="connsiteY2" fmla="*/ 300652 h 567963"/>
                <a:gd name="connsiteX3" fmla="*/ 200462 w 423180"/>
                <a:gd name="connsiteY3" fmla="*/ 567963 h 567963"/>
                <a:gd name="connsiteX4" fmla="*/ 0 w 423180"/>
                <a:gd name="connsiteY4" fmla="*/ 278397 h 5679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180" h="567963">
                  <a:moveTo>
                    <a:pt x="0" y="278397"/>
                  </a:moveTo>
                  <a:cubicBezTo>
                    <a:pt x="0" y="278397"/>
                    <a:pt x="204185" y="244973"/>
                    <a:pt x="222718" y="0"/>
                  </a:cubicBezTo>
                  <a:cubicBezTo>
                    <a:pt x="222718" y="0"/>
                    <a:pt x="200462" y="222718"/>
                    <a:pt x="423180" y="300652"/>
                  </a:cubicBezTo>
                  <a:cubicBezTo>
                    <a:pt x="423180" y="300652"/>
                    <a:pt x="233887" y="334077"/>
                    <a:pt x="200462" y="567963"/>
                  </a:cubicBezTo>
                  <a:cubicBezTo>
                    <a:pt x="200462" y="567963"/>
                    <a:pt x="144783" y="278397"/>
                    <a:pt x="0" y="278397"/>
                  </a:cubicBezTo>
                  <a:close/>
                </a:path>
              </a:pathLst>
            </a:custGeom>
            <a:solidFill>
              <a:srgbClr val="E2F1F4"/>
            </a:solidFill>
            <a:ln w="8271" cap="flat">
              <a:noFill/>
              <a:prstDash val="solid"/>
              <a:miter/>
            </a:ln>
          </p:spPr>
          <p:txBody>
            <a:bodyPr rtlCol="0" anchor="ctr"/>
            <a:lstStyle/>
            <a:p>
              <a:endParaRPr lang="zh-CN" altLang="en-US"/>
            </a:p>
          </p:txBody>
        </p:sp>
        <p:sp>
          <p:nvSpPr>
            <p:cNvPr id="12" name="任意多边形: 形状 11"/>
            <p:cNvSpPr/>
            <p:nvPr/>
          </p:nvSpPr>
          <p:spPr>
            <a:xfrm>
              <a:off x="308572" y="3005963"/>
              <a:ext cx="290476" cy="389755"/>
            </a:xfrm>
            <a:custGeom>
              <a:avLst/>
              <a:gdLst>
                <a:gd name="connsiteX0" fmla="*/ 0 w 290476"/>
                <a:gd name="connsiteY0" fmla="*/ 191031 h 389755"/>
                <a:gd name="connsiteX1" fmla="*/ 152891 w 290476"/>
                <a:gd name="connsiteY1" fmla="*/ 0 h 389755"/>
                <a:gd name="connsiteX2" fmla="*/ 290476 w 290476"/>
                <a:gd name="connsiteY2" fmla="*/ 206337 h 389755"/>
                <a:gd name="connsiteX3" fmla="*/ 137585 w 290476"/>
                <a:gd name="connsiteY3" fmla="*/ 389756 h 389755"/>
                <a:gd name="connsiteX4" fmla="*/ 0 w 290476"/>
                <a:gd name="connsiteY4" fmla="*/ 191031 h 3897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476" h="389755">
                  <a:moveTo>
                    <a:pt x="0" y="191031"/>
                  </a:moveTo>
                  <a:cubicBezTo>
                    <a:pt x="0" y="191031"/>
                    <a:pt x="140150" y="168114"/>
                    <a:pt x="152891" y="0"/>
                  </a:cubicBezTo>
                  <a:cubicBezTo>
                    <a:pt x="152891" y="0"/>
                    <a:pt x="137585" y="152891"/>
                    <a:pt x="290476" y="206337"/>
                  </a:cubicBezTo>
                  <a:cubicBezTo>
                    <a:pt x="290476" y="206337"/>
                    <a:pt x="160585" y="229254"/>
                    <a:pt x="137585" y="389756"/>
                  </a:cubicBezTo>
                  <a:cubicBezTo>
                    <a:pt x="137585" y="389756"/>
                    <a:pt x="99363" y="191031"/>
                    <a:pt x="0" y="191031"/>
                  </a:cubicBezTo>
                  <a:close/>
                </a:path>
              </a:pathLst>
            </a:custGeom>
            <a:solidFill>
              <a:srgbClr val="E2F1F4"/>
            </a:solidFill>
            <a:ln w="8271" cap="flat">
              <a:noFill/>
              <a:prstDash val="solid"/>
              <a:miter/>
            </a:ln>
          </p:spPr>
          <p:txBody>
            <a:bodyPr rtlCol="0" anchor="ctr"/>
            <a:lstStyle/>
            <a:p>
              <a:endParaRPr lang="zh-CN" altLang="en-US"/>
            </a:p>
          </p:txBody>
        </p:sp>
        <p:sp>
          <p:nvSpPr>
            <p:cNvPr id="17" name="任意多边形: 形状 16"/>
            <p:cNvSpPr/>
            <p:nvPr/>
          </p:nvSpPr>
          <p:spPr>
            <a:xfrm>
              <a:off x="5214967" y="1716140"/>
              <a:ext cx="69164" cy="71199"/>
            </a:xfrm>
            <a:custGeom>
              <a:avLst/>
              <a:gdLst>
                <a:gd name="connsiteX0" fmla="*/ 65042 w 69164"/>
                <a:gd name="connsiteY0" fmla="*/ 49984 h 71199"/>
                <a:gd name="connsiteX1" fmla="*/ 7625 w 69164"/>
                <a:gd name="connsiteY1" fmla="*/ 12424 h 71199"/>
                <a:gd name="connsiteX2" fmla="*/ 14492 w 69164"/>
                <a:gd name="connsiteY2" fmla="*/ 60740 h 71199"/>
                <a:gd name="connsiteX3" fmla="*/ 65042 w 69164"/>
                <a:gd name="connsiteY3" fmla="*/ 49984 h 71199"/>
              </a:gdLst>
              <a:ahLst/>
              <a:cxnLst>
                <a:cxn ang="0">
                  <a:pos x="connsiteX0" y="connsiteY0"/>
                </a:cxn>
                <a:cxn ang="0">
                  <a:pos x="connsiteX1" y="connsiteY1"/>
                </a:cxn>
                <a:cxn ang="0">
                  <a:pos x="connsiteX2" y="connsiteY2"/>
                </a:cxn>
                <a:cxn ang="0">
                  <a:pos x="connsiteX3" y="connsiteY3"/>
                </a:cxn>
              </a:cxnLst>
              <a:rect l="l" t="t" r="r" b="b"/>
              <a:pathLst>
                <a:path w="69164" h="71199">
                  <a:moveTo>
                    <a:pt x="65042" y="49984"/>
                  </a:moveTo>
                  <a:cubicBezTo>
                    <a:pt x="84070" y="14823"/>
                    <a:pt x="32445" y="-18932"/>
                    <a:pt x="7625" y="12424"/>
                  </a:cubicBezTo>
                  <a:cubicBezTo>
                    <a:pt x="-2055" y="24585"/>
                    <a:pt x="-5198" y="41049"/>
                    <a:pt x="14492" y="60740"/>
                  </a:cubicBezTo>
                  <a:cubicBezTo>
                    <a:pt x="34596" y="80761"/>
                    <a:pt x="54617" y="69178"/>
                    <a:pt x="65042" y="49984"/>
                  </a:cubicBezTo>
                  <a:close/>
                </a:path>
              </a:pathLst>
            </a:custGeom>
            <a:solidFill>
              <a:srgbClr val="FFFFFF"/>
            </a:solidFill>
            <a:ln w="8271" cap="flat">
              <a:noFill/>
              <a:prstDash val="solid"/>
              <a:miter/>
            </a:ln>
          </p:spPr>
          <p:txBody>
            <a:bodyPr rtlCol="0" anchor="ctr"/>
            <a:lstStyle/>
            <a:p>
              <a:endParaRPr lang="zh-CN" altLang="en-US"/>
            </a:p>
          </p:txBody>
        </p:sp>
        <p:sp>
          <p:nvSpPr>
            <p:cNvPr id="18" name="任意多边形: 形状 17"/>
            <p:cNvSpPr/>
            <p:nvPr/>
          </p:nvSpPr>
          <p:spPr>
            <a:xfrm>
              <a:off x="5422793" y="3304948"/>
              <a:ext cx="69164" cy="71220"/>
            </a:xfrm>
            <a:custGeom>
              <a:avLst/>
              <a:gdLst>
                <a:gd name="connsiteX0" fmla="*/ 65042 w 69164"/>
                <a:gd name="connsiteY0" fmla="*/ 49984 h 71220"/>
                <a:gd name="connsiteX1" fmla="*/ 7625 w 69164"/>
                <a:gd name="connsiteY1" fmla="*/ 12423 h 71220"/>
                <a:gd name="connsiteX2" fmla="*/ 14492 w 69164"/>
                <a:gd name="connsiteY2" fmla="*/ 60740 h 71220"/>
                <a:gd name="connsiteX3" fmla="*/ 65042 w 69164"/>
                <a:gd name="connsiteY3" fmla="*/ 49984 h 71220"/>
              </a:gdLst>
              <a:ahLst/>
              <a:cxnLst>
                <a:cxn ang="0">
                  <a:pos x="connsiteX0" y="connsiteY0"/>
                </a:cxn>
                <a:cxn ang="0">
                  <a:pos x="connsiteX1" y="connsiteY1"/>
                </a:cxn>
                <a:cxn ang="0">
                  <a:pos x="connsiteX2" y="connsiteY2"/>
                </a:cxn>
                <a:cxn ang="0">
                  <a:pos x="connsiteX3" y="connsiteY3"/>
                </a:cxn>
              </a:cxnLst>
              <a:rect l="l" t="t" r="r" b="b"/>
              <a:pathLst>
                <a:path w="69164" h="71220">
                  <a:moveTo>
                    <a:pt x="65042" y="49984"/>
                  </a:moveTo>
                  <a:cubicBezTo>
                    <a:pt x="84070" y="14823"/>
                    <a:pt x="32445" y="-18932"/>
                    <a:pt x="7625" y="12423"/>
                  </a:cubicBezTo>
                  <a:cubicBezTo>
                    <a:pt x="-2055" y="24585"/>
                    <a:pt x="-5198" y="41049"/>
                    <a:pt x="14492" y="60740"/>
                  </a:cubicBezTo>
                  <a:cubicBezTo>
                    <a:pt x="34596" y="80761"/>
                    <a:pt x="54700" y="69261"/>
                    <a:pt x="65042" y="49984"/>
                  </a:cubicBezTo>
                  <a:close/>
                </a:path>
              </a:pathLst>
            </a:custGeom>
            <a:solidFill>
              <a:srgbClr val="FFFFFF"/>
            </a:solidFill>
            <a:ln w="8271" cap="flat">
              <a:noFill/>
              <a:prstDash val="solid"/>
              <a:miter/>
            </a:ln>
          </p:spPr>
          <p:txBody>
            <a:bodyPr rtlCol="0" anchor="ctr"/>
            <a:lstStyle/>
            <a:p>
              <a:endParaRPr lang="zh-CN" altLang="en-US"/>
            </a:p>
          </p:txBody>
        </p:sp>
        <p:sp>
          <p:nvSpPr>
            <p:cNvPr id="19" name="任意多边形: 形状 18"/>
            <p:cNvSpPr/>
            <p:nvPr/>
          </p:nvSpPr>
          <p:spPr>
            <a:xfrm>
              <a:off x="1131422" y="1478530"/>
              <a:ext cx="69164" cy="71220"/>
            </a:xfrm>
            <a:custGeom>
              <a:avLst/>
              <a:gdLst>
                <a:gd name="connsiteX0" fmla="*/ 65042 w 69164"/>
                <a:gd name="connsiteY0" fmla="*/ 49984 h 71220"/>
                <a:gd name="connsiteX1" fmla="*/ 7625 w 69164"/>
                <a:gd name="connsiteY1" fmla="*/ 12423 h 71220"/>
                <a:gd name="connsiteX2" fmla="*/ 14492 w 69164"/>
                <a:gd name="connsiteY2" fmla="*/ 60740 h 71220"/>
                <a:gd name="connsiteX3" fmla="*/ 65042 w 69164"/>
                <a:gd name="connsiteY3" fmla="*/ 49984 h 71220"/>
              </a:gdLst>
              <a:ahLst/>
              <a:cxnLst>
                <a:cxn ang="0">
                  <a:pos x="connsiteX0" y="connsiteY0"/>
                </a:cxn>
                <a:cxn ang="0">
                  <a:pos x="connsiteX1" y="connsiteY1"/>
                </a:cxn>
                <a:cxn ang="0">
                  <a:pos x="connsiteX2" y="connsiteY2"/>
                </a:cxn>
                <a:cxn ang="0">
                  <a:pos x="connsiteX3" y="connsiteY3"/>
                </a:cxn>
              </a:cxnLst>
              <a:rect l="l" t="t" r="r" b="b"/>
              <a:pathLst>
                <a:path w="69164" h="71220">
                  <a:moveTo>
                    <a:pt x="65042" y="49984"/>
                  </a:moveTo>
                  <a:cubicBezTo>
                    <a:pt x="84071" y="14823"/>
                    <a:pt x="32445" y="-18932"/>
                    <a:pt x="7625" y="12423"/>
                  </a:cubicBezTo>
                  <a:cubicBezTo>
                    <a:pt x="-2055" y="24585"/>
                    <a:pt x="-5198" y="41049"/>
                    <a:pt x="14492" y="60740"/>
                  </a:cubicBezTo>
                  <a:cubicBezTo>
                    <a:pt x="34596" y="80761"/>
                    <a:pt x="54700" y="69261"/>
                    <a:pt x="65042" y="49984"/>
                  </a:cubicBezTo>
                  <a:close/>
                </a:path>
              </a:pathLst>
            </a:custGeom>
            <a:solidFill>
              <a:srgbClr val="FFFFFF"/>
            </a:solidFill>
            <a:ln w="8271" cap="flat">
              <a:noFill/>
              <a:prstDash val="solid"/>
              <a:miter/>
            </a:ln>
          </p:spPr>
          <p:txBody>
            <a:bodyPr rtlCol="0" anchor="ctr"/>
            <a:lstStyle/>
            <a:p>
              <a:endParaRPr lang="zh-CN" altLang="en-US"/>
            </a:p>
          </p:txBody>
        </p:sp>
        <p:sp>
          <p:nvSpPr>
            <p:cNvPr id="21" name="任意多边形: 形状 20"/>
            <p:cNvSpPr/>
            <p:nvPr/>
          </p:nvSpPr>
          <p:spPr>
            <a:xfrm>
              <a:off x="3852072" y="1327800"/>
              <a:ext cx="102509" cy="105610"/>
            </a:xfrm>
            <a:custGeom>
              <a:avLst/>
              <a:gdLst>
                <a:gd name="connsiteX0" fmla="*/ 96429 w 102509"/>
                <a:gd name="connsiteY0" fmla="*/ 74133 h 105610"/>
                <a:gd name="connsiteX1" fmla="*/ 11296 w 102509"/>
                <a:gd name="connsiteY1" fmla="*/ 18371 h 105610"/>
                <a:gd name="connsiteX2" fmla="*/ 21472 w 102509"/>
                <a:gd name="connsiteY2" fmla="*/ 90018 h 105610"/>
                <a:gd name="connsiteX3" fmla="*/ 96429 w 102509"/>
                <a:gd name="connsiteY3" fmla="*/ 74133 h 105610"/>
              </a:gdLst>
              <a:ahLst/>
              <a:cxnLst>
                <a:cxn ang="0">
                  <a:pos x="connsiteX0" y="connsiteY0"/>
                </a:cxn>
                <a:cxn ang="0">
                  <a:pos x="connsiteX1" y="connsiteY1"/>
                </a:cxn>
                <a:cxn ang="0">
                  <a:pos x="connsiteX2" y="connsiteY2"/>
                </a:cxn>
                <a:cxn ang="0">
                  <a:pos x="connsiteX3" y="connsiteY3"/>
                </a:cxn>
              </a:cxnLst>
              <a:rect l="l" t="t" r="r" b="b"/>
              <a:pathLst>
                <a:path w="102509" h="105610">
                  <a:moveTo>
                    <a:pt x="96429" y="74133"/>
                  </a:moveTo>
                  <a:cubicBezTo>
                    <a:pt x="124558" y="22011"/>
                    <a:pt x="48029" y="-28042"/>
                    <a:pt x="11296" y="18371"/>
                  </a:cubicBezTo>
                  <a:cubicBezTo>
                    <a:pt x="-3017" y="36489"/>
                    <a:pt x="-7733" y="60813"/>
                    <a:pt x="21472" y="90018"/>
                  </a:cubicBezTo>
                  <a:cubicBezTo>
                    <a:pt x="51256" y="119802"/>
                    <a:pt x="80958" y="102676"/>
                    <a:pt x="96429" y="74133"/>
                  </a:cubicBezTo>
                  <a:close/>
                </a:path>
              </a:pathLst>
            </a:custGeom>
            <a:solidFill>
              <a:srgbClr val="FFFFFF"/>
            </a:solidFill>
            <a:ln w="8271" cap="flat">
              <a:noFill/>
              <a:prstDash val="solid"/>
              <a:miter/>
            </a:ln>
          </p:spPr>
          <p:txBody>
            <a:bodyPr rtlCol="0" anchor="ctr"/>
            <a:lstStyle/>
            <a:p>
              <a:endParaRPr lang="zh-CN" altLang="en-US"/>
            </a:p>
          </p:txBody>
        </p:sp>
        <p:sp>
          <p:nvSpPr>
            <p:cNvPr id="25" name="任意多边形: 形状 24"/>
            <p:cNvSpPr/>
            <p:nvPr/>
          </p:nvSpPr>
          <p:spPr>
            <a:xfrm>
              <a:off x="377362" y="2500873"/>
              <a:ext cx="102509" cy="105610"/>
            </a:xfrm>
            <a:custGeom>
              <a:avLst/>
              <a:gdLst>
                <a:gd name="connsiteX0" fmla="*/ 96429 w 102509"/>
                <a:gd name="connsiteY0" fmla="*/ 74133 h 105610"/>
                <a:gd name="connsiteX1" fmla="*/ 11296 w 102509"/>
                <a:gd name="connsiteY1" fmla="*/ 18371 h 105610"/>
                <a:gd name="connsiteX2" fmla="*/ 21472 w 102509"/>
                <a:gd name="connsiteY2" fmla="*/ 90018 h 105610"/>
                <a:gd name="connsiteX3" fmla="*/ 96429 w 102509"/>
                <a:gd name="connsiteY3" fmla="*/ 74133 h 105610"/>
              </a:gdLst>
              <a:ahLst/>
              <a:cxnLst>
                <a:cxn ang="0">
                  <a:pos x="connsiteX0" y="connsiteY0"/>
                </a:cxn>
                <a:cxn ang="0">
                  <a:pos x="connsiteX1" y="connsiteY1"/>
                </a:cxn>
                <a:cxn ang="0">
                  <a:pos x="connsiteX2" y="connsiteY2"/>
                </a:cxn>
                <a:cxn ang="0">
                  <a:pos x="connsiteX3" y="connsiteY3"/>
                </a:cxn>
              </a:cxnLst>
              <a:rect l="l" t="t" r="r" b="b"/>
              <a:pathLst>
                <a:path w="102509" h="105610">
                  <a:moveTo>
                    <a:pt x="96429" y="74133"/>
                  </a:moveTo>
                  <a:cubicBezTo>
                    <a:pt x="124558" y="22011"/>
                    <a:pt x="48030" y="-28042"/>
                    <a:pt x="11296" y="18371"/>
                  </a:cubicBezTo>
                  <a:cubicBezTo>
                    <a:pt x="-3017" y="36489"/>
                    <a:pt x="-7733" y="60813"/>
                    <a:pt x="21472" y="90018"/>
                  </a:cubicBezTo>
                  <a:cubicBezTo>
                    <a:pt x="51256" y="119802"/>
                    <a:pt x="81040" y="102676"/>
                    <a:pt x="96429" y="74133"/>
                  </a:cubicBezTo>
                  <a:close/>
                </a:path>
              </a:pathLst>
            </a:custGeom>
            <a:solidFill>
              <a:srgbClr val="FFFFFF"/>
            </a:solidFill>
            <a:ln w="8271" cap="flat">
              <a:noFill/>
              <a:prstDash val="solid"/>
              <a:miter/>
            </a:ln>
          </p:spPr>
          <p:txBody>
            <a:bodyPr rtlCol="0" anchor="ctr"/>
            <a:lstStyle/>
            <a:p>
              <a:endParaRPr lang="zh-CN" altLang="en-US"/>
            </a:p>
          </p:txBody>
        </p:sp>
        <p:sp>
          <p:nvSpPr>
            <p:cNvPr id="26" name="任意多边形: 形状 25"/>
            <p:cNvSpPr/>
            <p:nvPr/>
          </p:nvSpPr>
          <p:spPr>
            <a:xfrm>
              <a:off x="2782912" y="1253588"/>
              <a:ext cx="102509" cy="105610"/>
            </a:xfrm>
            <a:custGeom>
              <a:avLst/>
              <a:gdLst>
                <a:gd name="connsiteX0" fmla="*/ 96428 w 102509"/>
                <a:gd name="connsiteY0" fmla="*/ 74133 h 105610"/>
                <a:gd name="connsiteX1" fmla="*/ 11296 w 102509"/>
                <a:gd name="connsiteY1" fmla="*/ 18371 h 105610"/>
                <a:gd name="connsiteX2" fmla="*/ 21472 w 102509"/>
                <a:gd name="connsiteY2" fmla="*/ 90018 h 105610"/>
                <a:gd name="connsiteX3" fmla="*/ 96428 w 102509"/>
                <a:gd name="connsiteY3" fmla="*/ 74133 h 105610"/>
              </a:gdLst>
              <a:ahLst/>
              <a:cxnLst>
                <a:cxn ang="0">
                  <a:pos x="connsiteX0" y="connsiteY0"/>
                </a:cxn>
                <a:cxn ang="0">
                  <a:pos x="connsiteX1" y="connsiteY1"/>
                </a:cxn>
                <a:cxn ang="0">
                  <a:pos x="connsiteX2" y="connsiteY2"/>
                </a:cxn>
                <a:cxn ang="0">
                  <a:pos x="connsiteX3" y="connsiteY3"/>
                </a:cxn>
              </a:cxnLst>
              <a:rect l="l" t="t" r="r" b="b"/>
              <a:pathLst>
                <a:path w="102509" h="105610">
                  <a:moveTo>
                    <a:pt x="96428" y="74133"/>
                  </a:moveTo>
                  <a:cubicBezTo>
                    <a:pt x="124558" y="22011"/>
                    <a:pt x="48029" y="-28042"/>
                    <a:pt x="11296" y="18371"/>
                  </a:cubicBezTo>
                  <a:cubicBezTo>
                    <a:pt x="-3017" y="36489"/>
                    <a:pt x="-7733" y="60813"/>
                    <a:pt x="21472" y="90018"/>
                  </a:cubicBezTo>
                  <a:cubicBezTo>
                    <a:pt x="51256" y="119802"/>
                    <a:pt x="81040" y="102676"/>
                    <a:pt x="96428" y="74133"/>
                  </a:cubicBezTo>
                  <a:close/>
                </a:path>
              </a:pathLst>
            </a:custGeom>
            <a:solidFill>
              <a:srgbClr val="FFFFFF"/>
            </a:solidFill>
            <a:ln w="8271" cap="flat">
              <a:noFill/>
              <a:prstDash val="solid"/>
              <a:miter/>
            </a:ln>
          </p:spPr>
          <p:txBody>
            <a:bodyPr rtlCol="0" anchor="ctr"/>
            <a:lstStyle/>
            <a:p>
              <a:endParaRPr lang="zh-CN" altLang="en-US"/>
            </a:p>
          </p:txBody>
        </p:sp>
        <p:grpSp>
          <p:nvGrpSpPr>
            <p:cNvPr id="88" name="图形 2"/>
            <p:cNvGrpSpPr/>
            <p:nvPr/>
          </p:nvGrpSpPr>
          <p:grpSpPr>
            <a:xfrm>
              <a:off x="4630718" y="2850358"/>
              <a:ext cx="710113" cy="380473"/>
              <a:chOff x="4630718" y="3814732"/>
              <a:chExt cx="710113" cy="380473"/>
            </a:xfrm>
          </p:grpSpPr>
          <p:sp>
            <p:nvSpPr>
              <p:cNvPr id="89" name="任意多边形: 形状 88"/>
              <p:cNvSpPr/>
              <p:nvPr/>
            </p:nvSpPr>
            <p:spPr>
              <a:xfrm>
                <a:off x="4630718" y="3814732"/>
                <a:ext cx="710113" cy="380473"/>
              </a:xfrm>
              <a:custGeom>
                <a:avLst/>
                <a:gdLst>
                  <a:gd name="connsiteX0" fmla="*/ 0 w 710113"/>
                  <a:gd name="connsiteY0" fmla="*/ 342417 h 380473"/>
                  <a:gd name="connsiteX1" fmla="*/ 368660 w 710113"/>
                  <a:gd name="connsiteY1" fmla="*/ 53347 h 380473"/>
                  <a:gd name="connsiteX2" fmla="*/ 389343 w 710113"/>
                  <a:gd name="connsiteY2" fmla="*/ 79987 h 380473"/>
                  <a:gd name="connsiteX3" fmla="*/ 404400 w 710113"/>
                  <a:gd name="connsiteY3" fmla="*/ 37048 h 380473"/>
                  <a:gd name="connsiteX4" fmla="*/ 685362 w 710113"/>
                  <a:gd name="connsiteY4" fmla="*/ 34897 h 380473"/>
                  <a:gd name="connsiteX5" fmla="*/ 490773 w 710113"/>
                  <a:gd name="connsiteY5" fmla="*/ 240324 h 380473"/>
                  <a:gd name="connsiteX6" fmla="*/ 16382 w 710113"/>
                  <a:gd name="connsiteY6" fmla="*/ 380474 h 380473"/>
                  <a:gd name="connsiteX7" fmla="*/ 0 w 710113"/>
                  <a:gd name="connsiteY7" fmla="*/ 342417 h 380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0113" h="380473">
                    <a:moveTo>
                      <a:pt x="0" y="342417"/>
                    </a:moveTo>
                    <a:cubicBezTo>
                      <a:pt x="0" y="342417"/>
                      <a:pt x="178704" y="128220"/>
                      <a:pt x="368660" y="53347"/>
                    </a:cubicBezTo>
                    <a:lnTo>
                      <a:pt x="389343" y="79987"/>
                    </a:lnTo>
                    <a:lnTo>
                      <a:pt x="404400" y="37048"/>
                    </a:lnTo>
                    <a:cubicBezTo>
                      <a:pt x="404400" y="37048"/>
                      <a:pt x="609909" y="-44857"/>
                      <a:pt x="685362" y="34897"/>
                    </a:cubicBezTo>
                    <a:cubicBezTo>
                      <a:pt x="760815" y="114652"/>
                      <a:pt x="654585" y="221957"/>
                      <a:pt x="490773" y="240324"/>
                    </a:cubicBezTo>
                    <a:cubicBezTo>
                      <a:pt x="326962" y="258608"/>
                      <a:pt x="116406" y="309158"/>
                      <a:pt x="16382" y="380474"/>
                    </a:cubicBezTo>
                    <a:lnTo>
                      <a:pt x="0" y="342417"/>
                    </a:lnTo>
                    <a:close/>
                  </a:path>
                </a:pathLst>
              </a:custGeom>
              <a:solidFill>
                <a:srgbClr val="FDD985"/>
              </a:solidFill>
              <a:ln w="8271" cap="flat">
                <a:noFill/>
                <a:prstDash val="solid"/>
                <a:miter/>
              </a:ln>
            </p:spPr>
            <p:txBody>
              <a:bodyPr rtlCol="0" anchor="ctr"/>
              <a:lstStyle/>
              <a:p>
                <a:endParaRPr lang="zh-CN" altLang="en-US"/>
              </a:p>
            </p:txBody>
          </p:sp>
          <p:sp>
            <p:nvSpPr>
              <p:cNvPr id="90" name="任意多边形: 形状 89"/>
              <p:cNvSpPr/>
              <p:nvPr/>
            </p:nvSpPr>
            <p:spPr>
              <a:xfrm>
                <a:off x="4637751" y="3965787"/>
                <a:ext cx="437327" cy="209232"/>
              </a:xfrm>
              <a:custGeom>
                <a:avLst/>
                <a:gdLst>
                  <a:gd name="connsiteX0" fmla="*/ 437327 w 437327"/>
                  <a:gd name="connsiteY0" fmla="*/ 0 h 209232"/>
                  <a:gd name="connsiteX1" fmla="*/ 321087 w 437327"/>
                  <a:gd name="connsiteY1" fmla="*/ 37892 h 209232"/>
                  <a:gd name="connsiteX2" fmla="*/ 208818 w 437327"/>
                  <a:gd name="connsiteY2" fmla="*/ 84636 h 209232"/>
                  <a:gd name="connsiteX3" fmla="*/ 101348 w 437327"/>
                  <a:gd name="connsiteY3" fmla="*/ 141226 h 209232"/>
                  <a:gd name="connsiteX4" fmla="*/ 75287 w 437327"/>
                  <a:gd name="connsiteY4" fmla="*/ 157028 h 209232"/>
                  <a:gd name="connsiteX5" fmla="*/ 49971 w 437327"/>
                  <a:gd name="connsiteY5" fmla="*/ 173905 h 209232"/>
                  <a:gd name="connsiteX6" fmla="*/ 37147 w 437327"/>
                  <a:gd name="connsiteY6" fmla="*/ 182261 h 209232"/>
                  <a:gd name="connsiteX7" fmla="*/ 24903 w 437327"/>
                  <a:gd name="connsiteY7" fmla="*/ 191362 h 209232"/>
                  <a:gd name="connsiteX8" fmla="*/ 0 w 437327"/>
                  <a:gd name="connsiteY8" fmla="*/ 209232 h 209232"/>
                  <a:gd name="connsiteX9" fmla="*/ 22007 w 437327"/>
                  <a:gd name="connsiteY9" fmla="*/ 187804 h 209232"/>
                  <a:gd name="connsiteX10" fmla="*/ 33259 w 437327"/>
                  <a:gd name="connsiteY10" fmla="*/ 177215 h 209232"/>
                  <a:gd name="connsiteX11" fmla="*/ 45090 w 437327"/>
                  <a:gd name="connsiteY11" fmla="*/ 167369 h 209232"/>
                  <a:gd name="connsiteX12" fmla="*/ 69165 w 437327"/>
                  <a:gd name="connsiteY12" fmla="*/ 148010 h 209232"/>
                  <a:gd name="connsiteX13" fmla="*/ 94398 w 437327"/>
                  <a:gd name="connsiteY13" fmla="*/ 130305 h 209232"/>
                  <a:gd name="connsiteX14" fmla="*/ 107140 w 437327"/>
                  <a:gd name="connsiteY14" fmla="*/ 121535 h 209232"/>
                  <a:gd name="connsiteX15" fmla="*/ 120294 w 437327"/>
                  <a:gd name="connsiteY15" fmla="*/ 113510 h 209232"/>
                  <a:gd name="connsiteX16" fmla="*/ 146851 w 437327"/>
                  <a:gd name="connsiteY16" fmla="*/ 97708 h 209232"/>
                  <a:gd name="connsiteX17" fmla="*/ 201869 w 437327"/>
                  <a:gd name="connsiteY17" fmla="*/ 69661 h 209232"/>
                  <a:gd name="connsiteX18" fmla="*/ 317034 w 437327"/>
                  <a:gd name="connsiteY18" fmla="*/ 25730 h 209232"/>
                  <a:gd name="connsiteX19" fmla="*/ 437327 w 437327"/>
                  <a:gd name="connsiteY19" fmla="*/ 0 h 209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37327" h="209232">
                    <a:moveTo>
                      <a:pt x="437327" y="0"/>
                    </a:moveTo>
                    <a:cubicBezTo>
                      <a:pt x="397946" y="11252"/>
                      <a:pt x="359310" y="23993"/>
                      <a:pt x="321087" y="37892"/>
                    </a:cubicBezTo>
                    <a:cubicBezTo>
                      <a:pt x="283030" y="52039"/>
                      <a:pt x="245469" y="67428"/>
                      <a:pt x="208818" y="84636"/>
                    </a:cubicBezTo>
                    <a:cubicBezTo>
                      <a:pt x="171919" y="101348"/>
                      <a:pt x="136261" y="120625"/>
                      <a:pt x="101348" y="141226"/>
                    </a:cubicBezTo>
                    <a:lnTo>
                      <a:pt x="75287" y="157028"/>
                    </a:lnTo>
                    <a:lnTo>
                      <a:pt x="49971" y="173905"/>
                    </a:lnTo>
                    <a:lnTo>
                      <a:pt x="37147" y="182261"/>
                    </a:lnTo>
                    <a:lnTo>
                      <a:pt x="24903" y="191362"/>
                    </a:lnTo>
                    <a:cubicBezTo>
                      <a:pt x="16712" y="197401"/>
                      <a:pt x="8356" y="203358"/>
                      <a:pt x="0" y="209232"/>
                    </a:cubicBezTo>
                    <a:cubicBezTo>
                      <a:pt x="7281" y="202035"/>
                      <a:pt x="14561" y="194837"/>
                      <a:pt x="22007" y="187804"/>
                    </a:cubicBezTo>
                    <a:lnTo>
                      <a:pt x="33259" y="177215"/>
                    </a:lnTo>
                    <a:lnTo>
                      <a:pt x="45090" y="167369"/>
                    </a:lnTo>
                    <a:lnTo>
                      <a:pt x="69165" y="148010"/>
                    </a:lnTo>
                    <a:lnTo>
                      <a:pt x="94398" y="130305"/>
                    </a:lnTo>
                    <a:cubicBezTo>
                      <a:pt x="98618" y="127409"/>
                      <a:pt x="102754" y="124265"/>
                      <a:pt x="107140" y="121535"/>
                    </a:cubicBezTo>
                    <a:lnTo>
                      <a:pt x="120294" y="113510"/>
                    </a:lnTo>
                    <a:cubicBezTo>
                      <a:pt x="129146" y="108215"/>
                      <a:pt x="137750" y="102589"/>
                      <a:pt x="146851" y="97708"/>
                    </a:cubicBezTo>
                    <a:cubicBezTo>
                      <a:pt x="164970" y="87863"/>
                      <a:pt x="183171" y="78266"/>
                      <a:pt x="201869" y="69661"/>
                    </a:cubicBezTo>
                    <a:cubicBezTo>
                      <a:pt x="239264" y="52453"/>
                      <a:pt x="277653" y="37478"/>
                      <a:pt x="317034" y="25730"/>
                    </a:cubicBezTo>
                    <a:cubicBezTo>
                      <a:pt x="356415" y="13899"/>
                      <a:pt x="396623" y="4550"/>
                      <a:pt x="437327" y="0"/>
                    </a:cubicBezTo>
                    <a:close/>
                  </a:path>
                </a:pathLst>
              </a:custGeom>
              <a:solidFill>
                <a:srgbClr val="0B4D43"/>
              </a:solidFill>
              <a:ln w="8271" cap="flat">
                <a:noFill/>
                <a:prstDash val="solid"/>
                <a:miter/>
              </a:ln>
            </p:spPr>
            <p:txBody>
              <a:bodyPr rtlCol="0" anchor="ctr"/>
              <a:lstStyle/>
              <a:p>
                <a:endParaRPr lang="zh-CN" altLang="en-US"/>
              </a:p>
            </p:txBody>
          </p:sp>
        </p:grpSp>
        <p:grpSp>
          <p:nvGrpSpPr>
            <p:cNvPr id="91" name="图形 2"/>
            <p:cNvGrpSpPr/>
            <p:nvPr/>
          </p:nvGrpSpPr>
          <p:grpSpPr>
            <a:xfrm>
              <a:off x="672523" y="3438079"/>
              <a:ext cx="726969" cy="338237"/>
              <a:chOff x="672523" y="4402453"/>
              <a:chExt cx="726969" cy="338237"/>
            </a:xfrm>
          </p:grpSpPr>
          <p:sp>
            <p:nvSpPr>
              <p:cNvPr id="92" name="任意多边形: 形状 91"/>
              <p:cNvSpPr/>
              <p:nvPr/>
            </p:nvSpPr>
            <p:spPr>
              <a:xfrm>
                <a:off x="672523" y="4402453"/>
                <a:ext cx="726969" cy="338237"/>
              </a:xfrm>
              <a:custGeom>
                <a:avLst/>
                <a:gdLst>
                  <a:gd name="connsiteX0" fmla="*/ 726969 w 726969"/>
                  <a:gd name="connsiteY0" fmla="*/ 39050 h 338237"/>
                  <a:gd name="connsiteX1" fmla="*/ 337875 w 726969"/>
                  <a:gd name="connsiteY1" fmla="*/ 299991 h 338237"/>
                  <a:gd name="connsiteX2" fmla="*/ 319260 w 726969"/>
                  <a:gd name="connsiteY2" fmla="*/ 271861 h 338237"/>
                  <a:gd name="connsiteX3" fmla="*/ 301059 w 726969"/>
                  <a:gd name="connsiteY3" fmla="*/ 313559 h 338237"/>
                  <a:gd name="connsiteX4" fmla="*/ 20676 w 726969"/>
                  <a:gd name="connsiteY4" fmla="*/ 294861 h 338237"/>
                  <a:gd name="connsiteX5" fmla="*/ 229991 w 726969"/>
                  <a:gd name="connsiteY5" fmla="*/ 104492 h 338237"/>
                  <a:gd name="connsiteX6" fmla="*/ 713484 w 726969"/>
                  <a:gd name="connsiteY6" fmla="*/ 0 h 338237"/>
                  <a:gd name="connsiteX7" fmla="*/ 726969 w 726969"/>
                  <a:gd name="connsiteY7" fmla="*/ 39050 h 338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6969" h="338237">
                    <a:moveTo>
                      <a:pt x="726969" y="39050"/>
                    </a:moveTo>
                    <a:cubicBezTo>
                      <a:pt x="726969" y="39050"/>
                      <a:pt x="532794" y="239347"/>
                      <a:pt x="337875" y="299991"/>
                    </a:cubicBezTo>
                    <a:lnTo>
                      <a:pt x="319260" y="271861"/>
                    </a:lnTo>
                    <a:lnTo>
                      <a:pt x="301059" y="313559"/>
                    </a:lnTo>
                    <a:cubicBezTo>
                      <a:pt x="301059" y="313559"/>
                      <a:pt x="90006" y="379993"/>
                      <a:pt x="20676" y="294861"/>
                    </a:cubicBezTo>
                    <a:cubicBezTo>
                      <a:pt x="-48655" y="209729"/>
                      <a:pt x="65269" y="110532"/>
                      <a:pt x="229991" y="104492"/>
                    </a:cubicBezTo>
                    <a:cubicBezTo>
                      <a:pt x="394713" y="98370"/>
                      <a:pt x="608412" y="63622"/>
                      <a:pt x="713484" y="0"/>
                    </a:cubicBezTo>
                    <a:lnTo>
                      <a:pt x="726969" y="39050"/>
                    </a:lnTo>
                    <a:close/>
                  </a:path>
                </a:pathLst>
              </a:custGeom>
              <a:solidFill>
                <a:srgbClr val="FDD985"/>
              </a:solidFill>
              <a:ln w="8271" cap="flat">
                <a:noFill/>
                <a:prstDash val="solid"/>
                <a:miter/>
              </a:ln>
            </p:spPr>
            <p:txBody>
              <a:bodyPr rtlCol="0" anchor="ctr"/>
              <a:lstStyle/>
              <a:p>
                <a:endParaRPr lang="zh-CN" altLang="en-US"/>
              </a:p>
            </p:txBody>
          </p:sp>
          <p:sp>
            <p:nvSpPr>
              <p:cNvPr id="93" name="任意多边形: 形状 92"/>
              <p:cNvSpPr/>
              <p:nvPr/>
            </p:nvSpPr>
            <p:spPr>
              <a:xfrm>
                <a:off x="942143" y="4423136"/>
                <a:ext cx="451805" cy="176221"/>
              </a:xfrm>
              <a:custGeom>
                <a:avLst/>
                <a:gdLst>
                  <a:gd name="connsiteX0" fmla="*/ 0 w 451805"/>
                  <a:gd name="connsiteY0" fmla="*/ 176222 h 176221"/>
                  <a:gd name="connsiteX1" fmla="*/ 118722 w 451805"/>
                  <a:gd name="connsiteY1" fmla="*/ 147017 h 176221"/>
                  <a:gd name="connsiteX2" fmla="*/ 234218 w 451805"/>
                  <a:gd name="connsiteY2" fmla="*/ 108712 h 176221"/>
                  <a:gd name="connsiteX3" fmla="*/ 345576 w 451805"/>
                  <a:gd name="connsiteY3" fmla="*/ 60230 h 176221"/>
                  <a:gd name="connsiteX4" fmla="*/ 372713 w 451805"/>
                  <a:gd name="connsiteY4" fmla="*/ 46413 h 176221"/>
                  <a:gd name="connsiteX5" fmla="*/ 399270 w 451805"/>
                  <a:gd name="connsiteY5" fmla="*/ 31439 h 176221"/>
                  <a:gd name="connsiteX6" fmla="*/ 412673 w 451805"/>
                  <a:gd name="connsiteY6" fmla="*/ 24075 h 176221"/>
                  <a:gd name="connsiteX7" fmla="*/ 425579 w 451805"/>
                  <a:gd name="connsiteY7" fmla="*/ 15968 h 176221"/>
                  <a:gd name="connsiteX8" fmla="*/ 451806 w 451805"/>
                  <a:gd name="connsiteY8" fmla="*/ 0 h 176221"/>
                  <a:gd name="connsiteX9" fmla="*/ 428227 w 451805"/>
                  <a:gd name="connsiteY9" fmla="*/ 19773 h 176221"/>
                  <a:gd name="connsiteX10" fmla="*/ 416231 w 451805"/>
                  <a:gd name="connsiteY10" fmla="*/ 29453 h 176221"/>
                  <a:gd name="connsiteX11" fmla="*/ 403655 w 451805"/>
                  <a:gd name="connsiteY11" fmla="*/ 38388 h 176221"/>
                  <a:gd name="connsiteX12" fmla="*/ 378256 w 451805"/>
                  <a:gd name="connsiteY12" fmla="*/ 55928 h 176221"/>
                  <a:gd name="connsiteX13" fmla="*/ 351781 w 451805"/>
                  <a:gd name="connsiteY13" fmla="*/ 71730 h 176221"/>
                  <a:gd name="connsiteX14" fmla="*/ 338461 w 451805"/>
                  <a:gd name="connsiteY14" fmla="*/ 79507 h 176221"/>
                  <a:gd name="connsiteX15" fmla="*/ 324728 w 451805"/>
                  <a:gd name="connsiteY15" fmla="*/ 86539 h 176221"/>
                  <a:gd name="connsiteX16" fmla="*/ 297095 w 451805"/>
                  <a:gd name="connsiteY16" fmla="*/ 100355 h 176221"/>
                  <a:gd name="connsiteX17" fmla="*/ 240174 w 451805"/>
                  <a:gd name="connsiteY17" fmla="*/ 124265 h 176221"/>
                  <a:gd name="connsiteX18" fmla="*/ 122031 w 451805"/>
                  <a:gd name="connsiteY18" fmla="*/ 159510 h 176221"/>
                  <a:gd name="connsiteX19" fmla="*/ 0 w 451805"/>
                  <a:gd name="connsiteY19" fmla="*/ 176222 h 176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51805" h="176221">
                    <a:moveTo>
                      <a:pt x="0" y="176222"/>
                    </a:moveTo>
                    <a:cubicBezTo>
                      <a:pt x="40126" y="167949"/>
                      <a:pt x="79589" y="158103"/>
                      <a:pt x="118722" y="147017"/>
                    </a:cubicBezTo>
                    <a:cubicBezTo>
                      <a:pt x="157772" y="135765"/>
                      <a:pt x="196326" y="123190"/>
                      <a:pt x="234218" y="108712"/>
                    </a:cubicBezTo>
                    <a:cubicBezTo>
                      <a:pt x="272275" y="94812"/>
                      <a:pt x="309257" y="78183"/>
                      <a:pt x="345576" y="60230"/>
                    </a:cubicBezTo>
                    <a:lnTo>
                      <a:pt x="372713" y="46413"/>
                    </a:lnTo>
                    <a:lnTo>
                      <a:pt x="399270" y="31439"/>
                    </a:lnTo>
                    <a:lnTo>
                      <a:pt x="412673" y="24075"/>
                    </a:lnTo>
                    <a:lnTo>
                      <a:pt x="425579" y="15968"/>
                    </a:lnTo>
                    <a:cubicBezTo>
                      <a:pt x="434184" y="10590"/>
                      <a:pt x="442954" y="5212"/>
                      <a:pt x="451806" y="0"/>
                    </a:cubicBezTo>
                    <a:cubicBezTo>
                      <a:pt x="444029" y="6619"/>
                      <a:pt x="436169" y="13237"/>
                      <a:pt x="428227" y="19773"/>
                    </a:cubicBezTo>
                    <a:lnTo>
                      <a:pt x="416231" y="29453"/>
                    </a:lnTo>
                    <a:lnTo>
                      <a:pt x="403655" y="38388"/>
                    </a:lnTo>
                    <a:lnTo>
                      <a:pt x="378256" y="55928"/>
                    </a:lnTo>
                    <a:lnTo>
                      <a:pt x="351781" y="71730"/>
                    </a:lnTo>
                    <a:cubicBezTo>
                      <a:pt x="347314" y="74294"/>
                      <a:pt x="343012" y="77107"/>
                      <a:pt x="338461" y="79507"/>
                    </a:cubicBezTo>
                    <a:lnTo>
                      <a:pt x="324728" y="86539"/>
                    </a:lnTo>
                    <a:cubicBezTo>
                      <a:pt x="315544" y="91089"/>
                      <a:pt x="306444" y="96136"/>
                      <a:pt x="297095" y="100355"/>
                    </a:cubicBezTo>
                    <a:cubicBezTo>
                      <a:pt x="278314" y="108794"/>
                      <a:pt x="259451" y="117068"/>
                      <a:pt x="240174" y="124265"/>
                    </a:cubicBezTo>
                    <a:cubicBezTo>
                      <a:pt x="201621" y="138661"/>
                      <a:pt x="162157" y="150740"/>
                      <a:pt x="122031" y="159510"/>
                    </a:cubicBezTo>
                    <a:cubicBezTo>
                      <a:pt x="81740" y="168280"/>
                      <a:pt x="40953" y="174733"/>
                      <a:pt x="0" y="176222"/>
                    </a:cubicBezTo>
                    <a:close/>
                  </a:path>
                </a:pathLst>
              </a:custGeom>
              <a:solidFill>
                <a:srgbClr val="0B4D43"/>
              </a:solidFill>
              <a:ln w="8271" cap="flat">
                <a:noFill/>
                <a:prstDash val="solid"/>
                <a:miter/>
              </a:ln>
            </p:spPr>
            <p:txBody>
              <a:bodyPr rtlCol="0" anchor="ctr"/>
              <a:lstStyle/>
              <a:p>
                <a:endParaRPr lang="zh-CN" altLang="en-US"/>
              </a:p>
            </p:txBody>
          </p:sp>
        </p:grpSp>
        <p:grpSp>
          <p:nvGrpSpPr>
            <p:cNvPr id="94" name="图形 2"/>
            <p:cNvGrpSpPr/>
            <p:nvPr/>
          </p:nvGrpSpPr>
          <p:grpSpPr>
            <a:xfrm>
              <a:off x="4451932" y="3133985"/>
              <a:ext cx="783004" cy="413487"/>
              <a:chOff x="4451932" y="4098359"/>
              <a:chExt cx="783004" cy="413487"/>
            </a:xfrm>
          </p:grpSpPr>
          <p:sp>
            <p:nvSpPr>
              <p:cNvPr id="95" name="任意多边形: 形状 94"/>
              <p:cNvSpPr/>
              <p:nvPr/>
            </p:nvSpPr>
            <p:spPr>
              <a:xfrm>
                <a:off x="4452098" y="4098359"/>
                <a:ext cx="782838" cy="413487"/>
              </a:xfrm>
              <a:custGeom>
                <a:avLst/>
                <a:gdLst>
                  <a:gd name="connsiteX0" fmla="*/ 184330 w 782838"/>
                  <a:gd name="connsiteY0" fmla="*/ 94117 h 413487"/>
                  <a:gd name="connsiteX1" fmla="*/ 323487 w 782838"/>
                  <a:gd name="connsiteY1" fmla="*/ 42657 h 413487"/>
                  <a:gd name="connsiteX2" fmla="*/ 347645 w 782838"/>
                  <a:gd name="connsiteY2" fmla="*/ 78811 h 413487"/>
                  <a:gd name="connsiteX3" fmla="*/ 355339 w 782838"/>
                  <a:gd name="connsiteY3" fmla="*/ 23463 h 413487"/>
                  <a:gd name="connsiteX4" fmla="*/ 592287 w 782838"/>
                  <a:gd name="connsiteY4" fmla="*/ 25862 h 413487"/>
                  <a:gd name="connsiteX5" fmla="*/ 782739 w 782838"/>
                  <a:gd name="connsiteY5" fmla="*/ 66070 h 413487"/>
                  <a:gd name="connsiteX6" fmla="*/ 678412 w 782838"/>
                  <a:gd name="connsiteY6" fmla="*/ 317331 h 413487"/>
                  <a:gd name="connsiteX7" fmla="*/ 634977 w 782838"/>
                  <a:gd name="connsiteY7" fmla="*/ 284237 h 413487"/>
                  <a:gd name="connsiteX8" fmla="*/ 647967 w 782838"/>
                  <a:gd name="connsiteY8" fmla="*/ 336029 h 413487"/>
                  <a:gd name="connsiteX9" fmla="*/ 278232 w 782838"/>
                  <a:gd name="connsiteY9" fmla="*/ 412557 h 413487"/>
                  <a:gd name="connsiteX10" fmla="*/ 266898 w 782838"/>
                  <a:gd name="connsiteY10" fmla="*/ 364902 h 413487"/>
                  <a:gd name="connsiteX11" fmla="*/ 248531 w 782838"/>
                  <a:gd name="connsiteY11" fmla="*/ 405607 h 413487"/>
                  <a:gd name="connsiteX12" fmla="*/ 0 w 782838"/>
                  <a:gd name="connsiteY12" fmla="*/ 292263 h 413487"/>
                  <a:gd name="connsiteX13" fmla="*/ 184330 w 782838"/>
                  <a:gd name="connsiteY13" fmla="*/ 94117 h 413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2838" h="413487">
                    <a:moveTo>
                      <a:pt x="184330" y="94117"/>
                    </a:moveTo>
                    <a:cubicBezTo>
                      <a:pt x="298915" y="36700"/>
                      <a:pt x="323487" y="42657"/>
                      <a:pt x="323487" y="42657"/>
                    </a:cubicBezTo>
                    <a:lnTo>
                      <a:pt x="347645" y="78811"/>
                    </a:lnTo>
                    <a:lnTo>
                      <a:pt x="355339" y="23463"/>
                    </a:lnTo>
                    <a:cubicBezTo>
                      <a:pt x="355339" y="23463"/>
                      <a:pt x="466367" y="-30893"/>
                      <a:pt x="592287" y="25862"/>
                    </a:cubicBezTo>
                    <a:cubicBezTo>
                      <a:pt x="718207" y="82700"/>
                      <a:pt x="782739" y="66070"/>
                      <a:pt x="782739" y="66070"/>
                    </a:cubicBezTo>
                    <a:cubicBezTo>
                      <a:pt x="782739" y="66070"/>
                      <a:pt x="790102" y="229385"/>
                      <a:pt x="678412" y="317331"/>
                    </a:cubicBezTo>
                    <a:lnTo>
                      <a:pt x="634977" y="284237"/>
                    </a:lnTo>
                    <a:lnTo>
                      <a:pt x="647967" y="336029"/>
                    </a:lnTo>
                    <a:cubicBezTo>
                      <a:pt x="647967" y="336029"/>
                      <a:pt x="537600" y="423395"/>
                      <a:pt x="278232" y="412557"/>
                    </a:cubicBezTo>
                    <a:lnTo>
                      <a:pt x="266898" y="364902"/>
                    </a:lnTo>
                    <a:lnTo>
                      <a:pt x="248531" y="405607"/>
                    </a:lnTo>
                    <a:cubicBezTo>
                      <a:pt x="248531" y="405607"/>
                      <a:pt x="83230" y="396341"/>
                      <a:pt x="0" y="292263"/>
                    </a:cubicBezTo>
                    <a:cubicBezTo>
                      <a:pt x="-165" y="292180"/>
                      <a:pt x="69744" y="151534"/>
                      <a:pt x="184330" y="94117"/>
                    </a:cubicBezTo>
                    <a:close/>
                  </a:path>
                </a:pathLst>
              </a:custGeom>
              <a:solidFill>
                <a:srgbClr val="FFBFA1"/>
              </a:solidFill>
              <a:ln w="8271" cap="flat">
                <a:noFill/>
                <a:prstDash val="solid"/>
                <a:miter/>
              </a:ln>
            </p:spPr>
            <p:txBody>
              <a:bodyPr rtlCol="0" anchor="ctr"/>
              <a:lstStyle/>
              <a:p>
                <a:endParaRPr lang="zh-CN" altLang="en-US"/>
              </a:p>
            </p:txBody>
          </p:sp>
          <p:sp>
            <p:nvSpPr>
              <p:cNvPr id="96" name="任意多边形: 形状 95"/>
              <p:cNvSpPr/>
              <p:nvPr/>
            </p:nvSpPr>
            <p:spPr>
              <a:xfrm>
                <a:off x="4451932" y="4250472"/>
                <a:ext cx="621160" cy="140067"/>
              </a:xfrm>
              <a:custGeom>
                <a:avLst/>
                <a:gdLst>
                  <a:gd name="connsiteX0" fmla="*/ 0 w 621160"/>
                  <a:gd name="connsiteY0" fmla="*/ 140067 h 140067"/>
                  <a:gd name="connsiteX1" fmla="*/ 153884 w 621160"/>
                  <a:gd name="connsiteY1" fmla="*/ 98783 h 140067"/>
                  <a:gd name="connsiteX2" fmla="*/ 308760 w 621160"/>
                  <a:gd name="connsiteY2" fmla="*/ 61967 h 140067"/>
                  <a:gd name="connsiteX3" fmla="*/ 464464 w 621160"/>
                  <a:gd name="connsiteY3" fmla="*/ 28708 h 140067"/>
                  <a:gd name="connsiteX4" fmla="*/ 621161 w 621160"/>
                  <a:gd name="connsiteY4" fmla="*/ 0 h 140067"/>
                  <a:gd name="connsiteX5" fmla="*/ 467277 w 621160"/>
                  <a:gd name="connsiteY5" fmla="*/ 41367 h 140067"/>
                  <a:gd name="connsiteX6" fmla="*/ 312401 w 621160"/>
                  <a:gd name="connsiteY6" fmla="*/ 78183 h 140067"/>
                  <a:gd name="connsiteX7" fmla="*/ 156697 w 621160"/>
                  <a:gd name="connsiteY7" fmla="*/ 111442 h 140067"/>
                  <a:gd name="connsiteX8" fmla="*/ 0 w 621160"/>
                  <a:gd name="connsiteY8" fmla="*/ 140067 h 140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1160" h="140067">
                    <a:moveTo>
                      <a:pt x="0" y="140067"/>
                    </a:moveTo>
                    <a:cubicBezTo>
                      <a:pt x="51047" y="125258"/>
                      <a:pt x="102341" y="111524"/>
                      <a:pt x="153884" y="98783"/>
                    </a:cubicBezTo>
                    <a:cubicBezTo>
                      <a:pt x="205344" y="85794"/>
                      <a:pt x="257052" y="73798"/>
                      <a:pt x="308760" y="61967"/>
                    </a:cubicBezTo>
                    <a:cubicBezTo>
                      <a:pt x="360551" y="50467"/>
                      <a:pt x="412425" y="39050"/>
                      <a:pt x="464464" y="28708"/>
                    </a:cubicBezTo>
                    <a:cubicBezTo>
                      <a:pt x="516503" y="18119"/>
                      <a:pt x="568708" y="8522"/>
                      <a:pt x="621161" y="0"/>
                    </a:cubicBezTo>
                    <a:cubicBezTo>
                      <a:pt x="570115" y="14809"/>
                      <a:pt x="518820" y="28626"/>
                      <a:pt x="467277" y="41367"/>
                    </a:cubicBezTo>
                    <a:cubicBezTo>
                      <a:pt x="415817" y="54356"/>
                      <a:pt x="364109" y="66352"/>
                      <a:pt x="312401" y="78183"/>
                    </a:cubicBezTo>
                    <a:cubicBezTo>
                      <a:pt x="260610" y="89683"/>
                      <a:pt x="208736" y="101017"/>
                      <a:pt x="156697" y="111442"/>
                    </a:cubicBezTo>
                    <a:cubicBezTo>
                      <a:pt x="104740" y="121949"/>
                      <a:pt x="52453" y="131546"/>
                      <a:pt x="0" y="140067"/>
                    </a:cubicBezTo>
                    <a:close/>
                  </a:path>
                </a:pathLst>
              </a:custGeom>
              <a:solidFill>
                <a:srgbClr val="0B4D43"/>
              </a:solidFill>
              <a:ln w="8271" cap="flat">
                <a:noFill/>
                <a:prstDash val="solid"/>
                <a:miter/>
              </a:ln>
            </p:spPr>
            <p:txBody>
              <a:bodyPr rtlCol="0" anchor="ctr"/>
              <a:lstStyle/>
              <a:p>
                <a:endParaRPr lang="zh-CN" altLang="en-US"/>
              </a:p>
            </p:txBody>
          </p:sp>
          <p:sp>
            <p:nvSpPr>
              <p:cNvPr id="97" name="任意多边形: 形状 96"/>
              <p:cNvSpPr/>
              <p:nvPr/>
            </p:nvSpPr>
            <p:spPr>
              <a:xfrm>
                <a:off x="4796103" y="4228796"/>
                <a:ext cx="56102" cy="84387"/>
              </a:xfrm>
              <a:custGeom>
                <a:avLst/>
                <a:gdLst>
                  <a:gd name="connsiteX0" fmla="*/ 56093 w 56102"/>
                  <a:gd name="connsiteY0" fmla="*/ 0 h 84387"/>
                  <a:gd name="connsiteX1" fmla="*/ 51377 w 56102"/>
                  <a:gd name="connsiteY1" fmla="*/ 26309 h 84387"/>
                  <a:gd name="connsiteX2" fmla="*/ 39795 w 56102"/>
                  <a:gd name="connsiteY2" fmla="*/ 49971 h 84387"/>
                  <a:gd name="connsiteX3" fmla="*/ 22752 w 56102"/>
                  <a:gd name="connsiteY3" fmla="*/ 70240 h 84387"/>
                  <a:gd name="connsiteX4" fmla="*/ 0 w 56102"/>
                  <a:gd name="connsiteY4" fmla="*/ 84388 h 84387"/>
                  <a:gd name="connsiteX5" fmla="*/ 12824 w 56102"/>
                  <a:gd name="connsiteY5" fmla="*/ 61885 h 84387"/>
                  <a:gd name="connsiteX6" fmla="*/ 25978 w 56102"/>
                  <a:gd name="connsiteY6" fmla="*/ 40953 h 84387"/>
                  <a:gd name="connsiteX7" fmla="*/ 56093 w 56102"/>
                  <a:gd name="connsiteY7" fmla="*/ 0 h 84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02" h="84387">
                    <a:moveTo>
                      <a:pt x="56093" y="0"/>
                    </a:moveTo>
                    <a:cubicBezTo>
                      <a:pt x="56258" y="9266"/>
                      <a:pt x="54190" y="17953"/>
                      <a:pt x="51377" y="26309"/>
                    </a:cubicBezTo>
                    <a:cubicBezTo>
                      <a:pt x="48482" y="34665"/>
                      <a:pt x="44510" y="42608"/>
                      <a:pt x="39795" y="49971"/>
                    </a:cubicBezTo>
                    <a:cubicBezTo>
                      <a:pt x="35079" y="57417"/>
                      <a:pt x="29287" y="64284"/>
                      <a:pt x="22752" y="70240"/>
                    </a:cubicBezTo>
                    <a:cubicBezTo>
                      <a:pt x="16133" y="76197"/>
                      <a:pt x="8604" y="81327"/>
                      <a:pt x="0" y="84388"/>
                    </a:cubicBezTo>
                    <a:cubicBezTo>
                      <a:pt x="4054" y="76032"/>
                      <a:pt x="8604" y="69082"/>
                      <a:pt x="12824" y="61885"/>
                    </a:cubicBezTo>
                    <a:cubicBezTo>
                      <a:pt x="17126" y="54769"/>
                      <a:pt x="21593" y="47903"/>
                      <a:pt x="25978" y="40953"/>
                    </a:cubicBezTo>
                    <a:cubicBezTo>
                      <a:pt x="34996" y="27219"/>
                      <a:pt x="43931" y="13486"/>
                      <a:pt x="56093" y="0"/>
                    </a:cubicBezTo>
                    <a:close/>
                  </a:path>
                </a:pathLst>
              </a:custGeom>
              <a:solidFill>
                <a:srgbClr val="0B4D43"/>
              </a:solidFill>
              <a:ln w="8271" cap="flat">
                <a:noFill/>
                <a:prstDash val="solid"/>
                <a:miter/>
              </a:ln>
            </p:spPr>
            <p:txBody>
              <a:bodyPr rtlCol="0" anchor="ctr"/>
              <a:lstStyle/>
              <a:p>
                <a:endParaRPr lang="zh-CN" altLang="en-US"/>
              </a:p>
            </p:txBody>
          </p:sp>
          <p:sp>
            <p:nvSpPr>
              <p:cNvPr id="98" name="任意多边形: 形状 97"/>
              <p:cNvSpPr/>
              <p:nvPr/>
            </p:nvSpPr>
            <p:spPr>
              <a:xfrm>
                <a:off x="4899353" y="4289555"/>
                <a:ext cx="100768" cy="42657"/>
              </a:xfrm>
              <a:custGeom>
                <a:avLst/>
                <a:gdLst>
                  <a:gd name="connsiteX0" fmla="*/ 0 w 100768"/>
                  <a:gd name="connsiteY0" fmla="*/ 960 h 42657"/>
                  <a:gd name="connsiteX1" fmla="*/ 28543 w 100768"/>
                  <a:gd name="connsiteY1" fmla="*/ 1125 h 42657"/>
                  <a:gd name="connsiteX2" fmla="*/ 55928 w 100768"/>
                  <a:gd name="connsiteY2" fmla="*/ 7909 h 42657"/>
                  <a:gd name="connsiteX3" fmla="*/ 81492 w 100768"/>
                  <a:gd name="connsiteY3" fmla="*/ 20816 h 42657"/>
                  <a:gd name="connsiteX4" fmla="*/ 100769 w 100768"/>
                  <a:gd name="connsiteY4" fmla="*/ 42657 h 42657"/>
                  <a:gd name="connsiteX5" fmla="*/ 75453 w 100768"/>
                  <a:gd name="connsiteY5" fmla="*/ 32315 h 42657"/>
                  <a:gd name="connsiteX6" fmla="*/ 50302 w 100768"/>
                  <a:gd name="connsiteY6" fmla="*/ 23463 h 42657"/>
                  <a:gd name="connsiteX7" fmla="*/ 0 w 100768"/>
                  <a:gd name="connsiteY7" fmla="*/ 960 h 42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0768" h="42657">
                    <a:moveTo>
                      <a:pt x="0" y="960"/>
                    </a:moveTo>
                    <a:cubicBezTo>
                      <a:pt x="9680" y="-612"/>
                      <a:pt x="19194" y="-33"/>
                      <a:pt x="28543" y="1125"/>
                    </a:cubicBezTo>
                    <a:cubicBezTo>
                      <a:pt x="37892" y="2366"/>
                      <a:pt x="47075" y="4683"/>
                      <a:pt x="55928" y="7909"/>
                    </a:cubicBezTo>
                    <a:cubicBezTo>
                      <a:pt x="64863" y="11053"/>
                      <a:pt x="73467" y="15272"/>
                      <a:pt x="81492" y="20816"/>
                    </a:cubicBezTo>
                    <a:cubicBezTo>
                      <a:pt x="89269" y="26359"/>
                      <a:pt x="97046" y="33308"/>
                      <a:pt x="100769" y="42657"/>
                    </a:cubicBezTo>
                    <a:cubicBezTo>
                      <a:pt x="92082" y="38189"/>
                      <a:pt x="83892" y="35377"/>
                      <a:pt x="75453" y="32315"/>
                    </a:cubicBezTo>
                    <a:lnTo>
                      <a:pt x="50302" y="23463"/>
                    </a:lnTo>
                    <a:cubicBezTo>
                      <a:pt x="33590" y="17175"/>
                      <a:pt x="16629" y="11053"/>
                      <a:pt x="0" y="960"/>
                    </a:cubicBezTo>
                    <a:close/>
                  </a:path>
                </a:pathLst>
              </a:custGeom>
              <a:solidFill>
                <a:srgbClr val="0B4D43"/>
              </a:solidFill>
              <a:ln w="8271" cap="flat">
                <a:noFill/>
                <a:prstDash val="solid"/>
                <a:miter/>
              </a:ln>
            </p:spPr>
            <p:txBody>
              <a:bodyPr rtlCol="0" anchor="ctr"/>
              <a:lstStyle/>
              <a:p>
                <a:endParaRPr lang="zh-CN" altLang="en-US"/>
              </a:p>
            </p:txBody>
          </p:sp>
          <p:sp>
            <p:nvSpPr>
              <p:cNvPr id="99" name="任意多边形: 形状 98"/>
              <p:cNvSpPr/>
              <p:nvPr/>
            </p:nvSpPr>
            <p:spPr>
              <a:xfrm>
                <a:off x="4661992" y="4342058"/>
                <a:ext cx="96384" cy="62380"/>
              </a:xfrm>
              <a:custGeom>
                <a:avLst/>
                <a:gdLst>
                  <a:gd name="connsiteX0" fmla="*/ 0 w 96384"/>
                  <a:gd name="connsiteY0" fmla="*/ 0 h 62380"/>
                  <a:gd name="connsiteX1" fmla="*/ 29453 w 96384"/>
                  <a:gd name="connsiteY1" fmla="*/ 5709 h 62380"/>
                  <a:gd name="connsiteX2" fmla="*/ 56258 w 96384"/>
                  <a:gd name="connsiteY2" fmla="*/ 18615 h 62380"/>
                  <a:gd name="connsiteX3" fmla="*/ 79589 w 96384"/>
                  <a:gd name="connsiteY3" fmla="*/ 37313 h 62380"/>
                  <a:gd name="connsiteX4" fmla="*/ 96384 w 96384"/>
                  <a:gd name="connsiteY4" fmla="*/ 62381 h 62380"/>
                  <a:gd name="connsiteX5" fmla="*/ 71316 w 96384"/>
                  <a:gd name="connsiteY5" fmla="*/ 47406 h 62380"/>
                  <a:gd name="connsiteX6" fmla="*/ 47406 w 96384"/>
                  <a:gd name="connsiteY6" fmla="*/ 32597 h 62380"/>
                  <a:gd name="connsiteX7" fmla="*/ 0 w 96384"/>
                  <a:gd name="connsiteY7" fmla="*/ 0 h 62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384" h="62380">
                    <a:moveTo>
                      <a:pt x="0" y="0"/>
                    </a:moveTo>
                    <a:cubicBezTo>
                      <a:pt x="10259" y="83"/>
                      <a:pt x="20021" y="2565"/>
                      <a:pt x="29453" y="5709"/>
                    </a:cubicBezTo>
                    <a:cubicBezTo>
                      <a:pt x="38802" y="9018"/>
                      <a:pt x="47820" y="13320"/>
                      <a:pt x="56258" y="18615"/>
                    </a:cubicBezTo>
                    <a:cubicBezTo>
                      <a:pt x="64780" y="23827"/>
                      <a:pt x="72557" y="30198"/>
                      <a:pt x="79589" y="37313"/>
                    </a:cubicBezTo>
                    <a:cubicBezTo>
                      <a:pt x="86539" y="44593"/>
                      <a:pt x="92578" y="52867"/>
                      <a:pt x="96384" y="62381"/>
                    </a:cubicBezTo>
                    <a:cubicBezTo>
                      <a:pt x="87283" y="57500"/>
                      <a:pt x="79506" y="52287"/>
                      <a:pt x="71316" y="47406"/>
                    </a:cubicBezTo>
                    <a:lnTo>
                      <a:pt x="47406" y="32597"/>
                    </a:lnTo>
                    <a:cubicBezTo>
                      <a:pt x="31687" y="22669"/>
                      <a:pt x="15720" y="12906"/>
                      <a:pt x="0" y="0"/>
                    </a:cubicBezTo>
                    <a:close/>
                  </a:path>
                </a:pathLst>
              </a:custGeom>
              <a:solidFill>
                <a:srgbClr val="0B4D43"/>
              </a:solidFill>
              <a:ln w="8271" cap="flat">
                <a:noFill/>
                <a:prstDash val="solid"/>
                <a:miter/>
              </a:ln>
            </p:spPr>
            <p:txBody>
              <a:bodyPr rtlCol="0" anchor="ctr"/>
              <a:lstStyle/>
              <a:p>
                <a:endParaRPr lang="zh-CN" altLang="en-US"/>
              </a:p>
            </p:txBody>
          </p:sp>
        </p:grpSp>
        <p:grpSp>
          <p:nvGrpSpPr>
            <p:cNvPr id="100" name="图形 2"/>
            <p:cNvGrpSpPr/>
            <p:nvPr/>
          </p:nvGrpSpPr>
          <p:grpSpPr>
            <a:xfrm>
              <a:off x="2645006" y="1735182"/>
              <a:ext cx="282927" cy="574995"/>
              <a:chOff x="2645006" y="2699556"/>
              <a:chExt cx="282927" cy="574995"/>
            </a:xfrm>
          </p:grpSpPr>
          <p:sp>
            <p:nvSpPr>
              <p:cNvPr id="101" name="任意多边形: 形状 100"/>
              <p:cNvSpPr/>
              <p:nvPr/>
            </p:nvSpPr>
            <p:spPr>
              <a:xfrm>
                <a:off x="2645006" y="2699556"/>
                <a:ext cx="282927" cy="574830"/>
              </a:xfrm>
              <a:custGeom>
                <a:avLst/>
                <a:gdLst>
                  <a:gd name="connsiteX0" fmla="*/ 267841 w 282927"/>
                  <a:gd name="connsiteY0" fmla="*/ 410522 h 574830"/>
                  <a:gd name="connsiteX1" fmla="*/ 274873 w 282927"/>
                  <a:gd name="connsiteY1" fmla="*/ 306030 h 574830"/>
                  <a:gd name="connsiteX2" fmla="*/ 245586 w 282927"/>
                  <a:gd name="connsiteY2" fmla="*/ 296929 h 574830"/>
                  <a:gd name="connsiteX3" fmla="*/ 281492 w 282927"/>
                  <a:gd name="connsiteY3" fmla="*/ 280631 h 574830"/>
                  <a:gd name="connsiteX4" fmla="*/ 232431 w 282927"/>
                  <a:gd name="connsiteY4" fmla="*/ 120790 h 574830"/>
                  <a:gd name="connsiteX5" fmla="*/ 167072 w 282927"/>
                  <a:gd name="connsiteY5" fmla="*/ 0 h 574830"/>
                  <a:gd name="connsiteX6" fmla="*/ 17987 w 282927"/>
                  <a:gd name="connsiteY6" fmla="*/ 120873 h 574830"/>
                  <a:gd name="connsiteX7" fmla="*/ 49095 w 282927"/>
                  <a:gd name="connsiteY7" fmla="*/ 143625 h 574830"/>
                  <a:gd name="connsiteX8" fmla="*/ 11451 w 282927"/>
                  <a:gd name="connsiteY8" fmla="*/ 145197 h 574830"/>
                  <a:gd name="connsiteX9" fmla="*/ 33623 w 282927"/>
                  <a:gd name="connsiteY9" fmla="*/ 410688 h 574830"/>
                  <a:gd name="connsiteX10" fmla="*/ 68123 w 282927"/>
                  <a:gd name="connsiteY10" fmla="*/ 408785 h 574830"/>
                  <a:gd name="connsiteX11" fmla="*/ 44296 w 282927"/>
                  <a:gd name="connsiteY11" fmla="*/ 429385 h 574830"/>
                  <a:gd name="connsiteX12" fmla="*/ 170712 w 282927"/>
                  <a:gd name="connsiteY12" fmla="*/ 574830 h 574830"/>
                  <a:gd name="connsiteX13" fmla="*/ 267841 w 282927"/>
                  <a:gd name="connsiteY13" fmla="*/ 410522 h 574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2927" h="574830">
                    <a:moveTo>
                      <a:pt x="267841" y="410522"/>
                    </a:moveTo>
                    <a:cubicBezTo>
                      <a:pt x="283726" y="321501"/>
                      <a:pt x="274873" y="306030"/>
                      <a:pt x="274873" y="306030"/>
                    </a:cubicBezTo>
                    <a:lnTo>
                      <a:pt x="245586" y="296929"/>
                    </a:lnTo>
                    <a:lnTo>
                      <a:pt x="281492" y="280631"/>
                    </a:lnTo>
                    <a:cubicBezTo>
                      <a:pt x="281492" y="280631"/>
                      <a:pt x="296053" y="194588"/>
                      <a:pt x="232431" y="120790"/>
                    </a:cubicBezTo>
                    <a:cubicBezTo>
                      <a:pt x="168809" y="46992"/>
                      <a:pt x="167072" y="0"/>
                      <a:pt x="167072" y="0"/>
                    </a:cubicBezTo>
                    <a:cubicBezTo>
                      <a:pt x="167072" y="0"/>
                      <a:pt x="55134" y="27633"/>
                      <a:pt x="17987" y="120873"/>
                    </a:cubicBezTo>
                    <a:lnTo>
                      <a:pt x="49095" y="143625"/>
                    </a:lnTo>
                    <a:lnTo>
                      <a:pt x="11451" y="145197"/>
                    </a:lnTo>
                    <a:cubicBezTo>
                      <a:pt x="11451" y="145197"/>
                      <a:pt x="-25614" y="237362"/>
                      <a:pt x="33623" y="410688"/>
                    </a:cubicBezTo>
                    <a:lnTo>
                      <a:pt x="68123" y="408785"/>
                    </a:lnTo>
                    <a:lnTo>
                      <a:pt x="44296" y="429385"/>
                    </a:lnTo>
                    <a:cubicBezTo>
                      <a:pt x="44296" y="429385"/>
                      <a:pt x="83594" y="539338"/>
                      <a:pt x="170712" y="574830"/>
                    </a:cubicBezTo>
                    <a:cubicBezTo>
                      <a:pt x="170712" y="574996"/>
                      <a:pt x="251956" y="499543"/>
                      <a:pt x="267841" y="410522"/>
                    </a:cubicBezTo>
                    <a:close/>
                  </a:path>
                </a:pathLst>
              </a:custGeom>
              <a:solidFill>
                <a:srgbClr val="FFBFA1"/>
              </a:solidFill>
              <a:ln w="8271" cap="flat">
                <a:noFill/>
                <a:prstDash val="solid"/>
                <a:miter/>
              </a:ln>
            </p:spPr>
            <p:txBody>
              <a:bodyPr rtlCol="0" anchor="ctr"/>
              <a:lstStyle/>
              <a:p>
                <a:endParaRPr lang="zh-CN" altLang="en-US"/>
              </a:p>
            </p:txBody>
          </p:sp>
          <p:sp>
            <p:nvSpPr>
              <p:cNvPr id="102" name="任意多边形: 形状 101"/>
              <p:cNvSpPr/>
              <p:nvPr/>
            </p:nvSpPr>
            <p:spPr>
              <a:xfrm>
                <a:off x="2785784" y="2826220"/>
                <a:ext cx="30415" cy="448331"/>
              </a:xfrm>
              <a:custGeom>
                <a:avLst/>
                <a:gdLst>
                  <a:gd name="connsiteX0" fmla="*/ 29934 w 30415"/>
                  <a:gd name="connsiteY0" fmla="*/ 448331 h 448331"/>
                  <a:gd name="connsiteX1" fmla="*/ 16118 w 30415"/>
                  <a:gd name="connsiteY1" fmla="*/ 336641 h 448331"/>
                  <a:gd name="connsiteX2" fmla="*/ 6934 w 30415"/>
                  <a:gd name="connsiteY2" fmla="*/ 224703 h 448331"/>
                  <a:gd name="connsiteX3" fmla="*/ 1391 w 30415"/>
                  <a:gd name="connsiteY3" fmla="*/ 112517 h 448331"/>
                  <a:gd name="connsiteX4" fmla="*/ 481 w 30415"/>
                  <a:gd name="connsiteY4" fmla="*/ 0 h 448331"/>
                  <a:gd name="connsiteX5" fmla="*/ 14298 w 30415"/>
                  <a:gd name="connsiteY5" fmla="*/ 111690 h 448331"/>
                  <a:gd name="connsiteX6" fmla="*/ 23481 w 30415"/>
                  <a:gd name="connsiteY6" fmla="*/ 223628 h 448331"/>
                  <a:gd name="connsiteX7" fmla="*/ 29024 w 30415"/>
                  <a:gd name="connsiteY7" fmla="*/ 335814 h 448331"/>
                  <a:gd name="connsiteX8" fmla="*/ 29934 w 30415"/>
                  <a:gd name="connsiteY8" fmla="*/ 448331 h 448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415" h="448331">
                    <a:moveTo>
                      <a:pt x="29934" y="448331"/>
                    </a:moveTo>
                    <a:cubicBezTo>
                      <a:pt x="24060" y="411184"/>
                      <a:pt x="19841" y="373954"/>
                      <a:pt x="16118" y="336641"/>
                    </a:cubicBezTo>
                    <a:cubicBezTo>
                      <a:pt x="12312" y="299329"/>
                      <a:pt x="9582" y="262016"/>
                      <a:pt x="6934" y="224703"/>
                    </a:cubicBezTo>
                    <a:cubicBezTo>
                      <a:pt x="4618" y="187308"/>
                      <a:pt x="2549" y="149912"/>
                      <a:pt x="1391" y="112517"/>
                    </a:cubicBezTo>
                    <a:cubicBezTo>
                      <a:pt x="150" y="75039"/>
                      <a:pt x="-512" y="37561"/>
                      <a:pt x="481" y="0"/>
                    </a:cubicBezTo>
                    <a:cubicBezTo>
                      <a:pt x="6355" y="37147"/>
                      <a:pt x="10657" y="74377"/>
                      <a:pt x="14298" y="111690"/>
                    </a:cubicBezTo>
                    <a:cubicBezTo>
                      <a:pt x="18103" y="149003"/>
                      <a:pt x="20833" y="186315"/>
                      <a:pt x="23481" y="223628"/>
                    </a:cubicBezTo>
                    <a:cubicBezTo>
                      <a:pt x="25797" y="261023"/>
                      <a:pt x="27866" y="298419"/>
                      <a:pt x="29024" y="335814"/>
                    </a:cubicBezTo>
                    <a:cubicBezTo>
                      <a:pt x="30265" y="373209"/>
                      <a:pt x="30927" y="410770"/>
                      <a:pt x="29934" y="448331"/>
                    </a:cubicBezTo>
                    <a:close/>
                  </a:path>
                </a:pathLst>
              </a:custGeom>
              <a:solidFill>
                <a:srgbClr val="0B4D43"/>
              </a:solidFill>
              <a:ln w="8271" cap="flat">
                <a:noFill/>
                <a:prstDash val="solid"/>
                <a:miter/>
              </a:ln>
            </p:spPr>
            <p:txBody>
              <a:bodyPr rtlCol="0" anchor="ctr"/>
              <a:lstStyle/>
              <a:p>
                <a:endParaRPr lang="zh-CN" altLang="en-US"/>
              </a:p>
            </p:txBody>
          </p:sp>
          <p:sp>
            <p:nvSpPr>
              <p:cNvPr id="103" name="任意多边形: 形状 102"/>
              <p:cNvSpPr/>
              <p:nvPr/>
            </p:nvSpPr>
            <p:spPr>
              <a:xfrm>
                <a:off x="2799134" y="2971334"/>
                <a:ext cx="45954" cy="54852"/>
              </a:xfrm>
              <a:custGeom>
                <a:avLst/>
                <a:gdLst>
                  <a:gd name="connsiteX0" fmla="*/ 45954 w 45954"/>
                  <a:gd name="connsiteY0" fmla="*/ 0 h 54852"/>
                  <a:gd name="connsiteX1" fmla="*/ 36771 w 45954"/>
                  <a:gd name="connsiteY1" fmla="*/ 16464 h 54852"/>
                  <a:gd name="connsiteX2" fmla="*/ 26181 w 45954"/>
                  <a:gd name="connsiteY2" fmla="*/ 30198 h 54852"/>
                  <a:gd name="connsiteX3" fmla="*/ 14350 w 45954"/>
                  <a:gd name="connsiteY3" fmla="*/ 42773 h 54852"/>
                  <a:gd name="connsiteX4" fmla="*/ 120 w 45954"/>
                  <a:gd name="connsiteY4" fmla="*/ 54852 h 54852"/>
                  <a:gd name="connsiteX5" fmla="*/ 3595 w 45954"/>
                  <a:gd name="connsiteY5" fmla="*/ 35575 h 54852"/>
                  <a:gd name="connsiteX6" fmla="*/ 13688 w 45954"/>
                  <a:gd name="connsiteY6" fmla="*/ 19442 h 54852"/>
                  <a:gd name="connsiteX7" fmla="*/ 27918 w 45954"/>
                  <a:gd name="connsiteY7" fmla="*/ 7032 h 54852"/>
                  <a:gd name="connsiteX8" fmla="*/ 45954 w 45954"/>
                  <a:gd name="connsiteY8" fmla="*/ 0 h 54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54" h="54852">
                    <a:moveTo>
                      <a:pt x="45954" y="0"/>
                    </a:moveTo>
                    <a:cubicBezTo>
                      <a:pt x="43307" y="6370"/>
                      <a:pt x="40080" y="11500"/>
                      <a:pt x="36771" y="16464"/>
                    </a:cubicBezTo>
                    <a:cubicBezTo>
                      <a:pt x="33379" y="21345"/>
                      <a:pt x="29904" y="25896"/>
                      <a:pt x="26181" y="30198"/>
                    </a:cubicBezTo>
                    <a:cubicBezTo>
                      <a:pt x="22458" y="34500"/>
                      <a:pt x="18570" y="38719"/>
                      <a:pt x="14350" y="42773"/>
                    </a:cubicBezTo>
                    <a:cubicBezTo>
                      <a:pt x="10048" y="46827"/>
                      <a:pt x="5829" y="50881"/>
                      <a:pt x="120" y="54852"/>
                    </a:cubicBezTo>
                    <a:cubicBezTo>
                      <a:pt x="-459" y="47985"/>
                      <a:pt x="1113" y="41449"/>
                      <a:pt x="3595" y="35575"/>
                    </a:cubicBezTo>
                    <a:cubicBezTo>
                      <a:pt x="6160" y="29701"/>
                      <a:pt x="9469" y="24158"/>
                      <a:pt x="13688" y="19442"/>
                    </a:cubicBezTo>
                    <a:cubicBezTo>
                      <a:pt x="17825" y="14644"/>
                      <a:pt x="22541" y="10507"/>
                      <a:pt x="27918" y="7032"/>
                    </a:cubicBezTo>
                    <a:cubicBezTo>
                      <a:pt x="33213" y="3723"/>
                      <a:pt x="39087" y="910"/>
                      <a:pt x="45954" y="0"/>
                    </a:cubicBezTo>
                    <a:close/>
                  </a:path>
                </a:pathLst>
              </a:custGeom>
              <a:solidFill>
                <a:srgbClr val="0B4D43"/>
              </a:solidFill>
              <a:ln w="8271" cap="flat">
                <a:noFill/>
                <a:prstDash val="solid"/>
                <a:miter/>
              </a:ln>
            </p:spPr>
            <p:txBody>
              <a:bodyPr rtlCol="0" anchor="ctr"/>
              <a:lstStyle/>
              <a:p>
                <a:endParaRPr lang="zh-CN" altLang="en-US"/>
              </a:p>
            </p:txBody>
          </p:sp>
          <p:sp>
            <p:nvSpPr>
              <p:cNvPr id="104" name="任意多边形: 形状 103"/>
              <p:cNvSpPr/>
              <p:nvPr/>
            </p:nvSpPr>
            <p:spPr>
              <a:xfrm>
                <a:off x="2745643" y="2891973"/>
                <a:ext cx="48316" cy="59836"/>
              </a:xfrm>
              <a:custGeom>
                <a:avLst/>
                <a:gdLst>
                  <a:gd name="connsiteX0" fmla="*/ 48316 w 48316"/>
                  <a:gd name="connsiteY0" fmla="*/ 59836 h 59836"/>
                  <a:gd name="connsiteX1" fmla="*/ 33093 w 48316"/>
                  <a:gd name="connsiteY1" fmla="*/ 46351 h 59836"/>
                  <a:gd name="connsiteX2" fmla="*/ 21097 w 48316"/>
                  <a:gd name="connsiteY2" fmla="*/ 31707 h 59836"/>
                  <a:gd name="connsiteX3" fmla="*/ 10673 w 48316"/>
                  <a:gd name="connsiteY3" fmla="*/ 16402 h 59836"/>
                  <a:gd name="connsiteX4" fmla="*/ 0 w 48316"/>
                  <a:gd name="connsiteY4" fmla="*/ 21 h 59836"/>
                  <a:gd name="connsiteX5" fmla="*/ 20022 w 48316"/>
                  <a:gd name="connsiteY5" fmla="*/ 7301 h 59836"/>
                  <a:gd name="connsiteX6" fmla="*/ 34500 w 48316"/>
                  <a:gd name="connsiteY6" fmla="*/ 21862 h 59836"/>
                  <a:gd name="connsiteX7" fmla="*/ 44179 w 48316"/>
                  <a:gd name="connsiteY7" fmla="*/ 39484 h 59836"/>
                  <a:gd name="connsiteX8" fmla="*/ 48316 w 48316"/>
                  <a:gd name="connsiteY8" fmla="*/ 59836 h 59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16" h="59836">
                    <a:moveTo>
                      <a:pt x="48316" y="59836"/>
                    </a:moveTo>
                    <a:cubicBezTo>
                      <a:pt x="42277" y="55700"/>
                      <a:pt x="37561" y="51067"/>
                      <a:pt x="33093" y="46351"/>
                    </a:cubicBezTo>
                    <a:cubicBezTo>
                      <a:pt x="28708" y="41553"/>
                      <a:pt x="24737" y="36671"/>
                      <a:pt x="21097" y="31707"/>
                    </a:cubicBezTo>
                    <a:cubicBezTo>
                      <a:pt x="17457" y="26661"/>
                      <a:pt x="13982" y="21614"/>
                      <a:pt x="10673" y="16402"/>
                    </a:cubicBezTo>
                    <a:cubicBezTo>
                      <a:pt x="7281" y="11107"/>
                      <a:pt x="4302" y="5895"/>
                      <a:pt x="0" y="21"/>
                    </a:cubicBezTo>
                    <a:cubicBezTo>
                      <a:pt x="7529" y="-310"/>
                      <a:pt x="14313" y="3413"/>
                      <a:pt x="20022" y="7301"/>
                    </a:cubicBezTo>
                    <a:cubicBezTo>
                      <a:pt x="25730" y="11438"/>
                      <a:pt x="30529" y="16402"/>
                      <a:pt x="34500" y="21862"/>
                    </a:cubicBezTo>
                    <a:cubicBezTo>
                      <a:pt x="38471" y="27322"/>
                      <a:pt x="41780" y="33196"/>
                      <a:pt x="44179" y="39484"/>
                    </a:cubicBezTo>
                    <a:cubicBezTo>
                      <a:pt x="46413" y="45855"/>
                      <a:pt x="48316" y="52473"/>
                      <a:pt x="48316" y="59836"/>
                    </a:cubicBezTo>
                    <a:close/>
                  </a:path>
                </a:pathLst>
              </a:custGeom>
              <a:solidFill>
                <a:srgbClr val="0B4D43"/>
              </a:solidFill>
              <a:ln w="8271" cap="flat">
                <a:noFill/>
                <a:prstDash val="solid"/>
                <a:miter/>
              </a:ln>
            </p:spPr>
            <p:txBody>
              <a:bodyPr rtlCol="0" anchor="ctr"/>
              <a:lstStyle/>
              <a:p>
                <a:endParaRPr lang="zh-CN" altLang="en-US"/>
              </a:p>
            </p:txBody>
          </p:sp>
          <p:sp>
            <p:nvSpPr>
              <p:cNvPr id="105" name="任意多边形: 形状 104"/>
              <p:cNvSpPr/>
              <p:nvPr/>
            </p:nvSpPr>
            <p:spPr>
              <a:xfrm>
                <a:off x="2745064" y="3069849"/>
                <a:ext cx="61470" cy="52886"/>
              </a:xfrm>
              <a:custGeom>
                <a:avLst/>
                <a:gdLst>
                  <a:gd name="connsiteX0" fmla="*/ 61471 w 61470"/>
                  <a:gd name="connsiteY0" fmla="*/ 52887 h 52886"/>
                  <a:gd name="connsiteX1" fmla="*/ 43601 w 61470"/>
                  <a:gd name="connsiteY1" fmla="*/ 41635 h 52886"/>
                  <a:gd name="connsiteX2" fmla="*/ 28295 w 61470"/>
                  <a:gd name="connsiteY2" fmla="*/ 29059 h 52886"/>
                  <a:gd name="connsiteX3" fmla="*/ 14065 w 61470"/>
                  <a:gd name="connsiteY3" fmla="*/ 15574 h 52886"/>
                  <a:gd name="connsiteX4" fmla="*/ 0 w 61470"/>
                  <a:gd name="connsiteY4" fmla="*/ 20 h 52886"/>
                  <a:gd name="connsiteX5" fmla="*/ 21428 w 61470"/>
                  <a:gd name="connsiteY5" fmla="*/ 4819 h 52886"/>
                  <a:gd name="connsiteX6" fmla="*/ 39298 w 61470"/>
                  <a:gd name="connsiteY6" fmla="*/ 16649 h 52886"/>
                  <a:gd name="connsiteX7" fmla="*/ 53198 w 61470"/>
                  <a:gd name="connsiteY7" fmla="*/ 32782 h 52886"/>
                  <a:gd name="connsiteX8" fmla="*/ 61471 w 61470"/>
                  <a:gd name="connsiteY8" fmla="*/ 52887 h 52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470" h="52886">
                    <a:moveTo>
                      <a:pt x="61471" y="52887"/>
                    </a:moveTo>
                    <a:cubicBezTo>
                      <a:pt x="54687" y="49494"/>
                      <a:pt x="49061" y="45606"/>
                      <a:pt x="43601" y="41635"/>
                    </a:cubicBezTo>
                    <a:cubicBezTo>
                      <a:pt x="38223" y="37581"/>
                      <a:pt x="33176" y="33444"/>
                      <a:pt x="28295" y="29059"/>
                    </a:cubicBezTo>
                    <a:cubicBezTo>
                      <a:pt x="23414" y="24674"/>
                      <a:pt x="18698" y="20372"/>
                      <a:pt x="14065" y="15574"/>
                    </a:cubicBezTo>
                    <a:cubicBezTo>
                      <a:pt x="9432" y="10775"/>
                      <a:pt x="4716" y="6142"/>
                      <a:pt x="0" y="20"/>
                    </a:cubicBezTo>
                    <a:cubicBezTo>
                      <a:pt x="7612" y="-228"/>
                      <a:pt x="14809" y="1840"/>
                      <a:pt x="21428" y="4819"/>
                    </a:cubicBezTo>
                    <a:cubicBezTo>
                      <a:pt x="27964" y="7880"/>
                      <a:pt x="34003" y="11851"/>
                      <a:pt x="39298" y="16649"/>
                    </a:cubicBezTo>
                    <a:cubicBezTo>
                      <a:pt x="44593" y="21365"/>
                      <a:pt x="49309" y="26743"/>
                      <a:pt x="53198" y="32782"/>
                    </a:cubicBezTo>
                    <a:cubicBezTo>
                      <a:pt x="56838" y="38822"/>
                      <a:pt x="60147" y="45275"/>
                      <a:pt x="61471" y="52887"/>
                    </a:cubicBezTo>
                    <a:close/>
                  </a:path>
                </a:pathLst>
              </a:custGeom>
              <a:solidFill>
                <a:srgbClr val="0B4D43"/>
              </a:solidFill>
              <a:ln w="8271" cap="flat">
                <a:noFill/>
                <a:prstDash val="solid"/>
                <a:miter/>
              </a:ln>
            </p:spPr>
            <p:txBody>
              <a:bodyPr rtlCol="0" anchor="ctr"/>
              <a:lstStyle/>
              <a:p>
                <a:endParaRPr lang="zh-CN" altLang="en-US"/>
              </a:p>
            </p:txBody>
          </p:sp>
        </p:grpSp>
        <p:grpSp>
          <p:nvGrpSpPr>
            <p:cNvPr id="106" name="图形 2"/>
            <p:cNvGrpSpPr/>
            <p:nvPr/>
          </p:nvGrpSpPr>
          <p:grpSpPr>
            <a:xfrm>
              <a:off x="715626" y="2777451"/>
              <a:ext cx="823849" cy="442762"/>
              <a:chOff x="715626" y="3741825"/>
              <a:chExt cx="823849" cy="442762"/>
            </a:xfrm>
          </p:grpSpPr>
          <p:sp>
            <p:nvSpPr>
              <p:cNvPr id="107" name="任意多边形: 形状 106"/>
              <p:cNvSpPr/>
              <p:nvPr/>
            </p:nvSpPr>
            <p:spPr>
              <a:xfrm>
                <a:off x="715626" y="3741825"/>
                <a:ext cx="823849" cy="442762"/>
              </a:xfrm>
              <a:custGeom>
                <a:avLst/>
                <a:gdLst>
                  <a:gd name="connsiteX0" fmla="*/ 801098 w 823849"/>
                  <a:gd name="connsiteY0" fmla="*/ 364443 h 442762"/>
                  <a:gd name="connsiteX1" fmla="*/ 468015 w 823849"/>
                  <a:gd name="connsiteY1" fmla="*/ 442212 h 442762"/>
                  <a:gd name="connsiteX2" fmla="*/ 481583 w 823849"/>
                  <a:gd name="connsiteY2" fmla="*/ 374702 h 442762"/>
                  <a:gd name="connsiteX3" fmla="*/ 419616 w 823849"/>
                  <a:gd name="connsiteY3" fmla="*/ 442295 h 442762"/>
                  <a:gd name="connsiteX4" fmla="*/ 56252 w 823849"/>
                  <a:gd name="connsiteY4" fmla="*/ 247293 h 442762"/>
                  <a:gd name="connsiteX5" fmla="*/ 95881 w 823849"/>
                  <a:gd name="connsiteY5" fmla="*/ 206175 h 442762"/>
                  <a:gd name="connsiteX6" fmla="*/ 26799 w 823849"/>
                  <a:gd name="connsiteY6" fmla="*/ 212628 h 442762"/>
                  <a:gd name="connsiteX7" fmla="*/ 227261 w 823849"/>
                  <a:gd name="connsiteY7" fmla="*/ 5050 h 442762"/>
                  <a:gd name="connsiteX8" fmla="*/ 249268 w 823849"/>
                  <a:gd name="connsiteY8" fmla="*/ 57255 h 442762"/>
                  <a:gd name="connsiteX9" fmla="*/ 271358 w 823849"/>
                  <a:gd name="connsiteY9" fmla="*/ 8608 h 442762"/>
                  <a:gd name="connsiteX10" fmla="*/ 823850 w 823849"/>
                  <a:gd name="connsiteY10" fmla="*/ 307771 h 442762"/>
                  <a:gd name="connsiteX11" fmla="*/ 801098 w 823849"/>
                  <a:gd name="connsiteY11" fmla="*/ 364443 h 442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3849" h="442762">
                    <a:moveTo>
                      <a:pt x="801098" y="364443"/>
                    </a:moveTo>
                    <a:cubicBezTo>
                      <a:pt x="801098" y="364443"/>
                      <a:pt x="717455" y="450403"/>
                      <a:pt x="468015" y="442212"/>
                    </a:cubicBezTo>
                    <a:lnTo>
                      <a:pt x="481583" y="374702"/>
                    </a:lnTo>
                    <a:lnTo>
                      <a:pt x="419616" y="442295"/>
                    </a:lnTo>
                    <a:cubicBezTo>
                      <a:pt x="419616" y="442295"/>
                      <a:pt x="226765" y="456856"/>
                      <a:pt x="56252" y="247293"/>
                    </a:cubicBezTo>
                    <a:lnTo>
                      <a:pt x="95881" y="206175"/>
                    </a:lnTo>
                    <a:lnTo>
                      <a:pt x="26799" y="212628"/>
                    </a:lnTo>
                    <a:cubicBezTo>
                      <a:pt x="26799" y="212628"/>
                      <a:pt x="-108057" y="-38385"/>
                      <a:pt x="227261" y="5050"/>
                    </a:cubicBezTo>
                    <a:lnTo>
                      <a:pt x="249268" y="57255"/>
                    </a:lnTo>
                    <a:lnTo>
                      <a:pt x="271358" y="8608"/>
                    </a:lnTo>
                    <a:cubicBezTo>
                      <a:pt x="271358" y="8608"/>
                      <a:pt x="516579" y="-5705"/>
                      <a:pt x="823850" y="307771"/>
                    </a:cubicBezTo>
                    <a:lnTo>
                      <a:pt x="801098" y="364443"/>
                    </a:lnTo>
                    <a:close/>
                  </a:path>
                </a:pathLst>
              </a:custGeom>
              <a:solidFill>
                <a:srgbClr val="79DAA7"/>
              </a:solidFill>
              <a:ln w="8271" cap="flat">
                <a:noFill/>
                <a:prstDash val="solid"/>
                <a:miter/>
              </a:ln>
            </p:spPr>
            <p:txBody>
              <a:bodyPr rtlCol="0" anchor="ctr"/>
              <a:lstStyle/>
              <a:p>
                <a:endParaRPr lang="zh-CN" altLang="en-US"/>
              </a:p>
            </p:txBody>
          </p:sp>
          <p:sp>
            <p:nvSpPr>
              <p:cNvPr id="108" name="任意多边形: 形状 107"/>
              <p:cNvSpPr/>
              <p:nvPr/>
            </p:nvSpPr>
            <p:spPr>
              <a:xfrm>
                <a:off x="800503" y="3860302"/>
                <a:ext cx="723997" cy="224455"/>
              </a:xfrm>
              <a:custGeom>
                <a:avLst/>
                <a:gdLst>
                  <a:gd name="connsiteX0" fmla="*/ 0 w 723997"/>
                  <a:gd name="connsiteY0" fmla="*/ 0 h 224455"/>
                  <a:gd name="connsiteX1" fmla="*/ 178207 w 723997"/>
                  <a:gd name="connsiteY1" fmla="*/ 65359 h 224455"/>
                  <a:gd name="connsiteX2" fmla="*/ 358069 w 723997"/>
                  <a:gd name="connsiteY2" fmla="*/ 125093 h 224455"/>
                  <a:gd name="connsiteX3" fmla="*/ 539917 w 723997"/>
                  <a:gd name="connsiteY3" fmla="*/ 178373 h 224455"/>
                  <a:gd name="connsiteX4" fmla="*/ 585668 w 723997"/>
                  <a:gd name="connsiteY4" fmla="*/ 190700 h 224455"/>
                  <a:gd name="connsiteX5" fmla="*/ 631668 w 723997"/>
                  <a:gd name="connsiteY5" fmla="*/ 202200 h 224455"/>
                  <a:gd name="connsiteX6" fmla="*/ 723998 w 723997"/>
                  <a:gd name="connsiteY6" fmla="*/ 224455 h 224455"/>
                  <a:gd name="connsiteX7" fmla="*/ 536773 w 723997"/>
                  <a:gd name="connsiteY7" fmla="*/ 191031 h 224455"/>
                  <a:gd name="connsiteX8" fmla="*/ 513525 w 723997"/>
                  <a:gd name="connsiteY8" fmla="*/ 185736 h 224455"/>
                  <a:gd name="connsiteX9" fmla="*/ 490442 w 723997"/>
                  <a:gd name="connsiteY9" fmla="*/ 179862 h 224455"/>
                  <a:gd name="connsiteX10" fmla="*/ 444360 w 723997"/>
                  <a:gd name="connsiteY10" fmla="*/ 167866 h 224455"/>
                  <a:gd name="connsiteX11" fmla="*/ 353105 w 723997"/>
                  <a:gd name="connsiteY11" fmla="*/ 140895 h 224455"/>
                  <a:gd name="connsiteX12" fmla="*/ 173657 w 723997"/>
                  <a:gd name="connsiteY12" fmla="*/ 77438 h 224455"/>
                  <a:gd name="connsiteX13" fmla="*/ 0 w 723997"/>
                  <a:gd name="connsiteY13" fmla="*/ 0 h 22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23997" h="224455">
                    <a:moveTo>
                      <a:pt x="0" y="0"/>
                    </a:moveTo>
                    <a:cubicBezTo>
                      <a:pt x="59154" y="22834"/>
                      <a:pt x="118639" y="44262"/>
                      <a:pt x="178207" y="65359"/>
                    </a:cubicBezTo>
                    <a:cubicBezTo>
                      <a:pt x="237858" y="86291"/>
                      <a:pt x="297757" y="106312"/>
                      <a:pt x="358069" y="125093"/>
                    </a:cubicBezTo>
                    <a:cubicBezTo>
                      <a:pt x="418216" y="144369"/>
                      <a:pt x="478942" y="161826"/>
                      <a:pt x="539917" y="178373"/>
                    </a:cubicBezTo>
                    <a:lnTo>
                      <a:pt x="585668" y="190700"/>
                    </a:lnTo>
                    <a:lnTo>
                      <a:pt x="631668" y="202200"/>
                    </a:lnTo>
                    <a:cubicBezTo>
                      <a:pt x="662196" y="210721"/>
                      <a:pt x="693304" y="216430"/>
                      <a:pt x="723998" y="224455"/>
                    </a:cubicBezTo>
                    <a:cubicBezTo>
                      <a:pt x="661204" y="216099"/>
                      <a:pt x="598409" y="205840"/>
                      <a:pt x="536773" y="191031"/>
                    </a:cubicBezTo>
                    <a:lnTo>
                      <a:pt x="513525" y="185736"/>
                    </a:lnTo>
                    <a:lnTo>
                      <a:pt x="490442" y="179862"/>
                    </a:lnTo>
                    <a:cubicBezTo>
                      <a:pt x="475054" y="175891"/>
                      <a:pt x="459666" y="172085"/>
                      <a:pt x="444360" y="167866"/>
                    </a:cubicBezTo>
                    <a:cubicBezTo>
                      <a:pt x="413831" y="159179"/>
                      <a:pt x="383303" y="150492"/>
                      <a:pt x="353105" y="140895"/>
                    </a:cubicBezTo>
                    <a:cubicBezTo>
                      <a:pt x="292627" y="121701"/>
                      <a:pt x="232646" y="100935"/>
                      <a:pt x="173657" y="77438"/>
                    </a:cubicBezTo>
                    <a:cubicBezTo>
                      <a:pt x="114668" y="54190"/>
                      <a:pt x="56507" y="28708"/>
                      <a:pt x="0" y="0"/>
                    </a:cubicBezTo>
                    <a:close/>
                  </a:path>
                </a:pathLst>
              </a:custGeom>
              <a:solidFill>
                <a:srgbClr val="0B4D43"/>
              </a:solidFill>
              <a:ln w="8271" cap="flat">
                <a:noFill/>
                <a:prstDash val="solid"/>
                <a:miter/>
              </a:ln>
            </p:spPr>
            <p:txBody>
              <a:bodyPr rtlCol="0" anchor="ctr"/>
              <a:lstStyle/>
              <a:p>
                <a:endParaRPr lang="zh-CN" altLang="en-US"/>
              </a:p>
            </p:txBody>
          </p:sp>
        </p:grpSp>
        <p:grpSp>
          <p:nvGrpSpPr>
            <p:cNvPr id="109" name="图形 2"/>
            <p:cNvGrpSpPr/>
            <p:nvPr/>
          </p:nvGrpSpPr>
          <p:grpSpPr>
            <a:xfrm>
              <a:off x="1427373" y="1123949"/>
              <a:ext cx="948039" cy="982621"/>
              <a:chOff x="1427373" y="2088323"/>
              <a:chExt cx="948039" cy="982621"/>
            </a:xfrm>
            <a:solidFill>
              <a:srgbClr val="FDD985"/>
            </a:solidFill>
          </p:grpSpPr>
          <p:sp>
            <p:nvSpPr>
              <p:cNvPr id="110" name="任意多边形: 形状 109"/>
              <p:cNvSpPr/>
              <p:nvPr/>
            </p:nvSpPr>
            <p:spPr>
              <a:xfrm>
                <a:off x="1637860" y="2361849"/>
                <a:ext cx="515466" cy="482891"/>
              </a:xfrm>
              <a:custGeom>
                <a:avLst/>
                <a:gdLst>
                  <a:gd name="connsiteX0" fmla="*/ 514917 w 515466"/>
                  <a:gd name="connsiteY0" fmla="*/ 227010 h 482891"/>
                  <a:gd name="connsiteX1" fmla="*/ 203344 w 515466"/>
                  <a:gd name="connsiteY1" fmla="*/ 7933 h 482891"/>
                  <a:gd name="connsiteX2" fmla="*/ 7018 w 515466"/>
                  <a:gd name="connsiteY2" fmla="*/ 175219 h 482891"/>
                  <a:gd name="connsiteX3" fmla="*/ 384199 w 515466"/>
                  <a:gd name="connsiteY3" fmla="*/ 451714 h 482891"/>
                  <a:gd name="connsiteX4" fmla="*/ 514917 w 515466"/>
                  <a:gd name="connsiteY4" fmla="*/ 227010 h 4828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5466" h="482891">
                    <a:moveTo>
                      <a:pt x="514917" y="227010"/>
                    </a:moveTo>
                    <a:cubicBezTo>
                      <a:pt x="504575" y="72961"/>
                      <a:pt x="352925" y="-30124"/>
                      <a:pt x="203344" y="7933"/>
                    </a:cubicBezTo>
                    <a:cubicBezTo>
                      <a:pt x="128222" y="27044"/>
                      <a:pt x="34568" y="71555"/>
                      <a:pt x="7018" y="175219"/>
                    </a:cubicBezTo>
                    <a:cubicBezTo>
                      <a:pt x="-41216" y="356570"/>
                      <a:pt x="167272" y="562411"/>
                      <a:pt x="384199" y="451714"/>
                    </a:cubicBezTo>
                    <a:cubicBezTo>
                      <a:pt x="480996" y="402322"/>
                      <a:pt x="520708" y="313632"/>
                      <a:pt x="514917" y="227010"/>
                    </a:cubicBezTo>
                    <a:close/>
                  </a:path>
                </a:pathLst>
              </a:custGeom>
              <a:solidFill>
                <a:srgbClr val="FDD985"/>
              </a:solidFill>
              <a:ln w="8271" cap="flat">
                <a:noFill/>
                <a:prstDash val="solid"/>
                <a:miter/>
              </a:ln>
            </p:spPr>
            <p:txBody>
              <a:bodyPr rtlCol="0" anchor="ctr"/>
              <a:lstStyle/>
              <a:p>
                <a:endParaRPr lang="zh-CN" altLang="en-US"/>
              </a:p>
            </p:txBody>
          </p:sp>
          <p:sp>
            <p:nvSpPr>
              <p:cNvPr id="111" name="任意多边形: 形状 110"/>
              <p:cNvSpPr/>
              <p:nvPr/>
            </p:nvSpPr>
            <p:spPr>
              <a:xfrm>
                <a:off x="1782381" y="2088323"/>
                <a:ext cx="52701" cy="237113"/>
              </a:xfrm>
              <a:custGeom>
                <a:avLst/>
                <a:gdLst>
                  <a:gd name="connsiteX0" fmla="*/ 0 w 52701"/>
                  <a:gd name="connsiteY0" fmla="*/ 0 h 237113"/>
                  <a:gd name="connsiteX1" fmla="*/ 52701 w 52701"/>
                  <a:gd name="connsiteY1" fmla="*/ 237113 h 237113"/>
                </a:gdLst>
                <a:ahLst/>
                <a:cxnLst>
                  <a:cxn ang="0">
                    <a:pos x="connsiteX0" y="connsiteY0"/>
                  </a:cxn>
                  <a:cxn ang="0">
                    <a:pos x="connsiteX1" y="connsiteY1"/>
                  </a:cxn>
                </a:cxnLst>
                <a:rect l="l" t="t" r="r" b="b"/>
                <a:pathLst>
                  <a:path w="52701" h="237113">
                    <a:moveTo>
                      <a:pt x="0" y="0"/>
                    </a:moveTo>
                    <a:lnTo>
                      <a:pt x="52701" y="237113"/>
                    </a:lnTo>
                  </a:path>
                </a:pathLst>
              </a:custGeom>
              <a:ln w="13544" cap="rnd">
                <a:solidFill>
                  <a:srgbClr val="FDD985"/>
                </a:solidFill>
                <a:prstDash val="solid"/>
                <a:miter/>
              </a:ln>
            </p:spPr>
            <p:txBody>
              <a:bodyPr rtlCol="0" anchor="ctr"/>
              <a:lstStyle/>
              <a:p>
                <a:endParaRPr lang="zh-CN" altLang="en-US"/>
              </a:p>
            </p:txBody>
          </p:sp>
          <p:sp>
            <p:nvSpPr>
              <p:cNvPr id="112" name="任意多边形: 形状 111"/>
              <p:cNvSpPr/>
              <p:nvPr/>
            </p:nvSpPr>
            <p:spPr>
              <a:xfrm>
                <a:off x="2061854" y="2145244"/>
                <a:ext cx="113840" cy="196656"/>
              </a:xfrm>
              <a:custGeom>
                <a:avLst/>
                <a:gdLst>
                  <a:gd name="connsiteX0" fmla="*/ 113841 w 113840"/>
                  <a:gd name="connsiteY0" fmla="*/ 0 h 196656"/>
                  <a:gd name="connsiteX1" fmla="*/ 0 w 113840"/>
                  <a:gd name="connsiteY1" fmla="*/ 196657 h 196656"/>
                </a:gdLst>
                <a:ahLst/>
                <a:cxnLst>
                  <a:cxn ang="0">
                    <a:pos x="connsiteX0" y="connsiteY0"/>
                  </a:cxn>
                  <a:cxn ang="0">
                    <a:pos x="connsiteX1" y="connsiteY1"/>
                  </a:cxn>
                </a:cxnLst>
                <a:rect l="l" t="t" r="r" b="b"/>
                <a:pathLst>
                  <a:path w="113840" h="196656">
                    <a:moveTo>
                      <a:pt x="113841" y="0"/>
                    </a:moveTo>
                    <a:lnTo>
                      <a:pt x="0" y="196657"/>
                    </a:lnTo>
                  </a:path>
                </a:pathLst>
              </a:custGeom>
              <a:ln w="13544" cap="rnd">
                <a:solidFill>
                  <a:srgbClr val="FDD985"/>
                </a:solidFill>
                <a:prstDash val="solid"/>
                <a:miter/>
              </a:ln>
            </p:spPr>
            <p:txBody>
              <a:bodyPr rtlCol="0" anchor="ctr"/>
              <a:lstStyle/>
              <a:p>
                <a:endParaRPr lang="zh-CN" altLang="en-US"/>
              </a:p>
            </p:txBody>
          </p:sp>
          <p:sp>
            <p:nvSpPr>
              <p:cNvPr id="113" name="任意多边形: 形状 112"/>
              <p:cNvSpPr/>
              <p:nvPr/>
            </p:nvSpPr>
            <p:spPr>
              <a:xfrm>
                <a:off x="2166180" y="2424634"/>
                <a:ext cx="209232" cy="57582"/>
              </a:xfrm>
              <a:custGeom>
                <a:avLst/>
                <a:gdLst>
                  <a:gd name="connsiteX0" fmla="*/ 209232 w 209232"/>
                  <a:gd name="connsiteY0" fmla="*/ 0 h 57582"/>
                  <a:gd name="connsiteX1" fmla="*/ 0 w 209232"/>
                  <a:gd name="connsiteY1" fmla="*/ 57582 h 57582"/>
                </a:gdLst>
                <a:ahLst/>
                <a:cxnLst>
                  <a:cxn ang="0">
                    <a:pos x="connsiteX0" y="connsiteY0"/>
                  </a:cxn>
                  <a:cxn ang="0">
                    <a:pos x="connsiteX1" y="connsiteY1"/>
                  </a:cxn>
                </a:cxnLst>
                <a:rect l="l" t="t" r="r" b="b"/>
                <a:pathLst>
                  <a:path w="209232" h="57582">
                    <a:moveTo>
                      <a:pt x="209232" y="0"/>
                    </a:moveTo>
                    <a:lnTo>
                      <a:pt x="0" y="57582"/>
                    </a:lnTo>
                  </a:path>
                </a:pathLst>
              </a:custGeom>
              <a:ln w="13544" cap="rnd">
                <a:solidFill>
                  <a:srgbClr val="FDD985"/>
                </a:solidFill>
                <a:prstDash val="solid"/>
                <a:miter/>
              </a:ln>
            </p:spPr>
            <p:txBody>
              <a:bodyPr rtlCol="0" anchor="ctr"/>
              <a:lstStyle/>
              <a:p>
                <a:endParaRPr lang="zh-CN" altLang="en-US"/>
              </a:p>
            </p:txBody>
          </p:sp>
          <p:sp>
            <p:nvSpPr>
              <p:cNvPr id="114" name="任意多边形: 形状 113"/>
              <p:cNvSpPr/>
              <p:nvPr/>
            </p:nvSpPr>
            <p:spPr>
              <a:xfrm>
                <a:off x="1441189" y="2307152"/>
                <a:ext cx="201868" cy="108876"/>
              </a:xfrm>
              <a:custGeom>
                <a:avLst/>
                <a:gdLst>
                  <a:gd name="connsiteX0" fmla="*/ 0 w 201868"/>
                  <a:gd name="connsiteY0" fmla="*/ 0 h 108876"/>
                  <a:gd name="connsiteX1" fmla="*/ 201869 w 201868"/>
                  <a:gd name="connsiteY1" fmla="*/ 108877 h 108876"/>
                </a:gdLst>
                <a:ahLst/>
                <a:cxnLst>
                  <a:cxn ang="0">
                    <a:pos x="connsiteX0" y="connsiteY0"/>
                  </a:cxn>
                  <a:cxn ang="0">
                    <a:pos x="connsiteX1" y="connsiteY1"/>
                  </a:cxn>
                </a:cxnLst>
                <a:rect l="l" t="t" r="r" b="b"/>
                <a:pathLst>
                  <a:path w="201868" h="108876">
                    <a:moveTo>
                      <a:pt x="0" y="0"/>
                    </a:moveTo>
                    <a:lnTo>
                      <a:pt x="201869" y="108877"/>
                    </a:lnTo>
                  </a:path>
                </a:pathLst>
              </a:custGeom>
              <a:ln w="13544" cap="rnd">
                <a:solidFill>
                  <a:srgbClr val="FDD985"/>
                </a:solidFill>
                <a:prstDash val="solid"/>
                <a:miter/>
              </a:ln>
            </p:spPr>
            <p:txBody>
              <a:bodyPr rtlCol="0" anchor="ctr"/>
              <a:lstStyle/>
              <a:p>
                <a:endParaRPr lang="zh-CN" altLang="en-US"/>
              </a:p>
            </p:txBody>
          </p:sp>
          <p:sp>
            <p:nvSpPr>
              <p:cNvPr id="115" name="任意多边形: 形状 114"/>
              <p:cNvSpPr/>
              <p:nvPr/>
            </p:nvSpPr>
            <p:spPr>
              <a:xfrm>
                <a:off x="1427373" y="2671013"/>
                <a:ext cx="180606" cy="47737"/>
              </a:xfrm>
              <a:custGeom>
                <a:avLst/>
                <a:gdLst>
                  <a:gd name="connsiteX0" fmla="*/ 0 w 180606"/>
                  <a:gd name="connsiteY0" fmla="*/ 47737 h 47737"/>
                  <a:gd name="connsiteX1" fmla="*/ 180606 w 180606"/>
                  <a:gd name="connsiteY1" fmla="*/ 0 h 47737"/>
                </a:gdLst>
                <a:ahLst/>
                <a:cxnLst>
                  <a:cxn ang="0">
                    <a:pos x="connsiteX0" y="connsiteY0"/>
                  </a:cxn>
                  <a:cxn ang="0">
                    <a:pos x="connsiteX1" y="connsiteY1"/>
                  </a:cxn>
                </a:cxnLst>
                <a:rect l="l" t="t" r="r" b="b"/>
                <a:pathLst>
                  <a:path w="180606" h="47737">
                    <a:moveTo>
                      <a:pt x="0" y="47737"/>
                    </a:moveTo>
                    <a:lnTo>
                      <a:pt x="180606" y="0"/>
                    </a:lnTo>
                  </a:path>
                </a:pathLst>
              </a:custGeom>
              <a:ln w="13544" cap="rnd">
                <a:solidFill>
                  <a:srgbClr val="FDD985"/>
                </a:solidFill>
                <a:prstDash val="solid"/>
                <a:miter/>
              </a:ln>
            </p:spPr>
            <p:txBody>
              <a:bodyPr rtlCol="0" anchor="ctr"/>
              <a:lstStyle/>
              <a:p>
                <a:endParaRPr lang="zh-CN" altLang="en-US"/>
              </a:p>
            </p:txBody>
          </p:sp>
          <p:sp>
            <p:nvSpPr>
              <p:cNvPr id="116" name="任意多边形: 形状 115"/>
              <p:cNvSpPr/>
              <p:nvPr/>
            </p:nvSpPr>
            <p:spPr>
              <a:xfrm>
                <a:off x="1711892" y="2858073"/>
                <a:ext cx="69330" cy="212872"/>
              </a:xfrm>
              <a:custGeom>
                <a:avLst/>
                <a:gdLst>
                  <a:gd name="connsiteX0" fmla="*/ 69330 w 69330"/>
                  <a:gd name="connsiteY0" fmla="*/ 0 h 212872"/>
                  <a:gd name="connsiteX1" fmla="*/ 0 w 69330"/>
                  <a:gd name="connsiteY1" fmla="*/ 212873 h 212872"/>
                </a:gdLst>
                <a:ahLst/>
                <a:cxnLst>
                  <a:cxn ang="0">
                    <a:pos x="connsiteX0" y="connsiteY0"/>
                  </a:cxn>
                  <a:cxn ang="0">
                    <a:pos x="connsiteX1" y="connsiteY1"/>
                  </a:cxn>
                </a:cxnLst>
                <a:rect l="l" t="t" r="r" b="b"/>
                <a:pathLst>
                  <a:path w="69330" h="212872">
                    <a:moveTo>
                      <a:pt x="69330" y="0"/>
                    </a:moveTo>
                    <a:lnTo>
                      <a:pt x="0" y="212873"/>
                    </a:lnTo>
                  </a:path>
                </a:pathLst>
              </a:custGeom>
              <a:ln w="13544" cap="rnd">
                <a:solidFill>
                  <a:srgbClr val="FDD985"/>
                </a:solidFill>
                <a:prstDash val="solid"/>
                <a:miter/>
              </a:ln>
            </p:spPr>
            <p:txBody>
              <a:bodyPr rtlCol="0" anchor="ctr"/>
              <a:lstStyle/>
              <a:p>
                <a:endParaRPr lang="zh-CN" altLang="en-US"/>
              </a:p>
            </p:txBody>
          </p:sp>
        </p:grpSp>
        <p:grpSp>
          <p:nvGrpSpPr>
            <p:cNvPr id="117" name="图形 2"/>
            <p:cNvGrpSpPr/>
            <p:nvPr/>
          </p:nvGrpSpPr>
          <p:grpSpPr>
            <a:xfrm>
              <a:off x="1474283" y="1835785"/>
              <a:ext cx="661041" cy="1452050"/>
              <a:chOff x="1474283" y="2800159"/>
              <a:chExt cx="661041" cy="1452050"/>
            </a:xfrm>
          </p:grpSpPr>
          <p:sp>
            <p:nvSpPr>
              <p:cNvPr id="118" name="任意多边形: 形状 117"/>
              <p:cNvSpPr/>
              <p:nvPr/>
            </p:nvSpPr>
            <p:spPr>
              <a:xfrm>
                <a:off x="1622954" y="2989784"/>
                <a:ext cx="511456" cy="1262425"/>
              </a:xfrm>
              <a:custGeom>
                <a:avLst/>
                <a:gdLst>
                  <a:gd name="connsiteX0" fmla="*/ 0 w 511456"/>
                  <a:gd name="connsiteY0" fmla="*/ 0 h 1262425"/>
                  <a:gd name="connsiteX1" fmla="*/ 511456 w 511456"/>
                  <a:gd name="connsiteY1" fmla="*/ 1262426 h 1262425"/>
                </a:gdLst>
                <a:ahLst/>
                <a:cxnLst>
                  <a:cxn ang="0">
                    <a:pos x="connsiteX0" y="connsiteY0"/>
                  </a:cxn>
                  <a:cxn ang="0">
                    <a:pos x="connsiteX1" y="connsiteY1"/>
                  </a:cxn>
                </a:cxnLst>
                <a:rect l="l" t="t" r="r" b="b"/>
                <a:pathLst>
                  <a:path w="511456" h="1262425">
                    <a:moveTo>
                      <a:pt x="0" y="0"/>
                    </a:moveTo>
                    <a:cubicBezTo>
                      <a:pt x="0" y="0"/>
                      <a:pt x="274343" y="384048"/>
                      <a:pt x="511456" y="1262426"/>
                    </a:cubicBezTo>
                  </a:path>
                </a:pathLst>
              </a:custGeom>
              <a:noFill/>
              <a:ln w="16542" cap="rnd">
                <a:solidFill>
                  <a:srgbClr val="0B4D43"/>
                </a:solidFill>
                <a:prstDash val="solid"/>
                <a:miter/>
              </a:ln>
            </p:spPr>
            <p:txBody>
              <a:bodyPr rtlCol="0" anchor="ctr"/>
              <a:lstStyle/>
              <a:p>
                <a:endParaRPr lang="zh-CN" altLang="en-US"/>
              </a:p>
            </p:txBody>
          </p:sp>
          <p:sp>
            <p:nvSpPr>
              <p:cNvPr id="119" name="任意多边形: 形状 118"/>
              <p:cNvSpPr/>
              <p:nvPr/>
            </p:nvSpPr>
            <p:spPr>
              <a:xfrm>
                <a:off x="1498365" y="2800159"/>
                <a:ext cx="138552" cy="211134"/>
              </a:xfrm>
              <a:custGeom>
                <a:avLst/>
                <a:gdLst>
                  <a:gd name="connsiteX0" fmla="*/ 75 w 138552"/>
                  <a:gd name="connsiteY0" fmla="*/ 0 h 211134"/>
                  <a:gd name="connsiteX1" fmla="*/ 138240 w 138552"/>
                  <a:gd name="connsiteY1" fmla="*/ 211135 h 211134"/>
                  <a:gd name="connsiteX2" fmla="*/ 75 w 138552"/>
                  <a:gd name="connsiteY2" fmla="*/ 0 h 211134"/>
                </a:gdLst>
                <a:ahLst/>
                <a:cxnLst>
                  <a:cxn ang="0">
                    <a:pos x="connsiteX0" y="connsiteY0"/>
                  </a:cxn>
                  <a:cxn ang="0">
                    <a:pos x="connsiteX1" y="connsiteY1"/>
                  </a:cxn>
                  <a:cxn ang="0">
                    <a:pos x="connsiteX2" y="connsiteY2"/>
                  </a:cxn>
                </a:cxnLst>
                <a:rect l="l" t="t" r="r" b="b"/>
                <a:pathLst>
                  <a:path w="138552" h="211134">
                    <a:moveTo>
                      <a:pt x="75" y="0"/>
                    </a:moveTo>
                    <a:cubicBezTo>
                      <a:pt x="75" y="0"/>
                      <a:pt x="146182" y="46165"/>
                      <a:pt x="138240" y="211135"/>
                    </a:cubicBezTo>
                    <a:cubicBezTo>
                      <a:pt x="138240" y="211052"/>
                      <a:pt x="-3730" y="153305"/>
                      <a:pt x="75" y="0"/>
                    </a:cubicBezTo>
                    <a:close/>
                  </a:path>
                </a:pathLst>
              </a:custGeom>
              <a:solidFill>
                <a:srgbClr val="30898B"/>
              </a:solidFill>
              <a:ln w="8271" cap="flat">
                <a:noFill/>
                <a:prstDash val="solid"/>
                <a:miter/>
              </a:ln>
            </p:spPr>
            <p:txBody>
              <a:bodyPr rtlCol="0" anchor="ctr"/>
              <a:lstStyle/>
              <a:p>
                <a:endParaRPr lang="zh-CN" altLang="en-US"/>
              </a:p>
            </p:txBody>
          </p:sp>
          <p:sp>
            <p:nvSpPr>
              <p:cNvPr id="120" name="任意多边形: 形状 119"/>
              <p:cNvSpPr/>
              <p:nvPr/>
            </p:nvSpPr>
            <p:spPr>
              <a:xfrm>
                <a:off x="1474283" y="3051329"/>
                <a:ext cx="217008" cy="83490"/>
              </a:xfrm>
              <a:custGeom>
                <a:avLst/>
                <a:gdLst>
                  <a:gd name="connsiteX0" fmla="*/ 0 w 217008"/>
                  <a:gd name="connsiteY0" fmla="*/ 18457 h 83490"/>
                  <a:gd name="connsiteX1" fmla="*/ 217009 w 217008"/>
                  <a:gd name="connsiteY1" fmla="*/ 62141 h 83490"/>
                  <a:gd name="connsiteX2" fmla="*/ 0 w 217008"/>
                  <a:gd name="connsiteY2" fmla="*/ 18457 h 83490"/>
                </a:gdLst>
                <a:ahLst/>
                <a:cxnLst>
                  <a:cxn ang="0">
                    <a:pos x="connsiteX0" y="connsiteY0"/>
                  </a:cxn>
                  <a:cxn ang="0">
                    <a:pos x="connsiteX1" y="connsiteY1"/>
                  </a:cxn>
                  <a:cxn ang="0">
                    <a:pos x="connsiteX2" y="connsiteY2"/>
                  </a:cxn>
                </a:cxnLst>
                <a:rect l="l" t="t" r="r" b="b"/>
                <a:pathLst>
                  <a:path w="217008" h="83490">
                    <a:moveTo>
                      <a:pt x="0" y="18457"/>
                    </a:moveTo>
                    <a:cubicBezTo>
                      <a:pt x="0" y="18457"/>
                      <a:pt x="99859" y="-44502"/>
                      <a:pt x="217009" y="62141"/>
                    </a:cubicBezTo>
                    <a:cubicBezTo>
                      <a:pt x="217009" y="62141"/>
                      <a:pt x="113262" y="132216"/>
                      <a:pt x="0" y="18457"/>
                    </a:cubicBezTo>
                    <a:close/>
                  </a:path>
                </a:pathLst>
              </a:custGeom>
              <a:solidFill>
                <a:srgbClr val="30898B"/>
              </a:solidFill>
              <a:ln w="8271" cap="flat">
                <a:noFill/>
                <a:prstDash val="solid"/>
                <a:miter/>
              </a:ln>
            </p:spPr>
            <p:txBody>
              <a:bodyPr rtlCol="0" anchor="ctr"/>
              <a:lstStyle/>
              <a:p>
                <a:endParaRPr lang="zh-CN" altLang="en-US"/>
              </a:p>
            </p:txBody>
          </p:sp>
          <p:sp>
            <p:nvSpPr>
              <p:cNvPr id="121" name="任意多边形: 形状 120"/>
              <p:cNvSpPr/>
              <p:nvPr/>
            </p:nvSpPr>
            <p:spPr>
              <a:xfrm>
                <a:off x="1585062" y="3251332"/>
                <a:ext cx="212706" cy="90427"/>
              </a:xfrm>
              <a:custGeom>
                <a:avLst/>
                <a:gdLst>
                  <a:gd name="connsiteX0" fmla="*/ 0 w 212706"/>
                  <a:gd name="connsiteY0" fmla="*/ 12050 h 90427"/>
                  <a:gd name="connsiteX1" fmla="*/ 212707 w 212706"/>
                  <a:gd name="connsiteY1" fmla="*/ 71949 h 90427"/>
                  <a:gd name="connsiteX2" fmla="*/ 0 w 212706"/>
                  <a:gd name="connsiteY2" fmla="*/ 12050 h 90427"/>
                </a:gdLst>
                <a:ahLst/>
                <a:cxnLst>
                  <a:cxn ang="0">
                    <a:pos x="connsiteX0" y="connsiteY0"/>
                  </a:cxn>
                  <a:cxn ang="0">
                    <a:pos x="connsiteX1" y="connsiteY1"/>
                  </a:cxn>
                  <a:cxn ang="0">
                    <a:pos x="connsiteX2" y="connsiteY2"/>
                  </a:cxn>
                </a:cxnLst>
                <a:rect l="l" t="t" r="r" b="b"/>
                <a:pathLst>
                  <a:path w="212706" h="90427">
                    <a:moveTo>
                      <a:pt x="0" y="12050"/>
                    </a:moveTo>
                    <a:cubicBezTo>
                      <a:pt x="0" y="12050"/>
                      <a:pt x="103003" y="-39906"/>
                      <a:pt x="212707" y="71949"/>
                    </a:cubicBezTo>
                    <a:cubicBezTo>
                      <a:pt x="212707" y="71949"/>
                      <a:pt x="107140" y="141031"/>
                      <a:pt x="0" y="12050"/>
                    </a:cubicBezTo>
                    <a:close/>
                  </a:path>
                </a:pathLst>
              </a:custGeom>
              <a:solidFill>
                <a:srgbClr val="30898B"/>
              </a:solidFill>
              <a:ln w="8271" cap="flat">
                <a:noFill/>
                <a:prstDash val="solid"/>
                <a:miter/>
              </a:ln>
            </p:spPr>
            <p:txBody>
              <a:bodyPr rtlCol="0" anchor="ctr"/>
              <a:lstStyle/>
              <a:p>
                <a:endParaRPr lang="zh-CN" altLang="en-US"/>
              </a:p>
            </p:txBody>
          </p:sp>
          <p:sp>
            <p:nvSpPr>
              <p:cNvPr id="122" name="任意多边形: 形状 121"/>
              <p:cNvSpPr/>
              <p:nvPr/>
            </p:nvSpPr>
            <p:spPr>
              <a:xfrm>
                <a:off x="1758444" y="3006910"/>
                <a:ext cx="82339" cy="222552"/>
              </a:xfrm>
              <a:custGeom>
                <a:avLst/>
                <a:gdLst>
                  <a:gd name="connsiteX0" fmla="*/ 75397 w 82339"/>
                  <a:gd name="connsiteY0" fmla="*/ 0 h 222552"/>
                  <a:gd name="connsiteX1" fmla="*/ 12354 w 82339"/>
                  <a:gd name="connsiteY1" fmla="*/ 222552 h 222552"/>
                  <a:gd name="connsiteX2" fmla="*/ 75397 w 82339"/>
                  <a:gd name="connsiteY2" fmla="*/ 0 h 222552"/>
                </a:gdLst>
                <a:ahLst/>
                <a:cxnLst>
                  <a:cxn ang="0">
                    <a:pos x="connsiteX0" y="connsiteY0"/>
                  </a:cxn>
                  <a:cxn ang="0">
                    <a:pos x="connsiteX1" y="connsiteY1"/>
                  </a:cxn>
                  <a:cxn ang="0">
                    <a:pos x="connsiteX2" y="connsiteY2"/>
                  </a:cxn>
                </a:cxnLst>
                <a:rect l="l" t="t" r="r" b="b"/>
                <a:pathLst>
                  <a:path w="82339" h="222552">
                    <a:moveTo>
                      <a:pt x="75397" y="0"/>
                    </a:moveTo>
                    <a:cubicBezTo>
                      <a:pt x="75397" y="0"/>
                      <a:pt x="113206" y="116075"/>
                      <a:pt x="12354" y="222552"/>
                    </a:cubicBezTo>
                    <a:cubicBezTo>
                      <a:pt x="12437" y="222552"/>
                      <a:pt x="-41505" y="123107"/>
                      <a:pt x="75397" y="0"/>
                    </a:cubicBezTo>
                    <a:close/>
                  </a:path>
                </a:pathLst>
              </a:custGeom>
              <a:solidFill>
                <a:srgbClr val="30898B"/>
              </a:solidFill>
              <a:ln w="8271" cap="flat">
                <a:noFill/>
                <a:prstDash val="solid"/>
                <a:miter/>
              </a:ln>
            </p:spPr>
            <p:txBody>
              <a:bodyPr rtlCol="0" anchor="ctr"/>
              <a:lstStyle/>
              <a:p>
                <a:endParaRPr lang="zh-CN" altLang="en-US"/>
              </a:p>
            </p:txBody>
          </p:sp>
          <p:sp>
            <p:nvSpPr>
              <p:cNvPr id="123" name="任意多边形: 形状 122"/>
              <p:cNvSpPr/>
              <p:nvPr/>
            </p:nvSpPr>
            <p:spPr>
              <a:xfrm>
                <a:off x="1853397" y="3220609"/>
                <a:ext cx="99246" cy="210390"/>
              </a:xfrm>
              <a:custGeom>
                <a:avLst/>
                <a:gdLst>
                  <a:gd name="connsiteX0" fmla="*/ 94037 w 99246"/>
                  <a:gd name="connsiteY0" fmla="*/ 0 h 210390"/>
                  <a:gd name="connsiteX1" fmla="*/ 631 w 99246"/>
                  <a:gd name="connsiteY1" fmla="*/ 210390 h 210390"/>
                  <a:gd name="connsiteX2" fmla="*/ 94037 w 99246"/>
                  <a:gd name="connsiteY2" fmla="*/ 0 h 210390"/>
                </a:gdLst>
                <a:ahLst/>
                <a:cxnLst>
                  <a:cxn ang="0">
                    <a:pos x="connsiteX0" y="connsiteY0"/>
                  </a:cxn>
                  <a:cxn ang="0">
                    <a:pos x="connsiteX1" y="connsiteY1"/>
                  </a:cxn>
                  <a:cxn ang="0">
                    <a:pos x="connsiteX2" y="connsiteY2"/>
                  </a:cxn>
                </a:cxnLst>
                <a:rect l="l" t="t" r="r" b="b"/>
                <a:pathLst>
                  <a:path w="99246" h="210390">
                    <a:moveTo>
                      <a:pt x="94037" y="0"/>
                    </a:moveTo>
                    <a:cubicBezTo>
                      <a:pt x="94037" y="0"/>
                      <a:pt x="-8966" y="72805"/>
                      <a:pt x="631" y="210390"/>
                    </a:cubicBezTo>
                    <a:cubicBezTo>
                      <a:pt x="631" y="210390"/>
                      <a:pt x="125972" y="168527"/>
                      <a:pt x="94037" y="0"/>
                    </a:cubicBezTo>
                    <a:close/>
                  </a:path>
                </a:pathLst>
              </a:custGeom>
              <a:solidFill>
                <a:srgbClr val="30898B"/>
              </a:solidFill>
              <a:ln w="8271" cap="flat">
                <a:noFill/>
                <a:prstDash val="solid"/>
                <a:miter/>
              </a:ln>
            </p:spPr>
            <p:txBody>
              <a:bodyPr rtlCol="0" anchor="ctr"/>
              <a:lstStyle/>
              <a:p>
                <a:endParaRPr lang="zh-CN" altLang="en-US"/>
              </a:p>
            </p:txBody>
          </p:sp>
          <p:sp>
            <p:nvSpPr>
              <p:cNvPr id="124" name="任意多边形: 形状 123"/>
              <p:cNvSpPr/>
              <p:nvPr/>
            </p:nvSpPr>
            <p:spPr>
              <a:xfrm>
                <a:off x="1680867" y="3461126"/>
                <a:ext cx="213120" cy="91498"/>
              </a:xfrm>
              <a:custGeom>
                <a:avLst/>
                <a:gdLst>
                  <a:gd name="connsiteX0" fmla="*/ 0 w 213120"/>
                  <a:gd name="connsiteY0" fmla="*/ 6111 h 91498"/>
                  <a:gd name="connsiteX1" fmla="*/ 213121 w 213120"/>
                  <a:gd name="connsiteY1" fmla="*/ 77841 h 91498"/>
                  <a:gd name="connsiteX2" fmla="*/ 0 w 213120"/>
                  <a:gd name="connsiteY2" fmla="*/ 6111 h 91498"/>
                </a:gdLst>
                <a:ahLst/>
                <a:cxnLst>
                  <a:cxn ang="0">
                    <a:pos x="connsiteX0" y="connsiteY0"/>
                  </a:cxn>
                  <a:cxn ang="0">
                    <a:pos x="connsiteX1" y="connsiteY1"/>
                  </a:cxn>
                  <a:cxn ang="0">
                    <a:pos x="connsiteX2" y="connsiteY2"/>
                  </a:cxn>
                </a:cxnLst>
                <a:rect l="l" t="t" r="r" b="b"/>
                <a:pathLst>
                  <a:path w="213120" h="91498">
                    <a:moveTo>
                      <a:pt x="0" y="6111"/>
                    </a:moveTo>
                    <a:cubicBezTo>
                      <a:pt x="0" y="6111"/>
                      <a:pt x="108794" y="-31036"/>
                      <a:pt x="213121" y="77841"/>
                    </a:cubicBezTo>
                    <a:cubicBezTo>
                      <a:pt x="213121" y="77841"/>
                      <a:pt x="87035" y="137905"/>
                      <a:pt x="0" y="6111"/>
                    </a:cubicBezTo>
                    <a:close/>
                  </a:path>
                </a:pathLst>
              </a:custGeom>
              <a:solidFill>
                <a:srgbClr val="30898B"/>
              </a:solidFill>
              <a:ln w="8271" cap="flat">
                <a:noFill/>
                <a:prstDash val="solid"/>
                <a:miter/>
              </a:ln>
            </p:spPr>
            <p:txBody>
              <a:bodyPr rtlCol="0" anchor="ctr"/>
              <a:lstStyle/>
              <a:p>
                <a:endParaRPr lang="zh-CN" altLang="en-US"/>
              </a:p>
            </p:txBody>
          </p:sp>
          <p:sp>
            <p:nvSpPr>
              <p:cNvPr id="125" name="任意多边形: 形状 124"/>
              <p:cNvSpPr/>
              <p:nvPr/>
            </p:nvSpPr>
            <p:spPr>
              <a:xfrm>
                <a:off x="1946937" y="3451270"/>
                <a:ext cx="107674" cy="217339"/>
              </a:xfrm>
              <a:custGeom>
                <a:avLst/>
                <a:gdLst>
                  <a:gd name="connsiteX0" fmla="*/ 106975 w 107674"/>
                  <a:gd name="connsiteY0" fmla="*/ 0 h 217339"/>
                  <a:gd name="connsiteX1" fmla="*/ 5130 w 107674"/>
                  <a:gd name="connsiteY1" fmla="*/ 217340 h 217339"/>
                  <a:gd name="connsiteX2" fmla="*/ 106975 w 107674"/>
                  <a:gd name="connsiteY2" fmla="*/ 0 h 217339"/>
                </a:gdLst>
                <a:ahLst/>
                <a:cxnLst>
                  <a:cxn ang="0">
                    <a:pos x="connsiteX0" y="connsiteY0"/>
                  </a:cxn>
                  <a:cxn ang="0">
                    <a:pos x="connsiteX1" y="connsiteY1"/>
                  </a:cxn>
                  <a:cxn ang="0">
                    <a:pos x="connsiteX2" y="connsiteY2"/>
                  </a:cxn>
                </a:cxnLst>
                <a:rect l="l" t="t" r="r" b="b"/>
                <a:pathLst>
                  <a:path w="107674" h="217339">
                    <a:moveTo>
                      <a:pt x="106975" y="0"/>
                    </a:moveTo>
                    <a:cubicBezTo>
                      <a:pt x="106975" y="0"/>
                      <a:pt x="122694" y="164143"/>
                      <a:pt x="5130" y="217340"/>
                    </a:cubicBezTo>
                    <a:cubicBezTo>
                      <a:pt x="5130" y="217340"/>
                      <a:pt x="-34582" y="104823"/>
                      <a:pt x="106975" y="0"/>
                    </a:cubicBezTo>
                    <a:close/>
                  </a:path>
                </a:pathLst>
              </a:custGeom>
              <a:solidFill>
                <a:srgbClr val="30898B"/>
              </a:solidFill>
              <a:ln w="8271" cap="flat">
                <a:noFill/>
                <a:prstDash val="solid"/>
                <a:miter/>
              </a:ln>
            </p:spPr>
            <p:txBody>
              <a:bodyPr rtlCol="0" anchor="ctr"/>
              <a:lstStyle/>
              <a:p>
                <a:endParaRPr lang="zh-CN" altLang="en-US"/>
              </a:p>
            </p:txBody>
          </p:sp>
          <p:sp>
            <p:nvSpPr>
              <p:cNvPr id="126" name="任意多边形: 形状 125"/>
              <p:cNvSpPr/>
              <p:nvPr/>
            </p:nvSpPr>
            <p:spPr>
              <a:xfrm>
                <a:off x="1771791" y="3677115"/>
                <a:ext cx="208818" cy="99628"/>
              </a:xfrm>
              <a:custGeom>
                <a:avLst/>
                <a:gdLst>
                  <a:gd name="connsiteX0" fmla="*/ 0 w 208818"/>
                  <a:gd name="connsiteY0" fmla="*/ 2912 h 99628"/>
                  <a:gd name="connsiteX1" fmla="*/ 208818 w 208818"/>
                  <a:gd name="connsiteY1" fmla="*/ 90775 h 99628"/>
                  <a:gd name="connsiteX2" fmla="*/ 0 w 208818"/>
                  <a:gd name="connsiteY2" fmla="*/ 2912 h 99628"/>
                </a:gdLst>
                <a:ahLst/>
                <a:cxnLst>
                  <a:cxn ang="0">
                    <a:pos x="connsiteX0" y="connsiteY0"/>
                  </a:cxn>
                  <a:cxn ang="0">
                    <a:pos x="connsiteX1" y="connsiteY1"/>
                  </a:cxn>
                  <a:cxn ang="0">
                    <a:pos x="connsiteX2" y="connsiteY2"/>
                  </a:cxn>
                </a:cxnLst>
                <a:rect l="l" t="t" r="r" b="b"/>
                <a:pathLst>
                  <a:path w="208818" h="99628">
                    <a:moveTo>
                      <a:pt x="0" y="2912"/>
                    </a:moveTo>
                    <a:cubicBezTo>
                      <a:pt x="0" y="2912"/>
                      <a:pt x="117398" y="-24804"/>
                      <a:pt x="208818" y="90775"/>
                    </a:cubicBezTo>
                    <a:cubicBezTo>
                      <a:pt x="208818" y="90775"/>
                      <a:pt x="81327" y="140828"/>
                      <a:pt x="0" y="2912"/>
                    </a:cubicBezTo>
                    <a:close/>
                  </a:path>
                </a:pathLst>
              </a:custGeom>
              <a:solidFill>
                <a:srgbClr val="30898B"/>
              </a:solidFill>
              <a:ln w="8271" cap="flat">
                <a:noFill/>
                <a:prstDash val="solid"/>
                <a:miter/>
              </a:ln>
            </p:spPr>
            <p:txBody>
              <a:bodyPr rtlCol="0" anchor="ctr"/>
              <a:lstStyle/>
              <a:p>
                <a:endParaRPr lang="zh-CN" altLang="en-US"/>
              </a:p>
            </p:txBody>
          </p:sp>
          <p:sp>
            <p:nvSpPr>
              <p:cNvPr id="127" name="任意多边形: 形状 126"/>
              <p:cNvSpPr/>
              <p:nvPr/>
            </p:nvSpPr>
            <p:spPr>
              <a:xfrm>
                <a:off x="2026996" y="3686314"/>
                <a:ext cx="108327" cy="208074"/>
              </a:xfrm>
              <a:custGeom>
                <a:avLst/>
                <a:gdLst>
                  <a:gd name="connsiteX0" fmla="*/ 107828 w 108327"/>
                  <a:gd name="connsiteY0" fmla="*/ 0 h 208074"/>
                  <a:gd name="connsiteX1" fmla="*/ 1847 w 108327"/>
                  <a:gd name="connsiteY1" fmla="*/ 208074 h 208074"/>
                  <a:gd name="connsiteX2" fmla="*/ 107828 w 108327"/>
                  <a:gd name="connsiteY2" fmla="*/ 0 h 208074"/>
                </a:gdLst>
                <a:ahLst/>
                <a:cxnLst>
                  <a:cxn ang="0">
                    <a:pos x="connsiteX0" y="connsiteY0"/>
                  </a:cxn>
                  <a:cxn ang="0">
                    <a:pos x="connsiteX1" y="connsiteY1"/>
                  </a:cxn>
                  <a:cxn ang="0">
                    <a:pos x="connsiteX2" y="connsiteY2"/>
                  </a:cxn>
                </a:cxnLst>
                <a:rect l="l" t="t" r="r" b="b"/>
                <a:pathLst>
                  <a:path w="108327" h="208074">
                    <a:moveTo>
                      <a:pt x="107828" y="0"/>
                    </a:moveTo>
                    <a:cubicBezTo>
                      <a:pt x="107828" y="0"/>
                      <a:pt x="121810" y="163150"/>
                      <a:pt x="1847" y="208074"/>
                    </a:cubicBezTo>
                    <a:cubicBezTo>
                      <a:pt x="1764" y="208074"/>
                      <a:pt x="-22560" y="97129"/>
                      <a:pt x="107828" y="0"/>
                    </a:cubicBezTo>
                    <a:close/>
                  </a:path>
                </a:pathLst>
              </a:custGeom>
              <a:solidFill>
                <a:srgbClr val="30898B"/>
              </a:solidFill>
              <a:ln w="8271" cap="flat">
                <a:noFill/>
                <a:prstDash val="solid"/>
                <a:miter/>
              </a:ln>
            </p:spPr>
            <p:txBody>
              <a:bodyPr rtlCol="0" anchor="ctr"/>
              <a:lstStyle/>
              <a:p>
                <a:endParaRPr lang="zh-CN" altLang="en-US"/>
              </a:p>
            </p:txBody>
          </p:sp>
          <p:sp>
            <p:nvSpPr>
              <p:cNvPr id="128" name="任意多边形: 形状 127"/>
              <p:cNvSpPr/>
              <p:nvPr/>
            </p:nvSpPr>
            <p:spPr>
              <a:xfrm>
                <a:off x="1847905" y="3898090"/>
                <a:ext cx="213948" cy="103090"/>
              </a:xfrm>
              <a:custGeom>
                <a:avLst/>
                <a:gdLst>
                  <a:gd name="connsiteX0" fmla="*/ 0 w 213948"/>
                  <a:gd name="connsiteY0" fmla="*/ 435 h 103090"/>
                  <a:gd name="connsiteX1" fmla="*/ 213948 w 213948"/>
                  <a:gd name="connsiteY1" fmla="*/ 95826 h 103090"/>
                  <a:gd name="connsiteX2" fmla="*/ 0 w 213948"/>
                  <a:gd name="connsiteY2" fmla="*/ 435 h 103090"/>
                </a:gdLst>
                <a:ahLst/>
                <a:cxnLst>
                  <a:cxn ang="0">
                    <a:pos x="connsiteX0" y="connsiteY0"/>
                  </a:cxn>
                  <a:cxn ang="0">
                    <a:pos x="connsiteX1" y="connsiteY1"/>
                  </a:cxn>
                  <a:cxn ang="0">
                    <a:pos x="connsiteX2" y="connsiteY2"/>
                  </a:cxn>
                </a:cxnLst>
                <a:rect l="l" t="t" r="r" b="b"/>
                <a:pathLst>
                  <a:path w="213948" h="103090">
                    <a:moveTo>
                      <a:pt x="0" y="435"/>
                    </a:moveTo>
                    <a:cubicBezTo>
                      <a:pt x="0" y="435"/>
                      <a:pt x="136758" y="-11975"/>
                      <a:pt x="213948" y="95826"/>
                    </a:cubicBezTo>
                    <a:cubicBezTo>
                      <a:pt x="213948" y="95826"/>
                      <a:pt x="67510" y="142239"/>
                      <a:pt x="0" y="435"/>
                    </a:cubicBezTo>
                    <a:close/>
                  </a:path>
                </a:pathLst>
              </a:custGeom>
              <a:solidFill>
                <a:srgbClr val="30898B"/>
              </a:solidFill>
              <a:ln w="8271" cap="flat">
                <a:noFill/>
                <a:prstDash val="solid"/>
                <a:miter/>
              </a:ln>
            </p:spPr>
            <p:txBody>
              <a:bodyPr rtlCol="0" anchor="ctr"/>
              <a:lstStyle/>
              <a:p>
                <a:endParaRPr lang="zh-CN" altLang="en-US"/>
              </a:p>
            </p:txBody>
          </p:sp>
        </p:grpSp>
        <p:grpSp>
          <p:nvGrpSpPr>
            <p:cNvPr id="129" name="图形 2"/>
            <p:cNvGrpSpPr/>
            <p:nvPr/>
          </p:nvGrpSpPr>
          <p:grpSpPr>
            <a:xfrm>
              <a:off x="4086251" y="1926627"/>
              <a:ext cx="830889" cy="1273594"/>
              <a:chOff x="4086251" y="2891001"/>
              <a:chExt cx="830889" cy="1273594"/>
            </a:xfrm>
          </p:grpSpPr>
          <p:sp>
            <p:nvSpPr>
              <p:cNvPr id="130" name="任意多边形: 形状 129"/>
              <p:cNvSpPr/>
              <p:nvPr/>
            </p:nvSpPr>
            <p:spPr>
              <a:xfrm>
                <a:off x="4086251" y="3050841"/>
                <a:ext cx="683127" cy="1113753"/>
              </a:xfrm>
              <a:custGeom>
                <a:avLst/>
                <a:gdLst>
                  <a:gd name="connsiteX0" fmla="*/ 683128 w 683127"/>
                  <a:gd name="connsiteY0" fmla="*/ 0 h 1113753"/>
                  <a:gd name="connsiteX1" fmla="*/ 0 w 683127"/>
                  <a:gd name="connsiteY1" fmla="*/ 1113754 h 1113753"/>
                </a:gdLst>
                <a:ahLst/>
                <a:cxnLst>
                  <a:cxn ang="0">
                    <a:pos x="connsiteX0" y="connsiteY0"/>
                  </a:cxn>
                  <a:cxn ang="0">
                    <a:pos x="connsiteX1" y="connsiteY1"/>
                  </a:cxn>
                </a:cxnLst>
                <a:rect l="l" t="t" r="r" b="b"/>
                <a:pathLst>
                  <a:path w="683127" h="1113753">
                    <a:moveTo>
                      <a:pt x="683128" y="0"/>
                    </a:moveTo>
                    <a:cubicBezTo>
                      <a:pt x="683128" y="0"/>
                      <a:pt x="362951" y="320095"/>
                      <a:pt x="0" y="1113754"/>
                    </a:cubicBezTo>
                  </a:path>
                </a:pathLst>
              </a:custGeom>
              <a:noFill/>
              <a:ln w="16542" cap="rnd">
                <a:solidFill>
                  <a:srgbClr val="0B4D43"/>
                </a:solidFill>
                <a:prstDash val="solid"/>
                <a:miter/>
              </a:ln>
            </p:spPr>
            <p:txBody>
              <a:bodyPr rtlCol="0" anchor="ctr"/>
              <a:lstStyle/>
              <a:p>
                <a:endParaRPr lang="zh-CN" altLang="en-US"/>
              </a:p>
            </p:txBody>
          </p:sp>
          <p:sp>
            <p:nvSpPr>
              <p:cNvPr id="131" name="任意多边形: 形状 130"/>
              <p:cNvSpPr/>
              <p:nvPr/>
            </p:nvSpPr>
            <p:spPr>
              <a:xfrm>
                <a:off x="4753081" y="2891001"/>
                <a:ext cx="164060" cy="177958"/>
              </a:xfrm>
              <a:custGeom>
                <a:avLst/>
                <a:gdLst>
                  <a:gd name="connsiteX0" fmla="*/ 164060 w 164060"/>
                  <a:gd name="connsiteY0" fmla="*/ 0 h 177958"/>
                  <a:gd name="connsiteX1" fmla="*/ 0 w 164060"/>
                  <a:gd name="connsiteY1" fmla="*/ 177959 h 177958"/>
                  <a:gd name="connsiteX2" fmla="*/ 164060 w 164060"/>
                  <a:gd name="connsiteY2" fmla="*/ 0 h 177958"/>
                </a:gdLst>
                <a:ahLst/>
                <a:cxnLst>
                  <a:cxn ang="0">
                    <a:pos x="connsiteX0" y="connsiteY0"/>
                  </a:cxn>
                  <a:cxn ang="0">
                    <a:pos x="connsiteX1" y="connsiteY1"/>
                  </a:cxn>
                  <a:cxn ang="0">
                    <a:pos x="connsiteX2" y="connsiteY2"/>
                  </a:cxn>
                </a:cxnLst>
                <a:rect l="l" t="t" r="r" b="b"/>
                <a:pathLst>
                  <a:path w="164060" h="177958">
                    <a:moveTo>
                      <a:pt x="164060" y="0"/>
                    </a:moveTo>
                    <a:cubicBezTo>
                      <a:pt x="164060" y="0"/>
                      <a:pt x="18532" y="20600"/>
                      <a:pt x="0" y="177959"/>
                    </a:cubicBezTo>
                    <a:cubicBezTo>
                      <a:pt x="0" y="177959"/>
                      <a:pt x="143459" y="145693"/>
                      <a:pt x="164060" y="0"/>
                    </a:cubicBezTo>
                    <a:close/>
                  </a:path>
                </a:pathLst>
              </a:custGeom>
              <a:solidFill>
                <a:srgbClr val="30898B"/>
              </a:solidFill>
              <a:ln w="8271" cap="flat">
                <a:noFill/>
                <a:prstDash val="solid"/>
                <a:miter/>
              </a:ln>
            </p:spPr>
            <p:txBody>
              <a:bodyPr rtlCol="0" anchor="ctr"/>
              <a:lstStyle/>
              <a:p>
                <a:endParaRPr lang="zh-CN" altLang="en-US"/>
              </a:p>
            </p:txBody>
          </p:sp>
          <p:sp>
            <p:nvSpPr>
              <p:cNvPr id="132" name="任意多边形: 形状 131"/>
              <p:cNvSpPr/>
              <p:nvPr/>
            </p:nvSpPr>
            <p:spPr>
              <a:xfrm>
                <a:off x="4685157" y="3118470"/>
                <a:ext cx="212293" cy="73349"/>
              </a:xfrm>
              <a:custGeom>
                <a:avLst/>
                <a:gdLst>
                  <a:gd name="connsiteX0" fmla="*/ 212294 w 212293"/>
                  <a:gd name="connsiteY0" fmla="*/ 31485 h 73349"/>
                  <a:gd name="connsiteX1" fmla="*/ 0 w 212293"/>
                  <a:gd name="connsiteY1" fmla="*/ 38600 h 73349"/>
                  <a:gd name="connsiteX2" fmla="*/ 212294 w 212293"/>
                  <a:gd name="connsiteY2" fmla="*/ 31485 h 73349"/>
                </a:gdLst>
                <a:ahLst/>
                <a:cxnLst>
                  <a:cxn ang="0">
                    <a:pos x="connsiteX0" y="connsiteY0"/>
                  </a:cxn>
                  <a:cxn ang="0">
                    <a:pos x="connsiteX1" y="connsiteY1"/>
                  </a:cxn>
                  <a:cxn ang="0">
                    <a:pos x="connsiteX2" y="connsiteY2"/>
                  </a:cxn>
                </a:cxnLst>
                <a:rect l="l" t="t" r="r" b="b"/>
                <a:pathLst>
                  <a:path w="212293" h="73349">
                    <a:moveTo>
                      <a:pt x="212294" y="31485"/>
                    </a:moveTo>
                    <a:cubicBezTo>
                      <a:pt x="212294" y="31485"/>
                      <a:pt x="127740" y="-43885"/>
                      <a:pt x="0" y="38600"/>
                    </a:cubicBezTo>
                    <a:cubicBezTo>
                      <a:pt x="0" y="38600"/>
                      <a:pt x="87118" y="121333"/>
                      <a:pt x="212294" y="31485"/>
                    </a:cubicBezTo>
                    <a:close/>
                  </a:path>
                </a:pathLst>
              </a:custGeom>
              <a:solidFill>
                <a:srgbClr val="30898B"/>
              </a:solidFill>
              <a:ln w="8271" cap="flat">
                <a:noFill/>
                <a:prstDash val="solid"/>
                <a:miter/>
              </a:ln>
            </p:spPr>
            <p:txBody>
              <a:bodyPr rtlCol="0" anchor="ctr"/>
              <a:lstStyle/>
              <a:p>
                <a:endParaRPr lang="zh-CN" altLang="en-US"/>
              </a:p>
            </p:txBody>
          </p:sp>
          <p:sp>
            <p:nvSpPr>
              <p:cNvPr id="133" name="任意多边形: 形状 132"/>
              <p:cNvSpPr/>
              <p:nvPr/>
            </p:nvSpPr>
            <p:spPr>
              <a:xfrm>
                <a:off x="4551378" y="3292382"/>
                <a:ext cx="210721" cy="76861"/>
              </a:xfrm>
              <a:custGeom>
                <a:avLst/>
                <a:gdLst>
                  <a:gd name="connsiteX0" fmla="*/ 210721 w 210721"/>
                  <a:gd name="connsiteY0" fmla="*/ 23287 h 76861"/>
                  <a:gd name="connsiteX1" fmla="*/ 0 w 210721"/>
                  <a:gd name="connsiteY1" fmla="*/ 46370 h 76861"/>
                  <a:gd name="connsiteX2" fmla="*/ 210721 w 210721"/>
                  <a:gd name="connsiteY2" fmla="*/ 23287 h 76861"/>
                </a:gdLst>
                <a:ahLst/>
                <a:cxnLst>
                  <a:cxn ang="0">
                    <a:pos x="connsiteX0" y="connsiteY0"/>
                  </a:cxn>
                  <a:cxn ang="0">
                    <a:pos x="connsiteX1" y="connsiteY1"/>
                  </a:cxn>
                  <a:cxn ang="0">
                    <a:pos x="connsiteX2" y="connsiteY2"/>
                  </a:cxn>
                </a:cxnLst>
                <a:rect l="l" t="t" r="r" b="b"/>
                <a:pathLst>
                  <a:path w="210721" h="76861">
                    <a:moveTo>
                      <a:pt x="210721" y="23287"/>
                    </a:moveTo>
                    <a:cubicBezTo>
                      <a:pt x="210721" y="23287"/>
                      <a:pt x="121452" y="-42155"/>
                      <a:pt x="0" y="46370"/>
                    </a:cubicBezTo>
                    <a:cubicBezTo>
                      <a:pt x="-83" y="46370"/>
                      <a:pt x="88938" y="128441"/>
                      <a:pt x="210721" y="23287"/>
                    </a:cubicBezTo>
                    <a:close/>
                  </a:path>
                </a:pathLst>
              </a:custGeom>
              <a:solidFill>
                <a:srgbClr val="30898B"/>
              </a:solidFill>
              <a:ln w="8271" cap="flat">
                <a:noFill/>
                <a:prstDash val="solid"/>
                <a:miter/>
              </a:ln>
            </p:spPr>
            <p:txBody>
              <a:bodyPr rtlCol="0" anchor="ctr"/>
              <a:lstStyle/>
              <a:p>
                <a:endParaRPr lang="zh-CN" altLang="en-US"/>
              </a:p>
            </p:txBody>
          </p:sp>
          <p:sp>
            <p:nvSpPr>
              <p:cNvPr id="134" name="任意多边形: 形状 133"/>
              <p:cNvSpPr/>
              <p:nvPr/>
            </p:nvSpPr>
            <p:spPr>
              <a:xfrm>
                <a:off x="4548976" y="3033715"/>
                <a:ext cx="66134" cy="220566"/>
              </a:xfrm>
              <a:custGeom>
                <a:avLst/>
                <a:gdLst>
                  <a:gd name="connsiteX0" fmla="*/ 18121 w 66134"/>
                  <a:gd name="connsiteY0" fmla="*/ 0 h 220566"/>
                  <a:gd name="connsiteX1" fmla="*/ 42610 w 66134"/>
                  <a:gd name="connsiteY1" fmla="*/ 220566 h 220566"/>
                  <a:gd name="connsiteX2" fmla="*/ 18121 w 66134"/>
                  <a:gd name="connsiteY2" fmla="*/ 0 h 220566"/>
                </a:gdLst>
                <a:ahLst/>
                <a:cxnLst>
                  <a:cxn ang="0">
                    <a:pos x="connsiteX0" y="connsiteY0"/>
                  </a:cxn>
                  <a:cxn ang="0">
                    <a:pos x="connsiteX1" y="connsiteY1"/>
                  </a:cxn>
                  <a:cxn ang="0">
                    <a:pos x="connsiteX2" y="connsiteY2"/>
                  </a:cxn>
                </a:cxnLst>
                <a:rect l="l" t="t" r="r" b="b"/>
                <a:pathLst>
                  <a:path w="66134" h="220566">
                    <a:moveTo>
                      <a:pt x="18121" y="0"/>
                    </a:moveTo>
                    <a:cubicBezTo>
                      <a:pt x="18121" y="0"/>
                      <a:pt x="-35904" y="103830"/>
                      <a:pt x="42610" y="220566"/>
                    </a:cubicBezTo>
                    <a:cubicBezTo>
                      <a:pt x="42610" y="220566"/>
                      <a:pt x="109293" y="134938"/>
                      <a:pt x="18121" y="0"/>
                    </a:cubicBezTo>
                    <a:close/>
                  </a:path>
                </a:pathLst>
              </a:custGeom>
              <a:solidFill>
                <a:srgbClr val="30898B"/>
              </a:solidFill>
              <a:ln w="8271" cap="flat">
                <a:noFill/>
                <a:prstDash val="solid"/>
                <a:miter/>
              </a:ln>
            </p:spPr>
            <p:txBody>
              <a:bodyPr rtlCol="0" anchor="ctr"/>
              <a:lstStyle/>
              <a:p>
                <a:endParaRPr lang="zh-CN" altLang="en-US"/>
              </a:p>
            </p:txBody>
          </p:sp>
          <p:sp>
            <p:nvSpPr>
              <p:cNvPr id="135" name="任意多边形: 形状 134"/>
              <p:cNvSpPr/>
              <p:nvPr/>
            </p:nvSpPr>
            <p:spPr>
              <a:xfrm>
                <a:off x="4409815" y="3218045"/>
                <a:ext cx="77894" cy="213782"/>
              </a:xfrm>
              <a:custGeom>
                <a:avLst/>
                <a:gdLst>
                  <a:gd name="connsiteX0" fmla="*/ 16057 w 77894"/>
                  <a:gd name="connsiteY0" fmla="*/ 0 h 213782"/>
                  <a:gd name="connsiteX1" fmla="*/ 71240 w 77894"/>
                  <a:gd name="connsiteY1" fmla="*/ 213782 h 213782"/>
                  <a:gd name="connsiteX2" fmla="*/ 16057 w 77894"/>
                  <a:gd name="connsiteY2" fmla="*/ 0 h 213782"/>
                </a:gdLst>
                <a:ahLst/>
                <a:cxnLst>
                  <a:cxn ang="0">
                    <a:pos x="connsiteX0" y="connsiteY0"/>
                  </a:cxn>
                  <a:cxn ang="0">
                    <a:pos x="connsiteX1" y="connsiteY1"/>
                  </a:cxn>
                  <a:cxn ang="0">
                    <a:pos x="connsiteX2" y="connsiteY2"/>
                  </a:cxn>
                </a:cxnLst>
                <a:rect l="l" t="t" r="r" b="b"/>
                <a:pathLst>
                  <a:path w="77894" h="213782">
                    <a:moveTo>
                      <a:pt x="16057" y="0"/>
                    </a:moveTo>
                    <a:cubicBezTo>
                      <a:pt x="16057" y="0"/>
                      <a:pt x="102016" y="85132"/>
                      <a:pt x="71240" y="213782"/>
                    </a:cubicBezTo>
                    <a:cubicBezTo>
                      <a:pt x="71240" y="213782"/>
                      <a:pt x="-40699" y="154380"/>
                      <a:pt x="16057" y="0"/>
                    </a:cubicBezTo>
                    <a:close/>
                  </a:path>
                </a:pathLst>
              </a:custGeom>
              <a:solidFill>
                <a:srgbClr val="30898B"/>
              </a:solidFill>
              <a:ln w="8271" cap="flat">
                <a:noFill/>
                <a:prstDash val="solid"/>
                <a:miter/>
              </a:ln>
            </p:spPr>
            <p:txBody>
              <a:bodyPr rtlCol="0" anchor="ctr"/>
              <a:lstStyle/>
              <a:p>
                <a:endParaRPr lang="zh-CN" altLang="en-US"/>
              </a:p>
            </p:txBody>
          </p:sp>
          <p:sp>
            <p:nvSpPr>
              <p:cNvPr id="136" name="任意多边形: 形状 135"/>
              <p:cNvSpPr/>
              <p:nvPr/>
            </p:nvSpPr>
            <p:spPr>
              <a:xfrm>
                <a:off x="4426285" y="3477774"/>
                <a:ext cx="212955" cy="75765"/>
              </a:xfrm>
              <a:custGeom>
                <a:avLst/>
                <a:gdLst>
                  <a:gd name="connsiteX0" fmla="*/ 212955 w 212955"/>
                  <a:gd name="connsiteY0" fmla="*/ 15689 h 75765"/>
                  <a:gd name="connsiteX1" fmla="*/ 0 w 212955"/>
                  <a:gd name="connsiteY1" fmla="*/ 49941 h 75765"/>
                  <a:gd name="connsiteX2" fmla="*/ 212955 w 212955"/>
                  <a:gd name="connsiteY2" fmla="*/ 15689 h 75765"/>
                </a:gdLst>
                <a:ahLst/>
                <a:cxnLst>
                  <a:cxn ang="0">
                    <a:pos x="connsiteX0" y="connsiteY0"/>
                  </a:cxn>
                  <a:cxn ang="0">
                    <a:pos x="connsiteX1" y="connsiteY1"/>
                  </a:cxn>
                  <a:cxn ang="0">
                    <a:pos x="connsiteX2" y="connsiteY2"/>
                  </a:cxn>
                </a:cxnLst>
                <a:rect l="l" t="t" r="r" b="b"/>
                <a:pathLst>
                  <a:path w="212955" h="75765">
                    <a:moveTo>
                      <a:pt x="212955" y="15689"/>
                    </a:moveTo>
                    <a:cubicBezTo>
                      <a:pt x="212955" y="15689"/>
                      <a:pt x="115909" y="-36681"/>
                      <a:pt x="0" y="49941"/>
                    </a:cubicBezTo>
                    <a:cubicBezTo>
                      <a:pt x="0" y="49941"/>
                      <a:pt x="109787" y="126634"/>
                      <a:pt x="212955" y="15689"/>
                    </a:cubicBezTo>
                    <a:close/>
                  </a:path>
                </a:pathLst>
              </a:custGeom>
              <a:solidFill>
                <a:srgbClr val="30898B"/>
              </a:solidFill>
              <a:ln w="8271" cap="flat">
                <a:noFill/>
                <a:prstDash val="solid"/>
                <a:miter/>
              </a:ln>
            </p:spPr>
            <p:txBody>
              <a:bodyPr rtlCol="0" anchor="ctr"/>
              <a:lstStyle/>
              <a:p>
                <a:endParaRPr lang="zh-CN" altLang="en-US"/>
              </a:p>
            </p:txBody>
          </p:sp>
          <p:sp>
            <p:nvSpPr>
              <p:cNvPr id="137" name="任意多边形: 形状 136"/>
              <p:cNvSpPr/>
              <p:nvPr/>
            </p:nvSpPr>
            <p:spPr>
              <a:xfrm>
                <a:off x="4280802" y="3419500"/>
                <a:ext cx="83066" cy="221725"/>
              </a:xfrm>
              <a:custGeom>
                <a:avLst/>
                <a:gdLst>
                  <a:gd name="connsiteX0" fmla="*/ 7981 w 83066"/>
                  <a:gd name="connsiteY0" fmla="*/ 0 h 221725"/>
                  <a:gd name="connsiteX1" fmla="*/ 70031 w 83066"/>
                  <a:gd name="connsiteY1" fmla="*/ 221725 h 221725"/>
                  <a:gd name="connsiteX2" fmla="*/ 7981 w 83066"/>
                  <a:gd name="connsiteY2" fmla="*/ 0 h 221725"/>
                </a:gdLst>
                <a:ahLst/>
                <a:cxnLst>
                  <a:cxn ang="0">
                    <a:pos x="connsiteX0" y="connsiteY0"/>
                  </a:cxn>
                  <a:cxn ang="0">
                    <a:pos x="connsiteX1" y="connsiteY1"/>
                  </a:cxn>
                  <a:cxn ang="0">
                    <a:pos x="connsiteX2" y="connsiteY2"/>
                  </a:cxn>
                </a:cxnLst>
                <a:rect l="l" t="t" r="r" b="b"/>
                <a:pathLst>
                  <a:path w="83066" h="221725">
                    <a:moveTo>
                      <a:pt x="7981" y="0"/>
                    </a:moveTo>
                    <a:cubicBezTo>
                      <a:pt x="7981" y="0"/>
                      <a:pt x="-32806" y="152808"/>
                      <a:pt x="70031" y="221725"/>
                    </a:cubicBezTo>
                    <a:cubicBezTo>
                      <a:pt x="70031" y="221642"/>
                      <a:pt x="125379" y="121535"/>
                      <a:pt x="7981" y="0"/>
                    </a:cubicBezTo>
                    <a:close/>
                  </a:path>
                </a:pathLst>
              </a:custGeom>
              <a:solidFill>
                <a:srgbClr val="30898B"/>
              </a:solidFill>
              <a:ln w="8271" cap="flat">
                <a:noFill/>
                <a:prstDash val="solid"/>
                <a:miter/>
              </a:ln>
            </p:spPr>
            <p:txBody>
              <a:bodyPr rtlCol="0" anchor="ctr"/>
              <a:lstStyle/>
              <a:p>
                <a:endParaRPr lang="zh-CN" altLang="en-US"/>
              </a:p>
            </p:txBody>
          </p:sp>
          <p:sp>
            <p:nvSpPr>
              <p:cNvPr id="138" name="任意多边形: 形状 137"/>
              <p:cNvSpPr/>
              <p:nvPr/>
            </p:nvSpPr>
            <p:spPr>
              <a:xfrm>
                <a:off x="4308225" y="3669903"/>
                <a:ext cx="211465" cy="79989"/>
              </a:xfrm>
              <a:custGeom>
                <a:avLst/>
                <a:gdLst>
                  <a:gd name="connsiteX0" fmla="*/ 211466 w 211465"/>
                  <a:gd name="connsiteY0" fmla="*/ 10537 h 79989"/>
                  <a:gd name="connsiteX1" fmla="*/ 0 w 211465"/>
                  <a:gd name="connsiteY1" fmla="*/ 60756 h 79989"/>
                  <a:gd name="connsiteX2" fmla="*/ 211466 w 211465"/>
                  <a:gd name="connsiteY2" fmla="*/ 10537 h 79989"/>
                </a:gdLst>
                <a:ahLst/>
                <a:cxnLst>
                  <a:cxn ang="0">
                    <a:pos x="connsiteX0" y="connsiteY0"/>
                  </a:cxn>
                  <a:cxn ang="0">
                    <a:pos x="connsiteX1" y="connsiteY1"/>
                  </a:cxn>
                  <a:cxn ang="0">
                    <a:pos x="connsiteX2" y="connsiteY2"/>
                  </a:cxn>
                </a:cxnLst>
                <a:rect l="l" t="t" r="r" b="b"/>
                <a:pathLst>
                  <a:path w="211465" h="79989">
                    <a:moveTo>
                      <a:pt x="211466" y="10537"/>
                    </a:moveTo>
                    <a:cubicBezTo>
                      <a:pt x="211466" y="10537"/>
                      <a:pt x="104740" y="-34222"/>
                      <a:pt x="0" y="60756"/>
                    </a:cubicBezTo>
                    <a:cubicBezTo>
                      <a:pt x="0" y="60756"/>
                      <a:pt x="112683" y="128184"/>
                      <a:pt x="211466" y="10537"/>
                    </a:cubicBezTo>
                    <a:close/>
                  </a:path>
                </a:pathLst>
              </a:custGeom>
              <a:solidFill>
                <a:srgbClr val="30898B"/>
              </a:solidFill>
              <a:ln w="8271" cap="flat">
                <a:noFill/>
                <a:prstDash val="solid"/>
                <a:miter/>
              </a:ln>
            </p:spPr>
            <p:txBody>
              <a:bodyPr rtlCol="0" anchor="ctr"/>
              <a:lstStyle/>
              <a:p>
                <a:endParaRPr lang="zh-CN" altLang="en-US"/>
              </a:p>
            </p:txBody>
          </p:sp>
          <p:sp>
            <p:nvSpPr>
              <p:cNvPr id="139" name="任意多边形: 形状 138"/>
              <p:cNvSpPr/>
              <p:nvPr/>
            </p:nvSpPr>
            <p:spPr>
              <a:xfrm>
                <a:off x="4168141" y="3629146"/>
                <a:ext cx="81910" cy="213616"/>
              </a:xfrm>
              <a:custGeom>
                <a:avLst/>
                <a:gdLst>
                  <a:gd name="connsiteX0" fmla="*/ 6966 w 81910"/>
                  <a:gd name="connsiteY0" fmla="*/ 0 h 213616"/>
                  <a:gd name="connsiteX1" fmla="*/ 74393 w 81910"/>
                  <a:gd name="connsiteY1" fmla="*/ 213617 h 213616"/>
                  <a:gd name="connsiteX2" fmla="*/ 6966 w 81910"/>
                  <a:gd name="connsiteY2" fmla="*/ 0 h 213616"/>
                </a:gdLst>
                <a:ahLst/>
                <a:cxnLst>
                  <a:cxn ang="0">
                    <a:pos x="connsiteX0" y="connsiteY0"/>
                  </a:cxn>
                  <a:cxn ang="0">
                    <a:pos x="connsiteX1" y="connsiteY1"/>
                  </a:cxn>
                  <a:cxn ang="0">
                    <a:pos x="connsiteX2" y="connsiteY2"/>
                  </a:cxn>
                </a:cxnLst>
                <a:rect l="l" t="t" r="r" b="b"/>
                <a:pathLst>
                  <a:path w="81910" h="213616">
                    <a:moveTo>
                      <a:pt x="6966" y="0"/>
                    </a:moveTo>
                    <a:cubicBezTo>
                      <a:pt x="6966" y="0"/>
                      <a:pt x="-32002" y="152229"/>
                      <a:pt x="74393" y="213617"/>
                    </a:cubicBezTo>
                    <a:cubicBezTo>
                      <a:pt x="74476" y="213534"/>
                      <a:pt x="115015" y="112434"/>
                      <a:pt x="6966" y="0"/>
                    </a:cubicBezTo>
                    <a:close/>
                  </a:path>
                </a:pathLst>
              </a:custGeom>
              <a:solidFill>
                <a:srgbClr val="30898B"/>
              </a:solidFill>
              <a:ln w="8271" cap="flat">
                <a:noFill/>
                <a:prstDash val="solid"/>
                <a:miter/>
              </a:ln>
            </p:spPr>
            <p:txBody>
              <a:bodyPr rtlCol="0" anchor="ctr"/>
              <a:lstStyle/>
              <a:p>
                <a:endParaRPr lang="zh-CN" altLang="en-US"/>
              </a:p>
            </p:txBody>
          </p:sp>
          <p:sp>
            <p:nvSpPr>
              <p:cNvPr id="140" name="任意多边形: 形状 139"/>
              <p:cNvSpPr/>
              <p:nvPr/>
            </p:nvSpPr>
            <p:spPr>
              <a:xfrm>
                <a:off x="4195625" y="3869163"/>
                <a:ext cx="217505" cy="80647"/>
              </a:xfrm>
              <a:custGeom>
                <a:avLst/>
                <a:gdLst>
                  <a:gd name="connsiteX0" fmla="*/ 217505 w 217505"/>
                  <a:gd name="connsiteY0" fmla="*/ 6031 h 80647"/>
                  <a:gd name="connsiteX1" fmla="*/ 0 w 217505"/>
                  <a:gd name="connsiteY1" fmla="*/ 62455 h 80647"/>
                  <a:gd name="connsiteX2" fmla="*/ 217505 w 217505"/>
                  <a:gd name="connsiteY2" fmla="*/ 6031 h 80647"/>
                </a:gdLst>
                <a:ahLst/>
                <a:cxnLst>
                  <a:cxn ang="0">
                    <a:pos x="connsiteX0" y="connsiteY0"/>
                  </a:cxn>
                  <a:cxn ang="0">
                    <a:pos x="connsiteX1" y="connsiteY1"/>
                  </a:cxn>
                  <a:cxn ang="0">
                    <a:pos x="connsiteX2" y="connsiteY2"/>
                  </a:cxn>
                </a:cxnLst>
                <a:rect l="l" t="t" r="r" b="b"/>
                <a:pathLst>
                  <a:path w="217505" h="80647">
                    <a:moveTo>
                      <a:pt x="217505" y="6031"/>
                    </a:moveTo>
                    <a:cubicBezTo>
                      <a:pt x="217505" y="6031"/>
                      <a:pt x="90014" y="-27228"/>
                      <a:pt x="0" y="62455"/>
                    </a:cubicBezTo>
                    <a:cubicBezTo>
                      <a:pt x="0" y="62455"/>
                      <a:pt x="131215" y="129552"/>
                      <a:pt x="217505" y="6031"/>
                    </a:cubicBezTo>
                    <a:close/>
                  </a:path>
                </a:pathLst>
              </a:custGeom>
              <a:solidFill>
                <a:srgbClr val="30898B"/>
              </a:solidFill>
              <a:ln w="8271" cap="flat">
                <a:noFill/>
                <a:prstDash val="solid"/>
                <a:miter/>
              </a:ln>
            </p:spPr>
            <p:txBody>
              <a:bodyPr rtlCol="0" anchor="ctr"/>
              <a:lstStyle/>
              <a:p>
                <a:endParaRPr lang="zh-CN" altLang="en-US"/>
              </a:p>
            </p:txBody>
          </p:sp>
        </p:grpSp>
        <p:grpSp>
          <p:nvGrpSpPr>
            <p:cNvPr id="141" name="图形 2"/>
            <p:cNvGrpSpPr/>
            <p:nvPr/>
          </p:nvGrpSpPr>
          <p:grpSpPr>
            <a:xfrm>
              <a:off x="3649172" y="3234803"/>
              <a:ext cx="1377920" cy="660293"/>
              <a:chOff x="3649172" y="4199177"/>
              <a:chExt cx="1377920" cy="660293"/>
            </a:xfrm>
          </p:grpSpPr>
          <p:sp>
            <p:nvSpPr>
              <p:cNvPr id="142" name="任意多边形: 形状 141"/>
              <p:cNvSpPr/>
              <p:nvPr/>
            </p:nvSpPr>
            <p:spPr>
              <a:xfrm>
                <a:off x="3649172" y="4199177"/>
                <a:ext cx="1198886" cy="519481"/>
              </a:xfrm>
              <a:custGeom>
                <a:avLst/>
                <a:gdLst>
                  <a:gd name="connsiteX0" fmla="*/ 1198886 w 1198886"/>
                  <a:gd name="connsiteY0" fmla="*/ 519482 h 519481"/>
                  <a:gd name="connsiteX1" fmla="*/ 0 w 1198886"/>
                  <a:gd name="connsiteY1" fmla="*/ 0 h 519481"/>
                </a:gdLst>
                <a:ahLst/>
                <a:cxnLst>
                  <a:cxn ang="0">
                    <a:pos x="connsiteX0" y="connsiteY0"/>
                  </a:cxn>
                  <a:cxn ang="0">
                    <a:pos x="connsiteX1" y="connsiteY1"/>
                  </a:cxn>
                </a:cxnLst>
                <a:rect l="l" t="t" r="r" b="b"/>
                <a:pathLst>
                  <a:path w="1198886" h="519481">
                    <a:moveTo>
                      <a:pt x="1198886" y="519482"/>
                    </a:moveTo>
                    <a:cubicBezTo>
                      <a:pt x="1198886" y="519482"/>
                      <a:pt x="836929" y="247538"/>
                      <a:pt x="0" y="0"/>
                    </a:cubicBezTo>
                  </a:path>
                </a:pathLst>
              </a:custGeom>
              <a:noFill/>
              <a:ln w="16542" cap="rnd">
                <a:solidFill>
                  <a:srgbClr val="0B4D43"/>
                </a:solidFill>
                <a:prstDash val="solid"/>
                <a:miter/>
              </a:ln>
            </p:spPr>
            <p:txBody>
              <a:bodyPr rtlCol="0" anchor="ctr"/>
              <a:lstStyle/>
              <a:p>
                <a:endParaRPr lang="zh-CN" altLang="en-US"/>
              </a:p>
            </p:txBody>
          </p:sp>
          <p:sp>
            <p:nvSpPr>
              <p:cNvPr id="143" name="任意多边形: 形状 142"/>
              <p:cNvSpPr/>
              <p:nvPr/>
            </p:nvSpPr>
            <p:spPr>
              <a:xfrm>
                <a:off x="4827789" y="4705018"/>
                <a:ext cx="199304" cy="137492"/>
              </a:xfrm>
              <a:custGeom>
                <a:avLst/>
                <a:gdLst>
                  <a:gd name="connsiteX0" fmla="*/ 199304 w 199304"/>
                  <a:gd name="connsiteY0" fmla="*/ 137492 h 137492"/>
                  <a:gd name="connsiteX1" fmla="*/ 0 w 199304"/>
                  <a:gd name="connsiteY1" fmla="*/ 72 h 137492"/>
                  <a:gd name="connsiteX2" fmla="*/ 199304 w 199304"/>
                  <a:gd name="connsiteY2" fmla="*/ 137492 h 137492"/>
                </a:gdLst>
                <a:ahLst/>
                <a:cxnLst>
                  <a:cxn ang="0">
                    <a:pos x="connsiteX0" y="connsiteY0"/>
                  </a:cxn>
                  <a:cxn ang="0">
                    <a:pos x="connsiteX1" y="connsiteY1"/>
                  </a:cxn>
                  <a:cxn ang="0">
                    <a:pos x="connsiteX2" y="connsiteY2"/>
                  </a:cxn>
                </a:cxnLst>
                <a:rect l="l" t="t" r="r" b="b"/>
                <a:pathLst>
                  <a:path w="199304" h="137492">
                    <a:moveTo>
                      <a:pt x="199304" y="137492"/>
                    </a:moveTo>
                    <a:cubicBezTo>
                      <a:pt x="199304" y="137492"/>
                      <a:pt x="158434" y="-3651"/>
                      <a:pt x="0" y="72"/>
                    </a:cubicBezTo>
                    <a:cubicBezTo>
                      <a:pt x="0" y="72"/>
                      <a:pt x="52122" y="137575"/>
                      <a:pt x="199304" y="137492"/>
                    </a:cubicBezTo>
                    <a:close/>
                  </a:path>
                </a:pathLst>
              </a:custGeom>
              <a:solidFill>
                <a:srgbClr val="30898B"/>
              </a:solidFill>
              <a:ln w="8271" cap="flat">
                <a:noFill/>
                <a:prstDash val="solid"/>
                <a:miter/>
              </a:ln>
            </p:spPr>
            <p:txBody>
              <a:bodyPr rtlCol="0" anchor="ctr"/>
              <a:lstStyle/>
              <a:p>
                <a:endParaRPr lang="zh-CN" altLang="en-US"/>
              </a:p>
            </p:txBody>
          </p:sp>
          <p:sp>
            <p:nvSpPr>
              <p:cNvPr id="144" name="任意多边形: 形状 143"/>
              <p:cNvSpPr/>
              <p:nvPr/>
            </p:nvSpPr>
            <p:spPr>
              <a:xfrm>
                <a:off x="4708682" y="4650321"/>
                <a:ext cx="78771" cy="209149"/>
              </a:xfrm>
              <a:custGeom>
                <a:avLst/>
                <a:gdLst>
                  <a:gd name="connsiteX0" fmla="*/ 59291 w 78771"/>
                  <a:gd name="connsiteY0" fmla="*/ 209149 h 209149"/>
                  <a:gd name="connsiteX1" fmla="*/ 22392 w 78771"/>
                  <a:gd name="connsiteY1" fmla="*/ 0 h 209149"/>
                  <a:gd name="connsiteX2" fmla="*/ 59291 w 78771"/>
                  <a:gd name="connsiteY2" fmla="*/ 209149 h 209149"/>
                </a:gdLst>
                <a:ahLst/>
                <a:cxnLst>
                  <a:cxn ang="0">
                    <a:pos x="connsiteX0" y="connsiteY0"/>
                  </a:cxn>
                  <a:cxn ang="0">
                    <a:pos x="connsiteX1" y="connsiteY1"/>
                  </a:cxn>
                  <a:cxn ang="0">
                    <a:pos x="connsiteX2" y="connsiteY2"/>
                  </a:cxn>
                </a:cxnLst>
                <a:rect l="l" t="t" r="r" b="b"/>
                <a:pathLst>
                  <a:path w="78771" h="209149">
                    <a:moveTo>
                      <a:pt x="59291" y="209149"/>
                    </a:moveTo>
                    <a:cubicBezTo>
                      <a:pt x="59291" y="209149"/>
                      <a:pt x="122003" y="114834"/>
                      <a:pt x="22392" y="0"/>
                    </a:cubicBezTo>
                    <a:cubicBezTo>
                      <a:pt x="22309" y="0"/>
                      <a:pt x="-47270" y="97873"/>
                      <a:pt x="59291" y="209149"/>
                    </a:cubicBezTo>
                    <a:close/>
                  </a:path>
                </a:pathLst>
              </a:custGeom>
              <a:solidFill>
                <a:srgbClr val="30898B"/>
              </a:solidFill>
              <a:ln w="8271" cap="flat">
                <a:noFill/>
                <a:prstDash val="solid"/>
                <a:miter/>
              </a:ln>
            </p:spPr>
            <p:txBody>
              <a:bodyPr rtlCol="0" anchor="ctr"/>
              <a:lstStyle/>
              <a:p>
                <a:endParaRPr lang="zh-CN" altLang="en-US"/>
              </a:p>
            </p:txBody>
          </p:sp>
          <p:sp>
            <p:nvSpPr>
              <p:cNvPr id="145" name="任意多边形: 形状 144"/>
              <p:cNvSpPr/>
              <p:nvPr/>
            </p:nvSpPr>
            <p:spPr>
              <a:xfrm>
                <a:off x="4512890" y="4543430"/>
                <a:ext cx="84921" cy="205343"/>
              </a:xfrm>
              <a:custGeom>
                <a:avLst/>
                <a:gdLst>
                  <a:gd name="connsiteX0" fmla="*/ 71912 w 84921"/>
                  <a:gd name="connsiteY0" fmla="*/ 205344 h 205343"/>
                  <a:gd name="connsiteX1" fmla="*/ 19376 w 84921"/>
                  <a:gd name="connsiteY1" fmla="*/ 0 h 205343"/>
                  <a:gd name="connsiteX2" fmla="*/ 71912 w 84921"/>
                  <a:gd name="connsiteY2" fmla="*/ 205344 h 205343"/>
                </a:gdLst>
                <a:ahLst/>
                <a:cxnLst>
                  <a:cxn ang="0">
                    <a:pos x="connsiteX0" y="connsiteY0"/>
                  </a:cxn>
                  <a:cxn ang="0">
                    <a:pos x="connsiteX1" y="connsiteY1"/>
                  </a:cxn>
                  <a:cxn ang="0">
                    <a:pos x="connsiteX2" y="connsiteY2"/>
                  </a:cxn>
                </a:cxnLst>
                <a:rect l="l" t="t" r="r" b="b"/>
                <a:pathLst>
                  <a:path w="84921" h="205343">
                    <a:moveTo>
                      <a:pt x="71912" y="205344"/>
                    </a:moveTo>
                    <a:cubicBezTo>
                      <a:pt x="71912" y="205344"/>
                      <a:pt x="124116" y="107719"/>
                      <a:pt x="19376" y="0"/>
                    </a:cubicBezTo>
                    <a:cubicBezTo>
                      <a:pt x="19376" y="-83"/>
                      <a:pt x="-49292" y="99611"/>
                      <a:pt x="71912" y="205344"/>
                    </a:cubicBezTo>
                    <a:close/>
                  </a:path>
                </a:pathLst>
              </a:custGeom>
              <a:solidFill>
                <a:srgbClr val="30898B"/>
              </a:solidFill>
              <a:ln w="8271" cap="flat">
                <a:noFill/>
                <a:prstDash val="solid"/>
                <a:miter/>
              </a:ln>
            </p:spPr>
            <p:txBody>
              <a:bodyPr rtlCol="0" anchor="ctr"/>
              <a:lstStyle/>
              <a:p>
                <a:endParaRPr lang="zh-CN" altLang="en-US"/>
              </a:p>
            </p:txBody>
          </p:sp>
          <p:sp>
            <p:nvSpPr>
              <p:cNvPr id="146" name="任意多边形: 形状 145"/>
              <p:cNvSpPr/>
              <p:nvPr/>
            </p:nvSpPr>
            <p:spPr>
              <a:xfrm>
                <a:off x="4621535" y="4508096"/>
                <a:ext cx="214941" cy="76577"/>
              </a:xfrm>
              <a:custGeom>
                <a:avLst/>
                <a:gdLst>
                  <a:gd name="connsiteX0" fmla="*/ 214941 w 214941"/>
                  <a:gd name="connsiteY0" fmla="*/ 7949 h 76577"/>
                  <a:gd name="connsiteX1" fmla="*/ 0 w 214941"/>
                  <a:gd name="connsiteY1" fmla="*/ 63298 h 76577"/>
                  <a:gd name="connsiteX2" fmla="*/ 214941 w 214941"/>
                  <a:gd name="connsiteY2" fmla="*/ 7949 h 76577"/>
                </a:gdLst>
                <a:ahLst/>
                <a:cxnLst>
                  <a:cxn ang="0">
                    <a:pos x="connsiteX0" y="connsiteY0"/>
                  </a:cxn>
                  <a:cxn ang="0">
                    <a:pos x="connsiteX1" y="connsiteY1"/>
                  </a:cxn>
                  <a:cxn ang="0">
                    <a:pos x="connsiteX2" y="connsiteY2"/>
                  </a:cxn>
                </a:cxnLst>
                <a:rect l="l" t="t" r="r" b="b"/>
                <a:pathLst>
                  <a:path w="214941" h="76577">
                    <a:moveTo>
                      <a:pt x="214941" y="7949"/>
                    </a:moveTo>
                    <a:cubicBezTo>
                      <a:pt x="214941" y="7949"/>
                      <a:pt x="104492" y="-30935"/>
                      <a:pt x="0" y="63298"/>
                    </a:cubicBezTo>
                    <a:cubicBezTo>
                      <a:pt x="83" y="63215"/>
                      <a:pt x="94233" y="117240"/>
                      <a:pt x="214941" y="7949"/>
                    </a:cubicBezTo>
                    <a:close/>
                  </a:path>
                </a:pathLst>
              </a:custGeom>
              <a:solidFill>
                <a:srgbClr val="30898B"/>
              </a:solidFill>
              <a:ln w="8271" cap="flat">
                <a:noFill/>
                <a:prstDash val="solid"/>
                <a:miter/>
              </a:ln>
            </p:spPr>
            <p:txBody>
              <a:bodyPr rtlCol="0" anchor="ctr"/>
              <a:lstStyle/>
              <a:p>
                <a:endParaRPr lang="zh-CN" altLang="en-US"/>
              </a:p>
            </p:txBody>
          </p:sp>
          <p:sp>
            <p:nvSpPr>
              <p:cNvPr id="147" name="任意多边形: 形状 146"/>
              <p:cNvSpPr/>
              <p:nvPr/>
            </p:nvSpPr>
            <p:spPr>
              <a:xfrm>
                <a:off x="4430256" y="4395939"/>
                <a:ext cx="203937" cy="92079"/>
              </a:xfrm>
              <a:custGeom>
                <a:avLst/>
                <a:gdLst>
                  <a:gd name="connsiteX0" fmla="*/ 203937 w 203937"/>
                  <a:gd name="connsiteY0" fmla="*/ 6266 h 92079"/>
                  <a:gd name="connsiteX1" fmla="*/ 0 w 203937"/>
                  <a:gd name="connsiteY1" fmla="*/ 90985 h 92079"/>
                  <a:gd name="connsiteX2" fmla="*/ 203937 w 203937"/>
                  <a:gd name="connsiteY2" fmla="*/ 6266 h 92079"/>
                </a:gdLst>
                <a:ahLst/>
                <a:cxnLst>
                  <a:cxn ang="0">
                    <a:pos x="connsiteX0" y="connsiteY0"/>
                  </a:cxn>
                  <a:cxn ang="0">
                    <a:pos x="connsiteX1" y="connsiteY1"/>
                  </a:cxn>
                  <a:cxn ang="0">
                    <a:pos x="connsiteX2" y="connsiteY2"/>
                  </a:cxn>
                </a:cxnLst>
                <a:rect l="l" t="t" r="r" b="b"/>
                <a:pathLst>
                  <a:path w="203937" h="92079">
                    <a:moveTo>
                      <a:pt x="203937" y="6266"/>
                    </a:moveTo>
                    <a:cubicBezTo>
                      <a:pt x="203937" y="6266"/>
                      <a:pt x="131711" y="103395"/>
                      <a:pt x="0" y="90985"/>
                    </a:cubicBezTo>
                    <a:cubicBezTo>
                      <a:pt x="0" y="90985"/>
                      <a:pt x="43104" y="-28234"/>
                      <a:pt x="203937" y="6266"/>
                    </a:cubicBezTo>
                    <a:close/>
                  </a:path>
                </a:pathLst>
              </a:custGeom>
              <a:solidFill>
                <a:srgbClr val="30898B"/>
              </a:solidFill>
              <a:ln w="8271" cap="flat">
                <a:noFill/>
                <a:prstDash val="solid"/>
                <a:miter/>
              </a:ln>
            </p:spPr>
            <p:txBody>
              <a:bodyPr rtlCol="0" anchor="ctr"/>
              <a:lstStyle/>
              <a:p>
                <a:endParaRPr lang="zh-CN" altLang="en-US"/>
              </a:p>
            </p:txBody>
          </p:sp>
          <p:sp>
            <p:nvSpPr>
              <p:cNvPr id="148" name="任意多边形: 形状 147"/>
              <p:cNvSpPr/>
              <p:nvPr/>
            </p:nvSpPr>
            <p:spPr>
              <a:xfrm>
                <a:off x="4312963" y="4446219"/>
                <a:ext cx="85555" cy="206005"/>
              </a:xfrm>
              <a:custGeom>
                <a:avLst/>
                <a:gdLst>
                  <a:gd name="connsiteX0" fmla="*/ 78574 w 85555"/>
                  <a:gd name="connsiteY0" fmla="*/ 206006 h 206005"/>
                  <a:gd name="connsiteX1" fmla="*/ 14704 w 85555"/>
                  <a:gd name="connsiteY1" fmla="*/ 0 h 206005"/>
                  <a:gd name="connsiteX2" fmla="*/ 78574 w 85555"/>
                  <a:gd name="connsiteY2" fmla="*/ 206006 h 206005"/>
                </a:gdLst>
                <a:ahLst/>
                <a:cxnLst>
                  <a:cxn ang="0">
                    <a:pos x="connsiteX0" y="connsiteY0"/>
                  </a:cxn>
                  <a:cxn ang="0">
                    <a:pos x="connsiteX1" y="connsiteY1"/>
                  </a:cxn>
                  <a:cxn ang="0">
                    <a:pos x="connsiteX2" y="connsiteY2"/>
                  </a:cxn>
                </a:cxnLst>
                <a:rect l="l" t="t" r="r" b="b"/>
                <a:pathLst>
                  <a:path w="85555" h="206005">
                    <a:moveTo>
                      <a:pt x="78574" y="206006"/>
                    </a:moveTo>
                    <a:cubicBezTo>
                      <a:pt x="78574" y="206006"/>
                      <a:pt x="116714" y="102589"/>
                      <a:pt x="14704" y="0"/>
                    </a:cubicBezTo>
                    <a:cubicBezTo>
                      <a:pt x="14704" y="-83"/>
                      <a:pt x="-45774" y="119467"/>
                      <a:pt x="78574" y="206006"/>
                    </a:cubicBezTo>
                    <a:close/>
                  </a:path>
                </a:pathLst>
              </a:custGeom>
              <a:solidFill>
                <a:srgbClr val="30898B"/>
              </a:solidFill>
              <a:ln w="8271" cap="flat">
                <a:noFill/>
                <a:prstDash val="solid"/>
                <a:miter/>
              </a:ln>
            </p:spPr>
            <p:txBody>
              <a:bodyPr rtlCol="0" anchor="ctr"/>
              <a:lstStyle/>
              <a:p>
                <a:endParaRPr lang="zh-CN" altLang="en-US"/>
              </a:p>
            </p:txBody>
          </p:sp>
          <p:sp>
            <p:nvSpPr>
              <p:cNvPr id="149" name="任意多边形: 形状 148"/>
              <p:cNvSpPr/>
              <p:nvPr/>
            </p:nvSpPr>
            <p:spPr>
              <a:xfrm>
                <a:off x="4204643" y="4293612"/>
                <a:ext cx="210721" cy="99714"/>
              </a:xfrm>
              <a:custGeom>
                <a:avLst/>
                <a:gdLst>
                  <a:gd name="connsiteX0" fmla="*/ 210722 w 210721"/>
                  <a:gd name="connsiteY0" fmla="*/ 1205 h 99714"/>
                  <a:gd name="connsiteX1" fmla="*/ 0 w 210721"/>
                  <a:gd name="connsiteY1" fmla="*/ 93866 h 99714"/>
                  <a:gd name="connsiteX2" fmla="*/ 210722 w 210721"/>
                  <a:gd name="connsiteY2" fmla="*/ 1205 h 99714"/>
                </a:gdLst>
                <a:ahLst/>
                <a:cxnLst>
                  <a:cxn ang="0">
                    <a:pos x="connsiteX0" y="connsiteY0"/>
                  </a:cxn>
                  <a:cxn ang="0">
                    <a:pos x="connsiteX1" y="connsiteY1"/>
                  </a:cxn>
                  <a:cxn ang="0">
                    <a:pos x="connsiteX2" y="connsiteY2"/>
                  </a:cxn>
                </a:cxnLst>
                <a:rect l="l" t="t" r="r" b="b"/>
                <a:pathLst>
                  <a:path w="210721" h="99714">
                    <a:moveTo>
                      <a:pt x="210722" y="1205"/>
                    </a:moveTo>
                    <a:cubicBezTo>
                      <a:pt x="210722" y="1205"/>
                      <a:pt x="53694" y="-17658"/>
                      <a:pt x="0" y="93866"/>
                    </a:cubicBezTo>
                    <a:cubicBezTo>
                      <a:pt x="0" y="93866"/>
                      <a:pt x="106974" y="134571"/>
                      <a:pt x="210722" y="1205"/>
                    </a:cubicBezTo>
                    <a:close/>
                  </a:path>
                </a:pathLst>
              </a:custGeom>
              <a:solidFill>
                <a:srgbClr val="30898B"/>
              </a:solidFill>
              <a:ln w="8271" cap="flat">
                <a:noFill/>
                <a:prstDash val="solid"/>
                <a:miter/>
              </a:ln>
            </p:spPr>
            <p:txBody>
              <a:bodyPr rtlCol="0" anchor="ctr"/>
              <a:lstStyle/>
              <a:p>
                <a:endParaRPr lang="zh-CN" altLang="en-US"/>
              </a:p>
            </p:txBody>
          </p:sp>
          <p:sp>
            <p:nvSpPr>
              <p:cNvPr id="150" name="任意多边形: 形状 149"/>
              <p:cNvSpPr/>
              <p:nvPr/>
            </p:nvSpPr>
            <p:spPr>
              <a:xfrm>
                <a:off x="4100317" y="4357860"/>
                <a:ext cx="92859" cy="202282"/>
              </a:xfrm>
              <a:custGeom>
                <a:avLst/>
                <a:gdLst>
                  <a:gd name="connsiteX0" fmla="*/ 89269 w 92859"/>
                  <a:gd name="connsiteY0" fmla="*/ 202283 h 202282"/>
                  <a:gd name="connsiteX1" fmla="*/ 9845 w 92859"/>
                  <a:gd name="connsiteY1" fmla="*/ 0 h 202282"/>
                  <a:gd name="connsiteX2" fmla="*/ 89269 w 92859"/>
                  <a:gd name="connsiteY2" fmla="*/ 202283 h 202282"/>
                </a:gdLst>
                <a:ahLst/>
                <a:cxnLst>
                  <a:cxn ang="0">
                    <a:pos x="connsiteX0" y="connsiteY0"/>
                  </a:cxn>
                  <a:cxn ang="0">
                    <a:pos x="connsiteX1" y="connsiteY1"/>
                  </a:cxn>
                  <a:cxn ang="0">
                    <a:pos x="connsiteX2" y="connsiteY2"/>
                  </a:cxn>
                </a:cxnLst>
                <a:rect l="l" t="t" r="r" b="b"/>
                <a:pathLst>
                  <a:path w="92859" h="202282">
                    <a:moveTo>
                      <a:pt x="89269" y="202283"/>
                    </a:moveTo>
                    <a:cubicBezTo>
                      <a:pt x="89269" y="202283"/>
                      <a:pt x="118556" y="90262"/>
                      <a:pt x="9845" y="0"/>
                    </a:cubicBezTo>
                    <a:cubicBezTo>
                      <a:pt x="9762" y="0"/>
                      <a:pt x="-41119" y="121121"/>
                      <a:pt x="89269" y="202283"/>
                    </a:cubicBezTo>
                    <a:close/>
                  </a:path>
                </a:pathLst>
              </a:custGeom>
              <a:solidFill>
                <a:srgbClr val="30898B"/>
              </a:solidFill>
              <a:ln w="8271" cap="flat">
                <a:noFill/>
                <a:prstDash val="solid"/>
                <a:miter/>
              </a:ln>
            </p:spPr>
            <p:txBody>
              <a:bodyPr rtlCol="0" anchor="ctr"/>
              <a:lstStyle/>
              <a:p>
                <a:endParaRPr lang="zh-CN" altLang="en-US"/>
              </a:p>
            </p:txBody>
          </p:sp>
          <p:sp>
            <p:nvSpPr>
              <p:cNvPr id="151" name="任意多边形: 形状 150"/>
              <p:cNvSpPr/>
              <p:nvPr/>
            </p:nvSpPr>
            <p:spPr>
              <a:xfrm>
                <a:off x="3989950" y="4210922"/>
                <a:ext cx="201951" cy="100073"/>
              </a:xfrm>
              <a:custGeom>
                <a:avLst/>
                <a:gdLst>
                  <a:gd name="connsiteX0" fmla="*/ 201951 w 201951"/>
                  <a:gd name="connsiteY0" fmla="*/ 914 h 100073"/>
                  <a:gd name="connsiteX1" fmla="*/ 0 w 201951"/>
                  <a:gd name="connsiteY1" fmla="*/ 97795 h 100073"/>
                  <a:gd name="connsiteX2" fmla="*/ 201951 w 201951"/>
                  <a:gd name="connsiteY2" fmla="*/ 914 h 100073"/>
                </a:gdLst>
                <a:ahLst/>
                <a:cxnLst>
                  <a:cxn ang="0">
                    <a:pos x="connsiteX0" y="connsiteY0"/>
                  </a:cxn>
                  <a:cxn ang="0">
                    <a:pos x="connsiteX1" y="connsiteY1"/>
                  </a:cxn>
                  <a:cxn ang="0">
                    <a:pos x="connsiteX2" y="connsiteY2"/>
                  </a:cxn>
                </a:cxnLst>
                <a:rect l="l" t="t" r="r" b="b"/>
                <a:pathLst>
                  <a:path w="201951" h="100073">
                    <a:moveTo>
                      <a:pt x="201951" y="914"/>
                    </a:moveTo>
                    <a:cubicBezTo>
                      <a:pt x="201951" y="914"/>
                      <a:pt x="45751" y="-16212"/>
                      <a:pt x="0" y="97795"/>
                    </a:cubicBezTo>
                    <a:cubicBezTo>
                      <a:pt x="0" y="97795"/>
                      <a:pt x="105816" y="123690"/>
                      <a:pt x="201951" y="914"/>
                    </a:cubicBezTo>
                    <a:close/>
                  </a:path>
                </a:pathLst>
              </a:custGeom>
              <a:solidFill>
                <a:srgbClr val="30898B"/>
              </a:solidFill>
              <a:ln w="8271" cap="flat">
                <a:noFill/>
                <a:prstDash val="solid"/>
                <a:miter/>
              </a:ln>
            </p:spPr>
            <p:txBody>
              <a:bodyPr rtlCol="0" anchor="ctr"/>
              <a:lstStyle/>
              <a:p>
                <a:endParaRPr lang="zh-CN" altLang="en-US"/>
              </a:p>
            </p:txBody>
          </p:sp>
          <p:sp>
            <p:nvSpPr>
              <p:cNvPr id="152" name="任意多边形: 形状 151"/>
              <p:cNvSpPr/>
              <p:nvPr/>
            </p:nvSpPr>
            <p:spPr>
              <a:xfrm>
                <a:off x="3886927" y="4274795"/>
                <a:ext cx="95609" cy="207329"/>
              </a:xfrm>
              <a:custGeom>
                <a:avLst/>
                <a:gdLst>
                  <a:gd name="connsiteX0" fmla="*/ 94833 w 95609"/>
                  <a:gd name="connsiteY0" fmla="*/ 207329 h 207329"/>
                  <a:gd name="connsiteX1" fmla="*/ 8294 w 95609"/>
                  <a:gd name="connsiteY1" fmla="*/ 0 h 207329"/>
                  <a:gd name="connsiteX2" fmla="*/ 94833 w 95609"/>
                  <a:gd name="connsiteY2" fmla="*/ 207329 h 207329"/>
                </a:gdLst>
                <a:ahLst/>
                <a:cxnLst>
                  <a:cxn ang="0">
                    <a:pos x="connsiteX0" y="connsiteY0"/>
                  </a:cxn>
                  <a:cxn ang="0">
                    <a:pos x="connsiteX1" y="connsiteY1"/>
                  </a:cxn>
                  <a:cxn ang="0">
                    <a:pos x="connsiteX2" y="connsiteY2"/>
                  </a:cxn>
                </a:cxnLst>
                <a:rect l="l" t="t" r="r" b="b"/>
                <a:pathLst>
                  <a:path w="95609" h="207329">
                    <a:moveTo>
                      <a:pt x="94833" y="207329"/>
                    </a:moveTo>
                    <a:cubicBezTo>
                      <a:pt x="94833" y="207329"/>
                      <a:pt x="109807" y="76446"/>
                      <a:pt x="8294" y="0"/>
                    </a:cubicBezTo>
                    <a:cubicBezTo>
                      <a:pt x="8294" y="-83"/>
                      <a:pt x="-39609" y="139240"/>
                      <a:pt x="94833" y="207329"/>
                    </a:cubicBezTo>
                    <a:close/>
                  </a:path>
                </a:pathLst>
              </a:custGeom>
              <a:solidFill>
                <a:srgbClr val="30898B"/>
              </a:solidFill>
              <a:ln w="8271" cap="flat">
                <a:noFill/>
                <a:prstDash val="solid"/>
                <a:miter/>
              </a:ln>
            </p:spPr>
            <p:txBody>
              <a:bodyPr rtlCol="0" anchor="ctr"/>
              <a:lstStyle/>
              <a:p>
                <a:endParaRPr lang="zh-CN" altLang="en-US"/>
              </a:p>
            </p:txBody>
          </p:sp>
        </p:grpSp>
        <p:grpSp>
          <p:nvGrpSpPr>
            <p:cNvPr id="153" name="图形 2"/>
            <p:cNvGrpSpPr/>
            <p:nvPr/>
          </p:nvGrpSpPr>
          <p:grpSpPr>
            <a:xfrm>
              <a:off x="3049108" y="1813613"/>
              <a:ext cx="655495" cy="1380568"/>
              <a:chOff x="3049108" y="2777987"/>
              <a:chExt cx="655495" cy="1380568"/>
            </a:xfrm>
          </p:grpSpPr>
          <p:sp>
            <p:nvSpPr>
              <p:cNvPr id="154" name="任意多边形: 形状 153"/>
              <p:cNvSpPr/>
              <p:nvPr/>
            </p:nvSpPr>
            <p:spPr>
              <a:xfrm>
                <a:off x="3049108" y="2957518"/>
                <a:ext cx="514352" cy="1201037"/>
              </a:xfrm>
              <a:custGeom>
                <a:avLst/>
                <a:gdLst>
                  <a:gd name="connsiteX0" fmla="*/ 514352 w 514352"/>
                  <a:gd name="connsiteY0" fmla="*/ 0 h 1201037"/>
                  <a:gd name="connsiteX1" fmla="*/ 0 w 514352"/>
                  <a:gd name="connsiteY1" fmla="*/ 1201038 h 1201037"/>
                </a:gdLst>
                <a:ahLst/>
                <a:cxnLst>
                  <a:cxn ang="0">
                    <a:pos x="connsiteX0" y="connsiteY0"/>
                  </a:cxn>
                  <a:cxn ang="0">
                    <a:pos x="connsiteX1" y="connsiteY1"/>
                  </a:cxn>
                </a:cxnLst>
                <a:rect l="l" t="t" r="r" b="b"/>
                <a:pathLst>
                  <a:path w="514352" h="1201037">
                    <a:moveTo>
                      <a:pt x="514352" y="0"/>
                    </a:moveTo>
                    <a:cubicBezTo>
                      <a:pt x="514352" y="0"/>
                      <a:pt x="243980" y="363116"/>
                      <a:pt x="0" y="1201038"/>
                    </a:cubicBezTo>
                  </a:path>
                </a:pathLst>
              </a:custGeom>
              <a:noFill/>
              <a:ln w="16542" cap="rnd">
                <a:solidFill>
                  <a:srgbClr val="0B4D43"/>
                </a:solidFill>
                <a:prstDash val="solid"/>
                <a:miter/>
              </a:ln>
            </p:spPr>
            <p:txBody>
              <a:bodyPr rtlCol="0" anchor="ctr"/>
              <a:lstStyle/>
              <a:p>
                <a:endParaRPr lang="zh-CN" altLang="en-US"/>
              </a:p>
            </p:txBody>
          </p:sp>
          <p:sp>
            <p:nvSpPr>
              <p:cNvPr id="155" name="任意多边形: 形状 154"/>
              <p:cNvSpPr/>
              <p:nvPr/>
            </p:nvSpPr>
            <p:spPr>
              <a:xfrm>
                <a:off x="3549871" y="2777987"/>
                <a:ext cx="136616" cy="199883"/>
              </a:xfrm>
              <a:custGeom>
                <a:avLst/>
                <a:gdLst>
                  <a:gd name="connsiteX0" fmla="*/ 136614 w 136616"/>
                  <a:gd name="connsiteY0" fmla="*/ 0 h 199883"/>
                  <a:gd name="connsiteX1" fmla="*/ 104 w 136616"/>
                  <a:gd name="connsiteY1" fmla="*/ 199883 h 199883"/>
                  <a:gd name="connsiteX2" fmla="*/ 136614 w 136616"/>
                  <a:gd name="connsiteY2" fmla="*/ 0 h 199883"/>
                </a:gdLst>
                <a:ahLst/>
                <a:cxnLst>
                  <a:cxn ang="0">
                    <a:pos x="connsiteX0" y="connsiteY0"/>
                  </a:cxn>
                  <a:cxn ang="0">
                    <a:pos x="connsiteX1" y="connsiteY1"/>
                  </a:cxn>
                  <a:cxn ang="0">
                    <a:pos x="connsiteX2" y="connsiteY2"/>
                  </a:cxn>
                </a:cxnLst>
                <a:rect l="l" t="t" r="r" b="b"/>
                <a:pathLst>
                  <a:path w="136616" h="199883">
                    <a:moveTo>
                      <a:pt x="136614" y="0"/>
                    </a:moveTo>
                    <a:cubicBezTo>
                      <a:pt x="136614" y="0"/>
                      <a:pt x="-4364" y="41532"/>
                      <a:pt x="104" y="199883"/>
                    </a:cubicBezTo>
                    <a:cubicBezTo>
                      <a:pt x="104" y="199883"/>
                      <a:pt x="137358" y="147182"/>
                      <a:pt x="136614" y="0"/>
                    </a:cubicBezTo>
                    <a:close/>
                  </a:path>
                </a:pathLst>
              </a:custGeom>
              <a:solidFill>
                <a:srgbClr val="30898B"/>
              </a:solidFill>
              <a:ln w="8271" cap="flat">
                <a:noFill/>
                <a:prstDash val="solid"/>
                <a:miter/>
              </a:ln>
            </p:spPr>
            <p:txBody>
              <a:bodyPr rtlCol="0" anchor="ctr"/>
              <a:lstStyle/>
              <a:p>
                <a:endParaRPr lang="zh-CN" altLang="en-US"/>
              </a:p>
            </p:txBody>
          </p:sp>
          <p:sp>
            <p:nvSpPr>
              <p:cNvPr id="156" name="任意多边形: 形状 155"/>
              <p:cNvSpPr/>
              <p:nvPr/>
            </p:nvSpPr>
            <p:spPr>
              <a:xfrm>
                <a:off x="3495620" y="3017953"/>
                <a:ext cx="208984" cy="78957"/>
              </a:xfrm>
              <a:custGeom>
                <a:avLst/>
                <a:gdLst>
                  <a:gd name="connsiteX0" fmla="*/ 208984 w 208984"/>
                  <a:gd name="connsiteY0" fmla="*/ 19154 h 78957"/>
                  <a:gd name="connsiteX1" fmla="*/ 0 w 208984"/>
                  <a:gd name="connsiteY1" fmla="*/ 56963 h 78957"/>
                  <a:gd name="connsiteX2" fmla="*/ 208984 w 208984"/>
                  <a:gd name="connsiteY2" fmla="*/ 19154 h 78957"/>
                </a:gdLst>
                <a:ahLst/>
                <a:cxnLst>
                  <a:cxn ang="0">
                    <a:pos x="connsiteX0" y="connsiteY0"/>
                  </a:cxn>
                  <a:cxn ang="0">
                    <a:pos x="connsiteX1" y="connsiteY1"/>
                  </a:cxn>
                  <a:cxn ang="0">
                    <a:pos x="connsiteX2" y="connsiteY2"/>
                  </a:cxn>
                </a:cxnLst>
                <a:rect l="l" t="t" r="r" b="b"/>
                <a:pathLst>
                  <a:path w="208984" h="78957">
                    <a:moveTo>
                      <a:pt x="208984" y="19154"/>
                    </a:moveTo>
                    <a:cubicBezTo>
                      <a:pt x="208984" y="19154"/>
                      <a:pt x="114420" y="-43144"/>
                      <a:pt x="0" y="56963"/>
                    </a:cubicBezTo>
                    <a:cubicBezTo>
                      <a:pt x="0" y="56963"/>
                      <a:pt x="98204" y="126128"/>
                      <a:pt x="208984" y="19154"/>
                    </a:cubicBezTo>
                    <a:close/>
                  </a:path>
                </a:pathLst>
              </a:custGeom>
              <a:solidFill>
                <a:srgbClr val="30898B"/>
              </a:solidFill>
              <a:ln w="8271" cap="flat">
                <a:noFill/>
                <a:prstDash val="solid"/>
                <a:miter/>
              </a:ln>
            </p:spPr>
            <p:txBody>
              <a:bodyPr rtlCol="0" anchor="ctr"/>
              <a:lstStyle/>
              <a:p>
                <a:endParaRPr lang="zh-CN" altLang="en-US"/>
              </a:p>
            </p:txBody>
          </p:sp>
          <p:sp>
            <p:nvSpPr>
              <p:cNvPr id="157" name="任意多边形: 形状 156"/>
              <p:cNvSpPr/>
              <p:nvPr/>
            </p:nvSpPr>
            <p:spPr>
              <a:xfrm>
                <a:off x="3389473" y="3207949"/>
                <a:ext cx="205178" cy="85237"/>
              </a:xfrm>
              <a:custGeom>
                <a:avLst/>
                <a:gdLst>
                  <a:gd name="connsiteX0" fmla="*/ 205178 w 205178"/>
                  <a:gd name="connsiteY0" fmla="*/ 12743 h 85237"/>
                  <a:gd name="connsiteX1" fmla="*/ 0 w 205178"/>
                  <a:gd name="connsiteY1" fmla="*/ 66189 h 85237"/>
                  <a:gd name="connsiteX2" fmla="*/ 205178 w 205178"/>
                  <a:gd name="connsiteY2" fmla="*/ 12743 h 85237"/>
                </a:gdLst>
                <a:ahLst/>
                <a:cxnLst>
                  <a:cxn ang="0">
                    <a:pos x="connsiteX0" y="connsiteY0"/>
                  </a:cxn>
                  <a:cxn ang="0">
                    <a:pos x="connsiteX1" y="connsiteY1"/>
                  </a:cxn>
                  <a:cxn ang="0">
                    <a:pos x="connsiteX2" y="connsiteY2"/>
                  </a:cxn>
                </a:cxnLst>
                <a:rect l="l" t="t" r="r" b="b"/>
                <a:pathLst>
                  <a:path w="205178" h="85237">
                    <a:moveTo>
                      <a:pt x="205178" y="12743"/>
                    </a:moveTo>
                    <a:cubicBezTo>
                      <a:pt x="205178" y="12743"/>
                      <a:pt x="107388" y="-39048"/>
                      <a:pt x="0" y="66189"/>
                    </a:cubicBezTo>
                    <a:cubicBezTo>
                      <a:pt x="83" y="66106"/>
                      <a:pt x="100025" y="134444"/>
                      <a:pt x="205178" y="12743"/>
                    </a:cubicBezTo>
                    <a:close/>
                  </a:path>
                </a:pathLst>
              </a:custGeom>
              <a:solidFill>
                <a:srgbClr val="30898B"/>
              </a:solidFill>
              <a:ln w="8271" cap="flat">
                <a:noFill/>
                <a:prstDash val="solid"/>
                <a:miter/>
              </a:ln>
            </p:spPr>
            <p:txBody>
              <a:bodyPr rtlCol="0" anchor="ctr"/>
              <a:lstStyle/>
              <a:p>
                <a:endParaRPr lang="zh-CN" altLang="en-US"/>
              </a:p>
            </p:txBody>
          </p:sp>
          <p:sp>
            <p:nvSpPr>
              <p:cNvPr id="158" name="任意多边形: 形状 157"/>
              <p:cNvSpPr/>
              <p:nvPr/>
            </p:nvSpPr>
            <p:spPr>
              <a:xfrm>
                <a:off x="3353147" y="2970011"/>
                <a:ext cx="77036" cy="214692"/>
              </a:xfrm>
              <a:custGeom>
                <a:avLst/>
                <a:gdLst>
                  <a:gd name="connsiteX0" fmla="*/ 7700 w 77036"/>
                  <a:gd name="connsiteY0" fmla="*/ 0 h 214692"/>
                  <a:gd name="connsiteX1" fmla="*/ 63959 w 77036"/>
                  <a:gd name="connsiteY1" fmla="*/ 214693 h 214692"/>
                  <a:gd name="connsiteX2" fmla="*/ 7700 w 77036"/>
                  <a:gd name="connsiteY2" fmla="*/ 0 h 214692"/>
                </a:gdLst>
                <a:ahLst/>
                <a:cxnLst>
                  <a:cxn ang="0">
                    <a:pos x="connsiteX0" y="connsiteY0"/>
                  </a:cxn>
                  <a:cxn ang="0">
                    <a:pos x="connsiteX1" y="connsiteY1"/>
                  </a:cxn>
                  <a:cxn ang="0">
                    <a:pos x="connsiteX2" y="connsiteY2"/>
                  </a:cxn>
                </a:cxnLst>
                <a:rect l="l" t="t" r="r" b="b"/>
                <a:pathLst>
                  <a:path w="77036" h="214692">
                    <a:moveTo>
                      <a:pt x="7700" y="0"/>
                    </a:moveTo>
                    <a:cubicBezTo>
                      <a:pt x="7700" y="0"/>
                      <a:pt x="-30688" y="110614"/>
                      <a:pt x="63959" y="214693"/>
                    </a:cubicBezTo>
                    <a:cubicBezTo>
                      <a:pt x="63959" y="214610"/>
                      <a:pt x="117570" y="120294"/>
                      <a:pt x="7700" y="0"/>
                    </a:cubicBezTo>
                    <a:close/>
                  </a:path>
                </a:pathLst>
              </a:custGeom>
              <a:solidFill>
                <a:srgbClr val="30898B"/>
              </a:solidFill>
              <a:ln w="8271" cap="flat">
                <a:noFill/>
                <a:prstDash val="solid"/>
                <a:miter/>
              </a:ln>
            </p:spPr>
            <p:txBody>
              <a:bodyPr rtlCol="0" anchor="ctr"/>
              <a:lstStyle/>
              <a:p>
                <a:endParaRPr lang="zh-CN" altLang="en-US"/>
              </a:p>
            </p:txBody>
          </p:sp>
          <p:sp>
            <p:nvSpPr>
              <p:cNvPr id="159" name="任意多边形: 形状 158"/>
              <p:cNvSpPr/>
              <p:nvPr/>
            </p:nvSpPr>
            <p:spPr>
              <a:xfrm>
                <a:off x="3241877" y="3172790"/>
                <a:ext cx="92651" cy="203523"/>
              </a:xfrm>
              <a:custGeom>
                <a:avLst/>
                <a:gdLst>
                  <a:gd name="connsiteX0" fmla="*/ 6039 w 92651"/>
                  <a:gd name="connsiteY0" fmla="*/ 0 h 203523"/>
                  <a:gd name="connsiteX1" fmla="*/ 91668 w 92651"/>
                  <a:gd name="connsiteY1" fmla="*/ 203523 h 203523"/>
                  <a:gd name="connsiteX2" fmla="*/ 6039 w 92651"/>
                  <a:gd name="connsiteY2" fmla="*/ 0 h 203523"/>
                </a:gdLst>
                <a:ahLst/>
                <a:cxnLst>
                  <a:cxn ang="0">
                    <a:pos x="connsiteX0" y="connsiteY0"/>
                  </a:cxn>
                  <a:cxn ang="0">
                    <a:pos x="connsiteX1" y="connsiteY1"/>
                  </a:cxn>
                  <a:cxn ang="0">
                    <a:pos x="connsiteX2" y="connsiteY2"/>
                  </a:cxn>
                </a:cxnLst>
                <a:rect l="l" t="t" r="r" b="b"/>
                <a:pathLst>
                  <a:path w="92651" h="203523">
                    <a:moveTo>
                      <a:pt x="6039" y="0"/>
                    </a:moveTo>
                    <a:cubicBezTo>
                      <a:pt x="6039" y="0"/>
                      <a:pt x="103416" y="71812"/>
                      <a:pt x="91668" y="203523"/>
                    </a:cubicBezTo>
                    <a:cubicBezTo>
                      <a:pt x="91586" y="203606"/>
                      <a:pt x="-27798" y="160999"/>
                      <a:pt x="6039" y="0"/>
                    </a:cubicBezTo>
                    <a:close/>
                  </a:path>
                </a:pathLst>
              </a:custGeom>
              <a:solidFill>
                <a:srgbClr val="30898B"/>
              </a:solidFill>
              <a:ln w="8271" cap="flat">
                <a:noFill/>
                <a:prstDash val="solid"/>
                <a:miter/>
              </a:ln>
            </p:spPr>
            <p:txBody>
              <a:bodyPr rtlCol="0" anchor="ctr"/>
              <a:lstStyle/>
              <a:p>
                <a:endParaRPr lang="zh-CN" altLang="en-US"/>
              </a:p>
            </p:txBody>
          </p:sp>
          <p:sp>
            <p:nvSpPr>
              <p:cNvPr id="160" name="任意多边形: 形状 159"/>
              <p:cNvSpPr/>
              <p:nvPr/>
            </p:nvSpPr>
            <p:spPr>
              <a:xfrm>
                <a:off x="3293171" y="3407588"/>
                <a:ext cx="205757" cy="85975"/>
              </a:xfrm>
              <a:custGeom>
                <a:avLst/>
                <a:gdLst>
                  <a:gd name="connsiteX0" fmla="*/ 205757 w 205757"/>
                  <a:gd name="connsiteY0" fmla="*/ 6782 h 85975"/>
                  <a:gd name="connsiteX1" fmla="*/ 0 w 205757"/>
                  <a:gd name="connsiteY1" fmla="*/ 71562 h 85975"/>
                  <a:gd name="connsiteX2" fmla="*/ 205757 w 205757"/>
                  <a:gd name="connsiteY2" fmla="*/ 6782 h 85975"/>
                </a:gdLst>
                <a:ahLst/>
                <a:cxnLst>
                  <a:cxn ang="0">
                    <a:pos x="connsiteX0" y="connsiteY0"/>
                  </a:cxn>
                  <a:cxn ang="0">
                    <a:pos x="connsiteX1" y="connsiteY1"/>
                  </a:cxn>
                  <a:cxn ang="0">
                    <a:pos x="connsiteX2" y="connsiteY2"/>
                  </a:cxn>
                </a:cxnLst>
                <a:rect l="l" t="t" r="r" b="b"/>
                <a:pathLst>
                  <a:path w="205757" h="85975">
                    <a:moveTo>
                      <a:pt x="205757" y="6782"/>
                    </a:moveTo>
                    <a:cubicBezTo>
                      <a:pt x="205757" y="6782"/>
                      <a:pt x="102176" y="-30944"/>
                      <a:pt x="0" y="71562"/>
                    </a:cubicBezTo>
                    <a:cubicBezTo>
                      <a:pt x="0" y="71562"/>
                      <a:pt x="119798" y="131544"/>
                      <a:pt x="205757" y="6782"/>
                    </a:cubicBezTo>
                    <a:close/>
                  </a:path>
                </a:pathLst>
              </a:custGeom>
              <a:solidFill>
                <a:srgbClr val="30898B"/>
              </a:solidFill>
              <a:ln w="8271" cap="flat">
                <a:noFill/>
                <a:prstDash val="solid"/>
                <a:miter/>
              </a:ln>
            </p:spPr>
            <p:txBody>
              <a:bodyPr rtlCol="0" anchor="ctr"/>
              <a:lstStyle/>
              <a:p>
                <a:endParaRPr lang="zh-CN" altLang="en-US"/>
              </a:p>
            </p:txBody>
          </p:sp>
          <p:sp>
            <p:nvSpPr>
              <p:cNvPr id="161" name="任意多边形: 形状 160"/>
              <p:cNvSpPr/>
              <p:nvPr/>
            </p:nvSpPr>
            <p:spPr>
              <a:xfrm>
                <a:off x="3140340" y="3392033"/>
                <a:ext cx="100337" cy="210307"/>
              </a:xfrm>
              <a:custGeom>
                <a:avLst/>
                <a:gdLst>
                  <a:gd name="connsiteX0" fmla="*/ 1099 w 100337"/>
                  <a:gd name="connsiteY0" fmla="*/ 0 h 210307"/>
                  <a:gd name="connsiteX1" fmla="*/ 94670 w 100337"/>
                  <a:gd name="connsiteY1" fmla="*/ 210308 h 210307"/>
                  <a:gd name="connsiteX2" fmla="*/ 1099 w 100337"/>
                  <a:gd name="connsiteY2" fmla="*/ 0 h 210307"/>
                </a:gdLst>
                <a:ahLst/>
                <a:cxnLst>
                  <a:cxn ang="0">
                    <a:pos x="connsiteX0" y="connsiteY0"/>
                  </a:cxn>
                  <a:cxn ang="0">
                    <a:pos x="connsiteX1" y="connsiteY1"/>
                  </a:cxn>
                  <a:cxn ang="0">
                    <a:pos x="connsiteX2" y="connsiteY2"/>
                  </a:cxn>
                </a:cxnLst>
                <a:rect l="l" t="t" r="r" b="b"/>
                <a:pathLst>
                  <a:path w="100337" h="210307">
                    <a:moveTo>
                      <a:pt x="1099" y="0"/>
                    </a:moveTo>
                    <a:cubicBezTo>
                      <a:pt x="1099" y="0"/>
                      <a:pt x="-17103" y="157110"/>
                      <a:pt x="94670" y="210308"/>
                    </a:cubicBezTo>
                    <a:cubicBezTo>
                      <a:pt x="94670" y="210308"/>
                      <a:pt x="134878" y="103168"/>
                      <a:pt x="1099" y="0"/>
                    </a:cubicBezTo>
                    <a:close/>
                  </a:path>
                </a:pathLst>
              </a:custGeom>
              <a:solidFill>
                <a:srgbClr val="30898B"/>
              </a:solidFill>
              <a:ln w="8271" cap="flat">
                <a:noFill/>
                <a:prstDash val="solid"/>
                <a:miter/>
              </a:ln>
            </p:spPr>
            <p:txBody>
              <a:bodyPr rtlCol="0" anchor="ctr"/>
              <a:lstStyle/>
              <a:p>
                <a:endParaRPr lang="zh-CN" altLang="en-US"/>
              </a:p>
            </p:txBody>
          </p:sp>
          <p:sp>
            <p:nvSpPr>
              <p:cNvPr id="162" name="任意多边形: 形状 161"/>
              <p:cNvSpPr/>
              <p:nvPr/>
            </p:nvSpPr>
            <p:spPr>
              <a:xfrm>
                <a:off x="3205805" y="3613301"/>
                <a:ext cx="201951" cy="93316"/>
              </a:xfrm>
              <a:custGeom>
                <a:avLst/>
                <a:gdLst>
                  <a:gd name="connsiteX0" fmla="*/ 201952 w 201951"/>
                  <a:gd name="connsiteY0" fmla="*/ 3435 h 93316"/>
                  <a:gd name="connsiteX1" fmla="*/ 0 w 201951"/>
                  <a:gd name="connsiteY1" fmla="*/ 83769 h 93316"/>
                  <a:gd name="connsiteX2" fmla="*/ 201952 w 201951"/>
                  <a:gd name="connsiteY2" fmla="*/ 3435 h 93316"/>
                </a:gdLst>
                <a:ahLst/>
                <a:cxnLst>
                  <a:cxn ang="0">
                    <a:pos x="connsiteX0" y="connsiteY0"/>
                  </a:cxn>
                  <a:cxn ang="0">
                    <a:pos x="connsiteX1" y="connsiteY1"/>
                  </a:cxn>
                  <a:cxn ang="0">
                    <a:pos x="connsiteX2" y="connsiteY2"/>
                  </a:cxn>
                </a:cxnLst>
                <a:rect l="l" t="t" r="r" b="b"/>
                <a:pathLst>
                  <a:path w="201951" h="93316">
                    <a:moveTo>
                      <a:pt x="201952" y="3435"/>
                    </a:moveTo>
                    <a:cubicBezTo>
                      <a:pt x="201952" y="3435"/>
                      <a:pt x="89848" y="-25356"/>
                      <a:pt x="0" y="83769"/>
                    </a:cubicBezTo>
                    <a:cubicBezTo>
                      <a:pt x="0" y="83769"/>
                      <a:pt x="121287" y="134153"/>
                      <a:pt x="201952" y="3435"/>
                    </a:cubicBezTo>
                    <a:close/>
                  </a:path>
                </a:pathLst>
              </a:custGeom>
              <a:solidFill>
                <a:srgbClr val="30898B"/>
              </a:solidFill>
              <a:ln w="8271" cap="flat">
                <a:noFill/>
                <a:prstDash val="solid"/>
                <a:miter/>
              </a:ln>
            </p:spPr>
            <p:txBody>
              <a:bodyPr rtlCol="0" anchor="ctr"/>
              <a:lstStyle/>
              <a:p>
                <a:endParaRPr lang="zh-CN" altLang="en-US"/>
              </a:p>
            </p:txBody>
          </p:sp>
          <p:sp>
            <p:nvSpPr>
              <p:cNvPr id="163" name="任意多边形: 形状 162"/>
              <p:cNvSpPr/>
              <p:nvPr/>
            </p:nvSpPr>
            <p:spPr>
              <a:xfrm>
                <a:off x="3058625" y="3615909"/>
                <a:ext cx="100715" cy="201537"/>
              </a:xfrm>
              <a:custGeom>
                <a:avLst/>
                <a:gdLst>
                  <a:gd name="connsiteX0" fmla="*/ 825 w 100715"/>
                  <a:gd name="connsiteY0" fmla="*/ 0 h 201537"/>
                  <a:gd name="connsiteX1" fmla="*/ 98533 w 100715"/>
                  <a:gd name="connsiteY1" fmla="*/ 201538 h 201537"/>
                  <a:gd name="connsiteX2" fmla="*/ 825 w 100715"/>
                  <a:gd name="connsiteY2" fmla="*/ 0 h 201537"/>
                </a:gdLst>
                <a:ahLst/>
                <a:cxnLst>
                  <a:cxn ang="0">
                    <a:pos x="connsiteX0" y="connsiteY0"/>
                  </a:cxn>
                  <a:cxn ang="0">
                    <a:pos x="connsiteX1" y="connsiteY1"/>
                  </a:cxn>
                  <a:cxn ang="0">
                    <a:pos x="connsiteX2" y="connsiteY2"/>
                  </a:cxn>
                </a:cxnLst>
                <a:rect l="l" t="t" r="r" b="b"/>
                <a:pathLst>
                  <a:path w="100715" h="201537">
                    <a:moveTo>
                      <a:pt x="825" y="0"/>
                    </a:moveTo>
                    <a:cubicBezTo>
                      <a:pt x="825" y="0"/>
                      <a:pt x="-15639" y="156200"/>
                      <a:pt x="98533" y="201538"/>
                    </a:cubicBezTo>
                    <a:cubicBezTo>
                      <a:pt x="98533" y="201538"/>
                      <a:pt x="124015" y="95640"/>
                      <a:pt x="825" y="0"/>
                    </a:cubicBezTo>
                    <a:close/>
                  </a:path>
                </a:pathLst>
              </a:custGeom>
              <a:solidFill>
                <a:srgbClr val="30898B"/>
              </a:solidFill>
              <a:ln w="8271" cap="flat">
                <a:noFill/>
                <a:prstDash val="solid"/>
                <a:miter/>
              </a:ln>
            </p:spPr>
            <p:txBody>
              <a:bodyPr rtlCol="0" anchor="ctr"/>
              <a:lstStyle/>
              <a:p>
                <a:endParaRPr lang="zh-CN" altLang="en-US"/>
              </a:p>
            </p:txBody>
          </p:sp>
          <p:sp>
            <p:nvSpPr>
              <p:cNvPr id="164" name="任意多边形: 形状 163"/>
              <p:cNvSpPr/>
              <p:nvPr/>
            </p:nvSpPr>
            <p:spPr>
              <a:xfrm>
                <a:off x="3123651" y="3824184"/>
                <a:ext cx="206998" cy="96151"/>
              </a:xfrm>
              <a:custGeom>
                <a:avLst/>
                <a:gdLst>
                  <a:gd name="connsiteX0" fmla="*/ 206999 w 206998"/>
                  <a:gd name="connsiteY0" fmla="*/ 709 h 96151"/>
                  <a:gd name="connsiteX1" fmla="*/ 0 w 206998"/>
                  <a:gd name="connsiteY1" fmla="*/ 88158 h 96151"/>
                  <a:gd name="connsiteX2" fmla="*/ 206999 w 206998"/>
                  <a:gd name="connsiteY2" fmla="*/ 709 h 96151"/>
                </a:gdLst>
                <a:ahLst/>
                <a:cxnLst>
                  <a:cxn ang="0">
                    <a:pos x="connsiteX0" y="connsiteY0"/>
                  </a:cxn>
                  <a:cxn ang="0">
                    <a:pos x="connsiteX1" y="connsiteY1"/>
                  </a:cxn>
                  <a:cxn ang="0">
                    <a:pos x="connsiteX2" y="connsiteY2"/>
                  </a:cxn>
                </a:cxnLst>
                <a:rect l="l" t="t" r="r" b="b"/>
                <a:pathLst>
                  <a:path w="206998" h="96151">
                    <a:moveTo>
                      <a:pt x="206999" y="709"/>
                    </a:moveTo>
                    <a:cubicBezTo>
                      <a:pt x="206999" y="709"/>
                      <a:pt x="76032" y="-13770"/>
                      <a:pt x="0" y="88158"/>
                    </a:cubicBezTo>
                    <a:cubicBezTo>
                      <a:pt x="0" y="88075"/>
                      <a:pt x="139488" y="135398"/>
                      <a:pt x="206999" y="709"/>
                    </a:cubicBezTo>
                    <a:close/>
                  </a:path>
                </a:pathLst>
              </a:custGeom>
              <a:solidFill>
                <a:srgbClr val="30898B"/>
              </a:solidFill>
              <a:ln w="8271" cap="flat">
                <a:noFill/>
                <a:prstDash val="solid"/>
                <a:miter/>
              </a:ln>
            </p:spPr>
            <p:txBody>
              <a:bodyPr rtlCol="0" anchor="ctr"/>
              <a:lstStyle/>
              <a:p>
                <a:endParaRPr lang="zh-CN" altLang="en-US"/>
              </a:p>
            </p:txBody>
          </p:sp>
        </p:grpSp>
        <p:grpSp>
          <p:nvGrpSpPr>
            <p:cNvPr id="165" name="图形 2"/>
            <p:cNvGrpSpPr/>
            <p:nvPr/>
          </p:nvGrpSpPr>
          <p:grpSpPr>
            <a:xfrm>
              <a:off x="728443" y="3231080"/>
              <a:ext cx="1518981" cy="388266"/>
              <a:chOff x="728443" y="4195454"/>
              <a:chExt cx="1518981" cy="388266"/>
            </a:xfrm>
          </p:grpSpPr>
          <p:sp>
            <p:nvSpPr>
              <p:cNvPr id="166" name="任意多边形: 形状 165"/>
              <p:cNvSpPr/>
              <p:nvPr/>
            </p:nvSpPr>
            <p:spPr>
              <a:xfrm>
                <a:off x="941067" y="4356122"/>
                <a:ext cx="1306356" cy="58873"/>
              </a:xfrm>
              <a:custGeom>
                <a:avLst/>
                <a:gdLst>
                  <a:gd name="connsiteX0" fmla="*/ 0 w 1306356"/>
                  <a:gd name="connsiteY0" fmla="*/ 0 h 58873"/>
                  <a:gd name="connsiteX1" fmla="*/ 1306357 w 1306356"/>
                  <a:gd name="connsiteY1" fmla="*/ 24820 h 58873"/>
                </a:gdLst>
                <a:ahLst/>
                <a:cxnLst>
                  <a:cxn ang="0">
                    <a:pos x="connsiteX0" y="connsiteY0"/>
                  </a:cxn>
                  <a:cxn ang="0">
                    <a:pos x="connsiteX1" y="connsiteY1"/>
                  </a:cxn>
                </a:cxnLst>
                <a:rect l="l" t="t" r="r" b="b"/>
                <a:pathLst>
                  <a:path w="1306356" h="58873">
                    <a:moveTo>
                      <a:pt x="0" y="0"/>
                    </a:moveTo>
                    <a:cubicBezTo>
                      <a:pt x="0" y="0"/>
                      <a:pt x="438155" y="113923"/>
                      <a:pt x="1306357" y="24820"/>
                    </a:cubicBezTo>
                  </a:path>
                </a:pathLst>
              </a:custGeom>
              <a:noFill/>
              <a:ln w="16542" cap="rnd">
                <a:solidFill>
                  <a:srgbClr val="0B4D43"/>
                </a:solidFill>
                <a:prstDash val="solid"/>
                <a:miter/>
              </a:ln>
            </p:spPr>
            <p:txBody>
              <a:bodyPr rtlCol="0" anchor="ctr"/>
              <a:lstStyle/>
              <a:p>
                <a:endParaRPr lang="zh-CN" altLang="en-US"/>
              </a:p>
            </p:txBody>
          </p:sp>
          <p:sp>
            <p:nvSpPr>
              <p:cNvPr id="167" name="任意多边形: 形状 166"/>
              <p:cNvSpPr/>
              <p:nvPr/>
            </p:nvSpPr>
            <p:spPr>
              <a:xfrm>
                <a:off x="728443" y="4293437"/>
                <a:ext cx="236534" cy="86711"/>
              </a:xfrm>
              <a:custGeom>
                <a:avLst/>
                <a:gdLst>
                  <a:gd name="connsiteX0" fmla="*/ 0 w 236534"/>
                  <a:gd name="connsiteY0" fmla="*/ 16189 h 86711"/>
                  <a:gd name="connsiteX1" fmla="*/ 236534 w 236534"/>
                  <a:gd name="connsiteY1" fmla="*/ 67484 h 86711"/>
                  <a:gd name="connsiteX2" fmla="*/ 0 w 236534"/>
                  <a:gd name="connsiteY2" fmla="*/ 16189 h 86711"/>
                </a:gdLst>
                <a:ahLst/>
                <a:cxnLst>
                  <a:cxn ang="0">
                    <a:pos x="connsiteX0" y="connsiteY0"/>
                  </a:cxn>
                  <a:cxn ang="0">
                    <a:pos x="connsiteX1" y="connsiteY1"/>
                  </a:cxn>
                  <a:cxn ang="0">
                    <a:pos x="connsiteX2" y="connsiteY2"/>
                  </a:cxn>
                </a:cxnLst>
                <a:rect l="l" t="t" r="r" b="b"/>
                <a:pathLst>
                  <a:path w="236534" h="86711">
                    <a:moveTo>
                      <a:pt x="0" y="16189"/>
                    </a:moveTo>
                    <a:cubicBezTo>
                      <a:pt x="0" y="16189"/>
                      <a:pt x="91503" y="131188"/>
                      <a:pt x="236534" y="67484"/>
                    </a:cubicBezTo>
                    <a:cubicBezTo>
                      <a:pt x="236534" y="67484"/>
                      <a:pt x="136013" y="-39821"/>
                      <a:pt x="0" y="16189"/>
                    </a:cubicBezTo>
                    <a:close/>
                  </a:path>
                </a:pathLst>
              </a:custGeom>
              <a:solidFill>
                <a:srgbClr val="30898B"/>
              </a:solidFill>
              <a:ln w="8271" cap="flat">
                <a:noFill/>
                <a:prstDash val="solid"/>
                <a:miter/>
              </a:ln>
            </p:spPr>
            <p:txBody>
              <a:bodyPr rtlCol="0" anchor="ctr"/>
              <a:lstStyle/>
              <a:p>
                <a:endParaRPr lang="zh-CN" altLang="en-US"/>
              </a:p>
            </p:txBody>
          </p:sp>
          <p:sp>
            <p:nvSpPr>
              <p:cNvPr id="168" name="任意多边形: 形状 167"/>
              <p:cNvSpPr/>
              <p:nvPr/>
            </p:nvSpPr>
            <p:spPr>
              <a:xfrm>
                <a:off x="960325" y="4195454"/>
                <a:ext cx="117118" cy="179448"/>
              </a:xfrm>
              <a:custGeom>
                <a:avLst/>
                <a:gdLst>
                  <a:gd name="connsiteX0" fmla="*/ 1343 w 117118"/>
                  <a:gd name="connsiteY0" fmla="*/ 0 h 179448"/>
                  <a:gd name="connsiteX1" fmla="*/ 115018 w 117118"/>
                  <a:gd name="connsiteY1" fmla="*/ 179448 h 179448"/>
                  <a:gd name="connsiteX2" fmla="*/ 1343 w 117118"/>
                  <a:gd name="connsiteY2" fmla="*/ 0 h 179448"/>
                </a:gdLst>
                <a:ahLst/>
                <a:cxnLst>
                  <a:cxn ang="0">
                    <a:pos x="connsiteX0" y="connsiteY0"/>
                  </a:cxn>
                  <a:cxn ang="0">
                    <a:pos x="connsiteX1" y="connsiteY1"/>
                  </a:cxn>
                  <a:cxn ang="0">
                    <a:pos x="connsiteX2" y="connsiteY2"/>
                  </a:cxn>
                </a:cxnLst>
                <a:rect l="l" t="t" r="r" b="b"/>
                <a:pathLst>
                  <a:path w="117118" h="179448">
                    <a:moveTo>
                      <a:pt x="1343" y="0"/>
                    </a:moveTo>
                    <a:cubicBezTo>
                      <a:pt x="1343" y="0"/>
                      <a:pt x="-20830" y="111028"/>
                      <a:pt x="115018" y="179448"/>
                    </a:cubicBezTo>
                    <a:cubicBezTo>
                      <a:pt x="115018" y="179365"/>
                      <a:pt x="142155" y="62381"/>
                      <a:pt x="1343" y="0"/>
                    </a:cubicBezTo>
                    <a:close/>
                  </a:path>
                </a:pathLst>
              </a:custGeom>
              <a:solidFill>
                <a:srgbClr val="30898B"/>
              </a:solidFill>
              <a:ln w="8271" cap="flat">
                <a:noFill/>
                <a:prstDash val="solid"/>
                <a:miter/>
              </a:ln>
            </p:spPr>
            <p:txBody>
              <a:bodyPr rtlCol="0" anchor="ctr"/>
              <a:lstStyle/>
              <a:p>
                <a:endParaRPr lang="zh-CN" altLang="en-US"/>
              </a:p>
            </p:txBody>
          </p:sp>
          <p:sp>
            <p:nvSpPr>
              <p:cNvPr id="169" name="任意多边形: 形状 168"/>
              <p:cNvSpPr/>
              <p:nvPr/>
            </p:nvSpPr>
            <p:spPr>
              <a:xfrm>
                <a:off x="1172916" y="4228217"/>
                <a:ext cx="128509" cy="170016"/>
              </a:xfrm>
              <a:custGeom>
                <a:avLst/>
                <a:gdLst>
                  <a:gd name="connsiteX0" fmla="*/ 217 w 128509"/>
                  <a:gd name="connsiteY0" fmla="*/ 0 h 170016"/>
                  <a:gd name="connsiteX1" fmla="*/ 126882 w 128509"/>
                  <a:gd name="connsiteY1" fmla="*/ 170017 h 170016"/>
                  <a:gd name="connsiteX2" fmla="*/ 217 w 128509"/>
                  <a:gd name="connsiteY2" fmla="*/ 0 h 170016"/>
                </a:gdLst>
                <a:ahLst/>
                <a:cxnLst>
                  <a:cxn ang="0">
                    <a:pos x="connsiteX0" y="connsiteY0"/>
                  </a:cxn>
                  <a:cxn ang="0">
                    <a:pos x="connsiteX1" y="connsiteY1"/>
                  </a:cxn>
                  <a:cxn ang="0">
                    <a:pos x="connsiteX2" y="connsiteY2"/>
                  </a:cxn>
                </a:cxnLst>
                <a:rect l="l" t="t" r="r" b="b"/>
                <a:pathLst>
                  <a:path w="128509" h="170016">
                    <a:moveTo>
                      <a:pt x="217" y="0"/>
                    </a:moveTo>
                    <a:cubicBezTo>
                      <a:pt x="217" y="0"/>
                      <a:pt x="-10952" y="110118"/>
                      <a:pt x="126882" y="170017"/>
                    </a:cubicBezTo>
                    <a:cubicBezTo>
                      <a:pt x="126882" y="170017"/>
                      <a:pt x="152529" y="51708"/>
                      <a:pt x="217" y="0"/>
                    </a:cubicBezTo>
                    <a:close/>
                  </a:path>
                </a:pathLst>
              </a:custGeom>
              <a:solidFill>
                <a:srgbClr val="30898B"/>
              </a:solidFill>
              <a:ln w="8271" cap="flat">
                <a:noFill/>
                <a:prstDash val="solid"/>
                <a:miter/>
              </a:ln>
            </p:spPr>
            <p:txBody>
              <a:bodyPr rtlCol="0" anchor="ctr"/>
              <a:lstStyle/>
              <a:p>
                <a:endParaRPr lang="zh-CN" altLang="en-US"/>
              </a:p>
            </p:txBody>
          </p:sp>
          <p:sp>
            <p:nvSpPr>
              <p:cNvPr id="170" name="任意多边形: 形状 169"/>
              <p:cNvSpPr/>
              <p:nvPr/>
            </p:nvSpPr>
            <p:spPr>
              <a:xfrm>
                <a:off x="1028764" y="4405890"/>
                <a:ext cx="177710" cy="133237"/>
              </a:xfrm>
              <a:custGeom>
                <a:avLst/>
                <a:gdLst>
                  <a:gd name="connsiteX0" fmla="*/ 0 w 177710"/>
                  <a:gd name="connsiteY0" fmla="*/ 133238 h 133237"/>
                  <a:gd name="connsiteX1" fmla="*/ 177711 w 177710"/>
                  <a:gd name="connsiteY1" fmla="*/ 369 h 133237"/>
                  <a:gd name="connsiteX2" fmla="*/ 0 w 177710"/>
                  <a:gd name="connsiteY2" fmla="*/ 133238 h 133237"/>
                </a:gdLst>
                <a:ahLst/>
                <a:cxnLst>
                  <a:cxn ang="0">
                    <a:pos x="connsiteX0" y="connsiteY0"/>
                  </a:cxn>
                  <a:cxn ang="0">
                    <a:pos x="connsiteX1" y="connsiteY1"/>
                  </a:cxn>
                  <a:cxn ang="0">
                    <a:pos x="connsiteX2" y="connsiteY2"/>
                  </a:cxn>
                </a:cxnLst>
                <a:rect l="l" t="t" r="r" b="b"/>
                <a:pathLst>
                  <a:path w="177710" h="133237">
                    <a:moveTo>
                      <a:pt x="0" y="133238"/>
                    </a:moveTo>
                    <a:cubicBezTo>
                      <a:pt x="0" y="133238"/>
                      <a:pt x="116902" y="127281"/>
                      <a:pt x="177711" y="369"/>
                    </a:cubicBezTo>
                    <a:cubicBezTo>
                      <a:pt x="177794" y="369"/>
                      <a:pt x="70158" y="-13779"/>
                      <a:pt x="0" y="133238"/>
                    </a:cubicBezTo>
                    <a:close/>
                  </a:path>
                </a:pathLst>
              </a:custGeom>
              <a:solidFill>
                <a:srgbClr val="30898B"/>
              </a:solidFill>
              <a:ln w="8271" cap="flat">
                <a:noFill/>
                <a:prstDash val="solid"/>
                <a:miter/>
              </a:ln>
            </p:spPr>
            <p:txBody>
              <a:bodyPr rtlCol="0" anchor="ctr"/>
              <a:lstStyle/>
              <a:p>
                <a:endParaRPr lang="zh-CN" altLang="en-US"/>
              </a:p>
            </p:txBody>
          </p:sp>
          <p:sp>
            <p:nvSpPr>
              <p:cNvPr id="171" name="任意多边形: 形状 170"/>
              <p:cNvSpPr/>
              <p:nvPr/>
            </p:nvSpPr>
            <p:spPr>
              <a:xfrm>
                <a:off x="1259176" y="4411636"/>
                <a:ext cx="156470" cy="155869"/>
              </a:xfrm>
              <a:custGeom>
                <a:avLst/>
                <a:gdLst>
                  <a:gd name="connsiteX0" fmla="*/ 0 w 156470"/>
                  <a:gd name="connsiteY0" fmla="*/ 155869 h 155869"/>
                  <a:gd name="connsiteX1" fmla="*/ 156448 w 156470"/>
                  <a:gd name="connsiteY1" fmla="*/ 0 h 155869"/>
                  <a:gd name="connsiteX2" fmla="*/ 0 w 156470"/>
                  <a:gd name="connsiteY2" fmla="*/ 155869 h 155869"/>
                </a:gdLst>
                <a:ahLst/>
                <a:cxnLst>
                  <a:cxn ang="0">
                    <a:pos x="connsiteX0" y="connsiteY0"/>
                  </a:cxn>
                  <a:cxn ang="0">
                    <a:pos x="connsiteX1" y="connsiteY1"/>
                  </a:cxn>
                  <a:cxn ang="0">
                    <a:pos x="connsiteX2" y="connsiteY2"/>
                  </a:cxn>
                </a:cxnLst>
                <a:rect l="l" t="t" r="r" b="b"/>
                <a:pathLst>
                  <a:path w="156470" h="155869">
                    <a:moveTo>
                      <a:pt x="0" y="155869"/>
                    </a:moveTo>
                    <a:cubicBezTo>
                      <a:pt x="0" y="155869"/>
                      <a:pt x="29867" y="38637"/>
                      <a:pt x="156448" y="0"/>
                    </a:cubicBezTo>
                    <a:cubicBezTo>
                      <a:pt x="156448" y="0"/>
                      <a:pt x="161909" y="126664"/>
                      <a:pt x="0" y="155869"/>
                    </a:cubicBezTo>
                    <a:close/>
                  </a:path>
                </a:pathLst>
              </a:custGeom>
              <a:solidFill>
                <a:srgbClr val="30898B"/>
              </a:solidFill>
              <a:ln w="8271" cap="flat">
                <a:noFill/>
                <a:prstDash val="solid"/>
                <a:miter/>
              </a:ln>
            </p:spPr>
            <p:txBody>
              <a:bodyPr rtlCol="0" anchor="ctr"/>
              <a:lstStyle/>
              <a:p>
                <a:endParaRPr lang="zh-CN" altLang="en-US"/>
              </a:p>
            </p:txBody>
          </p:sp>
          <p:sp>
            <p:nvSpPr>
              <p:cNvPr id="172" name="任意多边形: 形状 171"/>
              <p:cNvSpPr/>
              <p:nvPr/>
            </p:nvSpPr>
            <p:spPr>
              <a:xfrm>
                <a:off x="1388654" y="4244019"/>
                <a:ext cx="137558" cy="166293"/>
              </a:xfrm>
              <a:custGeom>
                <a:avLst/>
                <a:gdLst>
                  <a:gd name="connsiteX0" fmla="*/ 0 w 137558"/>
                  <a:gd name="connsiteY0" fmla="*/ 0 h 166293"/>
                  <a:gd name="connsiteX1" fmla="*/ 137420 w 137558"/>
                  <a:gd name="connsiteY1" fmla="*/ 166294 h 166293"/>
                  <a:gd name="connsiteX2" fmla="*/ 0 w 137558"/>
                  <a:gd name="connsiteY2" fmla="*/ 0 h 166293"/>
                </a:gdLst>
                <a:ahLst/>
                <a:cxnLst>
                  <a:cxn ang="0">
                    <a:pos x="connsiteX0" y="connsiteY0"/>
                  </a:cxn>
                  <a:cxn ang="0">
                    <a:pos x="connsiteX1" y="connsiteY1"/>
                  </a:cxn>
                  <a:cxn ang="0">
                    <a:pos x="connsiteX2" y="connsiteY2"/>
                  </a:cxn>
                </a:cxnLst>
                <a:rect l="l" t="t" r="r" b="b"/>
                <a:pathLst>
                  <a:path w="137558" h="166293">
                    <a:moveTo>
                      <a:pt x="0" y="0"/>
                    </a:moveTo>
                    <a:cubicBezTo>
                      <a:pt x="0" y="0"/>
                      <a:pt x="4054" y="110201"/>
                      <a:pt x="137420" y="166294"/>
                    </a:cubicBezTo>
                    <a:cubicBezTo>
                      <a:pt x="137337" y="166377"/>
                      <a:pt x="147927" y="32763"/>
                      <a:pt x="0" y="0"/>
                    </a:cubicBezTo>
                    <a:close/>
                  </a:path>
                </a:pathLst>
              </a:custGeom>
              <a:solidFill>
                <a:srgbClr val="30898B"/>
              </a:solidFill>
              <a:ln w="8271" cap="flat">
                <a:noFill/>
                <a:prstDash val="solid"/>
                <a:miter/>
              </a:ln>
            </p:spPr>
            <p:txBody>
              <a:bodyPr rtlCol="0" anchor="ctr"/>
              <a:lstStyle/>
              <a:p>
                <a:endParaRPr lang="zh-CN" altLang="en-US"/>
              </a:p>
            </p:txBody>
          </p:sp>
          <p:sp>
            <p:nvSpPr>
              <p:cNvPr id="173" name="任意多边形: 形状 172"/>
              <p:cNvSpPr/>
              <p:nvPr/>
            </p:nvSpPr>
            <p:spPr>
              <a:xfrm>
                <a:off x="1502412" y="4417924"/>
                <a:ext cx="159674" cy="165797"/>
              </a:xfrm>
              <a:custGeom>
                <a:avLst/>
                <a:gdLst>
                  <a:gd name="connsiteX0" fmla="*/ 0 w 159674"/>
                  <a:gd name="connsiteY0" fmla="*/ 165797 h 165797"/>
                  <a:gd name="connsiteX1" fmla="*/ 159675 w 159674"/>
                  <a:gd name="connsiteY1" fmla="*/ 0 h 165797"/>
                  <a:gd name="connsiteX2" fmla="*/ 0 w 159674"/>
                  <a:gd name="connsiteY2" fmla="*/ 165797 h 165797"/>
                </a:gdLst>
                <a:ahLst/>
                <a:cxnLst>
                  <a:cxn ang="0">
                    <a:pos x="connsiteX0" y="connsiteY0"/>
                  </a:cxn>
                  <a:cxn ang="0">
                    <a:pos x="connsiteX1" y="connsiteY1"/>
                  </a:cxn>
                  <a:cxn ang="0">
                    <a:pos x="connsiteX2" y="connsiteY2"/>
                  </a:cxn>
                </a:cxnLst>
                <a:rect l="l" t="t" r="r" b="b"/>
                <a:pathLst>
                  <a:path w="159674" h="165797">
                    <a:moveTo>
                      <a:pt x="0" y="165797"/>
                    </a:moveTo>
                    <a:cubicBezTo>
                      <a:pt x="0" y="165797"/>
                      <a:pt x="152477" y="123603"/>
                      <a:pt x="159675" y="0"/>
                    </a:cubicBezTo>
                    <a:cubicBezTo>
                      <a:pt x="159675" y="0"/>
                      <a:pt x="45255" y="2978"/>
                      <a:pt x="0" y="165797"/>
                    </a:cubicBezTo>
                    <a:close/>
                  </a:path>
                </a:pathLst>
              </a:custGeom>
              <a:solidFill>
                <a:srgbClr val="30898B"/>
              </a:solidFill>
              <a:ln w="8271" cap="flat">
                <a:noFill/>
                <a:prstDash val="solid"/>
                <a:miter/>
              </a:ln>
            </p:spPr>
            <p:txBody>
              <a:bodyPr rtlCol="0" anchor="ctr"/>
              <a:lstStyle/>
              <a:p>
                <a:endParaRPr lang="zh-CN" altLang="en-US"/>
              </a:p>
            </p:txBody>
          </p:sp>
          <p:sp>
            <p:nvSpPr>
              <p:cNvPr id="174" name="任意多边形: 形状 173"/>
              <p:cNvSpPr/>
              <p:nvPr/>
            </p:nvSpPr>
            <p:spPr>
              <a:xfrm>
                <a:off x="1610379" y="4252458"/>
                <a:ext cx="150409" cy="156862"/>
              </a:xfrm>
              <a:custGeom>
                <a:avLst/>
                <a:gdLst>
                  <a:gd name="connsiteX0" fmla="*/ 0 w 150409"/>
                  <a:gd name="connsiteY0" fmla="*/ 0 h 156862"/>
                  <a:gd name="connsiteX1" fmla="*/ 150409 w 150409"/>
                  <a:gd name="connsiteY1" fmla="*/ 156862 h 156862"/>
                  <a:gd name="connsiteX2" fmla="*/ 0 w 150409"/>
                  <a:gd name="connsiteY2" fmla="*/ 0 h 156862"/>
                </a:gdLst>
                <a:ahLst/>
                <a:cxnLst>
                  <a:cxn ang="0">
                    <a:pos x="connsiteX0" y="connsiteY0"/>
                  </a:cxn>
                  <a:cxn ang="0">
                    <a:pos x="connsiteX1" y="connsiteY1"/>
                  </a:cxn>
                  <a:cxn ang="0">
                    <a:pos x="connsiteX2" y="connsiteY2"/>
                  </a:cxn>
                </a:cxnLst>
                <a:rect l="l" t="t" r="r" b="b"/>
                <a:pathLst>
                  <a:path w="150409" h="156862">
                    <a:moveTo>
                      <a:pt x="0" y="0"/>
                    </a:moveTo>
                    <a:cubicBezTo>
                      <a:pt x="0" y="0"/>
                      <a:pt x="15471" y="114668"/>
                      <a:pt x="150409" y="156862"/>
                    </a:cubicBezTo>
                    <a:cubicBezTo>
                      <a:pt x="150409" y="156862"/>
                      <a:pt x="151484" y="25565"/>
                      <a:pt x="0" y="0"/>
                    </a:cubicBezTo>
                    <a:close/>
                  </a:path>
                </a:pathLst>
              </a:custGeom>
              <a:solidFill>
                <a:srgbClr val="30898B"/>
              </a:solidFill>
              <a:ln w="8271" cap="flat">
                <a:noFill/>
                <a:prstDash val="solid"/>
                <a:miter/>
              </a:ln>
            </p:spPr>
            <p:txBody>
              <a:bodyPr rtlCol="0" anchor="ctr"/>
              <a:lstStyle/>
              <a:p>
                <a:endParaRPr lang="zh-CN" altLang="en-US"/>
              </a:p>
            </p:txBody>
          </p:sp>
          <p:sp>
            <p:nvSpPr>
              <p:cNvPr id="175" name="任意多边形: 形状 174"/>
              <p:cNvSpPr/>
              <p:nvPr/>
            </p:nvSpPr>
            <p:spPr>
              <a:xfrm>
                <a:off x="1740683" y="4409071"/>
                <a:ext cx="150000" cy="166376"/>
              </a:xfrm>
              <a:custGeom>
                <a:avLst/>
                <a:gdLst>
                  <a:gd name="connsiteX0" fmla="*/ 0 w 150000"/>
                  <a:gd name="connsiteY0" fmla="*/ 166376 h 166376"/>
                  <a:gd name="connsiteX1" fmla="*/ 149995 w 150000"/>
                  <a:gd name="connsiteY1" fmla="*/ 0 h 166376"/>
                  <a:gd name="connsiteX2" fmla="*/ 0 w 150000"/>
                  <a:gd name="connsiteY2" fmla="*/ 166376 h 166376"/>
                </a:gdLst>
                <a:ahLst/>
                <a:cxnLst>
                  <a:cxn ang="0">
                    <a:pos x="connsiteX0" y="connsiteY0"/>
                  </a:cxn>
                  <a:cxn ang="0">
                    <a:pos x="connsiteX1" y="connsiteY1"/>
                  </a:cxn>
                  <a:cxn ang="0">
                    <a:pos x="connsiteX2" y="connsiteY2"/>
                  </a:cxn>
                </a:cxnLst>
                <a:rect l="l" t="t" r="r" b="b"/>
                <a:pathLst>
                  <a:path w="150000" h="166376">
                    <a:moveTo>
                      <a:pt x="0" y="166376"/>
                    </a:moveTo>
                    <a:cubicBezTo>
                      <a:pt x="0" y="166376"/>
                      <a:pt x="150988" y="122859"/>
                      <a:pt x="149995" y="0"/>
                    </a:cubicBezTo>
                    <a:cubicBezTo>
                      <a:pt x="149995" y="83"/>
                      <a:pt x="42194" y="16298"/>
                      <a:pt x="0" y="166376"/>
                    </a:cubicBezTo>
                    <a:close/>
                  </a:path>
                </a:pathLst>
              </a:custGeom>
              <a:solidFill>
                <a:srgbClr val="30898B"/>
              </a:solidFill>
              <a:ln w="8271" cap="flat">
                <a:noFill/>
                <a:prstDash val="solid"/>
                <a:miter/>
              </a:ln>
            </p:spPr>
            <p:txBody>
              <a:bodyPr rtlCol="0" anchor="ctr"/>
              <a:lstStyle/>
              <a:p>
                <a:endParaRPr lang="zh-CN" altLang="en-US"/>
              </a:p>
            </p:txBody>
          </p:sp>
          <p:sp>
            <p:nvSpPr>
              <p:cNvPr id="176" name="任意多边形: 形状 175"/>
              <p:cNvSpPr/>
              <p:nvPr/>
            </p:nvSpPr>
            <p:spPr>
              <a:xfrm>
                <a:off x="1832269" y="4245673"/>
                <a:ext cx="158847" cy="158930"/>
              </a:xfrm>
              <a:custGeom>
                <a:avLst/>
                <a:gdLst>
                  <a:gd name="connsiteX0" fmla="*/ 0 w 158847"/>
                  <a:gd name="connsiteY0" fmla="*/ 0 h 158930"/>
                  <a:gd name="connsiteX1" fmla="*/ 158848 w 158847"/>
                  <a:gd name="connsiteY1" fmla="*/ 158930 h 158930"/>
                  <a:gd name="connsiteX2" fmla="*/ 0 w 158847"/>
                  <a:gd name="connsiteY2" fmla="*/ 0 h 158930"/>
                </a:gdLst>
                <a:ahLst/>
                <a:cxnLst>
                  <a:cxn ang="0">
                    <a:pos x="connsiteX0" y="connsiteY0"/>
                  </a:cxn>
                  <a:cxn ang="0">
                    <a:pos x="connsiteX1" y="connsiteY1"/>
                  </a:cxn>
                  <a:cxn ang="0">
                    <a:pos x="connsiteX2" y="connsiteY2"/>
                  </a:cxn>
                </a:cxnLst>
                <a:rect l="l" t="t" r="r" b="b"/>
                <a:pathLst>
                  <a:path w="158847" h="158930">
                    <a:moveTo>
                      <a:pt x="0" y="0"/>
                    </a:moveTo>
                    <a:cubicBezTo>
                      <a:pt x="0" y="0"/>
                      <a:pt x="35823" y="126747"/>
                      <a:pt x="158848" y="158930"/>
                    </a:cubicBezTo>
                    <a:cubicBezTo>
                      <a:pt x="158848" y="158848"/>
                      <a:pt x="150243" y="11831"/>
                      <a:pt x="0" y="0"/>
                    </a:cubicBezTo>
                    <a:close/>
                  </a:path>
                </a:pathLst>
              </a:custGeom>
              <a:solidFill>
                <a:srgbClr val="30898B"/>
              </a:solidFill>
              <a:ln w="8271" cap="flat">
                <a:noFill/>
                <a:prstDash val="solid"/>
                <a:miter/>
              </a:ln>
            </p:spPr>
            <p:txBody>
              <a:bodyPr rtlCol="0" anchor="ctr"/>
              <a:lstStyle/>
              <a:p>
                <a:endParaRPr lang="zh-CN" altLang="en-US"/>
              </a:p>
            </p:txBody>
          </p:sp>
        </p:grpSp>
        <p:grpSp>
          <p:nvGrpSpPr>
            <p:cNvPr id="177" name="图形 2"/>
            <p:cNvGrpSpPr/>
            <p:nvPr/>
          </p:nvGrpSpPr>
          <p:grpSpPr>
            <a:xfrm>
              <a:off x="1943131" y="1582870"/>
              <a:ext cx="630592" cy="880777"/>
              <a:chOff x="1943131" y="2547244"/>
              <a:chExt cx="630592" cy="880777"/>
            </a:xfrm>
          </p:grpSpPr>
          <p:sp>
            <p:nvSpPr>
              <p:cNvPr id="178" name="任意多边形: 形状 177"/>
              <p:cNvSpPr/>
              <p:nvPr/>
            </p:nvSpPr>
            <p:spPr>
              <a:xfrm>
                <a:off x="1943131" y="2674571"/>
                <a:ext cx="630592" cy="753450"/>
              </a:xfrm>
              <a:custGeom>
                <a:avLst/>
                <a:gdLst>
                  <a:gd name="connsiteX0" fmla="*/ 630592 w 630592"/>
                  <a:gd name="connsiteY0" fmla="*/ 643085 h 753450"/>
                  <a:gd name="connsiteX1" fmla="*/ 170596 w 630592"/>
                  <a:gd name="connsiteY1" fmla="*/ 753451 h 753450"/>
                  <a:gd name="connsiteX2" fmla="*/ 0 w 630592"/>
                  <a:gd name="connsiteY2" fmla="*/ 69248 h 753450"/>
                  <a:gd name="connsiteX3" fmla="*/ 476212 w 630592"/>
                  <a:gd name="connsiteY3" fmla="*/ 0 h 753450"/>
                </a:gdLst>
                <a:ahLst/>
                <a:cxnLst>
                  <a:cxn ang="0">
                    <a:pos x="connsiteX0" y="connsiteY0"/>
                  </a:cxn>
                  <a:cxn ang="0">
                    <a:pos x="connsiteX1" y="connsiteY1"/>
                  </a:cxn>
                  <a:cxn ang="0">
                    <a:pos x="connsiteX2" y="connsiteY2"/>
                  </a:cxn>
                  <a:cxn ang="0">
                    <a:pos x="connsiteX3" y="connsiteY3"/>
                  </a:cxn>
                </a:cxnLst>
                <a:rect l="l" t="t" r="r" b="b"/>
                <a:pathLst>
                  <a:path w="630592" h="753450">
                    <a:moveTo>
                      <a:pt x="630592" y="643085"/>
                    </a:moveTo>
                    <a:lnTo>
                      <a:pt x="170596" y="753451"/>
                    </a:lnTo>
                    <a:lnTo>
                      <a:pt x="0" y="69248"/>
                    </a:lnTo>
                    <a:lnTo>
                      <a:pt x="476212" y="0"/>
                    </a:lnTo>
                    <a:close/>
                  </a:path>
                </a:pathLst>
              </a:custGeom>
              <a:solidFill>
                <a:srgbClr val="79DAA7"/>
              </a:solidFill>
              <a:ln w="8271" cap="flat">
                <a:noFill/>
                <a:prstDash val="solid"/>
                <a:miter/>
              </a:ln>
            </p:spPr>
            <p:txBody>
              <a:bodyPr rtlCol="0" anchor="ctr"/>
              <a:lstStyle/>
              <a:p>
                <a:endParaRPr lang="zh-CN" altLang="en-US"/>
              </a:p>
            </p:txBody>
          </p:sp>
          <p:grpSp>
            <p:nvGrpSpPr>
              <p:cNvPr id="179" name="图形 2"/>
              <p:cNvGrpSpPr/>
              <p:nvPr/>
            </p:nvGrpSpPr>
            <p:grpSpPr>
              <a:xfrm>
                <a:off x="2040213" y="2760209"/>
                <a:ext cx="354332" cy="172289"/>
                <a:chOff x="2040213" y="2760209"/>
                <a:chExt cx="354332" cy="172289"/>
              </a:xfrm>
              <a:solidFill>
                <a:srgbClr val="FFFFFF"/>
              </a:solidFill>
            </p:grpSpPr>
            <p:sp>
              <p:nvSpPr>
                <p:cNvPr id="180" name="任意多边形: 形状 179"/>
                <p:cNvSpPr/>
                <p:nvPr/>
              </p:nvSpPr>
              <p:spPr>
                <a:xfrm rot="-809824">
                  <a:off x="2050011" y="2827473"/>
                  <a:ext cx="95227" cy="95227"/>
                </a:xfrm>
                <a:custGeom>
                  <a:avLst/>
                  <a:gdLst>
                    <a:gd name="connsiteX0" fmla="*/ 0 w 95227"/>
                    <a:gd name="connsiteY0" fmla="*/ 0 h 95227"/>
                    <a:gd name="connsiteX1" fmla="*/ 95228 w 95227"/>
                    <a:gd name="connsiteY1" fmla="*/ 0 h 95227"/>
                    <a:gd name="connsiteX2" fmla="*/ 95228 w 95227"/>
                    <a:gd name="connsiteY2" fmla="*/ 95228 h 95227"/>
                    <a:gd name="connsiteX3" fmla="*/ 0 w 95227"/>
                    <a:gd name="connsiteY3" fmla="*/ 95228 h 95227"/>
                  </a:gdLst>
                  <a:ahLst/>
                  <a:cxnLst>
                    <a:cxn ang="0">
                      <a:pos x="connsiteX0" y="connsiteY0"/>
                    </a:cxn>
                    <a:cxn ang="0">
                      <a:pos x="connsiteX1" y="connsiteY1"/>
                    </a:cxn>
                    <a:cxn ang="0">
                      <a:pos x="connsiteX2" y="connsiteY2"/>
                    </a:cxn>
                    <a:cxn ang="0">
                      <a:pos x="connsiteX3" y="connsiteY3"/>
                    </a:cxn>
                  </a:cxnLst>
                  <a:rect l="l" t="t" r="r" b="b"/>
                  <a:pathLst>
                    <a:path w="95227" h="95227">
                      <a:moveTo>
                        <a:pt x="0" y="0"/>
                      </a:moveTo>
                      <a:lnTo>
                        <a:pt x="95228" y="0"/>
                      </a:lnTo>
                      <a:lnTo>
                        <a:pt x="95228" y="95228"/>
                      </a:lnTo>
                      <a:lnTo>
                        <a:pt x="0" y="95228"/>
                      </a:lnTo>
                      <a:close/>
                    </a:path>
                  </a:pathLst>
                </a:custGeom>
                <a:solidFill>
                  <a:srgbClr val="FFFFFF"/>
                </a:solidFill>
                <a:ln w="8271" cap="flat">
                  <a:noFill/>
                  <a:prstDash val="solid"/>
                  <a:miter/>
                </a:ln>
              </p:spPr>
              <p:txBody>
                <a:bodyPr rtlCol="0" anchor="ctr"/>
                <a:lstStyle/>
                <a:p>
                  <a:endParaRPr lang="zh-CN" altLang="en-US"/>
                </a:p>
              </p:txBody>
            </p:sp>
            <p:sp>
              <p:nvSpPr>
                <p:cNvPr id="181" name="任意多边形: 形状 180"/>
                <p:cNvSpPr/>
                <p:nvPr/>
              </p:nvSpPr>
              <p:spPr>
                <a:xfrm rot="-809824">
                  <a:off x="2289520" y="2770007"/>
                  <a:ext cx="95227" cy="95227"/>
                </a:xfrm>
                <a:custGeom>
                  <a:avLst/>
                  <a:gdLst>
                    <a:gd name="connsiteX0" fmla="*/ 0 w 95227"/>
                    <a:gd name="connsiteY0" fmla="*/ 0 h 95227"/>
                    <a:gd name="connsiteX1" fmla="*/ 95228 w 95227"/>
                    <a:gd name="connsiteY1" fmla="*/ 0 h 95227"/>
                    <a:gd name="connsiteX2" fmla="*/ 95228 w 95227"/>
                    <a:gd name="connsiteY2" fmla="*/ 95228 h 95227"/>
                    <a:gd name="connsiteX3" fmla="*/ 0 w 95227"/>
                    <a:gd name="connsiteY3" fmla="*/ 95228 h 95227"/>
                  </a:gdLst>
                  <a:ahLst/>
                  <a:cxnLst>
                    <a:cxn ang="0">
                      <a:pos x="connsiteX0" y="connsiteY0"/>
                    </a:cxn>
                    <a:cxn ang="0">
                      <a:pos x="connsiteX1" y="connsiteY1"/>
                    </a:cxn>
                    <a:cxn ang="0">
                      <a:pos x="connsiteX2" y="connsiteY2"/>
                    </a:cxn>
                    <a:cxn ang="0">
                      <a:pos x="connsiteX3" y="connsiteY3"/>
                    </a:cxn>
                  </a:cxnLst>
                  <a:rect l="l" t="t" r="r" b="b"/>
                  <a:pathLst>
                    <a:path w="95227" h="95227">
                      <a:moveTo>
                        <a:pt x="0" y="0"/>
                      </a:moveTo>
                      <a:lnTo>
                        <a:pt x="95228" y="0"/>
                      </a:lnTo>
                      <a:lnTo>
                        <a:pt x="95228" y="95228"/>
                      </a:lnTo>
                      <a:lnTo>
                        <a:pt x="0" y="95228"/>
                      </a:lnTo>
                      <a:close/>
                    </a:path>
                  </a:pathLst>
                </a:custGeom>
                <a:solidFill>
                  <a:srgbClr val="FFFFFF"/>
                </a:solidFill>
                <a:ln w="8271" cap="flat">
                  <a:noFill/>
                  <a:prstDash val="solid"/>
                  <a:miter/>
                </a:ln>
              </p:spPr>
              <p:txBody>
                <a:bodyPr rtlCol="0" anchor="ctr"/>
                <a:lstStyle/>
                <a:p>
                  <a:endParaRPr lang="zh-CN" altLang="en-US"/>
                </a:p>
              </p:txBody>
            </p:sp>
          </p:grpSp>
          <p:sp>
            <p:nvSpPr>
              <p:cNvPr id="182" name="任意多边形: 形状 181"/>
              <p:cNvSpPr/>
              <p:nvPr/>
            </p:nvSpPr>
            <p:spPr>
              <a:xfrm rot="-809824">
                <a:off x="2324922" y="2917440"/>
                <a:ext cx="95227" cy="95227"/>
              </a:xfrm>
              <a:custGeom>
                <a:avLst/>
                <a:gdLst>
                  <a:gd name="connsiteX0" fmla="*/ 0 w 95227"/>
                  <a:gd name="connsiteY0" fmla="*/ 0 h 95227"/>
                  <a:gd name="connsiteX1" fmla="*/ 95228 w 95227"/>
                  <a:gd name="connsiteY1" fmla="*/ 0 h 95227"/>
                  <a:gd name="connsiteX2" fmla="*/ 95228 w 95227"/>
                  <a:gd name="connsiteY2" fmla="*/ 95228 h 95227"/>
                  <a:gd name="connsiteX3" fmla="*/ 0 w 95227"/>
                  <a:gd name="connsiteY3" fmla="*/ 95228 h 95227"/>
                </a:gdLst>
                <a:ahLst/>
                <a:cxnLst>
                  <a:cxn ang="0">
                    <a:pos x="connsiteX0" y="connsiteY0"/>
                  </a:cxn>
                  <a:cxn ang="0">
                    <a:pos x="connsiteX1" y="connsiteY1"/>
                  </a:cxn>
                  <a:cxn ang="0">
                    <a:pos x="connsiteX2" y="connsiteY2"/>
                  </a:cxn>
                  <a:cxn ang="0">
                    <a:pos x="connsiteX3" y="connsiteY3"/>
                  </a:cxn>
                </a:cxnLst>
                <a:rect l="l" t="t" r="r" b="b"/>
                <a:pathLst>
                  <a:path w="95227" h="95227">
                    <a:moveTo>
                      <a:pt x="0" y="0"/>
                    </a:moveTo>
                    <a:lnTo>
                      <a:pt x="95228" y="0"/>
                    </a:lnTo>
                    <a:lnTo>
                      <a:pt x="95228" y="95228"/>
                    </a:lnTo>
                    <a:lnTo>
                      <a:pt x="0" y="95228"/>
                    </a:lnTo>
                    <a:close/>
                  </a:path>
                </a:pathLst>
              </a:custGeom>
              <a:solidFill>
                <a:srgbClr val="FFFFFF"/>
              </a:solidFill>
              <a:ln w="8271" cap="flat">
                <a:noFill/>
                <a:prstDash val="solid"/>
                <a:miter/>
              </a:ln>
            </p:spPr>
            <p:txBody>
              <a:bodyPr rtlCol="0" anchor="ctr"/>
              <a:lstStyle/>
              <a:p>
                <a:endParaRPr lang="zh-CN" altLang="en-US"/>
              </a:p>
            </p:txBody>
          </p:sp>
          <p:grpSp>
            <p:nvGrpSpPr>
              <p:cNvPr id="183" name="图形 2"/>
              <p:cNvGrpSpPr/>
              <p:nvPr/>
            </p:nvGrpSpPr>
            <p:grpSpPr>
              <a:xfrm>
                <a:off x="2110908" y="3055121"/>
                <a:ext cx="354473" cy="172432"/>
                <a:chOff x="2110908" y="3055121"/>
                <a:chExt cx="354473" cy="172432"/>
              </a:xfrm>
              <a:solidFill>
                <a:srgbClr val="FFFFFF"/>
              </a:solidFill>
            </p:grpSpPr>
            <p:sp>
              <p:nvSpPr>
                <p:cNvPr id="184" name="任意多边形: 形状 183"/>
                <p:cNvSpPr/>
                <p:nvPr/>
              </p:nvSpPr>
              <p:spPr>
                <a:xfrm rot="-809824">
                  <a:off x="2120706" y="3122528"/>
                  <a:ext cx="95227" cy="95227"/>
                </a:xfrm>
                <a:custGeom>
                  <a:avLst/>
                  <a:gdLst>
                    <a:gd name="connsiteX0" fmla="*/ 0 w 95227"/>
                    <a:gd name="connsiteY0" fmla="*/ 0 h 95227"/>
                    <a:gd name="connsiteX1" fmla="*/ 95228 w 95227"/>
                    <a:gd name="connsiteY1" fmla="*/ 0 h 95227"/>
                    <a:gd name="connsiteX2" fmla="*/ 95228 w 95227"/>
                    <a:gd name="connsiteY2" fmla="*/ 95228 h 95227"/>
                    <a:gd name="connsiteX3" fmla="*/ 0 w 95227"/>
                    <a:gd name="connsiteY3" fmla="*/ 95228 h 95227"/>
                  </a:gdLst>
                  <a:ahLst/>
                  <a:cxnLst>
                    <a:cxn ang="0">
                      <a:pos x="connsiteX0" y="connsiteY0"/>
                    </a:cxn>
                    <a:cxn ang="0">
                      <a:pos x="connsiteX1" y="connsiteY1"/>
                    </a:cxn>
                    <a:cxn ang="0">
                      <a:pos x="connsiteX2" y="connsiteY2"/>
                    </a:cxn>
                    <a:cxn ang="0">
                      <a:pos x="connsiteX3" y="connsiteY3"/>
                    </a:cxn>
                  </a:cxnLst>
                  <a:rect l="l" t="t" r="r" b="b"/>
                  <a:pathLst>
                    <a:path w="95227" h="95227">
                      <a:moveTo>
                        <a:pt x="0" y="0"/>
                      </a:moveTo>
                      <a:lnTo>
                        <a:pt x="95228" y="0"/>
                      </a:lnTo>
                      <a:lnTo>
                        <a:pt x="95228" y="95228"/>
                      </a:lnTo>
                      <a:lnTo>
                        <a:pt x="0" y="95228"/>
                      </a:lnTo>
                      <a:close/>
                    </a:path>
                  </a:pathLst>
                </a:custGeom>
                <a:solidFill>
                  <a:srgbClr val="FFFFFF"/>
                </a:solidFill>
                <a:ln w="8271" cap="flat">
                  <a:noFill/>
                  <a:prstDash val="solid"/>
                  <a:miter/>
                </a:ln>
              </p:spPr>
              <p:txBody>
                <a:bodyPr rtlCol="0" anchor="ctr"/>
                <a:lstStyle/>
                <a:p>
                  <a:endParaRPr lang="zh-CN" altLang="en-US"/>
                </a:p>
              </p:txBody>
            </p:sp>
            <p:sp>
              <p:nvSpPr>
                <p:cNvPr id="185" name="任意多边形: 形状 184"/>
                <p:cNvSpPr/>
                <p:nvPr/>
              </p:nvSpPr>
              <p:spPr>
                <a:xfrm rot="-809824">
                  <a:off x="2360356" y="3064919"/>
                  <a:ext cx="95227" cy="95227"/>
                </a:xfrm>
                <a:custGeom>
                  <a:avLst/>
                  <a:gdLst>
                    <a:gd name="connsiteX0" fmla="*/ 0 w 95227"/>
                    <a:gd name="connsiteY0" fmla="*/ 0 h 95227"/>
                    <a:gd name="connsiteX1" fmla="*/ 95228 w 95227"/>
                    <a:gd name="connsiteY1" fmla="*/ 0 h 95227"/>
                    <a:gd name="connsiteX2" fmla="*/ 95228 w 95227"/>
                    <a:gd name="connsiteY2" fmla="*/ 95228 h 95227"/>
                    <a:gd name="connsiteX3" fmla="*/ 0 w 95227"/>
                    <a:gd name="connsiteY3" fmla="*/ 95228 h 95227"/>
                  </a:gdLst>
                  <a:ahLst/>
                  <a:cxnLst>
                    <a:cxn ang="0">
                      <a:pos x="connsiteX0" y="connsiteY0"/>
                    </a:cxn>
                    <a:cxn ang="0">
                      <a:pos x="connsiteX1" y="connsiteY1"/>
                    </a:cxn>
                    <a:cxn ang="0">
                      <a:pos x="connsiteX2" y="connsiteY2"/>
                    </a:cxn>
                    <a:cxn ang="0">
                      <a:pos x="connsiteX3" y="connsiteY3"/>
                    </a:cxn>
                  </a:cxnLst>
                  <a:rect l="l" t="t" r="r" b="b"/>
                  <a:pathLst>
                    <a:path w="95227" h="95227">
                      <a:moveTo>
                        <a:pt x="0" y="0"/>
                      </a:moveTo>
                      <a:lnTo>
                        <a:pt x="95228" y="0"/>
                      </a:lnTo>
                      <a:lnTo>
                        <a:pt x="95228" y="95228"/>
                      </a:lnTo>
                      <a:lnTo>
                        <a:pt x="0" y="95228"/>
                      </a:lnTo>
                      <a:close/>
                    </a:path>
                  </a:pathLst>
                </a:custGeom>
                <a:solidFill>
                  <a:srgbClr val="FFFFFF"/>
                </a:solidFill>
                <a:ln w="8271" cap="flat">
                  <a:noFill/>
                  <a:prstDash val="solid"/>
                  <a:miter/>
                </a:ln>
              </p:spPr>
              <p:txBody>
                <a:bodyPr rtlCol="0" anchor="ctr"/>
                <a:lstStyle/>
                <a:p>
                  <a:endParaRPr lang="zh-CN" altLang="en-US"/>
                </a:p>
              </p:txBody>
            </p:sp>
          </p:grpSp>
          <p:sp>
            <p:nvSpPr>
              <p:cNvPr id="186" name="任意多边形: 形状 185"/>
              <p:cNvSpPr/>
              <p:nvPr/>
            </p:nvSpPr>
            <p:spPr>
              <a:xfrm>
                <a:off x="2048379" y="2572654"/>
                <a:ext cx="279130" cy="214350"/>
              </a:xfrm>
              <a:custGeom>
                <a:avLst/>
                <a:gdLst>
                  <a:gd name="connsiteX0" fmla="*/ 279131 w 279130"/>
                  <a:gd name="connsiteY0" fmla="*/ 150977 h 214350"/>
                  <a:gd name="connsiteX1" fmla="*/ 15047 w 279130"/>
                  <a:gd name="connsiteY1" fmla="*/ 214351 h 214350"/>
                  <a:gd name="connsiteX2" fmla="*/ 3795 w 279130"/>
                  <a:gd name="connsiteY2" fmla="*/ 167524 h 214350"/>
                  <a:gd name="connsiteX3" fmla="*/ 104150 w 279130"/>
                  <a:gd name="connsiteY3" fmla="*/ 3795 h 214350"/>
                  <a:gd name="connsiteX4" fmla="*/ 104150 w 279130"/>
                  <a:gd name="connsiteY4" fmla="*/ 3795 h 214350"/>
                  <a:gd name="connsiteX5" fmla="*/ 267879 w 279130"/>
                  <a:gd name="connsiteY5" fmla="*/ 104150 h 214350"/>
                  <a:gd name="connsiteX6" fmla="*/ 279131 w 279130"/>
                  <a:gd name="connsiteY6" fmla="*/ 150977 h 2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9130" h="214350">
                    <a:moveTo>
                      <a:pt x="279131" y="150977"/>
                    </a:moveTo>
                    <a:lnTo>
                      <a:pt x="15047" y="214351"/>
                    </a:lnTo>
                    <a:lnTo>
                      <a:pt x="3795" y="167524"/>
                    </a:lnTo>
                    <a:cubicBezTo>
                      <a:pt x="-13744" y="94636"/>
                      <a:pt x="31180" y="21334"/>
                      <a:pt x="104150" y="3795"/>
                    </a:cubicBezTo>
                    <a:lnTo>
                      <a:pt x="104150" y="3795"/>
                    </a:lnTo>
                    <a:cubicBezTo>
                      <a:pt x="177038" y="-13744"/>
                      <a:pt x="250340" y="31180"/>
                      <a:pt x="267879" y="104150"/>
                    </a:cubicBezTo>
                    <a:lnTo>
                      <a:pt x="279131" y="150977"/>
                    </a:lnTo>
                    <a:close/>
                  </a:path>
                </a:pathLst>
              </a:custGeom>
              <a:solidFill>
                <a:srgbClr val="79DAA7"/>
              </a:solidFill>
              <a:ln w="8271" cap="flat">
                <a:noFill/>
                <a:prstDash val="solid"/>
                <a:miter/>
              </a:ln>
            </p:spPr>
            <p:txBody>
              <a:bodyPr rtlCol="0" anchor="ctr"/>
              <a:lstStyle/>
              <a:p>
                <a:endParaRPr lang="zh-CN" altLang="en-US"/>
              </a:p>
            </p:txBody>
          </p:sp>
          <p:sp>
            <p:nvSpPr>
              <p:cNvPr id="187" name="任意多边形: 形状 186"/>
              <p:cNvSpPr/>
              <p:nvPr/>
            </p:nvSpPr>
            <p:spPr>
              <a:xfrm>
                <a:off x="1972088" y="2547244"/>
                <a:ext cx="601552" cy="880777"/>
              </a:xfrm>
              <a:custGeom>
                <a:avLst/>
                <a:gdLst>
                  <a:gd name="connsiteX0" fmla="*/ 141639 w 601552"/>
                  <a:gd name="connsiteY0" fmla="*/ 880778 h 880777"/>
                  <a:gd name="connsiteX1" fmla="*/ 0 w 601552"/>
                  <a:gd name="connsiteY1" fmla="*/ 167039 h 880777"/>
                  <a:gd name="connsiteX2" fmla="*/ 100024 w 601552"/>
                  <a:gd name="connsiteY2" fmla="*/ 152064 h 880777"/>
                  <a:gd name="connsiteX3" fmla="*/ 173491 w 601552"/>
                  <a:gd name="connsiteY3" fmla="*/ 17292 h 880777"/>
                  <a:gd name="connsiteX4" fmla="*/ 370148 w 601552"/>
                  <a:gd name="connsiteY4" fmla="*/ 114255 h 880777"/>
                  <a:gd name="connsiteX5" fmla="*/ 459997 w 601552"/>
                  <a:gd name="connsiteY5" fmla="*/ 103913 h 880777"/>
                  <a:gd name="connsiteX6" fmla="*/ 601553 w 601552"/>
                  <a:gd name="connsiteY6" fmla="*/ 770329 h 880777"/>
                  <a:gd name="connsiteX7" fmla="*/ 141639 w 601552"/>
                  <a:gd name="connsiteY7" fmla="*/ 880778 h 880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1552" h="880777">
                    <a:moveTo>
                      <a:pt x="141639" y="880778"/>
                    </a:moveTo>
                    <a:lnTo>
                      <a:pt x="0" y="167039"/>
                    </a:lnTo>
                    <a:lnTo>
                      <a:pt x="100024" y="152064"/>
                    </a:lnTo>
                    <a:cubicBezTo>
                      <a:pt x="100024" y="152064"/>
                      <a:pt x="77438" y="67428"/>
                      <a:pt x="173491" y="17292"/>
                    </a:cubicBezTo>
                    <a:cubicBezTo>
                      <a:pt x="269545" y="-32762"/>
                      <a:pt x="357656" y="33921"/>
                      <a:pt x="370148" y="114255"/>
                    </a:cubicBezTo>
                    <a:lnTo>
                      <a:pt x="459997" y="103913"/>
                    </a:lnTo>
                    <a:lnTo>
                      <a:pt x="601553" y="770329"/>
                    </a:lnTo>
                    <a:lnTo>
                      <a:pt x="141639" y="880778"/>
                    </a:lnTo>
                    <a:close/>
                  </a:path>
                </a:pathLst>
              </a:custGeom>
              <a:noFill/>
              <a:ln w="16542" cap="flat">
                <a:solidFill>
                  <a:srgbClr val="0B4D43"/>
                </a:solidFill>
                <a:prstDash val="solid"/>
                <a:miter/>
              </a:ln>
            </p:spPr>
            <p:txBody>
              <a:bodyPr rtlCol="0" anchor="ctr"/>
              <a:lstStyle/>
              <a:p>
                <a:endParaRPr lang="zh-CN" altLang="en-US"/>
              </a:p>
            </p:txBody>
          </p:sp>
        </p:grpSp>
        <p:grpSp>
          <p:nvGrpSpPr>
            <p:cNvPr id="188" name="图形 2"/>
            <p:cNvGrpSpPr/>
            <p:nvPr/>
          </p:nvGrpSpPr>
          <p:grpSpPr>
            <a:xfrm>
              <a:off x="3640403" y="1401271"/>
              <a:ext cx="852502" cy="1391075"/>
              <a:chOff x="3640403" y="2365645"/>
              <a:chExt cx="852502" cy="1391075"/>
            </a:xfrm>
          </p:grpSpPr>
          <p:sp>
            <p:nvSpPr>
              <p:cNvPr id="189" name="任意多边形: 形状 188"/>
              <p:cNvSpPr/>
              <p:nvPr/>
            </p:nvSpPr>
            <p:spPr>
              <a:xfrm>
                <a:off x="3640403" y="2581087"/>
                <a:ext cx="831132" cy="1175633"/>
              </a:xfrm>
              <a:custGeom>
                <a:avLst/>
                <a:gdLst>
                  <a:gd name="connsiteX0" fmla="*/ 476626 w 831132"/>
                  <a:gd name="connsiteY0" fmla="*/ 1175633 h 1175633"/>
                  <a:gd name="connsiteX1" fmla="*/ 0 w 831132"/>
                  <a:gd name="connsiteY1" fmla="*/ 980962 h 1175633"/>
                  <a:gd name="connsiteX2" fmla="*/ 335317 w 831132"/>
                  <a:gd name="connsiteY2" fmla="*/ 160166 h 1175633"/>
                  <a:gd name="connsiteX3" fmla="*/ 670966 w 831132"/>
                  <a:gd name="connsiteY3" fmla="*/ 19189 h 1175633"/>
                  <a:gd name="connsiteX4" fmla="*/ 670966 w 831132"/>
                  <a:gd name="connsiteY4" fmla="*/ 19189 h 1175633"/>
                  <a:gd name="connsiteX5" fmla="*/ 811943 w 831132"/>
                  <a:gd name="connsiteY5" fmla="*/ 354838 h 1175633"/>
                  <a:gd name="connsiteX6" fmla="*/ 476626 w 831132"/>
                  <a:gd name="connsiteY6" fmla="*/ 1175633 h 1175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1132" h="1175633">
                    <a:moveTo>
                      <a:pt x="476626" y="1175633"/>
                    </a:moveTo>
                    <a:lnTo>
                      <a:pt x="0" y="980962"/>
                    </a:lnTo>
                    <a:lnTo>
                      <a:pt x="335317" y="160166"/>
                    </a:lnTo>
                    <a:cubicBezTo>
                      <a:pt x="389094" y="28538"/>
                      <a:pt x="539338" y="-34588"/>
                      <a:pt x="670966" y="19189"/>
                    </a:cubicBezTo>
                    <a:lnTo>
                      <a:pt x="670966" y="19189"/>
                    </a:lnTo>
                    <a:cubicBezTo>
                      <a:pt x="802595" y="72966"/>
                      <a:pt x="865720" y="223209"/>
                      <a:pt x="811943" y="354838"/>
                    </a:cubicBezTo>
                    <a:lnTo>
                      <a:pt x="476626" y="1175633"/>
                    </a:lnTo>
                    <a:close/>
                  </a:path>
                </a:pathLst>
              </a:custGeom>
              <a:solidFill>
                <a:srgbClr val="30898B"/>
              </a:solidFill>
              <a:ln w="8271" cap="flat">
                <a:noFill/>
                <a:prstDash val="solid"/>
                <a:miter/>
              </a:ln>
            </p:spPr>
            <p:txBody>
              <a:bodyPr rtlCol="0" anchor="ctr"/>
              <a:lstStyle/>
              <a:p>
                <a:endParaRPr lang="zh-CN" altLang="en-US"/>
              </a:p>
            </p:txBody>
          </p:sp>
          <p:grpSp>
            <p:nvGrpSpPr>
              <p:cNvPr id="190" name="图形 2"/>
              <p:cNvGrpSpPr/>
              <p:nvPr/>
            </p:nvGrpSpPr>
            <p:grpSpPr>
              <a:xfrm>
                <a:off x="4004108" y="2764397"/>
                <a:ext cx="383452" cy="236500"/>
                <a:chOff x="4004108" y="2764397"/>
                <a:chExt cx="383452" cy="236500"/>
              </a:xfrm>
              <a:solidFill>
                <a:srgbClr val="FFFFFF"/>
              </a:solidFill>
            </p:grpSpPr>
            <p:sp>
              <p:nvSpPr>
                <p:cNvPr id="191" name="任意多边形: 形状 190"/>
                <p:cNvSpPr/>
                <p:nvPr/>
              </p:nvSpPr>
              <p:spPr>
                <a:xfrm rot="1333365">
                  <a:off x="4019861" y="2780150"/>
                  <a:ext cx="103662" cy="103662"/>
                </a:xfrm>
                <a:custGeom>
                  <a:avLst/>
                  <a:gdLst>
                    <a:gd name="connsiteX0" fmla="*/ 0 w 103662"/>
                    <a:gd name="connsiteY0" fmla="*/ 0 h 103662"/>
                    <a:gd name="connsiteX1" fmla="*/ 103662 w 103662"/>
                    <a:gd name="connsiteY1" fmla="*/ 0 h 103662"/>
                    <a:gd name="connsiteX2" fmla="*/ 103662 w 103662"/>
                    <a:gd name="connsiteY2" fmla="*/ 103662 h 103662"/>
                    <a:gd name="connsiteX3" fmla="*/ 0 w 103662"/>
                    <a:gd name="connsiteY3" fmla="*/ 103662 h 103662"/>
                  </a:gdLst>
                  <a:ahLst/>
                  <a:cxnLst>
                    <a:cxn ang="0">
                      <a:pos x="connsiteX0" y="connsiteY0"/>
                    </a:cxn>
                    <a:cxn ang="0">
                      <a:pos x="connsiteX1" y="connsiteY1"/>
                    </a:cxn>
                    <a:cxn ang="0">
                      <a:pos x="connsiteX2" y="connsiteY2"/>
                    </a:cxn>
                    <a:cxn ang="0">
                      <a:pos x="connsiteX3" y="connsiteY3"/>
                    </a:cxn>
                  </a:cxnLst>
                  <a:rect l="l" t="t" r="r" b="b"/>
                  <a:pathLst>
                    <a:path w="103662" h="103662">
                      <a:moveTo>
                        <a:pt x="0" y="0"/>
                      </a:moveTo>
                      <a:lnTo>
                        <a:pt x="103662" y="0"/>
                      </a:lnTo>
                      <a:lnTo>
                        <a:pt x="103662" y="103662"/>
                      </a:lnTo>
                      <a:lnTo>
                        <a:pt x="0" y="103662"/>
                      </a:lnTo>
                      <a:close/>
                    </a:path>
                  </a:pathLst>
                </a:custGeom>
                <a:solidFill>
                  <a:srgbClr val="FFFFFF"/>
                </a:solidFill>
                <a:ln w="8271" cap="flat">
                  <a:noFill/>
                  <a:prstDash val="solid"/>
                  <a:miter/>
                </a:ln>
              </p:spPr>
              <p:txBody>
                <a:bodyPr rtlCol="0" anchor="ctr"/>
                <a:lstStyle/>
                <a:p>
                  <a:endParaRPr lang="zh-CN" altLang="en-US"/>
                </a:p>
              </p:txBody>
            </p:sp>
            <p:sp>
              <p:nvSpPr>
                <p:cNvPr id="192" name="任意多边形: 形状 191"/>
                <p:cNvSpPr/>
                <p:nvPr/>
              </p:nvSpPr>
              <p:spPr>
                <a:xfrm rot="1333365">
                  <a:off x="4268145" y="2881482"/>
                  <a:ext cx="103662" cy="103662"/>
                </a:xfrm>
                <a:custGeom>
                  <a:avLst/>
                  <a:gdLst>
                    <a:gd name="connsiteX0" fmla="*/ 0 w 103662"/>
                    <a:gd name="connsiteY0" fmla="*/ 0 h 103662"/>
                    <a:gd name="connsiteX1" fmla="*/ 103662 w 103662"/>
                    <a:gd name="connsiteY1" fmla="*/ 0 h 103662"/>
                    <a:gd name="connsiteX2" fmla="*/ 103662 w 103662"/>
                    <a:gd name="connsiteY2" fmla="*/ 103662 h 103662"/>
                    <a:gd name="connsiteX3" fmla="*/ 0 w 103662"/>
                    <a:gd name="connsiteY3" fmla="*/ 103662 h 103662"/>
                  </a:gdLst>
                  <a:ahLst/>
                  <a:cxnLst>
                    <a:cxn ang="0">
                      <a:pos x="connsiteX0" y="connsiteY0"/>
                    </a:cxn>
                    <a:cxn ang="0">
                      <a:pos x="connsiteX1" y="connsiteY1"/>
                    </a:cxn>
                    <a:cxn ang="0">
                      <a:pos x="connsiteX2" y="connsiteY2"/>
                    </a:cxn>
                    <a:cxn ang="0">
                      <a:pos x="connsiteX3" y="connsiteY3"/>
                    </a:cxn>
                  </a:cxnLst>
                  <a:rect l="l" t="t" r="r" b="b"/>
                  <a:pathLst>
                    <a:path w="103662" h="103662">
                      <a:moveTo>
                        <a:pt x="0" y="0"/>
                      </a:moveTo>
                      <a:lnTo>
                        <a:pt x="103662" y="0"/>
                      </a:lnTo>
                      <a:lnTo>
                        <a:pt x="103662" y="103662"/>
                      </a:lnTo>
                      <a:lnTo>
                        <a:pt x="0" y="103662"/>
                      </a:lnTo>
                      <a:close/>
                    </a:path>
                  </a:pathLst>
                </a:custGeom>
                <a:solidFill>
                  <a:srgbClr val="FFFFFF"/>
                </a:solidFill>
                <a:ln w="8271" cap="flat">
                  <a:noFill/>
                  <a:prstDash val="solid"/>
                  <a:miter/>
                </a:ln>
              </p:spPr>
              <p:txBody>
                <a:bodyPr rtlCol="0" anchor="ctr"/>
                <a:lstStyle/>
                <a:p>
                  <a:endParaRPr lang="zh-CN" altLang="en-US"/>
                </a:p>
              </p:txBody>
            </p:sp>
          </p:grpSp>
          <p:grpSp>
            <p:nvGrpSpPr>
              <p:cNvPr id="193" name="图形 2"/>
              <p:cNvGrpSpPr/>
              <p:nvPr/>
            </p:nvGrpSpPr>
            <p:grpSpPr>
              <a:xfrm>
                <a:off x="3930320" y="2945266"/>
                <a:ext cx="383295" cy="236632"/>
                <a:chOff x="3930320" y="2945266"/>
                <a:chExt cx="383295" cy="236632"/>
              </a:xfrm>
              <a:solidFill>
                <a:srgbClr val="FFFFFF"/>
              </a:solidFill>
            </p:grpSpPr>
            <p:sp>
              <p:nvSpPr>
                <p:cNvPr id="194" name="任意多边形: 形状 193"/>
                <p:cNvSpPr/>
                <p:nvPr/>
              </p:nvSpPr>
              <p:spPr>
                <a:xfrm rot="1333365">
                  <a:off x="3946073" y="2961019"/>
                  <a:ext cx="103662" cy="103662"/>
                </a:xfrm>
                <a:custGeom>
                  <a:avLst/>
                  <a:gdLst>
                    <a:gd name="connsiteX0" fmla="*/ 0 w 103662"/>
                    <a:gd name="connsiteY0" fmla="*/ 0 h 103662"/>
                    <a:gd name="connsiteX1" fmla="*/ 103662 w 103662"/>
                    <a:gd name="connsiteY1" fmla="*/ 0 h 103662"/>
                    <a:gd name="connsiteX2" fmla="*/ 103662 w 103662"/>
                    <a:gd name="connsiteY2" fmla="*/ 103662 h 103662"/>
                    <a:gd name="connsiteX3" fmla="*/ 0 w 103662"/>
                    <a:gd name="connsiteY3" fmla="*/ 103662 h 103662"/>
                  </a:gdLst>
                  <a:ahLst/>
                  <a:cxnLst>
                    <a:cxn ang="0">
                      <a:pos x="connsiteX0" y="connsiteY0"/>
                    </a:cxn>
                    <a:cxn ang="0">
                      <a:pos x="connsiteX1" y="connsiteY1"/>
                    </a:cxn>
                    <a:cxn ang="0">
                      <a:pos x="connsiteX2" y="connsiteY2"/>
                    </a:cxn>
                    <a:cxn ang="0">
                      <a:pos x="connsiteX3" y="connsiteY3"/>
                    </a:cxn>
                  </a:cxnLst>
                  <a:rect l="l" t="t" r="r" b="b"/>
                  <a:pathLst>
                    <a:path w="103662" h="103662">
                      <a:moveTo>
                        <a:pt x="0" y="0"/>
                      </a:moveTo>
                      <a:lnTo>
                        <a:pt x="103662" y="0"/>
                      </a:lnTo>
                      <a:lnTo>
                        <a:pt x="103662" y="103662"/>
                      </a:lnTo>
                      <a:lnTo>
                        <a:pt x="0" y="103662"/>
                      </a:lnTo>
                      <a:close/>
                    </a:path>
                  </a:pathLst>
                </a:custGeom>
                <a:solidFill>
                  <a:srgbClr val="FFFFFF"/>
                </a:solidFill>
                <a:ln w="8271" cap="flat">
                  <a:noFill/>
                  <a:prstDash val="solid"/>
                  <a:miter/>
                </a:ln>
              </p:spPr>
              <p:txBody>
                <a:bodyPr rtlCol="0" anchor="ctr"/>
                <a:lstStyle/>
                <a:p>
                  <a:endParaRPr lang="zh-CN" altLang="en-US"/>
                </a:p>
              </p:txBody>
            </p:sp>
            <p:sp>
              <p:nvSpPr>
                <p:cNvPr id="195" name="任意多边形: 形状 194"/>
                <p:cNvSpPr/>
                <p:nvPr/>
              </p:nvSpPr>
              <p:spPr>
                <a:xfrm rot="1333365">
                  <a:off x="4194200" y="3062484"/>
                  <a:ext cx="103662" cy="103662"/>
                </a:xfrm>
                <a:custGeom>
                  <a:avLst/>
                  <a:gdLst>
                    <a:gd name="connsiteX0" fmla="*/ 0 w 103662"/>
                    <a:gd name="connsiteY0" fmla="*/ 0 h 103662"/>
                    <a:gd name="connsiteX1" fmla="*/ 103662 w 103662"/>
                    <a:gd name="connsiteY1" fmla="*/ 0 h 103662"/>
                    <a:gd name="connsiteX2" fmla="*/ 103662 w 103662"/>
                    <a:gd name="connsiteY2" fmla="*/ 103662 h 103662"/>
                    <a:gd name="connsiteX3" fmla="*/ 0 w 103662"/>
                    <a:gd name="connsiteY3" fmla="*/ 103662 h 103662"/>
                  </a:gdLst>
                  <a:ahLst/>
                  <a:cxnLst>
                    <a:cxn ang="0">
                      <a:pos x="connsiteX0" y="connsiteY0"/>
                    </a:cxn>
                    <a:cxn ang="0">
                      <a:pos x="connsiteX1" y="connsiteY1"/>
                    </a:cxn>
                    <a:cxn ang="0">
                      <a:pos x="connsiteX2" y="connsiteY2"/>
                    </a:cxn>
                    <a:cxn ang="0">
                      <a:pos x="connsiteX3" y="connsiteY3"/>
                    </a:cxn>
                  </a:cxnLst>
                  <a:rect l="l" t="t" r="r" b="b"/>
                  <a:pathLst>
                    <a:path w="103662" h="103662">
                      <a:moveTo>
                        <a:pt x="0" y="0"/>
                      </a:moveTo>
                      <a:lnTo>
                        <a:pt x="103662" y="0"/>
                      </a:lnTo>
                      <a:lnTo>
                        <a:pt x="103662" y="103662"/>
                      </a:lnTo>
                      <a:lnTo>
                        <a:pt x="0" y="103662"/>
                      </a:lnTo>
                      <a:close/>
                    </a:path>
                  </a:pathLst>
                </a:custGeom>
                <a:solidFill>
                  <a:srgbClr val="FFFFFF"/>
                </a:solidFill>
                <a:ln w="8271" cap="flat">
                  <a:noFill/>
                  <a:prstDash val="solid"/>
                  <a:miter/>
                </a:ln>
              </p:spPr>
              <p:txBody>
                <a:bodyPr rtlCol="0" anchor="ctr"/>
                <a:lstStyle/>
                <a:p>
                  <a:endParaRPr lang="zh-CN" altLang="en-US"/>
                </a:p>
              </p:txBody>
            </p:sp>
          </p:grpSp>
          <p:grpSp>
            <p:nvGrpSpPr>
              <p:cNvPr id="196" name="图形 2"/>
              <p:cNvGrpSpPr/>
              <p:nvPr/>
            </p:nvGrpSpPr>
            <p:grpSpPr>
              <a:xfrm>
                <a:off x="3856357" y="3126178"/>
                <a:ext cx="383405" cy="236639"/>
                <a:chOff x="3856357" y="3126178"/>
                <a:chExt cx="383405" cy="236639"/>
              </a:xfrm>
              <a:solidFill>
                <a:srgbClr val="FFFFFF"/>
              </a:solidFill>
            </p:grpSpPr>
            <p:sp>
              <p:nvSpPr>
                <p:cNvPr id="197" name="任意多边形: 形状 196"/>
                <p:cNvSpPr/>
                <p:nvPr/>
              </p:nvSpPr>
              <p:spPr>
                <a:xfrm rot="1333365">
                  <a:off x="3872110" y="3141931"/>
                  <a:ext cx="103662" cy="103662"/>
                </a:xfrm>
                <a:custGeom>
                  <a:avLst/>
                  <a:gdLst>
                    <a:gd name="connsiteX0" fmla="*/ 0 w 103662"/>
                    <a:gd name="connsiteY0" fmla="*/ 0 h 103662"/>
                    <a:gd name="connsiteX1" fmla="*/ 103662 w 103662"/>
                    <a:gd name="connsiteY1" fmla="*/ 0 h 103662"/>
                    <a:gd name="connsiteX2" fmla="*/ 103662 w 103662"/>
                    <a:gd name="connsiteY2" fmla="*/ 103662 h 103662"/>
                    <a:gd name="connsiteX3" fmla="*/ 0 w 103662"/>
                    <a:gd name="connsiteY3" fmla="*/ 103662 h 103662"/>
                  </a:gdLst>
                  <a:ahLst/>
                  <a:cxnLst>
                    <a:cxn ang="0">
                      <a:pos x="connsiteX0" y="connsiteY0"/>
                    </a:cxn>
                    <a:cxn ang="0">
                      <a:pos x="connsiteX1" y="connsiteY1"/>
                    </a:cxn>
                    <a:cxn ang="0">
                      <a:pos x="connsiteX2" y="connsiteY2"/>
                    </a:cxn>
                    <a:cxn ang="0">
                      <a:pos x="connsiteX3" y="connsiteY3"/>
                    </a:cxn>
                  </a:cxnLst>
                  <a:rect l="l" t="t" r="r" b="b"/>
                  <a:pathLst>
                    <a:path w="103662" h="103662">
                      <a:moveTo>
                        <a:pt x="0" y="0"/>
                      </a:moveTo>
                      <a:lnTo>
                        <a:pt x="103662" y="0"/>
                      </a:lnTo>
                      <a:lnTo>
                        <a:pt x="103662" y="103662"/>
                      </a:lnTo>
                      <a:lnTo>
                        <a:pt x="0" y="103662"/>
                      </a:lnTo>
                      <a:close/>
                    </a:path>
                  </a:pathLst>
                </a:custGeom>
                <a:solidFill>
                  <a:srgbClr val="FFFFFF"/>
                </a:solidFill>
                <a:ln w="8271" cap="flat">
                  <a:noFill/>
                  <a:prstDash val="solid"/>
                  <a:miter/>
                </a:ln>
              </p:spPr>
              <p:txBody>
                <a:bodyPr rtlCol="0" anchor="ctr"/>
                <a:lstStyle/>
                <a:p>
                  <a:endParaRPr lang="zh-CN" altLang="en-US"/>
                </a:p>
              </p:txBody>
            </p:sp>
            <p:sp>
              <p:nvSpPr>
                <p:cNvPr id="198" name="任意多边形: 形状 197"/>
                <p:cNvSpPr/>
                <p:nvPr/>
              </p:nvSpPr>
              <p:spPr>
                <a:xfrm rot="1333365">
                  <a:off x="4120347" y="3243402"/>
                  <a:ext cx="103662" cy="103662"/>
                </a:xfrm>
                <a:custGeom>
                  <a:avLst/>
                  <a:gdLst>
                    <a:gd name="connsiteX0" fmla="*/ 0 w 103662"/>
                    <a:gd name="connsiteY0" fmla="*/ 0 h 103662"/>
                    <a:gd name="connsiteX1" fmla="*/ 103663 w 103662"/>
                    <a:gd name="connsiteY1" fmla="*/ 0 h 103662"/>
                    <a:gd name="connsiteX2" fmla="*/ 103663 w 103662"/>
                    <a:gd name="connsiteY2" fmla="*/ 103662 h 103662"/>
                    <a:gd name="connsiteX3" fmla="*/ 0 w 103662"/>
                    <a:gd name="connsiteY3" fmla="*/ 103662 h 103662"/>
                  </a:gdLst>
                  <a:ahLst/>
                  <a:cxnLst>
                    <a:cxn ang="0">
                      <a:pos x="connsiteX0" y="connsiteY0"/>
                    </a:cxn>
                    <a:cxn ang="0">
                      <a:pos x="connsiteX1" y="connsiteY1"/>
                    </a:cxn>
                    <a:cxn ang="0">
                      <a:pos x="connsiteX2" y="connsiteY2"/>
                    </a:cxn>
                    <a:cxn ang="0">
                      <a:pos x="connsiteX3" y="connsiteY3"/>
                    </a:cxn>
                  </a:cxnLst>
                  <a:rect l="l" t="t" r="r" b="b"/>
                  <a:pathLst>
                    <a:path w="103662" h="103662">
                      <a:moveTo>
                        <a:pt x="0" y="0"/>
                      </a:moveTo>
                      <a:lnTo>
                        <a:pt x="103663" y="0"/>
                      </a:lnTo>
                      <a:lnTo>
                        <a:pt x="103663" y="103662"/>
                      </a:lnTo>
                      <a:lnTo>
                        <a:pt x="0" y="103662"/>
                      </a:lnTo>
                      <a:close/>
                    </a:path>
                  </a:pathLst>
                </a:custGeom>
                <a:solidFill>
                  <a:srgbClr val="FFFFFF"/>
                </a:solidFill>
                <a:ln w="8271" cap="flat">
                  <a:noFill/>
                  <a:prstDash val="solid"/>
                  <a:miter/>
                </a:ln>
              </p:spPr>
              <p:txBody>
                <a:bodyPr rtlCol="0" anchor="ctr"/>
                <a:lstStyle/>
                <a:p>
                  <a:endParaRPr lang="zh-CN" altLang="en-US"/>
                </a:p>
              </p:txBody>
            </p:sp>
          </p:grpSp>
          <p:grpSp>
            <p:nvGrpSpPr>
              <p:cNvPr id="199" name="图形 2"/>
              <p:cNvGrpSpPr/>
              <p:nvPr/>
            </p:nvGrpSpPr>
            <p:grpSpPr>
              <a:xfrm>
                <a:off x="3782470" y="3307130"/>
                <a:ext cx="383361" cy="236583"/>
                <a:chOff x="3782470" y="3307130"/>
                <a:chExt cx="383361" cy="236583"/>
              </a:xfrm>
              <a:solidFill>
                <a:srgbClr val="FFFFFF"/>
              </a:solidFill>
            </p:grpSpPr>
            <p:sp>
              <p:nvSpPr>
                <p:cNvPr id="200" name="任意多边形: 形状 199"/>
                <p:cNvSpPr/>
                <p:nvPr/>
              </p:nvSpPr>
              <p:spPr>
                <a:xfrm rot="1333365">
                  <a:off x="3798223" y="3322883"/>
                  <a:ext cx="103662" cy="103662"/>
                </a:xfrm>
                <a:custGeom>
                  <a:avLst/>
                  <a:gdLst>
                    <a:gd name="connsiteX0" fmla="*/ 0 w 103662"/>
                    <a:gd name="connsiteY0" fmla="*/ 0 h 103662"/>
                    <a:gd name="connsiteX1" fmla="*/ 103662 w 103662"/>
                    <a:gd name="connsiteY1" fmla="*/ 0 h 103662"/>
                    <a:gd name="connsiteX2" fmla="*/ 103662 w 103662"/>
                    <a:gd name="connsiteY2" fmla="*/ 103662 h 103662"/>
                    <a:gd name="connsiteX3" fmla="*/ 0 w 103662"/>
                    <a:gd name="connsiteY3" fmla="*/ 103662 h 103662"/>
                  </a:gdLst>
                  <a:ahLst/>
                  <a:cxnLst>
                    <a:cxn ang="0">
                      <a:pos x="connsiteX0" y="connsiteY0"/>
                    </a:cxn>
                    <a:cxn ang="0">
                      <a:pos x="connsiteX1" y="connsiteY1"/>
                    </a:cxn>
                    <a:cxn ang="0">
                      <a:pos x="connsiteX2" y="connsiteY2"/>
                    </a:cxn>
                    <a:cxn ang="0">
                      <a:pos x="connsiteX3" y="connsiteY3"/>
                    </a:cxn>
                  </a:cxnLst>
                  <a:rect l="l" t="t" r="r" b="b"/>
                  <a:pathLst>
                    <a:path w="103662" h="103662">
                      <a:moveTo>
                        <a:pt x="0" y="0"/>
                      </a:moveTo>
                      <a:lnTo>
                        <a:pt x="103662" y="0"/>
                      </a:lnTo>
                      <a:lnTo>
                        <a:pt x="103662" y="103662"/>
                      </a:lnTo>
                      <a:lnTo>
                        <a:pt x="0" y="103662"/>
                      </a:lnTo>
                      <a:close/>
                    </a:path>
                  </a:pathLst>
                </a:custGeom>
                <a:solidFill>
                  <a:srgbClr val="FFFFFF"/>
                </a:solidFill>
                <a:ln w="8271" cap="flat">
                  <a:noFill/>
                  <a:prstDash val="solid"/>
                  <a:miter/>
                </a:ln>
              </p:spPr>
              <p:txBody>
                <a:bodyPr rtlCol="0" anchor="ctr"/>
                <a:lstStyle/>
                <a:p>
                  <a:endParaRPr lang="zh-CN" altLang="en-US"/>
                </a:p>
              </p:txBody>
            </p:sp>
            <p:sp>
              <p:nvSpPr>
                <p:cNvPr id="201" name="任意多边形: 形状 200"/>
                <p:cNvSpPr/>
                <p:nvPr/>
              </p:nvSpPr>
              <p:spPr>
                <a:xfrm rot="1333365">
                  <a:off x="4046416" y="3424298"/>
                  <a:ext cx="103662" cy="103662"/>
                </a:xfrm>
                <a:custGeom>
                  <a:avLst/>
                  <a:gdLst>
                    <a:gd name="connsiteX0" fmla="*/ 0 w 103662"/>
                    <a:gd name="connsiteY0" fmla="*/ 0 h 103662"/>
                    <a:gd name="connsiteX1" fmla="*/ 103662 w 103662"/>
                    <a:gd name="connsiteY1" fmla="*/ 0 h 103662"/>
                    <a:gd name="connsiteX2" fmla="*/ 103662 w 103662"/>
                    <a:gd name="connsiteY2" fmla="*/ 103662 h 103662"/>
                    <a:gd name="connsiteX3" fmla="*/ 0 w 103662"/>
                    <a:gd name="connsiteY3" fmla="*/ 103662 h 103662"/>
                  </a:gdLst>
                  <a:ahLst/>
                  <a:cxnLst>
                    <a:cxn ang="0">
                      <a:pos x="connsiteX0" y="connsiteY0"/>
                    </a:cxn>
                    <a:cxn ang="0">
                      <a:pos x="connsiteX1" y="connsiteY1"/>
                    </a:cxn>
                    <a:cxn ang="0">
                      <a:pos x="connsiteX2" y="connsiteY2"/>
                    </a:cxn>
                    <a:cxn ang="0">
                      <a:pos x="connsiteX3" y="connsiteY3"/>
                    </a:cxn>
                  </a:cxnLst>
                  <a:rect l="l" t="t" r="r" b="b"/>
                  <a:pathLst>
                    <a:path w="103662" h="103662">
                      <a:moveTo>
                        <a:pt x="0" y="0"/>
                      </a:moveTo>
                      <a:lnTo>
                        <a:pt x="103662" y="0"/>
                      </a:lnTo>
                      <a:lnTo>
                        <a:pt x="103662" y="103662"/>
                      </a:lnTo>
                      <a:lnTo>
                        <a:pt x="0" y="103662"/>
                      </a:lnTo>
                      <a:close/>
                    </a:path>
                  </a:pathLst>
                </a:custGeom>
                <a:solidFill>
                  <a:srgbClr val="FFFFFF"/>
                </a:solidFill>
                <a:ln w="8271" cap="flat">
                  <a:noFill/>
                  <a:prstDash val="solid"/>
                  <a:miter/>
                </a:ln>
              </p:spPr>
              <p:txBody>
                <a:bodyPr rtlCol="0" anchor="ctr"/>
                <a:lstStyle/>
                <a:p>
                  <a:endParaRPr lang="zh-CN" altLang="en-US"/>
                </a:p>
              </p:txBody>
            </p:sp>
          </p:grpSp>
          <p:sp>
            <p:nvSpPr>
              <p:cNvPr id="202" name="任意多边形: 形状 201"/>
              <p:cNvSpPr/>
              <p:nvPr/>
            </p:nvSpPr>
            <p:spPr>
              <a:xfrm>
                <a:off x="4149377" y="2465663"/>
                <a:ext cx="304464" cy="252259"/>
              </a:xfrm>
              <a:custGeom>
                <a:avLst/>
                <a:gdLst>
                  <a:gd name="connsiteX0" fmla="*/ 273599 w 304464"/>
                  <a:gd name="connsiteY0" fmla="*/ 252260 h 252259"/>
                  <a:gd name="connsiteX1" fmla="*/ 0 w 304464"/>
                  <a:gd name="connsiteY1" fmla="*/ 140487 h 252259"/>
                  <a:gd name="connsiteX2" fmla="*/ 19856 w 304464"/>
                  <a:gd name="connsiteY2" fmla="*/ 91923 h 252259"/>
                  <a:gd name="connsiteX3" fmla="*/ 212542 w 304464"/>
                  <a:gd name="connsiteY3" fmla="*/ 11010 h 252259"/>
                  <a:gd name="connsiteX4" fmla="*/ 212542 w 304464"/>
                  <a:gd name="connsiteY4" fmla="*/ 11010 h 252259"/>
                  <a:gd name="connsiteX5" fmla="*/ 293455 w 304464"/>
                  <a:gd name="connsiteY5" fmla="*/ 203695 h 252259"/>
                  <a:gd name="connsiteX6" fmla="*/ 273599 w 304464"/>
                  <a:gd name="connsiteY6" fmla="*/ 252260 h 252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464" h="252259">
                    <a:moveTo>
                      <a:pt x="273599" y="252260"/>
                    </a:moveTo>
                    <a:lnTo>
                      <a:pt x="0" y="140487"/>
                    </a:lnTo>
                    <a:lnTo>
                      <a:pt x="19856" y="91923"/>
                    </a:lnTo>
                    <a:cubicBezTo>
                      <a:pt x="50715" y="16387"/>
                      <a:pt x="137006" y="-19850"/>
                      <a:pt x="212542" y="11010"/>
                    </a:cubicBezTo>
                    <a:lnTo>
                      <a:pt x="212542" y="11010"/>
                    </a:lnTo>
                    <a:cubicBezTo>
                      <a:pt x="288077" y="41869"/>
                      <a:pt x="324314" y="128160"/>
                      <a:pt x="293455" y="203695"/>
                    </a:cubicBezTo>
                    <a:lnTo>
                      <a:pt x="273599" y="252260"/>
                    </a:lnTo>
                    <a:close/>
                  </a:path>
                </a:pathLst>
              </a:custGeom>
              <a:solidFill>
                <a:srgbClr val="30898B"/>
              </a:solidFill>
              <a:ln w="8271" cap="flat">
                <a:noFill/>
                <a:prstDash val="solid"/>
                <a:miter/>
              </a:ln>
            </p:spPr>
            <p:txBody>
              <a:bodyPr rtlCol="0" anchor="ctr"/>
              <a:lstStyle/>
              <a:p>
                <a:endParaRPr lang="zh-CN" altLang="en-US"/>
              </a:p>
            </p:txBody>
          </p:sp>
          <p:sp>
            <p:nvSpPr>
              <p:cNvPr id="203" name="任意多边形: 形状 202"/>
              <p:cNvSpPr/>
              <p:nvPr/>
            </p:nvSpPr>
            <p:spPr>
              <a:xfrm rot="1333365">
                <a:off x="4316392" y="2362711"/>
                <a:ext cx="46495" cy="336054"/>
              </a:xfrm>
              <a:custGeom>
                <a:avLst/>
                <a:gdLst>
                  <a:gd name="connsiteX0" fmla="*/ 0 w 46495"/>
                  <a:gd name="connsiteY0" fmla="*/ 0 h 336054"/>
                  <a:gd name="connsiteX1" fmla="*/ 46495 w 46495"/>
                  <a:gd name="connsiteY1" fmla="*/ 0 h 336054"/>
                  <a:gd name="connsiteX2" fmla="*/ 46495 w 46495"/>
                  <a:gd name="connsiteY2" fmla="*/ 336055 h 336054"/>
                  <a:gd name="connsiteX3" fmla="*/ 0 w 46495"/>
                  <a:gd name="connsiteY3" fmla="*/ 336055 h 336054"/>
                </a:gdLst>
                <a:ahLst/>
                <a:cxnLst>
                  <a:cxn ang="0">
                    <a:pos x="connsiteX0" y="connsiteY0"/>
                  </a:cxn>
                  <a:cxn ang="0">
                    <a:pos x="connsiteX1" y="connsiteY1"/>
                  </a:cxn>
                  <a:cxn ang="0">
                    <a:pos x="connsiteX2" y="connsiteY2"/>
                  </a:cxn>
                  <a:cxn ang="0">
                    <a:pos x="connsiteX3" y="connsiteY3"/>
                  </a:cxn>
                </a:cxnLst>
                <a:rect l="l" t="t" r="r" b="b"/>
                <a:pathLst>
                  <a:path w="46495" h="336054">
                    <a:moveTo>
                      <a:pt x="0" y="0"/>
                    </a:moveTo>
                    <a:lnTo>
                      <a:pt x="46495" y="0"/>
                    </a:lnTo>
                    <a:lnTo>
                      <a:pt x="46495" y="336055"/>
                    </a:lnTo>
                    <a:lnTo>
                      <a:pt x="0" y="336055"/>
                    </a:lnTo>
                    <a:close/>
                  </a:path>
                </a:pathLst>
              </a:custGeom>
              <a:solidFill>
                <a:srgbClr val="30898B"/>
              </a:solidFill>
              <a:ln w="8271" cap="flat">
                <a:noFill/>
                <a:prstDash val="solid"/>
                <a:miter/>
              </a:ln>
            </p:spPr>
            <p:txBody>
              <a:bodyPr rtlCol="0" anchor="ctr"/>
              <a:lstStyle/>
              <a:p>
                <a:endParaRPr lang="zh-CN" altLang="en-US"/>
              </a:p>
            </p:txBody>
          </p:sp>
          <p:sp>
            <p:nvSpPr>
              <p:cNvPr id="204" name="任意多边形: 形状 203"/>
              <p:cNvSpPr/>
              <p:nvPr/>
            </p:nvSpPr>
            <p:spPr>
              <a:xfrm>
                <a:off x="3640403" y="2365645"/>
                <a:ext cx="852502" cy="1391075"/>
              </a:xfrm>
              <a:custGeom>
                <a:avLst/>
                <a:gdLst>
                  <a:gd name="connsiteX0" fmla="*/ 0 w 852502"/>
                  <a:gd name="connsiteY0" fmla="*/ 1196404 h 1391075"/>
                  <a:gd name="connsiteX1" fmla="*/ 340778 w 852502"/>
                  <a:gd name="connsiteY1" fmla="*/ 323735 h 1391075"/>
                  <a:gd name="connsiteX2" fmla="*/ 541985 w 852502"/>
                  <a:gd name="connsiteY2" fmla="*/ 228261 h 1391075"/>
                  <a:gd name="connsiteX3" fmla="*/ 693552 w 852502"/>
                  <a:gd name="connsiteY3" fmla="*/ 112517 h 1391075"/>
                  <a:gd name="connsiteX4" fmla="*/ 739552 w 852502"/>
                  <a:gd name="connsiteY4" fmla="*/ 0 h 1391075"/>
                  <a:gd name="connsiteX5" fmla="*/ 812357 w 852502"/>
                  <a:gd name="connsiteY5" fmla="*/ 29784 h 1391075"/>
                  <a:gd name="connsiteX6" fmla="*/ 757836 w 852502"/>
                  <a:gd name="connsiteY6" fmla="*/ 134938 h 1391075"/>
                  <a:gd name="connsiteX7" fmla="*/ 810123 w 852502"/>
                  <a:gd name="connsiteY7" fmla="*/ 337800 h 1391075"/>
                  <a:gd name="connsiteX8" fmla="*/ 829069 w 852502"/>
                  <a:gd name="connsiteY8" fmla="*/ 565647 h 1391075"/>
                  <a:gd name="connsiteX9" fmla="*/ 476626 w 852502"/>
                  <a:gd name="connsiteY9" fmla="*/ 1391076 h 1391075"/>
                  <a:gd name="connsiteX10" fmla="*/ 0 w 852502"/>
                  <a:gd name="connsiteY10" fmla="*/ 1196404 h 1391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52502" h="1391075">
                    <a:moveTo>
                      <a:pt x="0" y="1196404"/>
                    </a:moveTo>
                    <a:lnTo>
                      <a:pt x="340778" y="323735"/>
                    </a:lnTo>
                    <a:cubicBezTo>
                      <a:pt x="340778" y="323735"/>
                      <a:pt x="419540" y="178207"/>
                      <a:pt x="541985" y="228261"/>
                    </a:cubicBezTo>
                    <a:cubicBezTo>
                      <a:pt x="541985" y="228261"/>
                      <a:pt x="566722" y="110945"/>
                      <a:pt x="693552" y="112517"/>
                    </a:cubicBezTo>
                    <a:lnTo>
                      <a:pt x="739552" y="0"/>
                    </a:lnTo>
                    <a:lnTo>
                      <a:pt x="812357" y="29784"/>
                    </a:lnTo>
                    <a:lnTo>
                      <a:pt x="757836" y="134938"/>
                    </a:lnTo>
                    <a:cubicBezTo>
                      <a:pt x="757836" y="134938"/>
                      <a:pt x="859680" y="188135"/>
                      <a:pt x="810123" y="337800"/>
                    </a:cubicBezTo>
                    <a:cubicBezTo>
                      <a:pt x="810123" y="337800"/>
                      <a:pt x="891202" y="413418"/>
                      <a:pt x="829069" y="565647"/>
                    </a:cubicBezTo>
                    <a:cubicBezTo>
                      <a:pt x="766854" y="717876"/>
                      <a:pt x="476626" y="1391076"/>
                      <a:pt x="476626" y="1391076"/>
                    </a:cubicBezTo>
                    <a:lnTo>
                      <a:pt x="0" y="1196404"/>
                    </a:lnTo>
                    <a:close/>
                  </a:path>
                </a:pathLst>
              </a:custGeom>
              <a:noFill/>
              <a:ln w="16542" cap="flat">
                <a:solidFill>
                  <a:srgbClr val="0B4D43"/>
                </a:solidFill>
                <a:prstDash val="solid"/>
                <a:miter/>
              </a:ln>
            </p:spPr>
            <p:txBody>
              <a:bodyPr rtlCol="0" anchor="ctr"/>
              <a:lstStyle/>
              <a:p>
                <a:endParaRPr lang="zh-CN" altLang="en-US"/>
              </a:p>
            </p:txBody>
          </p:sp>
        </p:grpSp>
        <p:grpSp>
          <p:nvGrpSpPr>
            <p:cNvPr id="205" name="图形 2"/>
            <p:cNvGrpSpPr/>
            <p:nvPr/>
          </p:nvGrpSpPr>
          <p:grpSpPr>
            <a:xfrm>
              <a:off x="1219343" y="2176762"/>
              <a:ext cx="3358708" cy="3322254"/>
              <a:chOff x="1219343" y="3141136"/>
              <a:chExt cx="3358708" cy="3322254"/>
            </a:xfrm>
          </p:grpSpPr>
          <p:sp>
            <p:nvSpPr>
              <p:cNvPr id="206" name="任意多边形: 形状 205"/>
              <p:cNvSpPr/>
              <p:nvPr/>
            </p:nvSpPr>
            <p:spPr>
              <a:xfrm rot="-2700000">
                <a:off x="1277654" y="3193817"/>
                <a:ext cx="3269252" cy="3269252"/>
              </a:xfrm>
              <a:custGeom>
                <a:avLst/>
                <a:gdLst>
                  <a:gd name="connsiteX0" fmla="*/ 3269253 w 3269252"/>
                  <a:gd name="connsiteY0" fmla="*/ 1634626 h 3269252"/>
                  <a:gd name="connsiteX1" fmla="*/ 1634626 w 3269252"/>
                  <a:gd name="connsiteY1" fmla="*/ 3269253 h 3269252"/>
                  <a:gd name="connsiteX2" fmla="*/ 0 w 3269252"/>
                  <a:gd name="connsiteY2" fmla="*/ 1634626 h 3269252"/>
                  <a:gd name="connsiteX3" fmla="*/ 1634626 w 3269252"/>
                  <a:gd name="connsiteY3" fmla="*/ 0 h 3269252"/>
                  <a:gd name="connsiteX4" fmla="*/ 3269253 w 3269252"/>
                  <a:gd name="connsiteY4" fmla="*/ 1634626 h 3269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9252" h="3269252">
                    <a:moveTo>
                      <a:pt x="3269253" y="1634626"/>
                    </a:moveTo>
                    <a:cubicBezTo>
                      <a:pt x="3269253" y="2537406"/>
                      <a:pt x="2537405" y="3269253"/>
                      <a:pt x="1634626" y="3269253"/>
                    </a:cubicBezTo>
                    <a:cubicBezTo>
                      <a:pt x="731847" y="3269253"/>
                      <a:pt x="0" y="2537406"/>
                      <a:pt x="0" y="1634626"/>
                    </a:cubicBezTo>
                    <a:cubicBezTo>
                      <a:pt x="0" y="731847"/>
                      <a:pt x="731847" y="0"/>
                      <a:pt x="1634626" y="0"/>
                    </a:cubicBezTo>
                    <a:cubicBezTo>
                      <a:pt x="2537405" y="0"/>
                      <a:pt x="3269253" y="731847"/>
                      <a:pt x="3269253" y="1634626"/>
                    </a:cubicBezTo>
                    <a:close/>
                  </a:path>
                </a:pathLst>
              </a:custGeom>
              <a:solidFill>
                <a:srgbClr val="30898B"/>
              </a:solidFill>
              <a:ln w="8271" cap="flat">
                <a:noFill/>
                <a:prstDash val="solid"/>
                <a:miter/>
              </a:ln>
            </p:spPr>
            <p:txBody>
              <a:bodyPr rtlCol="0" anchor="ctr"/>
              <a:lstStyle/>
              <a:p>
                <a:endParaRPr lang="zh-CN" altLang="en-US"/>
              </a:p>
            </p:txBody>
          </p:sp>
          <p:grpSp>
            <p:nvGrpSpPr>
              <p:cNvPr id="207" name="图形 2"/>
              <p:cNvGrpSpPr/>
              <p:nvPr/>
            </p:nvGrpSpPr>
            <p:grpSpPr>
              <a:xfrm>
                <a:off x="1219343" y="3141136"/>
                <a:ext cx="3358708" cy="3297161"/>
                <a:chOff x="1219343" y="3141136"/>
                <a:chExt cx="3358708" cy="3297161"/>
              </a:xfrm>
              <a:solidFill>
                <a:srgbClr val="79DAA7"/>
              </a:solidFill>
            </p:grpSpPr>
            <p:sp>
              <p:nvSpPr>
                <p:cNvPr id="208" name="任意多边形: 形状 207"/>
                <p:cNvSpPr/>
                <p:nvPr/>
              </p:nvSpPr>
              <p:spPr>
                <a:xfrm>
                  <a:off x="2014085" y="4923354"/>
                  <a:ext cx="445430" cy="125517"/>
                </a:xfrm>
                <a:custGeom>
                  <a:avLst/>
                  <a:gdLst>
                    <a:gd name="connsiteX0" fmla="*/ 20384 w 445430"/>
                    <a:gd name="connsiteY0" fmla="*/ 19512 h 125517"/>
                    <a:gd name="connsiteX1" fmla="*/ 3920 w 445430"/>
                    <a:gd name="connsiteY1" fmla="*/ 55335 h 125517"/>
                    <a:gd name="connsiteX2" fmla="*/ 141175 w 445430"/>
                    <a:gd name="connsiteY2" fmla="*/ 84457 h 125517"/>
                    <a:gd name="connsiteX3" fmla="*/ 314749 w 445430"/>
                    <a:gd name="connsiteY3" fmla="*/ 117882 h 125517"/>
                    <a:gd name="connsiteX4" fmla="*/ 410802 w 445430"/>
                    <a:gd name="connsiteY4" fmla="*/ 112421 h 125517"/>
                    <a:gd name="connsiteX5" fmla="*/ 424618 w 445430"/>
                    <a:gd name="connsiteY5" fmla="*/ 66670 h 125517"/>
                    <a:gd name="connsiteX6" fmla="*/ 298037 w 445430"/>
                    <a:gd name="connsiteY6" fmla="*/ 64601 h 125517"/>
                    <a:gd name="connsiteX7" fmla="*/ 20384 w 445430"/>
                    <a:gd name="connsiteY7" fmla="*/ 19512 h 125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5430" h="125517">
                      <a:moveTo>
                        <a:pt x="20384" y="19512"/>
                      </a:moveTo>
                      <a:cubicBezTo>
                        <a:pt x="18647" y="20587"/>
                        <a:pt x="-10310" y="46483"/>
                        <a:pt x="3920" y="55335"/>
                      </a:cubicBezTo>
                      <a:cubicBezTo>
                        <a:pt x="18150" y="64105"/>
                        <a:pt x="111142" y="64436"/>
                        <a:pt x="141175" y="84457"/>
                      </a:cubicBezTo>
                      <a:cubicBezTo>
                        <a:pt x="171124" y="104479"/>
                        <a:pt x="263289" y="141543"/>
                        <a:pt x="314749" y="117882"/>
                      </a:cubicBezTo>
                      <a:cubicBezTo>
                        <a:pt x="366209" y="94220"/>
                        <a:pt x="374234" y="129133"/>
                        <a:pt x="410802" y="112421"/>
                      </a:cubicBezTo>
                      <a:cubicBezTo>
                        <a:pt x="447287" y="95709"/>
                        <a:pt x="459697" y="73702"/>
                        <a:pt x="424618" y="66670"/>
                      </a:cubicBezTo>
                      <a:cubicBezTo>
                        <a:pt x="389539" y="59638"/>
                        <a:pt x="339238" y="73537"/>
                        <a:pt x="298037" y="64601"/>
                      </a:cubicBezTo>
                      <a:cubicBezTo>
                        <a:pt x="256835" y="55666"/>
                        <a:pt x="115610" y="-40304"/>
                        <a:pt x="20384" y="19512"/>
                      </a:cubicBezTo>
                      <a:close/>
                    </a:path>
                  </a:pathLst>
                </a:custGeom>
                <a:solidFill>
                  <a:srgbClr val="79DAA7"/>
                </a:solidFill>
                <a:ln w="8271" cap="flat">
                  <a:noFill/>
                  <a:prstDash val="solid"/>
                  <a:miter/>
                </a:ln>
              </p:spPr>
              <p:txBody>
                <a:bodyPr rtlCol="0" anchor="ctr"/>
                <a:lstStyle/>
                <a:p>
                  <a:endParaRPr lang="zh-CN" altLang="en-US"/>
                </a:p>
              </p:txBody>
            </p:sp>
            <p:sp>
              <p:nvSpPr>
                <p:cNvPr id="209" name="任意多边形: 形状 208"/>
                <p:cNvSpPr/>
                <p:nvPr/>
              </p:nvSpPr>
              <p:spPr>
                <a:xfrm>
                  <a:off x="2757231" y="3871786"/>
                  <a:ext cx="141798" cy="102051"/>
                </a:xfrm>
                <a:custGeom>
                  <a:avLst/>
                  <a:gdLst>
                    <a:gd name="connsiteX0" fmla="*/ 18527 w 141798"/>
                    <a:gd name="connsiteY0" fmla="*/ 93919 h 102051"/>
                    <a:gd name="connsiteX1" fmla="*/ 66347 w 141798"/>
                    <a:gd name="connsiteY1" fmla="*/ 100703 h 102051"/>
                    <a:gd name="connsiteX2" fmla="*/ 141552 w 141798"/>
                    <a:gd name="connsiteY2" fmla="*/ 38488 h 102051"/>
                    <a:gd name="connsiteX3" fmla="*/ 102005 w 141798"/>
                    <a:gd name="connsiteY3" fmla="*/ 7876 h 102051"/>
                    <a:gd name="connsiteX4" fmla="*/ 11495 w 141798"/>
                    <a:gd name="connsiteY4" fmla="*/ 14081 h 102051"/>
                    <a:gd name="connsiteX5" fmla="*/ 9179 w 141798"/>
                    <a:gd name="connsiteY5" fmla="*/ 58261 h 102051"/>
                    <a:gd name="connsiteX6" fmla="*/ 18527 w 141798"/>
                    <a:gd name="connsiteY6" fmla="*/ 93919 h 102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1798" h="102051">
                      <a:moveTo>
                        <a:pt x="18527" y="93919"/>
                      </a:moveTo>
                      <a:cubicBezTo>
                        <a:pt x="18527" y="93919"/>
                        <a:pt x="50710" y="92264"/>
                        <a:pt x="66347" y="100703"/>
                      </a:cubicBezTo>
                      <a:cubicBezTo>
                        <a:pt x="81984" y="109142"/>
                        <a:pt x="146267" y="76710"/>
                        <a:pt x="141552" y="38488"/>
                      </a:cubicBezTo>
                      <a:cubicBezTo>
                        <a:pt x="136836" y="182"/>
                        <a:pt x="146185" y="-8505"/>
                        <a:pt x="102005" y="7876"/>
                      </a:cubicBezTo>
                      <a:cubicBezTo>
                        <a:pt x="57826" y="24257"/>
                        <a:pt x="34329" y="-11897"/>
                        <a:pt x="11495" y="14081"/>
                      </a:cubicBezTo>
                      <a:cubicBezTo>
                        <a:pt x="-13077" y="42045"/>
                        <a:pt x="9427" y="42790"/>
                        <a:pt x="9179" y="58261"/>
                      </a:cubicBezTo>
                      <a:cubicBezTo>
                        <a:pt x="8930" y="75635"/>
                        <a:pt x="1898" y="91933"/>
                        <a:pt x="18527" y="93919"/>
                      </a:cubicBezTo>
                      <a:close/>
                    </a:path>
                  </a:pathLst>
                </a:custGeom>
                <a:solidFill>
                  <a:srgbClr val="79DAA7"/>
                </a:solidFill>
                <a:ln w="8271" cap="flat">
                  <a:noFill/>
                  <a:prstDash val="solid"/>
                  <a:miter/>
                </a:ln>
              </p:spPr>
              <p:txBody>
                <a:bodyPr rtlCol="0" anchor="ctr"/>
                <a:lstStyle/>
                <a:p>
                  <a:endParaRPr lang="zh-CN" altLang="en-US"/>
                </a:p>
              </p:txBody>
            </p:sp>
            <p:sp>
              <p:nvSpPr>
                <p:cNvPr id="210" name="任意多边形: 形状 209"/>
                <p:cNvSpPr/>
                <p:nvPr/>
              </p:nvSpPr>
              <p:spPr>
                <a:xfrm>
                  <a:off x="2897334" y="4033004"/>
                  <a:ext cx="201833" cy="211462"/>
                </a:xfrm>
                <a:custGeom>
                  <a:avLst/>
                  <a:gdLst>
                    <a:gd name="connsiteX0" fmla="*/ 95433 w 201833"/>
                    <a:gd name="connsiteY0" fmla="*/ 210849 h 211462"/>
                    <a:gd name="connsiteX1" fmla="*/ 178497 w 201833"/>
                    <a:gd name="connsiteY1" fmla="*/ 183713 h 211462"/>
                    <a:gd name="connsiteX2" fmla="*/ 185778 w 201833"/>
                    <a:gd name="connsiteY2" fmla="*/ 141602 h 211462"/>
                    <a:gd name="connsiteX3" fmla="*/ 104616 w 201833"/>
                    <a:gd name="connsiteY3" fmla="*/ 52084 h 211462"/>
                    <a:gd name="connsiteX4" fmla="*/ 36444 w 201833"/>
                    <a:gd name="connsiteY4" fmla="*/ 22714 h 211462"/>
                    <a:gd name="connsiteX5" fmla="*/ 42 w 201833"/>
                    <a:gd name="connsiteY5" fmla="*/ 128447 h 211462"/>
                    <a:gd name="connsiteX6" fmla="*/ 33218 w 201833"/>
                    <a:gd name="connsiteY6" fmla="*/ 184457 h 211462"/>
                    <a:gd name="connsiteX7" fmla="*/ 95433 w 201833"/>
                    <a:gd name="connsiteY7" fmla="*/ 210849 h 211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833" h="211462">
                      <a:moveTo>
                        <a:pt x="95433" y="210849"/>
                      </a:moveTo>
                      <a:cubicBezTo>
                        <a:pt x="95433" y="210849"/>
                        <a:pt x="162116" y="187518"/>
                        <a:pt x="178497" y="183713"/>
                      </a:cubicBezTo>
                      <a:cubicBezTo>
                        <a:pt x="194878" y="179907"/>
                        <a:pt x="217712" y="166091"/>
                        <a:pt x="185778" y="141602"/>
                      </a:cubicBezTo>
                      <a:cubicBezTo>
                        <a:pt x="153842" y="117112"/>
                        <a:pt x="97998" y="99408"/>
                        <a:pt x="104616" y="52084"/>
                      </a:cubicBezTo>
                      <a:cubicBezTo>
                        <a:pt x="111318" y="4761"/>
                        <a:pt x="21139" y="-21631"/>
                        <a:pt x="36444" y="22714"/>
                      </a:cubicBezTo>
                      <a:cubicBezTo>
                        <a:pt x="51750" y="67059"/>
                        <a:pt x="-1696" y="90555"/>
                        <a:pt x="42" y="128447"/>
                      </a:cubicBezTo>
                      <a:cubicBezTo>
                        <a:pt x="1696" y="166339"/>
                        <a:pt x="-1861" y="207374"/>
                        <a:pt x="33218" y="184457"/>
                      </a:cubicBezTo>
                      <a:cubicBezTo>
                        <a:pt x="68296" y="161623"/>
                        <a:pt x="54976" y="217882"/>
                        <a:pt x="95433" y="210849"/>
                      </a:cubicBezTo>
                      <a:close/>
                    </a:path>
                  </a:pathLst>
                </a:custGeom>
                <a:solidFill>
                  <a:srgbClr val="79DAA7"/>
                </a:solidFill>
                <a:ln w="8271" cap="flat">
                  <a:noFill/>
                  <a:prstDash val="solid"/>
                  <a:miter/>
                </a:ln>
              </p:spPr>
              <p:txBody>
                <a:bodyPr rtlCol="0" anchor="ctr"/>
                <a:lstStyle/>
                <a:p>
                  <a:endParaRPr lang="zh-CN" altLang="en-US"/>
                </a:p>
              </p:txBody>
            </p:sp>
            <p:sp>
              <p:nvSpPr>
                <p:cNvPr id="211" name="任意多边形: 形状 210"/>
                <p:cNvSpPr/>
                <p:nvPr/>
              </p:nvSpPr>
              <p:spPr>
                <a:xfrm>
                  <a:off x="4197487" y="5289889"/>
                  <a:ext cx="135466" cy="321587"/>
                </a:xfrm>
                <a:custGeom>
                  <a:avLst/>
                  <a:gdLst>
                    <a:gd name="connsiteX0" fmla="*/ 2275 w 135466"/>
                    <a:gd name="connsiteY0" fmla="*/ 281253 h 321587"/>
                    <a:gd name="connsiteX1" fmla="*/ 54728 w 135466"/>
                    <a:gd name="connsiteY1" fmla="*/ 315256 h 321587"/>
                    <a:gd name="connsiteX2" fmla="*/ 121493 w 135466"/>
                    <a:gd name="connsiteY2" fmla="*/ 151693 h 321587"/>
                    <a:gd name="connsiteX3" fmla="*/ 106602 w 135466"/>
                    <a:gd name="connsiteY3" fmla="*/ 11129 h 321587"/>
                    <a:gd name="connsiteX4" fmla="*/ 19897 w 135466"/>
                    <a:gd name="connsiteY4" fmla="*/ 109499 h 321587"/>
                    <a:gd name="connsiteX5" fmla="*/ 8563 w 135466"/>
                    <a:gd name="connsiteY5" fmla="*/ 207703 h 321587"/>
                    <a:gd name="connsiteX6" fmla="*/ 2275 w 135466"/>
                    <a:gd name="connsiteY6" fmla="*/ 281253 h 321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5466" h="321587">
                      <a:moveTo>
                        <a:pt x="2275" y="281253"/>
                      </a:moveTo>
                      <a:cubicBezTo>
                        <a:pt x="2771" y="285969"/>
                        <a:pt x="10300" y="339662"/>
                        <a:pt x="54728" y="315256"/>
                      </a:cubicBezTo>
                      <a:cubicBezTo>
                        <a:pt x="99073" y="290932"/>
                        <a:pt x="92702" y="234012"/>
                        <a:pt x="121493" y="151693"/>
                      </a:cubicBezTo>
                      <a:cubicBezTo>
                        <a:pt x="150285" y="69456"/>
                        <a:pt x="129188" y="-34457"/>
                        <a:pt x="106602" y="11129"/>
                      </a:cubicBezTo>
                      <a:cubicBezTo>
                        <a:pt x="83933" y="56715"/>
                        <a:pt x="63249" y="95765"/>
                        <a:pt x="19897" y="109499"/>
                      </a:cubicBezTo>
                      <a:cubicBezTo>
                        <a:pt x="-23455" y="123315"/>
                        <a:pt x="22958" y="176264"/>
                        <a:pt x="8563" y="207703"/>
                      </a:cubicBezTo>
                      <a:cubicBezTo>
                        <a:pt x="-5833" y="239142"/>
                        <a:pt x="2275" y="281253"/>
                        <a:pt x="2275" y="281253"/>
                      </a:cubicBezTo>
                      <a:close/>
                    </a:path>
                  </a:pathLst>
                </a:custGeom>
                <a:solidFill>
                  <a:srgbClr val="79DAA7"/>
                </a:solidFill>
                <a:ln w="8271" cap="flat">
                  <a:noFill/>
                  <a:prstDash val="solid"/>
                  <a:miter/>
                </a:ln>
              </p:spPr>
              <p:txBody>
                <a:bodyPr rtlCol="0" anchor="ctr"/>
                <a:lstStyle/>
                <a:p>
                  <a:endParaRPr lang="zh-CN" altLang="en-US"/>
                </a:p>
              </p:txBody>
            </p:sp>
            <p:sp>
              <p:nvSpPr>
                <p:cNvPr id="212" name="任意多边形: 形状 211"/>
                <p:cNvSpPr/>
                <p:nvPr/>
              </p:nvSpPr>
              <p:spPr>
                <a:xfrm>
                  <a:off x="1219343" y="3557320"/>
                  <a:ext cx="1537284" cy="2880977"/>
                </a:xfrm>
                <a:custGeom>
                  <a:avLst/>
                  <a:gdLst>
                    <a:gd name="connsiteX0" fmla="*/ 419248 w 1537284"/>
                    <a:gd name="connsiteY0" fmla="*/ 216278 h 2880977"/>
                    <a:gd name="connsiteX1" fmla="*/ 530358 w 1537284"/>
                    <a:gd name="connsiteY1" fmla="*/ 210404 h 2880977"/>
                    <a:gd name="connsiteX2" fmla="*/ 600433 w 1537284"/>
                    <a:gd name="connsiteY2" fmla="*/ 101113 h 2880977"/>
                    <a:gd name="connsiteX3" fmla="*/ 649825 w 1537284"/>
                    <a:gd name="connsiteY3" fmla="*/ 206929 h 2880977"/>
                    <a:gd name="connsiteX4" fmla="*/ 713530 w 1537284"/>
                    <a:gd name="connsiteY4" fmla="*/ 155634 h 2880977"/>
                    <a:gd name="connsiteX5" fmla="*/ 765238 w 1537284"/>
                    <a:gd name="connsiteY5" fmla="*/ 4067 h 2880977"/>
                    <a:gd name="connsiteX6" fmla="*/ 918211 w 1537284"/>
                    <a:gd name="connsiteY6" fmla="*/ 60574 h 2880977"/>
                    <a:gd name="connsiteX7" fmla="*/ 961646 w 1537284"/>
                    <a:gd name="connsiteY7" fmla="*/ 172181 h 2880977"/>
                    <a:gd name="connsiteX8" fmla="*/ 1045124 w 1537284"/>
                    <a:gd name="connsiteY8" fmla="*/ 346251 h 2880977"/>
                    <a:gd name="connsiteX9" fmla="*/ 887269 w 1537284"/>
                    <a:gd name="connsiteY9" fmla="*/ 395891 h 2880977"/>
                    <a:gd name="connsiteX10" fmla="*/ 866669 w 1537284"/>
                    <a:gd name="connsiteY10" fmla="*/ 206681 h 2880977"/>
                    <a:gd name="connsiteX11" fmla="*/ 725691 w 1537284"/>
                    <a:gd name="connsiteY11" fmla="*/ 322094 h 2880977"/>
                    <a:gd name="connsiteX12" fmla="*/ 548725 w 1537284"/>
                    <a:gd name="connsiteY12" fmla="*/ 483175 h 2880977"/>
                    <a:gd name="connsiteX13" fmla="*/ 637001 w 1537284"/>
                    <a:gd name="connsiteY13" fmla="*/ 651040 h 2880977"/>
                    <a:gd name="connsiteX14" fmla="*/ 793202 w 1537284"/>
                    <a:gd name="connsiteY14" fmla="*/ 587584 h 2880977"/>
                    <a:gd name="connsiteX15" fmla="*/ 904395 w 1537284"/>
                    <a:gd name="connsiteY15" fmla="*/ 465801 h 2880977"/>
                    <a:gd name="connsiteX16" fmla="*/ 1041484 w 1537284"/>
                    <a:gd name="connsiteY16" fmla="*/ 646407 h 2880977"/>
                    <a:gd name="connsiteX17" fmla="*/ 1040243 w 1537284"/>
                    <a:gd name="connsiteY17" fmla="*/ 768604 h 2880977"/>
                    <a:gd name="connsiteX18" fmla="*/ 1006736 w 1537284"/>
                    <a:gd name="connsiteY18" fmla="*/ 846208 h 2880977"/>
                    <a:gd name="connsiteX19" fmla="*/ 1022290 w 1537284"/>
                    <a:gd name="connsiteY19" fmla="*/ 897668 h 2880977"/>
                    <a:gd name="connsiteX20" fmla="*/ 764162 w 1537284"/>
                    <a:gd name="connsiteY20" fmla="*/ 1105742 h 2880977"/>
                    <a:gd name="connsiteX21" fmla="*/ 680602 w 1537284"/>
                    <a:gd name="connsiteY21" fmla="*/ 1360891 h 2880977"/>
                    <a:gd name="connsiteX22" fmla="*/ 524732 w 1537284"/>
                    <a:gd name="connsiteY22" fmla="*/ 1273194 h 2880977"/>
                    <a:gd name="connsiteX23" fmla="*/ 432568 w 1537284"/>
                    <a:gd name="connsiteY23" fmla="*/ 1494588 h 2880977"/>
                    <a:gd name="connsiteX24" fmla="*/ 543430 w 1537284"/>
                    <a:gd name="connsiteY24" fmla="*/ 1425340 h 2880977"/>
                    <a:gd name="connsiteX25" fmla="*/ 636588 w 1537284"/>
                    <a:gd name="connsiteY25" fmla="*/ 1571447 h 2880977"/>
                    <a:gd name="connsiteX26" fmla="*/ 898935 w 1537284"/>
                    <a:gd name="connsiteY26" fmla="*/ 1589979 h 2880977"/>
                    <a:gd name="connsiteX27" fmla="*/ 1138530 w 1537284"/>
                    <a:gd name="connsiteY27" fmla="*/ 1665019 h 2880977"/>
                    <a:gd name="connsiteX28" fmla="*/ 1363978 w 1537284"/>
                    <a:gd name="connsiteY28" fmla="*/ 1770089 h 2880977"/>
                    <a:gd name="connsiteX29" fmla="*/ 1498833 w 1537284"/>
                    <a:gd name="connsiteY29" fmla="*/ 1981059 h 2880977"/>
                    <a:gd name="connsiteX30" fmla="*/ 1221759 w 1537284"/>
                    <a:gd name="connsiteY30" fmla="*/ 2496983 h 2880977"/>
                    <a:gd name="connsiteX31" fmla="*/ 1225731 w 1537284"/>
                    <a:gd name="connsiteY31" fmla="*/ 2879459 h 2880977"/>
                    <a:gd name="connsiteX32" fmla="*/ 995153 w 1537284"/>
                    <a:gd name="connsiteY32" fmla="*/ 2608011 h 2880977"/>
                    <a:gd name="connsiteX33" fmla="*/ 871550 w 1537284"/>
                    <a:gd name="connsiteY33" fmla="*/ 2099119 h 2880977"/>
                    <a:gd name="connsiteX34" fmla="*/ 709476 w 1537284"/>
                    <a:gd name="connsiteY34" fmla="*/ 1897664 h 2880977"/>
                    <a:gd name="connsiteX35" fmla="*/ 700209 w 1537284"/>
                    <a:gd name="connsiteY35" fmla="*/ 1701090 h 2880977"/>
                    <a:gd name="connsiteX36" fmla="*/ 457718 w 1537284"/>
                    <a:gd name="connsiteY36" fmla="*/ 1566814 h 2880977"/>
                    <a:gd name="connsiteX37" fmla="*/ 183293 w 1537284"/>
                    <a:gd name="connsiteY37" fmla="*/ 1359071 h 2880977"/>
                    <a:gd name="connsiteX38" fmla="*/ 4010 w 1537284"/>
                    <a:gd name="connsiteY38" fmla="*/ 1180864 h 2880977"/>
                    <a:gd name="connsiteX39" fmla="*/ 87239 w 1537284"/>
                    <a:gd name="connsiteY39" fmla="*/ 729968 h 2880977"/>
                    <a:gd name="connsiteX40" fmla="*/ 419248 w 1537284"/>
                    <a:gd name="connsiteY40" fmla="*/ 216278 h 2880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537284" h="2880977">
                      <a:moveTo>
                        <a:pt x="419248" y="216278"/>
                      </a:moveTo>
                      <a:cubicBezTo>
                        <a:pt x="466075" y="187238"/>
                        <a:pt x="458463" y="227695"/>
                        <a:pt x="530358" y="210404"/>
                      </a:cubicBezTo>
                      <a:cubicBezTo>
                        <a:pt x="602253" y="193112"/>
                        <a:pt x="543596" y="114847"/>
                        <a:pt x="600433" y="101113"/>
                      </a:cubicBezTo>
                      <a:cubicBezTo>
                        <a:pt x="657271" y="87462"/>
                        <a:pt x="635429" y="150339"/>
                        <a:pt x="649825" y="206929"/>
                      </a:cubicBezTo>
                      <a:cubicBezTo>
                        <a:pt x="664221" y="263601"/>
                        <a:pt x="738018" y="208584"/>
                        <a:pt x="713530" y="155634"/>
                      </a:cubicBezTo>
                      <a:cubicBezTo>
                        <a:pt x="689041" y="102685"/>
                        <a:pt x="698968" y="20035"/>
                        <a:pt x="765238" y="4067"/>
                      </a:cubicBezTo>
                      <a:cubicBezTo>
                        <a:pt x="831507" y="-11901"/>
                        <a:pt x="920611" y="21689"/>
                        <a:pt x="918211" y="60574"/>
                      </a:cubicBezTo>
                      <a:cubicBezTo>
                        <a:pt x="915812" y="99459"/>
                        <a:pt x="961646" y="172181"/>
                        <a:pt x="961646" y="172181"/>
                      </a:cubicBezTo>
                      <a:cubicBezTo>
                        <a:pt x="1005412" y="265338"/>
                        <a:pt x="1061009" y="271874"/>
                        <a:pt x="1045124" y="346251"/>
                      </a:cubicBezTo>
                      <a:cubicBezTo>
                        <a:pt x="1029239" y="420629"/>
                        <a:pt x="932110" y="454632"/>
                        <a:pt x="887269" y="395891"/>
                      </a:cubicBezTo>
                      <a:cubicBezTo>
                        <a:pt x="842428" y="337151"/>
                        <a:pt x="941459" y="220580"/>
                        <a:pt x="866669" y="206681"/>
                      </a:cubicBezTo>
                      <a:cubicBezTo>
                        <a:pt x="791878" y="192864"/>
                        <a:pt x="799241" y="311752"/>
                        <a:pt x="725691" y="322094"/>
                      </a:cubicBezTo>
                      <a:cubicBezTo>
                        <a:pt x="652141" y="332352"/>
                        <a:pt x="623847" y="409791"/>
                        <a:pt x="548725" y="483175"/>
                      </a:cubicBezTo>
                      <a:cubicBezTo>
                        <a:pt x="473603" y="556559"/>
                        <a:pt x="542603" y="584523"/>
                        <a:pt x="637001" y="651040"/>
                      </a:cubicBezTo>
                      <a:cubicBezTo>
                        <a:pt x="731400" y="717558"/>
                        <a:pt x="808507" y="667008"/>
                        <a:pt x="793202" y="587584"/>
                      </a:cubicBezTo>
                      <a:cubicBezTo>
                        <a:pt x="777979" y="508160"/>
                        <a:pt x="775497" y="425675"/>
                        <a:pt x="904395" y="465801"/>
                      </a:cubicBezTo>
                      <a:cubicBezTo>
                        <a:pt x="1033293" y="505926"/>
                        <a:pt x="996394" y="611080"/>
                        <a:pt x="1041484" y="646407"/>
                      </a:cubicBezTo>
                      <a:cubicBezTo>
                        <a:pt x="1086491" y="681734"/>
                        <a:pt x="1147051" y="742874"/>
                        <a:pt x="1040243" y="768604"/>
                      </a:cubicBezTo>
                      <a:cubicBezTo>
                        <a:pt x="933517" y="794334"/>
                        <a:pt x="956020" y="858453"/>
                        <a:pt x="1006736" y="846208"/>
                      </a:cubicBezTo>
                      <a:cubicBezTo>
                        <a:pt x="1057369" y="833964"/>
                        <a:pt x="1077225" y="874172"/>
                        <a:pt x="1022290" y="897668"/>
                      </a:cubicBezTo>
                      <a:cubicBezTo>
                        <a:pt x="967355" y="921247"/>
                        <a:pt x="884208" y="951031"/>
                        <a:pt x="764162" y="1105742"/>
                      </a:cubicBezTo>
                      <a:cubicBezTo>
                        <a:pt x="644116" y="1260453"/>
                        <a:pt x="743148" y="1345834"/>
                        <a:pt x="680602" y="1360891"/>
                      </a:cubicBezTo>
                      <a:cubicBezTo>
                        <a:pt x="618138" y="1375949"/>
                        <a:pt x="677789" y="1297683"/>
                        <a:pt x="524732" y="1273194"/>
                      </a:cubicBezTo>
                      <a:cubicBezTo>
                        <a:pt x="371676" y="1248705"/>
                        <a:pt x="369773" y="1444452"/>
                        <a:pt x="432568" y="1494588"/>
                      </a:cubicBezTo>
                      <a:cubicBezTo>
                        <a:pt x="495362" y="1544641"/>
                        <a:pt x="475423" y="1479944"/>
                        <a:pt x="543430" y="1425340"/>
                      </a:cubicBezTo>
                      <a:cubicBezTo>
                        <a:pt x="611437" y="1370819"/>
                        <a:pt x="562128" y="1490865"/>
                        <a:pt x="636588" y="1571447"/>
                      </a:cubicBezTo>
                      <a:cubicBezTo>
                        <a:pt x="711047" y="1652029"/>
                        <a:pt x="662235" y="1577073"/>
                        <a:pt x="898935" y="1589979"/>
                      </a:cubicBezTo>
                      <a:cubicBezTo>
                        <a:pt x="1135634" y="1602886"/>
                        <a:pt x="964542" y="1615627"/>
                        <a:pt x="1138530" y="1665019"/>
                      </a:cubicBezTo>
                      <a:cubicBezTo>
                        <a:pt x="1312518" y="1714410"/>
                        <a:pt x="1176753" y="1732611"/>
                        <a:pt x="1363978" y="1770089"/>
                      </a:cubicBezTo>
                      <a:cubicBezTo>
                        <a:pt x="1551203" y="1807568"/>
                        <a:pt x="1570314" y="1814600"/>
                        <a:pt x="1498833" y="1981059"/>
                      </a:cubicBezTo>
                      <a:cubicBezTo>
                        <a:pt x="1427351" y="2147518"/>
                        <a:pt x="1317068" y="2381322"/>
                        <a:pt x="1221759" y="2496983"/>
                      </a:cubicBezTo>
                      <a:cubicBezTo>
                        <a:pt x="1126451" y="2612644"/>
                        <a:pt x="1321039" y="2904527"/>
                        <a:pt x="1225731" y="2879459"/>
                      </a:cubicBezTo>
                      <a:cubicBezTo>
                        <a:pt x="1146555" y="2858693"/>
                        <a:pt x="954200" y="2887980"/>
                        <a:pt x="995153" y="2608011"/>
                      </a:cubicBezTo>
                      <a:cubicBezTo>
                        <a:pt x="1041898" y="2288082"/>
                        <a:pt x="984233" y="2185327"/>
                        <a:pt x="871550" y="2099119"/>
                      </a:cubicBezTo>
                      <a:cubicBezTo>
                        <a:pt x="758867" y="2012911"/>
                        <a:pt x="706911" y="1976840"/>
                        <a:pt x="709476" y="1897664"/>
                      </a:cubicBezTo>
                      <a:cubicBezTo>
                        <a:pt x="712040" y="1818488"/>
                        <a:pt x="815788" y="1739892"/>
                        <a:pt x="700209" y="1701090"/>
                      </a:cubicBezTo>
                      <a:cubicBezTo>
                        <a:pt x="584631" y="1662288"/>
                        <a:pt x="556006" y="1570868"/>
                        <a:pt x="457718" y="1566814"/>
                      </a:cubicBezTo>
                      <a:cubicBezTo>
                        <a:pt x="359349" y="1562678"/>
                        <a:pt x="274630" y="1515023"/>
                        <a:pt x="183293" y="1359071"/>
                      </a:cubicBezTo>
                      <a:cubicBezTo>
                        <a:pt x="132743" y="1275841"/>
                        <a:pt x="78718" y="1352618"/>
                        <a:pt x="4010" y="1180864"/>
                      </a:cubicBezTo>
                      <a:cubicBezTo>
                        <a:pt x="-14771" y="1123778"/>
                        <a:pt x="35697" y="926128"/>
                        <a:pt x="87239" y="729968"/>
                      </a:cubicBezTo>
                      <a:cubicBezTo>
                        <a:pt x="138534" y="533642"/>
                        <a:pt x="244019" y="325072"/>
                        <a:pt x="419248" y="216278"/>
                      </a:cubicBezTo>
                      <a:close/>
                    </a:path>
                  </a:pathLst>
                </a:custGeom>
                <a:solidFill>
                  <a:srgbClr val="79DAA7"/>
                </a:solidFill>
                <a:ln w="8271" cap="flat">
                  <a:noFill/>
                  <a:prstDash val="solid"/>
                  <a:miter/>
                </a:ln>
              </p:spPr>
              <p:txBody>
                <a:bodyPr rtlCol="0" anchor="ctr"/>
                <a:lstStyle/>
                <a:p>
                  <a:endParaRPr lang="zh-CN" altLang="en-US"/>
                </a:p>
              </p:txBody>
            </p:sp>
            <p:sp>
              <p:nvSpPr>
                <p:cNvPr id="213" name="任意多边形: 形状 212"/>
                <p:cNvSpPr/>
                <p:nvPr/>
              </p:nvSpPr>
              <p:spPr>
                <a:xfrm>
                  <a:off x="2174844" y="3141136"/>
                  <a:ext cx="751818" cy="836258"/>
                </a:xfrm>
                <a:custGeom>
                  <a:avLst/>
                  <a:gdLst>
                    <a:gd name="connsiteX0" fmla="*/ 231014 w 751818"/>
                    <a:gd name="connsiteY0" fmla="*/ 721566 h 836258"/>
                    <a:gd name="connsiteX1" fmla="*/ 310687 w 751818"/>
                    <a:gd name="connsiteY1" fmla="*/ 834827 h 836258"/>
                    <a:gd name="connsiteX2" fmla="*/ 468128 w 751818"/>
                    <a:gd name="connsiteY2" fmla="*/ 633290 h 836258"/>
                    <a:gd name="connsiteX3" fmla="*/ 660979 w 751818"/>
                    <a:gd name="connsiteY3" fmla="*/ 406187 h 836258"/>
                    <a:gd name="connsiteX4" fmla="*/ 739741 w 751818"/>
                    <a:gd name="connsiteY4" fmla="*/ 48200 h 836258"/>
                    <a:gd name="connsiteX5" fmla="*/ 396481 w 751818"/>
                    <a:gd name="connsiteY5" fmla="*/ 33308 h 836258"/>
                    <a:gd name="connsiteX6" fmla="*/ 2092 w 751818"/>
                    <a:gd name="connsiteY6" fmla="*/ 227235 h 836258"/>
                    <a:gd name="connsiteX7" fmla="*/ 204871 w 751818"/>
                    <a:gd name="connsiteY7" fmla="*/ 411647 h 836258"/>
                    <a:gd name="connsiteX8" fmla="*/ 231014 w 751818"/>
                    <a:gd name="connsiteY8" fmla="*/ 721566 h 836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1818" h="836258">
                      <a:moveTo>
                        <a:pt x="231014" y="721566"/>
                      </a:moveTo>
                      <a:cubicBezTo>
                        <a:pt x="231014" y="721566"/>
                        <a:pt x="242514" y="851209"/>
                        <a:pt x="310687" y="834827"/>
                      </a:cubicBezTo>
                      <a:cubicBezTo>
                        <a:pt x="378859" y="818446"/>
                        <a:pt x="329053" y="733562"/>
                        <a:pt x="468128" y="633290"/>
                      </a:cubicBezTo>
                      <a:cubicBezTo>
                        <a:pt x="607120" y="532934"/>
                        <a:pt x="643936" y="544269"/>
                        <a:pt x="660979" y="406187"/>
                      </a:cubicBezTo>
                      <a:cubicBezTo>
                        <a:pt x="678105" y="268105"/>
                        <a:pt x="650803" y="147149"/>
                        <a:pt x="739741" y="48200"/>
                      </a:cubicBezTo>
                      <a:cubicBezTo>
                        <a:pt x="828762" y="-50749"/>
                        <a:pt x="396481" y="33308"/>
                        <a:pt x="396481" y="33308"/>
                      </a:cubicBezTo>
                      <a:cubicBezTo>
                        <a:pt x="396481" y="33308"/>
                        <a:pt x="-33484" y="127542"/>
                        <a:pt x="2092" y="227235"/>
                      </a:cubicBezTo>
                      <a:cubicBezTo>
                        <a:pt x="37750" y="326929"/>
                        <a:pt x="203382" y="190915"/>
                        <a:pt x="204871" y="411647"/>
                      </a:cubicBezTo>
                      <a:cubicBezTo>
                        <a:pt x="206525" y="632297"/>
                        <a:pt x="231014" y="721566"/>
                        <a:pt x="231014" y="721566"/>
                      </a:cubicBezTo>
                      <a:close/>
                    </a:path>
                  </a:pathLst>
                </a:custGeom>
                <a:solidFill>
                  <a:srgbClr val="79DAA7"/>
                </a:solidFill>
                <a:ln w="8271" cap="flat">
                  <a:noFill/>
                  <a:prstDash val="solid"/>
                  <a:miter/>
                </a:ln>
              </p:spPr>
              <p:txBody>
                <a:bodyPr rtlCol="0" anchor="ctr"/>
                <a:lstStyle/>
                <a:p>
                  <a:endParaRPr lang="zh-CN" altLang="en-US"/>
                </a:p>
              </p:txBody>
            </p:sp>
            <p:sp>
              <p:nvSpPr>
                <p:cNvPr id="214" name="任意多边形: 形状 213"/>
                <p:cNvSpPr/>
                <p:nvPr/>
              </p:nvSpPr>
              <p:spPr>
                <a:xfrm>
                  <a:off x="3014852" y="3513854"/>
                  <a:ext cx="1563199" cy="2319039"/>
                </a:xfrm>
                <a:custGeom>
                  <a:avLst/>
                  <a:gdLst>
                    <a:gd name="connsiteX0" fmla="*/ 935883 w 1563199"/>
                    <a:gd name="connsiteY0" fmla="*/ 2113 h 2319039"/>
                    <a:gd name="connsiteX1" fmla="*/ 655748 w 1563199"/>
                    <a:gd name="connsiteY1" fmla="*/ 121911 h 2319039"/>
                    <a:gd name="connsiteX2" fmla="*/ 348973 w 1563199"/>
                    <a:gd name="connsiteY2" fmla="*/ 229960 h 2319039"/>
                    <a:gd name="connsiteX3" fmla="*/ 220323 w 1563199"/>
                    <a:gd name="connsiteY3" fmla="*/ 463930 h 2319039"/>
                    <a:gd name="connsiteX4" fmla="*/ 381570 w 1563199"/>
                    <a:gd name="connsiteY4" fmla="*/ 553116 h 2319039"/>
                    <a:gd name="connsiteX5" fmla="*/ 496073 w 1563199"/>
                    <a:gd name="connsiteY5" fmla="*/ 429596 h 2319039"/>
                    <a:gd name="connsiteX6" fmla="*/ 343099 w 1563199"/>
                    <a:gd name="connsiteY6" fmla="*/ 615414 h 2319039"/>
                    <a:gd name="connsiteX7" fmla="*/ 92417 w 1563199"/>
                    <a:gd name="connsiteY7" fmla="*/ 1121245 h 2319039"/>
                    <a:gd name="connsiteX8" fmla="*/ 27637 w 1563199"/>
                    <a:gd name="connsiteY8" fmla="*/ 1531767 h 2319039"/>
                    <a:gd name="connsiteX9" fmla="*/ 338300 w 1563199"/>
                    <a:gd name="connsiteY9" fmla="*/ 1582731 h 2319039"/>
                    <a:gd name="connsiteX10" fmla="*/ 553490 w 1563199"/>
                    <a:gd name="connsiteY10" fmla="*/ 1949983 h 2319039"/>
                    <a:gd name="connsiteX11" fmla="*/ 691158 w 1563199"/>
                    <a:gd name="connsiteY11" fmla="*/ 2222010 h 2319039"/>
                    <a:gd name="connsiteX12" fmla="*/ 867628 w 1563199"/>
                    <a:gd name="connsiteY12" fmla="*/ 2304826 h 2319039"/>
                    <a:gd name="connsiteX13" fmla="*/ 1052040 w 1563199"/>
                    <a:gd name="connsiteY13" fmla="*/ 1867912 h 2319039"/>
                    <a:gd name="connsiteX14" fmla="*/ 1133449 w 1563199"/>
                    <a:gd name="connsiteY14" fmla="*/ 1373333 h 2319039"/>
                    <a:gd name="connsiteX15" fmla="*/ 1342268 w 1563199"/>
                    <a:gd name="connsiteY15" fmla="*/ 1231363 h 2319039"/>
                    <a:gd name="connsiteX16" fmla="*/ 1453213 w 1563199"/>
                    <a:gd name="connsiteY16" fmla="*/ 1435383 h 2319039"/>
                    <a:gd name="connsiteX17" fmla="*/ 1544054 w 1563199"/>
                    <a:gd name="connsiteY17" fmla="*/ 1241787 h 2319039"/>
                    <a:gd name="connsiteX18" fmla="*/ 1403325 w 1563199"/>
                    <a:gd name="connsiteY18" fmla="*/ 589601 h 2319039"/>
                    <a:gd name="connsiteX19" fmla="*/ 935883 w 1563199"/>
                    <a:gd name="connsiteY19" fmla="*/ 2113 h 231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563199" h="2319039">
                      <a:moveTo>
                        <a:pt x="935883" y="2113"/>
                      </a:moveTo>
                      <a:cubicBezTo>
                        <a:pt x="825764" y="-25106"/>
                        <a:pt x="848268" y="221439"/>
                        <a:pt x="655748" y="121911"/>
                      </a:cubicBezTo>
                      <a:cubicBezTo>
                        <a:pt x="554482" y="62343"/>
                        <a:pt x="394063" y="108177"/>
                        <a:pt x="348973" y="229960"/>
                      </a:cubicBezTo>
                      <a:cubicBezTo>
                        <a:pt x="303884" y="351744"/>
                        <a:pt x="201129" y="384589"/>
                        <a:pt x="220323" y="463930"/>
                      </a:cubicBezTo>
                      <a:cubicBezTo>
                        <a:pt x="239434" y="543271"/>
                        <a:pt x="324484" y="564864"/>
                        <a:pt x="381570" y="553116"/>
                      </a:cubicBezTo>
                      <a:cubicBezTo>
                        <a:pt x="438656" y="541285"/>
                        <a:pt x="449825" y="411642"/>
                        <a:pt x="496073" y="429596"/>
                      </a:cubicBezTo>
                      <a:cubicBezTo>
                        <a:pt x="542321" y="447548"/>
                        <a:pt x="592622" y="555350"/>
                        <a:pt x="343099" y="615414"/>
                      </a:cubicBezTo>
                      <a:cubicBezTo>
                        <a:pt x="93576" y="675479"/>
                        <a:pt x="82572" y="974394"/>
                        <a:pt x="92417" y="1121245"/>
                      </a:cubicBezTo>
                      <a:cubicBezTo>
                        <a:pt x="102263" y="1268096"/>
                        <a:pt x="-63948" y="1378710"/>
                        <a:pt x="27637" y="1531767"/>
                      </a:cubicBezTo>
                      <a:cubicBezTo>
                        <a:pt x="119223" y="1684823"/>
                        <a:pt x="185740" y="1619464"/>
                        <a:pt x="338300" y="1582731"/>
                      </a:cubicBezTo>
                      <a:cubicBezTo>
                        <a:pt x="490860" y="1545997"/>
                        <a:pt x="559447" y="1817858"/>
                        <a:pt x="553490" y="1949983"/>
                      </a:cubicBezTo>
                      <a:cubicBezTo>
                        <a:pt x="547533" y="2082191"/>
                        <a:pt x="633906" y="2074165"/>
                        <a:pt x="691158" y="2222010"/>
                      </a:cubicBezTo>
                      <a:cubicBezTo>
                        <a:pt x="748409" y="2369771"/>
                        <a:pt x="867628" y="2304826"/>
                        <a:pt x="867628" y="2304826"/>
                      </a:cubicBezTo>
                      <a:cubicBezTo>
                        <a:pt x="867628" y="2304826"/>
                        <a:pt x="990073" y="2102791"/>
                        <a:pt x="1052040" y="1867912"/>
                      </a:cubicBezTo>
                      <a:cubicBezTo>
                        <a:pt x="1114007" y="1633033"/>
                        <a:pt x="1081824" y="1532594"/>
                        <a:pt x="1133449" y="1373333"/>
                      </a:cubicBezTo>
                      <a:cubicBezTo>
                        <a:pt x="1189708" y="1199924"/>
                        <a:pt x="1235376" y="1059526"/>
                        <a:pt x="1342268" y="1231363"/>
                      </a:cubicBezTo>
                      <a:cubicBezTo>
                        <a:pt x="1449159" y="1403200"/>
                        <a:pt x="1398444" y="1448620"/>
                        <a:pt x="1453213" y="1435383"/>
                      </a:cubicBezTo>
                      <a:cubicBezTo>
                        <a:pt x="1507982" y="1422228"/>
                        <a:pt x="1409199" y="1331718"/>
                        <a:pt x="1544054" y="1241787"/>
                      </a:cubicBezTo>
                      <a:cubicBezTo>
                        <a:pt x="1596838" y="1206543"/>
                        <a:pt x="1537435" y="883801"/>
                        <a:pt x="1403325" y="589601"/>
                      </a:cubicBezTo>
                      <a:cubicBezTo>
                        <a:pt x="1290146" y="341319"/>
                        <a:pt x="1113841" y="95354"/>
                        <a:pt x="935883" y="2113"/>
                      </a:cubicBezTo>
                      <a:close/>
                    </a:path>
                  </a:pathLst>
                </a:custGeom>
                <a:solidFill>
                  <a:srgbClr val="79DAA7"/>
                </a:solidFill>
                <a:ln w="8271" cap="flat">
                  <a:noFill/>
                  <a:prstDash val="solid"/>
                  <a:miter/>
                </a:ln>
              </p:spPr>
              <p:txBody>
                <a:bodyPr rtlCol="0" anchor="ctr"/>
                <a:lstStyle/>
                <a:p>
                  <a:endParaRPr lang="zh-CN" altLang="en-US"/>
                </a:p>
              </p:txBody>
            </p:sp>
          </p:grpSp>
          <p:sp>
            <p:nvSpPr>
              <p:cNvPr id="215" name="任意多边形: 形状 214"/>
              <p:cNvSpPr/>
              <p:nvPr/>
            </p:nvSpPr>
            <p:spPr>
              <a:xfrm>
                <a:off x="1256798" y="4086991"/>
                <a:ext cx="3173954" cy="2376399"/>
              </a:xfrm>
              <a:custGeom>
                <a:avLst/>
                <a:gdLst>
                  <a:gd name="connsiteX0" fmla="*/ 2189761 w 3173954"/>
                  <a:gd name="connsiteY0" fmla="*/ 1718699 h 2376399"/>
                  <a:gd name="connsiteX1" fmla="*/ 194982 w 3173954"/>
                  <a:gd name="connsiteY1" fmla="*/ 255066 h 2376399"/>
                  <a:gd name="connsiteX2" fmla="*/ 148237 w 3173954"/>
                  <a:gd name="connsiteY2" fmla="*/ 0 h 2376399"/>
                  <a:gd name="connsiteX3" fmla="*/ 85277 w 3173954"/>
                  <a:gd name="connsiteY3" fmla="*/ 209646 h 2376399"/>
                  <a:gd name="connsiteX4" fmla="*/ 3951 w 3173954"/>
                  <a:gd name="connsiteY4" fmla="*/ 650531 h 2376399"/>
                  <a:gd name="connsiteX5" fmla="*/ 21573 w 3173954"/>
                  <a:gd name="connsiteY5" fmla="*/ 687181 h 2376399"/>
                  <a:gd name="connsiteX6" fmla="*/ 33073 w 3173954"/>
                  <a:gd name="connsiteY6" fmla="*/ 941338 h 2376399"/>
                  <a:gd name="connsiteX7" fmla="*/ 1026284 w 3173954"/>
                  <a:gd name="connsiteY7" fmla="*/ 2250508 h 2376399"/>
                  <a:gd name="connsiteX8" fmla="*/ 1198452 w 3173954"/>
                  <a:gd name="connsiteY8" fmla="*/ 2311399 h 2376399"/>
                  <a:gd name="connsiteX9" fmla="*/ 1855271 w 3173954"/>
                  <a:gd name="connsiteY9" fmla="*/ 2364017 h 2376399"/>
                  <a:gd name="connsiteX10" fmla="*/ 3173955 w 3173954"/>
                  <a:gd name="connsiteY10" fmla="*/ 1347310 h 2376399"/>
                  <a:gd name="connsiteX11" fmla="*/ 2189761 w 3173954"/>
                  <a:gd name="connsiteY11" fmla="*/ 1718699 h 237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73954" h="2376399">
                    <a:moveTo>
                      <a:pt x="2189761" y="1718699"/>
                    </a:moveTo>
                    <a:cubicBezTo>
                      <a:pt x="1310969" y="1701408"/>
                      <a:pt x="417865" y="1046078"/>
                      <a:pt x="194982" y="255066"/>
                    </a:cubicBezTo>
                    <a:cubicBezTo>
                      <a:pt x="170410" y="167865"/>
                      <a:pt x="155021" y="82568"/>
                      <a:pt x="148237" y="0"/>
                    </a:cubicBezTo>
                    <a:cubicBezTo>
                      <a:pt x="123004" y="66848"/>
                      <a:pt x="104058" y="138082"/>
                      <a:pt x="85277" y="209646"/>
                    </a:cubicBezTo>
                    <a:cubicBezTo>
                      <a:pt x="34893" y="401421"/>
                      <a:pt x="-14499" y="594686"/>
                      <a:pt x="3951" y="650531"/>
                    </a:cubicBezTo>
                    <a:cubicBezTo>
                      <a:pt x="9990" y="664348"/>
                      <a:pt x="15864" y="676426"/>
                      <a:pt x="21573" y="687181"/>
                    </a:cubicBezTo>
                    <a:cubicBezTo>
                      <a:pt x="18925" y="770825"/>
                      <a:pt x="22566" y="855709"/>
                      <a:pt x="33073" y="941338"/>
                    </a:cubicBezTo>
                    <a:cubicBezTo>
                      <a:pt x="107450" y="1545290"/>
                      <a:pt x="502335" y="2031513"/>
                      <a:pt x="1026284" y="2250508"/>
                    </a:cubicBezTo>
                    <a:cubicBezTo>
                      <a:pt x="1121014" y="2293860"/>
                      <a:pt x="1205650" y="2301802"/>
                      <a:pt x="1198452" y="2311399"/>
                    </a:cubicBezTo>
                    <a:cubicBezTo>
                      <a:pt x="1405368" y="2371794"/>
                      <a:pt x="1627672" y="2391981"/>
                      <a:pt x="1855271" y="2364017"/>
                    </a:cubicBezTo>
                    <a:cubicBezTo>
                      <a:pt x="2468241" y="2288565"/>
                      <a:pt x="2959759" y="1882842"/>
                      <a:pt x="3173955" y="1347310"/>
                    </a:cubicBezTo>
                    <a:cubicBezTo>
                      <a:pt x="2957360" y="1585168"/>
                      <a:pt x="2614017" y="1727055"/>
                      <a:pt x="2189761" y="1718699"/>
                    </a:cubicBezTo>
                    <a:close/>
                  </a:path>
                </a:pathLst>
              </a:custGeom>
              <a:solidFill>
                <a:srgbClr val="30898B"/>
              </a:solidFill>
              <a:ln w="8271" cap="flat">
                <a:noFill/>
                <a:prstDash val="solid"/>
                <a:miter/>
              </a:ln>
            </p:spPr>
            <p:txBody>
              <a:bodyPr rtlCol="0" anchor="ctr"/>
              <a:lstStyle/>
              <a:p>
                <a:endParaRPr lang="zh-CN" altLang="en-US"/>
              </a:p>
            </p:txBody>
          </p:sp>
        </p:grpSp>
        <p:sp>
          <p:nvSpPr>
            <p:cNvPr id="218" name="任意多边形: 形状 217"/>
            <p:cNvSpPr/>
            <p:nvPr/>
          </p:nvSpPr>
          <p:spPr>
            <a:xfrm>
              <a:off x="1262330" y="2281898"/>
              <a:ext cx="3349953" cy="3214048"/>
            </a:xfrm>
            <a:custGeom>
              <a:avLst/>
              <a:gdLst>
                <a:gd name="connsiteX0" fmla="*/ 2549827 w 3349953"/>
                <a:gd name="connsiteY0" fmla="*/ 3018090 h 3214048"/>
                <a:gd name="connsiteX1" fmla="*/ 3349029 w 3349953"/>
                <a:gd name="connsiteY1" fmla="*/ 1506059 h 3214048"/>
                <a:gd name="connsiteX2" fmla="*/ 1005364 w 3349953"/>
                <a:gd name="connsiteY2" fmla="*/ 80401 h 3214048"/>
                <a:gd name="connsiteX3" fmla="*/ 605762 w 3349953"/>
                <a:gd name="connsiteY3" fmla="*/ 2845261 h 3214048"/>
                <a:gd name="connsiteX4" fmla="*/ 2549827 w 3349953"/>
                <a:gd name="connsiteY4" fmla="*/ 3018090 h 3214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9953" h="3214048">
                  <a:moveTo>
                    <a:pt x="2549827" y="3018090"/>
                  </a:moveTo>
                  <a:cubicBezTo>
                    <a:pt x="2549827" y="3018090"/>
                    <a:pt x="3381460" y="2564465"/>
                    <a:pt x="3349029" y="1506059"/>
                  </a:cubicBezTo>
                  <a:cubicBezTo>
                    <a:pt x="3316598" y="447653"/>
                    <a:pt x="2106956" y="-243582"/>
                    <a:pt x="1005364" y="80401"/>
                  </a:cubicBezTo>
                  <a:cubicBezTo>
                    <a:pt x="-96229" y="404384"/>
                    <a:pt x="-384885" y="2171234"/>
                    <a:pt x="605762" y="2845261"/>
                  </a:cubicBezTo>
                  <a:cubicBezTo>
                    <a:pt x="1653330" y="3558090"/>
                    <a:pt x="2549827" y="3018090"/>
                    <a:pt x="2549827" y="3018090"/>
                  </a:cubicBezTo>
                  <a:close/>
                </a:path>
              </a:pathLst>
            </a:custGeom>
            <a:noFill/>
            <a:ln w="16542" cap="flat">
              <a:solidFill>
                <a:srgbClr val="0B4D43"/>
              </a:solidFill>
              <a:prstDash val="solid"/>
              <a:miter/>
            </a:ln>
          </p:spPr>
          <p:txBody>
            <a:bodyPr rtlCol="0" anchor="ctr"/>
            <a:lstStyle/>
            <a:p>
              <a:endParaRPr lang="zh-CN" altLang="en-US"/>
            </a:p>
          </p:txBody>
        </p:sp>
        <p:grpSp>
          <p:nvGrpSpPr>
            <p:cNvPr id="219" name="图形 2"/>
            <p:cNvGrpSpPr/>
            <p:nvPr/>
          </p:nvGrpSpPr>
          <p:grpSpPr>
            <a:xfrm>
              <a:off x="561901" y="1815185"/>
              <a:ext cx="1373867" cy="1360629"/>
              <a:chOff x="561901" y="2779559"/>
              <a:chExt cx="1373867" cy="1360629"/>
            </a:xfrm>
          </p:grpSpPr>
          <p:sp>
            <p:nvSpPr>
              <p:cNvPr id="220" name="任意多边形: 形状 219"/>
              <p:cNvSpPr/>
              <p:nvPr/>
            </p:nvSpPr>
            <p:spPr>
              <a:xfrm>
                <a:off x="633631" y="2812073"/>
                <a:ext cx="1302137" cy="1328115"/>
              </a:xfrm>
              <a:custGeom>
                <a:avLst/>
                <a:gdLst>
                  <a:gd name="connsiteX0" fmla="*/ 1302138 w 1302137"/>
                  <a:gd name="connsiteY0" fmla="*/ 986676 h 1328115"/>
                  <a:gd name="connsiteX1" fmla="*/ 858109 w 1302137"/>
                  <a:gd name="connsiteY1" fmla="*/ 1328116 h 1328115"/>
                  <a:gd name="connsiteX2" fmla="*/ 0 w 1302137"/>
                  <a:gd name="connsiteY2" fmla="*/ 319681 h 1328115"/>
                  <a:gd name="connsiteX3" fmla="*/ 543391 w 1302137"/>
                  <a:gd name="connsiteY3" fmla="*/ 0 h 1328115"/>
                </a:gdLst>
                <a:ahLst/>
                <a:cxnLst>
                  <a:cxn ang="0">
                    <a:pos x="connsiteX0" y="connsiteY0"/>
                  </a:cxn>
                  <a:cxn ang="0">
                    <a:pos x="connsiteX1" y="connsiteY1"/>
                  </a:cxn>
                  <a:cxn ang="0">
                    <a:pos x="connsiteX2" y="connsiteY2"/>
                  </a:cxn>
                  <a:cxn ang="0">
                    <a:pos x="connsiteX3" y="connsiteY3"/>
                  </a:cxn>
                </a:cxnLst>
                <a:rect l="l" t="t" r="r" b="b"/>
                <a:pathLst>
                  <a:path w="1302137" h="1328115">
                    <a:moveTo>
                      <a:pt x="1302138" y="986676"/>
                    </a:moveTo>
                    <a:lnTo>
                      <a:pt x="858109" y="1328116"/>
                    </a:lnTo>
                    <a:lnTo>
                      <a:pt x="0" y="319681"/>
                    </a:lnTo>
                    <a:lnTo>
                      <a:pt x="543391" y="0"/>
                    </a:lnTo>
                    <a:close/>
                  </a:path>
                </a:pathLst>
              </a:custGeom>
              <a:solidFill>
                <a:srgbClr val="6DBBCA"/>
              </a:solidFill>
              <a:ln w="8271" cap="flat">
                <a:noFill/>
                <a:prstDash val="solid"/>
                <a:miter/>
              </a:ln>
            </p:spPr>
            <p:txBody>
              <a:bodyPr rtlCol="0" anchor="ctr"/>
              <a:lstStyle/>
              <a:p>
                <a:endParaRPr lang="zh-CN" altLang="en-US"/>
              </a:p>
            </p:txBody>
          </p:sp>
          <p:sp>
            <p:nvSpPr>
              <p:cNvPr id="221" name="任意多边形: 形状 220"/>
              <p:cNvSpPr/>
              <p:nvPr/>
            </p:nvSpPr>
            <p:spPr>
              <a:xfrm rot="-2253654">
                <a:off x="860034" y="3115412"/>
                <a:ext cx="112764" cy="112764"/>
              </a:xfrm>
              <a:custGeom>
                <a:avLst/>
                <a:gdLst>
                  <a:gd name="connsiteX0" fmla="*/ 0 w 112764"/>
                  <a:gd name="connsiteY0" fmla="*/ 0 h 112764"/>
                  <a:gd name="connsiteX1" fmla="*/ 112765 w 112764"/>
                  <a:gd name="connsiteY1" fmla="*/ 0 h 112764"/>
                  <a:gd name="connsiteX2" fmla="*/ 112765 w 112764"/>
                  <a:gd name="connsiteY2" fmla="*/ 112765 h 112764"/>
                  <a:gd name="connsiteX3" fmla="*/ 0 w 112764"/>
                  <a:gd name="connsiteY3" fmla="*/ 112765 h 112764"/>
                </a:gdLst>
                <a:ahLst/>
                <a:cxnLst>
                  <a:cxn ang="0">
                    <a:pos x="connsiteX0" y="connsiteY0"/>
                  </a:cxn>
                  <a:cxn ang="0">
                    <a:pos x="connsiteX1" y="connsiteY1"/>
                  </a:cxn>
                  <a:cxn ang="0">
                    <a:pos x="connsiteX2" y="connsiteY2"/>
                  </a:cxn>
                  <a:cxn ang="0">
                    <a:pos x="connsiteX3" y="connsiteY3"/>
                  </a:cxn>
                </a:cxnLst>
                <a:rect l="l" t="t" r="r" b="b"/>
                <a:pathLst>
                  <a:path w="112764" h="112764">
                    <a:moveTo>
                      <a:pt x="0" y="0"/>
                    </a:moveTo>
                    <a:lnTo>
                      <a:pt x="112765" y="0"/>
                    </a:lnTo>
                    <a:lnTo>
                      <a:pt x="112765" y="112765"/>
                    </a:lnTo>
                    <a:lnTo>
                      <a:pt x="0" y="112765"/>
                    </a:lnTo>
                    <a:close/>
                  </a:path>
                </a:pathLst>
              </a:custGeom>
              <a:solidFill>
                <a:srgbClr val="FFFFFF"/>
              </a:solidFill>
              <a:ln w="8271" cap="flat">
                <a:noFill/>
                <a:prstDash val="solid"/>
                <a:miter/>
              </a:ln>
            </p:spPr>
            <p:txBody>
              <a:bodyPr rtlCol="0" anchor="ctr"/>
              <a:lstStyle/>
              <a:p>
                <a:endParaRPr lang="zh-CN" altLang="en-US"/>
              </a:p>
            </p:txBody>
          </p:sp>
          <p:sp>
            <p:nvSpPr>
              <p:cNvPr id="222" name="任意多边形: 形状 221"/>
              <p:cNvSpPr/>
              <p:nvPr/>
            </p:nvSpPr>
            <p:spPr>
              <a:xfrm rot="-2253654">
                <a:off x="1091285" y="2937565"/>
                <a:ext cx="112764" cy="112764"/>
              </a:xfrm>
              <a:custGeom>
                <a:avLst/>
                <a:gdLst>
                  <a:gd name="connsiteX0" fmla="*/ 0 w 112764"/>
                  <a:gd name="connsiteY0" fmla="*/ 0 h 112764"/>
                  <a:gd name="connsiteX1" fmla="*/ 112765 w 112764"/>
                  <a:gd name="connsiteY1" fmla="*/ 0 h 112764"/>
                  <a:gd name="connsiteX2" fmla="*/ 112765 w 112764"/>
                  <a:gd name="connsiteY2" fmla="*/ 112765 h 112764"/>
                  <a:gd name="connsiteX3" fmla="*/ 0 w 112764"/>
                  <a:gd name="connsiteY3" fmla="*/ 112765 h 112764"/>
                </a:gdLst>
                <a:ahLst/>
                <a:cxnLst>
                  <a:cxn ang="0">
                    <a:pos x="connsiteX0" y="connsiteY0"/>
                  </a:cxn>
                  <a:cxn ang="0">
                    <a:pos x="connsiteX1" y="connsiteY1"/>
                  </a:cxn>
                  <a:cxn ang="0">
                    <a:pos x="connsiteX2" y="connsiteY2"/>
                  </a:cxn>
                  <a:cxn ang="0">
                    <a:pos x="connsiteX3" y="connsiteY3"/>
                  </a:cxn>
                </a:cxnLst>
                <a:rect l="l" t="t" r="r" b="b"/>
                <a:pathLst>
                  <a:path w="112764" h="112764">
                    <a:moveTo>
                      <a:pt x="0" y="0"/>
                    </a:moveTo>
                    <a:lnTo>
                      <a:pt x="112765" y="0"/>
                    </a:lnTo>
                    <a:lnTo>
                      <a:pt x="112765" y="112765"/>
                    </a:lnTo>
                    <a:lnTo>
                      <a:pt x="0" y="112765"/>
                    </a:lnTo>
                    <a:close/>
                  </a:path>
                </a:pathLst>
              </a:custGeom>
              <a:solidFill>
                <a:srgbClr val="FFFFFF"/>
              </a:solidFill>
              <a:ln w="8271" cap="flat">
                <a:noFill/>
                <a:prstDash val="solid"/>
                <a:miter/>
              </a:ln>
            </p:spPr>
            <p:txBody>
              <a:bodyPr rtlCol="0" anchor="ctr"/>
              <a:lstStyle/>
              <a:p>
                <a:endParaRPr lang="zh-CN" altLang="en-US"/>
              </a:p>
            </p:txBody>
          </p:sp>
          <p:sp>
            <p:nvSpPr>
              <p:cNvPr id="223" name="任意多边形: 形状 222"/>
              <p:cNvSpPr/>
              <p:nvPr/>
            </p:nvSpPr>
            <p:spPr>
              <a:xfrm rot="-2253654">
                <a:off x="1216946" y="3100963"/>
                <a:ext cx="112764" cy="112764"/>
              </a:xfrm>
              <a:custGeom>
                <a:avLst/>
                <a:gdLst>
                  <a:gd name="connsiteX0" fmla="*/ 0 w 112764"/>
                  <a:gd name="connsiteY0" fmla="*/ 0 h 112764"/>
                  <a:gd name="connsiteX1" fmla="*/ 112765 w 112764"/>
                  <a:gd name="connsiteY1" fmla="*/ 0 h 112764"/>
                  <a:gd name="connsiteX2" fmla="*/ 112765 w 112764"/>
                  <a:gd name="connsiteY2" fmla="*/ 112765 h 112764"/>
                  <a:gd name="connsiteX3" fmla="*/ 0 w 112764"/>
                  <a:gd name="connsiteY3" fmla="*/ 112765 h 112764"/>
                </a:gdLst>
                <a:ahLst/>
                <a:cxnLst>
                  <a:cxn ang="0">
                    <a:pos x="connsiteX0" y="connsiteY0"/>
                  </a:cxn>
                  <a:cxn ang="0">
                    <a:pos x="connsiteX1" y="connsiteY1"/>
                  </a:cxn>
                  <a:cxn ang="0">
                    <a:pos x="connsiteX2" y="connsiteY2"/>
                  </a:cxn>
                  <a:cxn ang="0">
                    <a:pos x="connsiteX3" y="connsiteY3"/>
                  </a:cxn>
                </a:cxnLst>
                <a:rect l="l" t="t" r="r" b="b"/>
                <a:pathLst>
                  <a:path w="112764" h="112764">
                    <a:moveTo>
                      <a:pt x="0" y="0"/>
                    </a:moveTo>
                    <a:lnTo>
                      <a:pt x="112765" y="0"/>
                    </a:lnTo>
                    <a:lnTo>
                      <a:pt x="112765" y="112765"/>
                    </a:lnTo>
                    <a:lnTo>
                      <a:pt x="0" y="112765"/>
                    </a:lnTo>
                    <a:close/>
                  </a:path>
                </a:pathLst>
              </a:custGeom>
              <a:solidFill>
                <a:srgbClr val="FFFFFF"/>
              </a:solidFill>
              <a:ln w="8271" cap="flat">
                <a:noFill/>
                <a:prstDash val="solid"/>
                <a:miter/>
              </a:ln>
            </p:spPr>
            <p:txBody>
              <a:bodyPr rtlCol="0" anchor="ctr"/>
              <a:lstStyle/>
              <a:p>
                <a:endParaRPr lang="zh-CN" altLang="en-US"/>
              </a:p>
            </p:txBody>
          </p:sp>
          <p:sp>
            <p:nvSpPr>
              <p:cNvPr id="224" name="任意多边形: 形状 223"/>
              <p:cNvSpPr/>
              <p:nvPr/>
            </p:nvSpPr>
            <p:spPr>
              <a:xfrm rot="-2253654">
                <a:off x="1111323" y="3442282"/>
                <a:ext cx="112764" cy="112764"/>
              </a:xfrm>
              <a:custGeom>
                <a:avLst/>
                <a:gdLst>
                  <a:gd name="connsiteX0" fmla="*/ 0 w 112764"/>
                  <a:gd name="connsiteY0" fmla="*/ 0 h 112764"/>
                  <a:gd name="connsiteX1" fmla="*/ 112764 w 112764"/>
                  <a:gd name="connsiteY1" fmla="*/ 0 h 112764"/>
                  <a:gd name="connsiteX2" fmla="*/ 112764 w 112764"/>
                  <a:gd name="connsiteY2" fmla="*/ 112765 h 112764"/>
                  <a:gd name="connsiteX3" fmla="*/ 0 w 112764"/>
                  <a:gd name="connsiteY3" fmla="*/ 112765 h 112764"/>
                </a:gdLst>
                <a:ahLst/>
                <a:cxnLst>
                  <a:cxn ang="0">
                    <a:pos x="connsiteX0" y="connsiteY0"/>
                  </a:cxn>
                  <a:cxn ang="0">
                    <a:pos x="connsiteX1" y="connsiteY1"/>
                  </a:cxn>
                  <a:cxn ang="0">
                    <a:pos x="connsiteX2" y="connsiteY2"/>
                  </a:cxn>
                  <a:cxn ang="0">
                    <a:pos x="connsiteX3" y="connsiteY3"/>
                  </a:cxn>
                </a:cxnLst>
                <a:rect l="l" t="t" r="r" b="b"/>
                <a:pathLst>
                  <a:path w="112764" h="112764">
                    <a:moveTo>
                      <a:pt x="0" y="0"/>
                    </a:moveTo>
                    <a:lnTo>
                      <a:pt x="112764" y="0"/>
                    </a:lnTo>
                    <a:lnTo>
                      <a:pt x="112764" y="112765"/>
                    </a:lnTo>
                    <a:lnTo>
                      <a:pt x="0" y="112765"/>
                    </a:lnTo>
                    <a:close/>
                  </a:path>
                </a:pathLst>
              </a:custGeom>
              <a:solidFill>
                <a:srgbClr val="FFFFFF"/>
              </a:solidFill>
              <a:ln w="8271" cap="flat">
                <a:noFill/>
                <a:prstDash val="solid"/>
                <a:miter/>
              </a:ln>
            </p:spPr>
            <p:txBody>
              <a:bodyPr rtlCol="0" anchor="ctr"/>
              <a:lstStyle/>
              <a:p>
                <a:endParaRPr lang="zh-CN" altLang="en-US"/>
              </a:p>
            </p:txBody>
          </p:sp>
          <p:sp>
            <p:nvSpPr>
              <p:cNvPr id="225" name="任意多边形: 形状 224"/>
              <p:cNvSpPr/>
              <p:nvPr/>
            </p:nvSpPr>
            <p:spPr>
              <a:xfrm rot="-2253654">
                <a:off x="1342658" y="3264377"/>
                <a:ext cx="112764" cy="112764"/>
              </a:xfrm>
              <a:custGeom>
                <a:avLst/>
                <a:gdLst>
                  <a:gd name="connsiteX0" fmla="*/ 0 w 112764"/>
                  <a:gd name="connsiteY0" fmla="*/ 0 h 112764"/>
                  <a:gd name="connsiteX1" fmla="*/ 112765 w 112764"/>
                  <a:gd name="connsiteY1" fmla="*/ 0 h 112764"/>
                  <a:gd name="connsiteX2" fmla="*/ 112765 w 112764"/>
                  <a:gd name="connsiteY2" fmla="*/ 112765 h 112764"/>
                  <a:gd name="connsiteX3" fmla="*/ 0 w 112764"/>
                  <a:gd name="connsiteY3" fmla="*/ 112765 h 112764"/>
                </a:gdLst>
                <a:ahLst/>
                <a:cxnLst>
                  <a:cxn ang="0">
                    <a:pos x="connsiteX0" y="connsiteY0"/>
                  </a:cxn>
                  <a:cxn ang="0">
                    <a:pos x="connsiteX1" y="connsiteY1"/>
                  </a:cxn>
                  <a:cxn ang="0">
                    <a:pos x="connsiteX2" y="connsiteY2"/>
                  </a:cxn>
                  <a:cxn ang="0">
                    <a:pos x="connsiteX3" y="connsiteY3"/>
                  </a:cxn>
                </a:cxnLst>
                <a:rect l="l" t="t" r="r" b="b"/>
                <a:pathLst>
                  <a:path w="112764" h="112764">
                    <a:moveTo>
                      <a:pt x="0" y="0"/>
                    </a:moveTo>
                    <a:lnTo>
                      <a:pt x="112765" y="0"/>
                    </a:lnTo>
                    <a:lnTo>
                      <a:pt x="112765" y="112765"/>
                    </a:lnTo>
                    <a:lnTo>
                      <a:pt x="0" y="112765"/>
                    </a:lnTo>
                    <a:close/>
                  </a:path>
                </a:pathLst>
              </a:custGeom>
              <a:solidFill>
                <a:srgbClr val="FFFFFF"/>
              </a:solidFill>
              <a:ln w="8271" cap="flat">
                <a:noFill/>
                <a:prstDash val="solid"/>
                <a:miter/>
              </a:ln>
            </p:spPr>
            <p:txBody>
              <a:bodyPr rtlCol="0" anchor="ctr"/>
              <a:lstStyle/>
              <a:p>
                <a:endParaRPr lang="zh-CN" altLang="en-US"/>
              </a:p>
            </p:txBody>
          </p:sp>
          <p:sp>
            <p:nvSpPr>
              <p:cNvPr id="226" name="任意多边形: 形状 225"/>
              <p:cNvSpPr/>
              <p:nvPr/>
            </p:nvSpPr>
            <p:spPr>
              <a:xfrm rot="-2253654">
                <a:off x="1237042" y="3605688"/>
                <a:ext cx="112764" cy="112764"/>
              </a:xfrm>
              <a:custGeom>
                <a:avLst/>
                <a:gdLst>
                  <a:gd name="connsiteX0" fmla="*/ 0 w 112764"/>
                  <a:gd name="connsiteY0" fmla="*/ 0 h 112764"/>
                  <a:gd name="connsiteX1" fmla="*/ 112764 w 112764"/>
                  <a:gd name="connsiteY1" fmla="*/ 0 h 112764"/>
                  <a:gd name="connsiteX2" fmla="*/ 112764 w 112764"/>
                  <a:gd name="connsiteY2" fmla="*/ 112765 h 112764"/>
                  <a:gd name="connsiteX3" fmla="*/ 0 w 112764"/>
                  <a:gd name="connsiteY3" fmla="*/ 112765 h 112764"/>
                </a:gdLst>
                <a:ahLst/>
                <a:cxnLst>
                  <a:cxn ang="0">
                    <a:pos x="connsiteX0" y="connsiteY0"/>
                  </a:cxn>
                  <a:cxn ang="0">
                    <a:pos x="connsiteX1" y="connsiteY1"/>
                  </a:cxn>
                  <a:cxn ang="0">
                    <a:pos x="connsiteX2" y="connsiteY2"/>
                  </a:cxn>
                  <a:cxn ang="0">
                    <a:pos x="connsiteX3" y="connsiteY3"/>
                  </a:cxn>
                </a:cxnLst>
                <a:rect l="l" t="t" r="r" b="b"/>
                <a:pathLst>
                  <a:path w="112764" h="112764">
                    <a:moveTo>
                      <a:pt x="0" y="0"/>
                    </a:moveTo>
                    <a:lnTo>
                      <a:pt x="112764" y="0"/>
                    </a:lnTo>
                    <a:lnTo>
                      <a:pt x="112764" y="112765"/>
                    </a:lnTo>
                    <a:lnTo>
                      <a:pt x="0" y="112765"/>
                    </a:lnTo>
                    <a:close/>
                  </a:path>
                </a:pathLst>
              </a:custGeom>
              <a:solidFill>
                <a:srgbClr val="FFFFFF"/>
              </a:solidFill>
              <a:ln w="8271" cap="flat">
                <a:noFill/>
                <a:prstDash val="solid"/>
                <a:miter/>
              </a:ln>
            </p:spPr>
            <p:txBody>
              <a:bodyPr rtlCol="0" anchor="ctr"/>
              <a:lstStyle/>
              <a:p>
                <a:endParaRPr lang="zh-CN" altLang="en-US"/>
              </a:p>
            </p:txBody>
          </p:sp>
          <p:sp>
            <p:nvSpPr>
              <p:cNvPr id="227" name="任意多边形: 形状 226"/>
              <p:cNvSpPr/>
              <p:nvPr/>
            </p:nvSpPr>
            <p:spPr>
              <a:xfrm rot="-2253654">
                <a:off x="1362687" y="3769111"/>
                <a:ext cx="112764" cy="112764"/>
              </a:xfrm>
              <a:custGeom>
                <a:avLst/>
                <a:gdLst>
                  <a:gd name="connsiteX0" fmla="*/ 0 w 112764"/>
                  <a:gd name="connsiteY0" fmla="*/ 0 h 112764"/>
                  <a:gd name="connsiteX1" fmla="*/ 112764 w 112764"/>
                  <a:gd name="connsiteY1" fmla="*/ 0 h 112764"/>
                  <a:gd name="connsiteX2" fmla="*/ 112764 w 112764"/>
                  <a:gd name="connsiteY2" fmla="*/ 112765 h 112764"/>
                  <a:gd name="connsiteX3" fmla="*/ 0 w 112764"/>
                  <a:gd name="connsiteY3" fmla="*/ 112765 h 112764"/>
                </a:gdLst>
                <a:ahLst/>
                <a:cxnLst>
                  <a:cxn ang="0">
                    <a:pos x="connsiteX0" y="connsiteY0"/>
                  </a:cxn>
                  <a:cxn ang="0">
                    <a:pos x="connsiteX1" y="connsiteY1"/>
                  </a:cxn>
                  <a:cxn ang="0">
                    <a:pos x="connsiteX2" y="connsiteY2"/>
                  </a:cxn>
                  <a:cxn ang="0">
                    <a:pos x="connsiteX3" y="connsiteY3"/>
                  </a:cxn>
                </a:cxnLst>
                <a:rect l="l" t="t" r="r" b="b"/>
                <a:pathLst>
                  <a:path w="112764" h="112764">
                    <a:moveTo>
                      <a:pt x="0" y="0"/>
                    </a:moveTo>
                    <a:lnTo>
                      <a:pt x="112764" y="0"/>
                    </a:lnTo>
                    <a:lnTo>
                      <a:pt x="112764" y="112765"/>
                    </a:lnTo>
                    <a:lnTo>
                      <a:pt x="0" y="112765"/>
                    </a:lnTo>
                    <a:close/>
                  </a:path>
                </a:pathLst>
              </a:custGeom>
              <a:solidFill>
                <a:srgbClr val="FFFFFF"/>
              </a:solidFill>
              <a:ln w="8271" cap="flat">
                <a:noFill/>
                <a:prstDash val="solid"/>
                <a:miter/>
              </a:ln>
            </p:spPr>
            <p:txBody>
              <a:bodyPr rtlCol="0" anchor="ctr"/>
              <a:lstStyle/>
              <a:p>
                <a:endParaRPr lang="zh-CN" altLang="en-US"/>
              </a:p>
            </p:txBody>
          </p:sp>
          <p:sp>
            <p:nvSpPr>
              <p:cNvPr id="228" name="任意多边形: 形状 227"/>
              <p:cNvSpPr/>
              <p:nvPr/>
            </p:nvSpPr>
            <p:spPr>
              <a:xfrm rot="-2253654">
                <a:off x="1593890" y="3591281"/>
                <a:ext cx="112764" cy="112764"/>
              </a:xfrm>
              <a:custGeom>
                <a:avLst/>
                <a:gdLst>
                  <a:gd name="connsiteX0" fmla="*/ 0 w 112764"/>
                  <a:gd name="connsiteY0" fmla="*/ 0 h 112764"/>
                  <a:gd name="connsiteX1" fmla="*/ 112765 w 112764"/>
                  <a:gd name="connsiteY1" fmla="*/ 0 h 112764"/>
                  <a:gd name="connsiteX2" fmla="*/ 112765 w 112764"/>
                  <a:gd name="connsiteY2" fmla="*/ 112765 h 112764"/>
                  <a:gd name="connsiteX3" fmla="*/ 0 w 112764"/>
                  <a:gd name="connsiteY3" fmla="*/ 112765 h 112764"/>
                </a:gdLst>
                <a:ahLst/>
                <a:cxnLst>
                  <a:cxn ang="0">
                    <a:pos x="connsiteX0" y="connsiteY0"/>
                  </a:cxn>
                  <a:cxn ang="0">
                    <a:pos x="connsiteX1" y="connsiteY1"/>
                  </a:cxn>
                  <a:cxn ang="0">
                    <a:pos x="connsiteX2" y="connsiteY2"/>
                  </a:cxn>
                  <a:cxn ang="0">
                    <a:pos x="connsiteX3" y="connsiteY3"/>
                  </a:cxn>
                </a:cxnLst>
                <a:rect l="l" t="t" r="r" b="b"/>
                <a:pathLst>
                  <a:path w="112764" h="112764">
                    <a:moveTo>
                      <a:pt x="0" y="0"/>
                    </a:moveTo>
                    <a:lnTo>
                      <a:pt x="112765" y="0"/>
                    </a:lnTo>
                    <a:lnTo>
                      <a:pt x="112765" y="112765"/>
                    </a:lnTo>
                    <a:lnTo>
                      <a:pt x="0" y="112765"/>
                    </a:lnTo>
                    <a:close/>
                  </a:path>
                </a:pathLst>
              </a:custGeom>
              <a:solidFill>
                <a:srgbClr val="FFFFFF"/>
              </a:solidFill>
              <a:ln w="8271" cap="flat">
                <a:noFill/>
                <a:prstDash val="solid"/>
                <a:miter/>
              </a:ln>
            </p:spPr>
            <p:txBody>
              <a:bodyPr rtlCol="0" anchor="ctr"/>
              <a:lstStyle/>
              <a:p>
                <a:endParaRPr lang="zh-CN" altLang="en-US"/>
              </a:p>
            </p:txBody>
          </p:sp>
          <p:sp>
            <p:nvSpPr>
              <p:cNvPr id="229" name="任意多边形: 形状 228"/>
              <p:cNvSpPr/>
              <p:nvPr/>
            </p:nvSpPr>
            <p:spPr>
              <a:xfrm>
                <a:off x="561901" y="2779559"/>
                <a:ext cx="1373867" cy="1360629"/>
              </a:xfrm>
              <a:custGeom>
                <a:avLst/>
                <a:gdLst>
                  <a:gd name="connsiteX0" fmla="*/ 929838 w 1373867"/>
                  <a:gd name="connsiteY0" fmla="*/ 1360630 h 1360629"/>
                  <a:gd name="connsiteX1" fmla="*/ 0 w 1373867"/>
                  <a:gd name="connsiteY1" fmla="*/ 335400 h 1360629"/>
                  <a:gd name="connsiteX2" fmla="*/ 546784 w 1373867"/>
                  <a:gd name="connsiteY2" fmla="*/ 0 h 1360629"/>
                  <a:gd name="connsiteX3" fmla="*/ 1373867 w 1373867"/>
                  <a:gd name="connsiteY3" fmla="*/ 1019190 h 1360629"/>
                </a:gdLst>
                <a:ahLst/>
                <a:cxnLst>
                  <a:cxn ang="0">
                    <a:pos x="connsiteX0" y="connsiteY0"/>
                  </a:cxn>
                  <a:cxn ang="0">
                    <a:pos x="connsiteX1" y="connsiteY1"/>
                  </a:cxn>
                  <a:cxn ang="0">
                    <a:pos x="connsiteX2" y="connsiteY2"/>
                  </a:cxn>
                  <a:cxn ang="0">
                    <a:pos x="connsiteX3" y="connsiteY3"/>
                  </a:cxn>
                </a:cxnLst>
                <a:rect l="l" t="t" r="r" b="b"/>
                <a:pathLst>
                  <a:path w="1373867" h="1360629">
                    <a:moveTo>
                      <a:pt x="929838" y="1360630"/>
                    </a:moveTo>
                    <a:lnTo>
                      <a:pt x="0" y="335400"/>
                    </a:lnTo>
                    <a:lnTo>
                      <a:pt x="546784" y="0"/>
                    </a:lnTo>
                    <a:lnTo>
                      <a:pt x="1373867" y="1019190"/>
                    </a:lnTo>
                    <a:close/>
                  </a:path>
                </a:pathLst>
              </a:custGeom>
              <a:noFill/>
              <a:ln w="16542" cap="flat">
                <a:solidFill>
                  <a:srgbClr val="0B4D43"/>
                </a:solidFill>
                <a:prstDash val="solid"/>
                <a:miter/>
              </a:ln>
            </p:spPr>
            <p:txBody>
              <a:bodyPr rtlCol="0" anchor="ctr"/>
              <a:lstStyle/>
              <a:p>
                <a:endParaRPr lang="zh-CN" altLang="en-US"/>
              </a:p>
            </p:txBody>
          </p:sp>
        </p:grpSp>
        <p:grpSp>
          <p:nvGrpSpPr>
            <p:cNvPr id="230" name="图形 2"/>
            <p:cNvGrpSpPr/>
            <p:nvPr/>
          </p:nvGrpSpPr>
          <p:grpSpPr>
            <a:xfrm>
              <a:off x="2959012" y="1383649"/>
              <a:ext cx="500287" cy="1049222"/>
              <a:chOff x="2959012" y="2348023"/>
              <a:chExt cx="500287" cy="1049222"/>
            </a:xfrm>
          </p:grpSpPr>
          <p:sp>
            <p:nvSpPr>
              <p:cNvPr id="231" name="任意多边形: 形状 230"/>
              <p:cNvSpPr/>
              <p:nvPr/>
            </p:nvSpPr>
            <p:spPr>
              <a:xfrm>
                <a:off x="2959012" y="2416360"/>
                <a:ext cx="500287" cy="980884"/>
              </a:xfrm>
              <a:custGeom>
                <a:avLst/>
                <a:gdLst>
                  <a:gd name="connsiteX0" fmla="*/ 438486 w 500287"/>
                  <a:gd name="connsiteY0" fmla="*/ 980884 h 980884"/>
                  <a:gd name="connsiteX1" fmla="*/ 0 w 500287"/>
                  <a:gd name="connsiteY1" fmla="*/ 941504 h 980884"/>
                  <a:gd name="connsiteX2" fmla="*/ 78928 w 500287"/>
                  <a:gd name="connsiteY2" fmla="*/ 248696 h 980884"/>
                  <a:gd name="connsiteX3" fmla="*/ 500288 w 500287"/>
                  <a:gd name="connsiteY3" fmla="*/ 0 h 980884"/>
                </a:gdLst>
                <a:ahLst/>
                <a:cxnLst>
                  <a:cxn ang="0">
                    <a:pos x="connsiteX0" y="connsiteY0"/>
                  </a:cxn>
                  <a:cxn ang="0">
                    <a:pos x="connsiteX1" y="connsiteY1"/>
                  </a:cxn>
                  <a:cxn ang="0">
                    <a:pos x="connsiteX2" y="connsiteY2"/>
                  </a:cxn>
                  <a:cxn ang="0">
                    <a:pos x="connsiteX3" y="connsiteY3"/>
                  </a:cxn>
                </a:cxnLst>
                <a:rect l="l" t="t" r="r" b="b"/>
                <a:pathLst>
                  <a:path w="500287" h="980884">
                    <a:moveTo>
                      <a:pt x="438486" y="980884"/>
                    </a:moveTo>
                    <a:lnTo>
                      <a:pt x="0" y="941504"/>
                    </a:lnTo>
                    <a:lnTo>
                      <a:pt x="78928" y="248696"/>
                    </a:lnTo>
                    <a:lnTo>
                      <a:pt x="500288" y="0"/>
                    </a:lnTo>
                    <a:close/>
                  </a:path>
                </a:pathLst>
              </a:custGeom>
              <a:solidFill>
                <a:srgbClr val="FFBFA1"/>
              </a:solidFill>
              <a:ln w="8271" cap="flat">
                <a:noFill/>
                <a:prstDash val="solid"/>
                <a:miter/>
              </a:ln>
            </p:spPr>
            <p:txBody>
              <a:bodyPr rtlCol="0" anchor="ctr"/>
              <a:lstStyle/>
              <a:p>
                <a:endParaRPr lang="zh-CN" altLang="en-US"/>
              </a:p>
            </p:txBody>
          </p:sp>
          <p:sp>
            <p:nvSpPr>
              <p:cNvPr id="232" name="任意多边形: 形状 231"/>
              <p:cNvSpPr/>
              <p:nvPr/>
            </p:nvSpPr>
            <p:spPr>
              <a:xfrm rot="307744">
                <a:off x="3067248" y="2793622"/>
                <a:ext cx="88690" cy="88690"/>
              </a:xfrm>
              <a:custGeom>
                <a:avLst/>
                <a:gdLst>
                  <a:gd name="connsiteX0" fmla="*/ 0 w 88690"/>
                  <a:gd name="connsiteY0" fmla="*/ 0 h 88690"/>
                  <a:gd name="connsiteX1" fmla="*/ 88690 w 88690"/>
                  <a:gd name="connsiteY1" fmla="*/ 0 h 88690"/>
                  <a:gd name="connsiteX2" fmla="*/ 88690 w 88690"/>
                  <a:gd name="connsiteY2" fmla="*/ 88690 h 88690"/>
                  <a:gd name="connsiteX3" fmla="*/ 0 w 88690"/>
                  <a:gd name="connsiteY3" fmla="*/ 88690 h 88690"/>
                </a:gdLst>
                <a:ahLst/>
                <a:cxnLst>
                  <a:cxn ang="0">
                    <a:pos x="connsiteX0" y="connsiteY0"/>
                  </a:cxn>
                  <a:cxn ang="0">
                    <a:pos x="connsiteX1" y="connsiteY1"/>
                  </a:cxn>
                  <a:cxn ang="0">
                    <a:pos x="connsiteX2" y="connsiteY2"/>
                  </a:cxn>
                  <a:cxn ang="0">
                    <a:pos x="connsiteX3" y="connsiteY3"/>
                  </a:cxn>
                </a:cxnLst>
                <a:rect l="l" t="t" r="r" b="b"/>
                <a:pathLst>
                  <a:path w="88690" h="88690">
                    <a:moveTo>
                      <a:pt x="0" y="0"/>
                    </a:moveTo>
                    <a:lnTo>
                      <a:pt x="88690" y="0"/>
                    </a:lnTo>
                    <a:lnTo>
                      <a:pt x="88690" y="88690"/>
                    </a:lnTo>
                    <a:lnTo>
                      <a:pt x="0" y="88690"/>
                    </a:lnTo>
                    <a:close/>
                  </a:path>
                </a:pathLst>
              </a:custGeom>
              <a:solidFill>
                <a:srgbClr val="FFFFFF"/>
              </a:solidFill>
              <a:ln w="8271" cap="flat">
                <a:noFill/>
                <a:prstDash val="solid"/>
                <a:miter/>
              </a:ln>
            </p:spPr>
            <p:txBody>
              <a:bodyPr rtlCol="0" anchor="ctr"/>
              <a:lstStyle/>
              <a:p>
                <a:endParaRPr lang="zh-CN" altLang="en-US"/>
              </a:p>
            </p:txBody>
          </p:sp>
          <p:sp>
            <p:nvSpPr>
              <p:cNvPr id="233" name="任意多边形: 形状 232"/>
              <p:cNvSpPr/>
              <p:nvPr/>
            </p:nvSpPr>
            <p:spPr>
              <a:xfrm rot="307744">
                <a:off x="3295655" y="2814170"/>
                <a:ext cx="88690" cy="88690"/>
              </a:xfrm>
              <a:custGeom>
                <a:avLst/>
                <a:gdLst>
                  <a:gd name="connsiteX0" fmla="*/ 0 w 88690"/>
                  <a:gd name="connsiteY0" fmla="*/ 0 h 88690"/>
                  <a:gd name="connsiteX1" fmla="*/ 88690 w 88690"/>
                  <a:gd name="connsiteY1" fmla="*/ 0 h 88690"/>
                  <a:gd name="connsiteX2" fmla="*/ 88690 w 88690"/>
                  <a:gd name="connsiteY2" fmla="*/ 88690 h 88690"/>
                  <a:gd name="connsiteX3" fmla="*/ 0 w 88690"/>
                  <a:gd name="connsiteY3" fmla="*/ 88690 h 88690"/>
                </a:gdLst>
                <a:ahLst/>
                <a:cxnLst>
                  <a:cxn ang="0">
                    <a:pos x="connsiteX0" y="connsiteY0"/>
                  </a:cxn>
                  <a:cxn ang="0">
                    <a:pos x="connsiteX1" y="connsiteY1"/>
                  </a:cxn>
                  <a:cxn ang="0">
                    <a:pos x="connsiteX2" y="connsiteY2"/>
                  </a:cxn>
                  <a:cxn ang="0">
                    <a:pos x="connsiteX3" y="connsiteY3"/>
                  </a:cxn>
                </a:cxnLst>
                <a:rect l="l" t="t" r="r" b="b"/>
                <a:pathLst>
                  <a:path w="88690" h="88690">
                    <a:moveTo>
                      <a:pt x="0" y="0"/>
                    </a:moveTo>
                    <a:lnTo>
                      <a:pt x="88690" y="0"/>
                    </a:lnTo>
                    <a:lnTo>
                      <a:pt x="88690" y="88690"/>
                    </a:lnTo>
                    <a:lnTo>
                      <a:pt x="0" y="88690"/>
                    </a:lnTo>
                    <a:close/>
                  </a:path>
                </a:pathLst>
              </a:custGeom>
              <a:solidFill>
                <a:srgbClr val="FFFFFF"/>
              </a:solidFill>
              <a:ln w="8271" cap="flat">
                <a:noFill/>
                <a:prstDash val="solid"/>
                <a:miter/>
              </a:ln>
            </p:spPr>
            <p:txBody>
              <a:bodyPr rtlCol="0" anchor="ctr"/>
              <a:lstStyle/>
              <a:p>
                <a:endParaRPr lang="zh-CN" altLang="en-US"/>
              </a:p>
            </p:txBody>
          </p:sp>
          <p:sp>
            <p:nvSpPr>
              <p:cNvPr id="234" name="任意多边形: 形状 233"/>
              <p:cNvSpPr/>
              <p:nvPr/>
            </p:nvSpPr>
            <p:spPr>
              <a:xfrm rot="307744">
                <a:off x="3309892" y="2655736"/>
                <a:ext cx="88690" cy="88690"/>
              </a:xfrm>
              <a:custGeom>
                <a:avLst/>
                <a:gdLst>
                  <a:gd name="connsiteX0" fmla="*/ 0 w 88690"/>
                  <a:gd name="connsiteY0" fmla="*/ 0 h 88690"/>
                  <a:gd name="connsiteX1" fmla="*/ 88690 w 88690"/>
                  <a:gd name="connsiteY1" fmla="*/ 0 h 88690"/>
                  <a:gd name="connsiteX2" fmla="*/ 88690 w 88690"/>
                  <a:gd name="connsiteY2" fmla="*/ 88690 h 88690"/>
                  <a:gd name="connsiteX3" fmla="*/ 0 w 88690"/>
                  <a:gd name="connsiteY3" fmla="*/ 88690 h 88690"/>
                </a:gdLst>
                <a:ahLst/>
                <a:cxnLst>
                  <a:cxn ang="0">
                    <a:pos x="connsiteX0" y="connsiteY0"/>
                  </a:cxn>
                  <a:cxn ang="0">
                    <a:pos x="connsiteX1" y="connsiteY1"/>
                  </a:cxn>
                  <a:cxn ang="0">
                    <a:pos x="connsiteX2" y="connsiteY2"/>
                  </a:cxn>
                  <a:cxn ang="0">
                    <a:pos x="connsiteX3" y="connsiteY3"/>
                  </a:cxn>
                </a:cxnLst>
                <a:rect l="l" t="t" r="r" b="b"/>
                <a:pathLst>
                  <a:path w="88690" h="88690">
                    <a:moveTo>
                      <a:pt x="0" y="0"/>
                    </a:moveTo>
                    <a:lnTo>
                      <a:pt x="88690" y="0"/>
                    </a:lnTo>
                    <a:lnTo>
                      <a:pt x="88690" y="88690"/>
                    </a:lnTo>
                    <a:lnTo>
                      <a:pt x="0" y="88690"/>
                    </a:lnTo>
                    <a:close/>
                  </a:path>
                </a:pathLst>
              </a:custGeom>
              <a:solidFill>
                <a:srgbClr val="FFFFFF"/>
              </a:solidFill>
              <a:ln w="8271" cap="flat">
                <a:noFill/>
                <a:prstDash val="solid"/>
                <a:miter/>
              </a:ln>
            </p:spPr>
            <p:txBody>
              <a:bodyPr rtlCol="0" anchor="ctr"/>
              <a:lstStyle/>
              <a:p>
                <a:endParaRPr lang="zh-CN" altLang="en-US"/>
              </a:p>
            </p:txBody>
          </p:sp>
          <p:grpSp>
            <p:nvGrpSpPr>
              <p:cNvPr id="235" name="图形 2"/>
              <p:cNvGrpSpPr/>
              <p:nvPr/>
            </p:nvGrpSpPr>
            <p:grpSpPr>
              <a:xfrm>
                <a:off x="3049549" y="2945150"/>
                <a:ext cx="324594" cy="116794"/>
                <a:chOff x="3049549" y="2945150"/>
                <a:chExt cx="324594" cy="116794"/>
              </a:xfrm>
              <a:solidFill>
                <a:srgbClr val="FFFFFF"/>
              </a:solidFill>
            </p:grpSpPr>
            <p:sp>
              <p:nvSpPr>
                <p:cNvPr id="236" name="任意多边形: 形状 235"/>
                <p:cNvSpPr/>
                <p:nvPr/>
              </p:nvSpPr>
              <p:spPr>
                <a:xfrm rot="307744">
                  <a:off x="3053336" y="2948936"/>
                  <a:ext cx="88690" cy="88690"/>
                </a:xfrm>
                <a:custGeom>
                  <a:avLst/>
                  <a:gdLst>
                    <a:gd name="connsiteX0" fmla="*/ 0 w 88690"/>
                    <a:gd name="connsiteY0" fmla="*/ 0 h 88690"/>
                    <a:gd name="connsiteX1" fmla="*/ 88690 w 88690"/>
                    <a:gd name="connsiteY1" fmla="*/ 0 h 88690"/>
                    <a:gd name="connsiteX2" fmla="*/ 88690 w 88690"/>
                    <a:gd name="connsiteY2" fmla="*/ 88690 h 88690"/>
                    <a:gd name="connsiteX3" fmla="*/ 0 w 88690"/>
                    <a:gd name="connsiteY3" fmla="*/ 88690 h 88690"/>
                  </a:gdLst>
                  <a:ahLst/>
                  <a:cxnLst>
                    <a:cxn ang="0">
                      <a:pos x="connsiteX0" y="connsiteY0"/>
                    </a:cxn>
                    <a:cxn ang="0">
                      <a:pos x="connsiteX1" y="connsiteY1"/>
                    </a:cxn>
                    <a:cxn ang="0">
                      <a:pos x="connsiteX2" y="connsiteY2"/>
                    </a:cxn>
                    <a:cxn ang="0">
                      <a:pos x="connsiteX3" y="connsiteY3"/>
                    </a:cxn>
                  </a:cxnLst>
                  <a:rect l="l" t="t" r="r" b="b"/>
                  <a:pathLst>
                    <a:path w="88690" h="88690">
                      <a:moveTo>
                        <a:pt x="0" y="0"/>
                      </a:moveTo>
                      <a:lnTo>
                        <a:pt x="88690" y="0"/>
                      </a:lnTo>
                      <a:lnTo>
                        <a:pt x="88690" y="88690"/>
                      </a:lnTo>
                      <a:lnTo>
                        <a:pt x="0" y="88690"/>
                      </a:lnTo>
                      <a:close/>
                    </a:path>
                  </a:pathLst>
                </a:custGeom>
                <a:solidFill>
                  <a:srgbClr val="FFFFFF"/>
                </a:solidFill>
                <a:ln w="8271" cap="flat">
                  <a:noFill/>
                  <a:prstDash val="solid"/>
                  <a:miter/>
                </a:ln>
              </p:spPr>
              <p:txBody>
                <a:bodyPr rtlCol="0" anchor="ctr"/>
                <a:lstStyle/>
                <a:p>
                  <a:endParaRPr lang="zh-CN" altLang="en-US"/>
                </a:p>
              </p:txBody>
            </p:sp>
            <p:sp>
              <p:nvSpPr>
                <p:cNvPr id="237" name="任意多边形: 形状 236"/>
                <p:cNvSpPr/>
                <p:nvPr/>
              </p:nvSpPr>
              <p:spPr>
                <a:xfrm rot="307744">
                  <a:off x="3281666" y="2969467"/>
                  <a:ext cx="88690" cy="88690"/>
                </a:xfrm>
                <a:custGeom>
                  <a:avLst/>
                  <a:gdLst>
                    <a:gd name="connsiteX0" fmla="*/ 0 w 88690"/>
                    <a:gd name="connsiteY0" fmla="*/ 0 h 88690"/>
                    <a:gd name="connsiteX1" fmla="*/ 88690 w 88690"/>
                    <a:gd name="connsiteY1" fmla="*/ 0 h 88690"/>
                    <a:gd name="connsiteX2" fmla="*/ 88690 w 88690"/>
                    <a:gd name="connsiteY2" fmla="*/ 88690 h 88690"/>
                    <a:gd name="connsiteX3" fmla="*/ 0 w 88690"/>
                    <a:gd name="connsiteY3" fmla="*/ 88690 h 88690"/>
                  </a:gdLst>
                  <a:ahLst/>
                  <a:cxnLst>
                    <a:cxn ang="0">
                      <a:pos x="connsiteX0" y="connsiteY0"/>
                    </a:cxn>
                    <a:cxn ang="0">
                      <a:pos x="connsiteX1" y="connsiteY1"/>
                    </a:cxn>
                    <a:cxn ang="0">
                      <a:pos x="connsiteX2" y="connsiteY2"/>
                    </a:cxn>
                    <a:cxn ang="0">
                      <a:pos x="connsiteX3" y="connsiteY3"/>
                    </a:cxn>
                  </a:cxnLst>
                  <a:rect l="l" t="t" r="r" b="b"/>
                  <a:pathLst>
                    <a:path w="88690" h="88690">
                      <a:moveTo>
                        <a:pt x="0" y="0"/>
                      </a:moveTo>
                      <a:lnTo>
                        <a:pt x="88690" y="0"/>
                      </a:lnTo>
                      <a:lnTo>
                        <a:pt x="88690" y="88690"/>
                      </a:lnTo>
                      <a:lnTo>
                        <a:pt x="0" y="88690"/>
                      </a:lnTo>
                      <a:close/>
                    </a:path>
                  </a:pathLst>
                </a:custGeom>
                <a:solidFill>
                  <a:srgbClr val="FFFFFF"/>
                </a:solidFill>
                <a:ln w="8271" cap="flat">
                  <a:noFill/>
                  <a:prstDash val="solid"/>
                  <a:miter/>
                </a:ln>
              </p:spPr>
              <p:txBody>
                <a:bodyPr rtlCol="0" anchor="ctr"/>
                <a:lstStyle/>
                <a:p>
                  <a:endParaRPr lang="zh-CN" altLang="en-US"/>
                </a:p>
              </p:txBody>
            </p:sp>
          </p:grpSp>
          <p:sp>
            <p:nvSpPr>
              <p:cNvPr id="238" name="任意多边形: 形状 237"/>
              <p:cNvSpPr/>
              <p:nvPr/>
            </p:nvSpPr>
            <p:spPr>
              <a:xfrm rot="308087">
                <a:off x="3215764" y="2364271"/>
                <a:ext cx="39712" cy="287418"/>
              </a:xfrm>
              <a:custGeom>
                <a:avLst/>
                <a:gdLst>
                  <a:gd name="connsiteX0" fmla="*/ 0 w 39712"/>
                  <a:gd name="connsiteY0" fmla="*/ 0 h 287418"/>
                  <a:gd name="connsiteX1" fmla="*/ 39712 w 39712"/>
                  <a:gd name="connsiteY1" fmla="*/ 0 h 287418"/>
                  <a:gd name="connsiteX2" fmla="*/ 39712 w 39712"/>
                  <a:gd name="connsiteY2" fmla="*/ 287419 h 287418"/>
                  <a:gd name="connsiteX3" fmla="*/ 0 w 39712"/>
                  <a:gd name="connsiteY3" fmla="*/ 287419 h 287418"/>
                </a:gdLst>
                <a:ahLst/>
                <a:cxnLst>
                  <a:cxn ang="0">
                    <a:pos x="connsiteX0" y="connsiteY0"/>
                  </a:cxn>
                  <a:cxn ang="0">
                    <a:pos x="connsiteX1" y="connsiteY1"/>
                  </a:cxn>
                  <a:cxn ang="0">
                    <a:pos x="connsiteX2" y="connsiteY2"/>
                  </a:cxn>
                  <a:cxn ang="0">
                    <a:pos x="connsiteX3" y="connsiteY3"/>
                  </a:cxn>
                </a:cxnLst>
                <a:rect l="l" t="t" r="r" b="b"/>
                <a:pathLst>
                  <a:path w="39712" h="287418">
                    <a:moveTo>
                      <a:pt x="0" y="0"/>
                    </a:moveTo>
                    <a:lnTo>
                      <a:pt x="39712" y="0"/>
                    </a:lnTo>
                    <a:lnTo>
                      <a:pt x="39712" y="287419"/>
                    </a:lnTo>
                    <a:lnTo>
                      <a:pt x="0" y="287419"/>
                    </a:lnTo>
                    <a:close/>
                  </a:path>
                </a:pathLst>
              </a:custGeom>
              <a:solidFill>
                <a:srgbClr val="FFBFA1"/>
              </a:solidFill>
              <a:ln w="8271" cap="flat">
                <a:noFill/>
                <a:prstDash val="solid"/>
                <a:miter/>
              </a:ln>
            </p:spPr>
            <p:txBody>
              <a:bodyPr rtlCol="0" anchor="ctr"/>
              <a:lstStyle/>
              <a:p>
                <a:endParaRPr lang="zh-CN" altLang="en-US"/>
              </a:p>
            </p:txBody>
          </p:sp>
          <p:sp>
            <p:nvSpPr>
              <p:cNvPr id="239" name="任意多边形: 形状 238"/>
              <p:cNvSpPr/>
              <p:nvPr/>
            </p:nvSpPr>
            <p:spPr>
              <a:xfrm>
                <a:off x="2959012" y="2348023"/>
                <a:ext cx="475715" cy="1049222"/>
              </a:xfrm>
              <a:custGeom>
                <a:avLst/>
                <a:gdLst>
                  <a:gd name="connsiteX0" fmla="*/ 60064 w 475715"/>
                  <a:gd name="connsiteY0" fmla="*/ 298915 h 1049222"/>
                  <a:gd name="connsiteX1" fmla="*/ 0 w 475715"/>
                  <a:gd name="connsiteY1" fmla="*/ 1009841 h 1049222"/>
                  <a:gd name="connsiteX2" fmla="*/ 438486 w 475715"/>
                  <a:gd name="connsiteY2" fmla="*/ 1049222 h 1049222"/>
                  <a:gd name="connsiteX3" fmla="*/ 475716 w 475715"/>
                  <a:gd name="connsiteY3" fmla="*/ 45669 h 1049222"/>
                  <a:gd name="connsiteX4" fmla="*/ 303300 w 475715"/>
                  <a:gd name="connsiteY4" fmla="*/ 165218 h 1049222"/>
                  <a:gd name="connsiteX5" fmla="*/ 315875 w 475715"/>
                  <a:gd name="connsiteY5" fmla="*/ 2648 h 1049222"/>
                  <a:gd name="connsiteX6" fmla="*/ 240423 w 475715"/>
                  <a:gd name="connsiteY6" fmla="*/ 0 h 1049222"/>
                  <a:gd name="connsiteX7" fmla="*/ 236534 w 475715"/>
                  <a:gd name="connsiteY7" fmla="*/ 202200 h 1049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5715" h="1049222">
                    <a:moveTo>
                      <a:pt x="60064" y="298915"/>
                    </a:moveTo>
                    <a:lnTo>
                      <a:pt x="0" y="1009841"/>
                    </a:lnTo>
                    <a:lnTo>
                      <a:pt x="438486" y="1049222"/>
                    </a:lnTo>
                    <a:lnTo>
                      <a:pt x="475716" y="45669"/>
                    </a:lnTo>
                    <a:lnTo>
                      <a:pt x="303300" y="165218"/>
                    </a:lnTo>
                    <a:lnTo>
                      <a:pt x="315875" y="2648"/>
                    </a:lnTo>
                    <a:lnTo>
                      <a:pt x="240423" y="0"/>
                    </a:lnTo>
                    <a:lnTo>
                      <a:pt x="236534" y="202200"/>
                    </a:lnTo>
                    <a:close/>
                  </a:path>
                </a:pathLst>
              </a:custGeom>
              <a:noFill/>
              <a:ln w="16542" cap="flat">
                <a:solidFill>
                  <a:srgbClr val="0B4D43"/>
                </a:solidFill>
                <a:prstDash val="solid"/>
                <a:miter/>
              </a:ln>
            </p:spPr>
            <p:txBody>
              <a:bodyPr rtlCol="0" anchor="ctr"/>
              <a:lstStyle/>
              <a:p>
                <a:endParaRPr lang="zh-CN" altLang="en-US"/>
              </a:p>
            </p:txBody>
          </p:sp>
        </p:grpSp>
        <p:grpSp>
          <p:nvGrpSpPr>
            <p:cNvPr id="240" name="图形 2"/>
            <p:cNvGrpSpPr/>
            <p:nvPr/>
          </p:nvGrpSpPr>
          <p:grpSpPr>
            <a:xfrm>
              <a:off x="4067471" y="2179873"/>
              <a:ext cx="1300813" cy="1254069"/>
              <a:chOff x="4067471" y="3144247"/>
              <a:chExt cx="1300813" cy="1254069"/>
            </a:xfrm>
          </p:grpSpPr>
          <p:sp>
            <p:nvSpPr>
              <p:cNvPr id="241" name="任意多边形: 形状 240"/>
              <p:cNvSpPr/>
              <p:nvPr/>
            </p:nvSpPr>
            <p:spPr>
              <a:xfrm>
                <a:off x="4067471" y="3196203"/>
                <a:ext cx="1291051" cy="1202112"/>
              </a:xfrm>
              <a:custGeom>
                <a:avLst/>
                <a:gdLst>
                  <a:gd name="connsiteX0" fmla="*/ 866299 w 1291051"/>
                  <a:gd name="connsiteY0" fmla="*/ 642341 h 1202112"/>
                  <a:gd name="connsiteX1" fmla="*/ 1148833 w 1291051"/>
                  <a:gd name="connsiteY1" fmla="*/ 419374 h 1202112"/>
                  <a:gd name="connsiteX2" fmla="*/ 1091582 w 1291051"/>
                  <a:gd name="connsiteY2" fmla="*/ 359641 h 1202112"/>
                  <a:gd name="connsiteX3" fmla="*/ 1291051 w 1291051"/>
                  <a:gd name="connsiteY3" fmla="*/ 221477 h 1202112"/>
                  <a:gd name="connsiteX4" fmla="*/ 1008600 w 1291051"/>
                  <a:gd name="connsiteY4" fmla="*/ 0 h 1202112"/>
                  <a:gd name="connsiteX5" fmla="*/ 872173 w 1291051"/>
                  <a:gd name="connsiteY5" fmla="*/ 130801 h 1202112"/>
                  <a:gd name="connsiteX6" fmla="*/ 806896 w 1291051"/>
                  <a:gd name="connsiteY6" fmla="*/ 62712 h 1202112"/>
                  <a:gd name="connsiteX7" fmla="*/ 580208 w 1291051"/>
                  <a:gd name="connsiteY7" fmla="*/ 343922 h 1202112"/>
                  <a:gd name="connsiteX8" fmla="*/ 538593 w 1291051"/>
                  <a:gd name="connsiteY8" fmla="*/ 300487 h 1202112"/>
                  <a:gd name="connsiteX9" fmla="*/ 0 w 1291051"/>
                  <a:gd name="connsiteY9" fmla="*/ 816825 h 1202112"/>
                  <a:gd name="connsiteX10" fmla="*/ 369321 w 1291051"/>
                  <a:gd name="connsiteY10" fmla="*/ 1202113 h 1202112"/>
                  <a:gd name="connsiteX11" fmla="*/ 907914 w 1291051"/>
                  <a:gd name="connsiteY11" fmla="*/ 685775 h 1202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91051" h="1202112">
                    <a:moveTo>
                      <a:pt x="866299" y="642341"/>
                    </a:moveTo>
                    <a:lnTo>
                      <a:pt x="1148833" y="419374"/>
                    </a:lnTo>
                    <a:lnTo>
                      <a:pt x="1091582" y="359641"/>
                    </a:lnTo>
                    <a:lnTo>
                      <a:pt x="1291051" y="221477"/>
                    </a:lnTo>
                    <a:lnTo>
                      <a:pt x="1008600" y="0"/>
                    </a:lnTo>
                    <a:lnTo>
                      <a:pt x="872173" y="130801"/>
                    </a:lnTo>
                    <a:lnTo>
                      <a:pt x="806896" y="62712"/>
                    </a:lnTo>
                    <a:lnTo>
                      <a:pt x="580208" y="343922"/>
                    </a:lnTo>
                    <a:lnTo>
                      <a:pt x="538593" y="300487"/>
                    </a:lnTo>
                    <a:lnTo>
                      <a:pt x="0" y="816825"/>
                    </a:lnTo>
                    <a:lnTo>
                      <a:pt x="369321" y="1202113"/>
                    </a:lnTo>
                    <a:lnTo>
                      <a:pt x="907914" y="685775"/>
                    </a:lnTo>
                    <a:close/>
                  </a:path>
                </a:pathLst>
              </a:custGeom>
              <a:solidFill>
                <a:srgbClr val="6DBBCA"/>
              </a:solidFill>
              <a:ln w="8271" cap="flat">
                <a:noFill/>
                <a:prstDash val="solid"/>
                <a:miter/>
              </a:ln>
            </p:spPr>
            <p:txBody>
              <a:bodyPr rtlCol="0" anchor="ctr"/>
              <a:lstStyle/>
              <a:p>
                <a:endParaRPr lang="zh-CN" altLang="en-US"/>
              </a:p>
            </p:txBody>
          </p:sp>
          <p:sp>
            <p:nvSpPr>
              <p:cNvPr id="242" name="任意多边形: 形状 241"/>
              <p:cNvSpPr/>
              <p:nvPr/>
            </p:nvSpPr>
            <p:spPr>
              <a:xfrm rot="2772688">
                <a:off x="4723191" y="3832273"/>
                <a:ext cx="107470" cy="107470"/>
              </a:xfrm>
              <a:custGeom>
                <a:avLst/>
                <a:gdLst>
                  <a:gd name="connsiteX0" fmla="*/ 0 w 107470"/>
                  <a:gd name="connsiteY0" fmla="*/ 0 h 107470"/>
                  <a:gd name="connsiteX1" fmla="*/ 107470 w 107470"/>
                  <a:gd name="connsiteY1" fmla="*/ 0 h 107470"/>
                  <a:gd name="connsiteX2" fmla="*/ 107470 w 107470"/>
                  <a:gd name="connsiteY2" fmla="*/ 107470 h 107470"/>
                  <a:gd name="connsiteX3" fmla="*/ 0 w 107470"/>
                  <a:gd name="connsiteY3" fmla="*/ 107470 h 107470"/>
                </a:gdLst>
                <a:ahLst/>
                <a:cxnLst>
                  <a:cxn ang="0">
                    <a:pos x="connsiteX0" y="connsiteY0"/>
                  </a:cxn>
                  <a:cxn ang="0">
                    <a:pos x="connsiteX1" y="connsiteY1"/>
                  </a:cxn>
                  <a:cxn ang="0">
                    <a:pos x="connsiteX2" y="connsiteY2"/>
                  </a:cxn>
                  <a:cxn ang="0">
                    <a:pos x="connsiteX3" y="connsiteY3"/>
                  </a:cxn>
                </a:cxnLst>
                <a:rect l="l" t="t" r="r" b="b"/>
                <a:pathLst>
                  <a:path w="107470" h="107470">
                    <a:moveTo>
                      <a:pt x="0" y="0"/>
                    </a:moveTo>
                    <a:lnTo>
                      <a:pt x="107470" y="0"/>
                    </a:lnTo>
                    <a:lnTo>
                      <a:pt x="107470" y="107470"/>
                    </a:lnTo>
                    <a:lnTo>
                      <a:pt x="0" y="107470"/>
                    </a:lnTo>
                    <a:close/>
                  </a:path>
                </a:pathLst>
              </a:custGeom>
              <a:solidFill>
                <a:srgbClr val="FFFFFF"/>
              </a:solidFill>
              <a:ln w="8271" cap="flat">
                <a:noFill/>
                <a:prstDash val="solid"/>
                <a:miter/>
              </a:ln>
            </p:spPr>
            <p:txBody>
              <a:bodyPr rtlCol="0" anchor="ctr"/>
              <a:lstStyle/>
              <a:p>
                <a:endParaRPr lang="zh-CN" altLang="en-US"/>
              </a:p>
            </p:txBody>
          </p:sp>
          <p:grpSp>
            <p:nvGrpSpPr>
              <p:cNvPr id="243" name="图形 2"/>
              <p:cNvGrpSpPr/>
              <p:nvPr/>
            </p:nvGrpSpPr>
            <p:grpSpPr>
              <a:xfrm>
                <a:off x="4366902" y="3745285"/>
                <a:ext cx="344231" cy="352598"/>
                <a:chOff x="4366902" y="3745285"/>
                <a:chExt cx="344231" cy="352598"/>
              </a:xfrm>
              <a:solidFill>
                <a:srgbClr val="FFFFFF"/>
              </a:solidFill>
            </p:grpSpPr>
            <p:sp>
              <p:nvSpPr>
                <p:cNvPr id="244" name="任意多边形: 形状 243"/>
                <p:cNvSpPr/>
                <p:nvPr/>
              </p:nvSpPr>
              <p:spPr>
                <a:xfrm rot="2772688">
                  <a:off x="4389142" y="3767526"/>
                  <a:ext cx="107470" cy="107470"/>
                </a:xfrm>
                <a:custGeom>
                  <a:avLst/>
                  <a:gdLst>
                    <a:gd name="connsiteX0" fmla="*/ 0 w 107470"/>
                    <a:gd name="connsiteY0" fmla="*/ 0 h 107470"/>
                    <a:gd name="connsiteX1" fmla="*/ 107470 w 107470"/>
                    <a:gd name="connsiteY1" fmla="*/ 0 h 107470"/>
                    <a:gd name="connsiteX2" fmla="*/ 107470 w 107470"/>
                    <a:gd name="connsiteY2" fmla="*/ 107470 h 107470"/>
                    <a:gd name="connsiteX3" fmla="*/ 0 w 107470"/>
                    <a:gd name="connsiteY3" fmla="*/ 107470 h 107470"/>
                  </a:gdLst>
                  <a:ahLst/>
                  <a:cxnLst>
                    <a:cxn ang="0">
                      <a:pos x="connsiteX0" y="connsiteY0"/>
                    </a:cxn>
                    <a:cxn ang="0">
                      <a:pos x="connsiteX1" y="connsiteY1"/>
                    </a:cxn>
                    <a:cxn ang="0">
                      <a:pos x="connsiteX2" y="connsiteY2"/>
                    </a:cxn>
                    <a:cxn ang="0">
                      <a:pos x="connsiteX3" y="connsiteY3"/>
                    </a:cxn>
                  </a:cxnLst>
                  <a:rect l="l" t="t" r="r" b="b"/>
                  <a:pathLst>
                    <a:path w="107470" h="107470">
                      <a:moveTo>
                        <a:pt x="0" y="0"/>
                      </a:moveTo>
                      <a:lnTo>
                        <a:pt x="107470" y="0"/>
                      </a:lnTo>
                      <a:lnTo>
                        <a:pt x="107470" y="107470"/>
                      </a:lnTo>
                      <a:lnTo>
                        <a:pt x="0" y="107470"/>
                      </a:lnTo>
                      <a:close/>
                    </a:path>
                  </a:pathLst>
                </a:custGeom>
                <a:solidFill>
                  <a:srgbClr val="FFFFFF"/>
                </a:solidFill>
                <a:ln w="8271" cap="flat">
                  <a:noFill/>
                  <a:prstDash val="solid"/>
                  <a:miter/>
                </a:ln>
              </p:spPr>
              <p:txBody>
                <a:bodyPr rtlCol="0" anchor="ctr"/>
                <a:lstStyle/>
                <a:p>
                  <a:endParaRPr lang="zh-CN" altLang="en-US"/>
                </a:p>
              </p:txBody>
            </p:sp>
            <p:sp>
              <p:nvSpPr>
                <p:cNvPr id="245" name="任意多边形: 形状 244"/>
                <p:cNvSpPr/>
                <p:nvPr/>
              </p:nvSpPr>
              <p:spPr>
                <a:xfrm rot="2772688">
                  <a:off x="4581422" y="3968172"/>
                  <a:ext cx="107470" cy="107470"/>
                </a:xfrm>
                <a:custGeom>
                  <a:avLst/>
                  <a:gdLst>
                    <a:gd name="connsiteX0" fmla="*/ 0 w 107470"/>
                    <a:gd name="connsiteY0" fmla="*/ 0 h 107470"/>
                    <a:gd name="connsiteX1" fmla="*/ 107470 w 107470"/>
                    <a:gd name="connsiteY1" fmla="*/ 0 h 107470"/>
                    <a:gd name="connsiteX2" fmla="*/ 107470 w 107470"/>
                    <a:gd name="connsiteY2" fmla="*/ 107470 h 107470"/>
                    <a:gd name="connsiteX3" fmla="*/ 0 w 107470"/>
                    <a:gd name="connsiteY3" fmla="*/ 107470 h 107470"/>
                  </a:gdLst>
                  <a:ahLst/>
                  <a:cxnLst>
                    <a:cxn ang="0">
                      <a:pos x="connsiteX0" y="connsiteY0"/>
                    </a:cxn>
                    <a:cxn ang="0">
                      <a:pos x="connsiteX1" y="connsiteY1"/>
                    </a:cxn>
                    <a:cxn ang="0">
                      <a:pos x="connsiteX2" y="connsiteY2"/>
                    </a:cxn>
                    <a:cxn ang="0">
                      <a:pos x="connsiteX3" y="connsiteY3"/>
                    </a:cxn>
                  </a:cxnLst>
                  <a:rect l="l" t="t" r="r" b="b"/>
                  <a:pathLst>
                    <a:path w="107470" h="107470">
                      <a:moveTo>
                        <a:pt x="0" y="0"/>
                      </a:moveTo>
                      <a:lnTo>
                        <a:pt x="107470" y="0"/>
                      </a:lnTo>
                      <a:lnTo>
                        <a:pt x="107470" y="107470"/>
                      </a:lnTo>
                      <a:lnTo>
                        <a:pt x="0" y="107470"/>
                      </a:lnTo>
                      <a:close/>
                    </a:path>
                  </a:pathLst>
                </a:custGeom>
                <a:solidFill>
                  <a:srgbClr val="FFFFFF"/>
                </a:solidFill>
                <a:ln w="8271" cap="flat">
                  <a:noFill/>
                  <a:prstDash val="solid"/>
                  <a:miter/>
                </a:ln>
              </p:spPr>
              <p:txBody>
                <a:bodyPr rtlCol="0" anchor="ctr"/>
                <a:lstStyle/>
                <a:p>
                  <a:endParaRPr lang="zh-CN" altLang="en-US"/>
                </a:p>
              </p:txBody>
            </p:sp>
          </p:grpSp>
          <p:grpSp>
            <p:nvGrpSpPr>
              <p:cNvPr id="246" name="图形 2"/>
              <p:cNvGrpSpPr/>
              <p:nvPr/>
            </p:nvGrpSpPr>
            <p:grpSpPr>
              <a:xfrm>
                <a:off x="4710374" y="3493023"/>
                <a:ext cx="278278" cy="282836"/>
                <a:chOff x="4710374" y="3493023"/>
                <a:chExt cx="278278" cy="282836"/>
              </a:xfrm>
              <a:solidFill>
                <a:srgbClr val="FFFFFF"/>
              </a:solidFill>
            </p:grpSpPr>
            <p:sp>
              <p:nvSpPr>
                <p:cNvPr id="247" name="任意多边形: 形状 246"/>
                <p:cNvSpPr/>
                <p:nvPr/>
              </p:nvSpPr>
              <p:spPr>
                <a:xfrm rot="2772688">
                  <a:off x="4732615" y="3515264"/>
                  <a:ext cx="107470" cy="107470"/>
                </a:xfrm>
                <a:custGeom>
                  <a:avLst/>
                  <a:gdLst>
                    <a:gd name="connsiteX0" fmla="*/ 0 w 107470"/>
                    <a:gd name="connsiteY0" fmla="*/ 0 h 107470"/>
                    <a:gd name="connsiteX1" fmla="*/ 107470 w 107470"/>
                    <a:gd name="connsiteY1" fmla="*/ 0 h 107470"/>
                    <a:gd name="connsiteX2" fmla="*/ 107470 w 107470"/>
                    <a:gd name="connsiteY2" fmla="*/ 107470 h 107470"/>
                    <a:gd name="connsiteX3" fmla="*/ 0 w 107470"/>
                    <a:gd name="connsiteY3" fmla="*/ 107470 h 107470"/>
                  </a:gdLst>
                  <a:ahLst/>
                  <a:cxnLst>
                    <a:cxn ang="0">
                      <a:pos x="connsiteX0" y="connsiteY0"/>
                    </a:cxn>
                    <a:cxn ang="0">
                      <a:pos x="connsiteX1" y="connsiteY1"/>
                    </a:cxn>
                    <a:cxn ang="0">
                      <a:pos x="connsiteX2" y="connsiteY2"/>
                    </a:cxn>
                    <a:cxn ang="0">
                      <a:pos x="connsiteX3" y="connsiteY3"/>
                    </a:cxn>
                  </a:cxnLst>
                  <a:rect l="l" t="t" r="r" b="b"/>
                  <a:pathLst>
                    <a:path w="107470" h="107470">
                      <a:moveTo>
                        <a:pt x="0" y="0"/>
                      </a:moveTo>
                      <a:lnTo>
                        <a:pt x="107470" y="0"/>
                      </a:lnTo>
                      <a:lnTo>
                        <a:pt x="107470" y="107470"/>
                      </a:lnTo>
                      <a:lnTo>
                        <a:pt x="0" y="107470"/>
                      </a:lnTo>
                      <a:close/>
                    </a:path>
                  </a:pathLst>
                </a:custGeom>
                <a:solidFill>
                  <a:srgbClr val="FFFFFF"/>
                </a:solidFill>
                <a:ln w="8271" cap="flat">
                  <a:noFill/>
                  <a:prstDash val="solid"/>
                  <a:miter/>
                </a:ln>
              </p:spPr>
              <p:txBody>
                <a:bodyPr rtlCol="0" anchor="ctr"/>
                <a:lstStyle/>
                <a:p>
                  <a:endParaRPr lang="zh-CN" altLang="en-US"/>
                </a:p>
              </p:txBody>
            </p:sp>
            <p:sp>
              <p:nvSpPr>
                <p:cNvPr id="248" name="任意多边形: 形状 247"/>
                <p:cNvSpPr/>
                <p:nvPr/>
              </p:nvSpPr>
              <p:spPr>
                <a:xfrm rot="2772202">
                  <a:off x="4858940" y="3646149"/>
                  <a:ext cx="107470" cy="107470"/>
                </a:xfrm>
                <a:custGeom>
                  <a:avLst/>
                  <a:gdLst>
                    <a:gd name="connsiteX0" fmla="*/ 0 w 107470"/>
                    <a:gd name="connsiteY0" fmla="*/ 0 h 107470"/>
                    <a:gd name="connsiteX1" fmla="*/ 107470 w 107470"/>
                    <a:gd name="connsiteY1" fmla="*/ 0 h 107470"/>
                    <a:gd name="connsiteX2" fmla="*/ 107470 w 107470"/>
                    <a:gd name="connsiteY2" fmla="*/ 107470 h 107470"/>
                    <a:gd name="connsiteX3" fmla="*/ 0 w 107470"/>
                    <a:gd name="connsiteY3" fmla="*/ 107470 h 107470"/>
                  </a:gdLst>
                  <a:ahLst/>
                  <a:cxnLst>
                    <a:cxn ang="0">
                      <a:pos x="connsiteX0" y="connsiteY0"/>
                    </a:cxn>
                    <a:cxn ang="0">
                      <a:pos x="connsiteX1" y="connsiteY1"/>
                    </a:cxn>
                    <a:cxn ang="0">
                      <a:pos x="connsiteX2" y="connsiteY2"/>
                    </a:cxn>
                    <a:cxn ang="0">
                      <a:pos x="connsiteX3" y="connsiteY3"/>
                    </a:cxn>
                  </a:cxnLst>
                  <a:rect l="l" t="t" r="r" b="b"/>
                  <a:pathLst>
                    <a:path w="107470" h="107470">
                      <a:moveTo>
                        <a:pt x="0" y="0"/>
                      </a:moveTo>
                      <a:lnTo>
                        <a:pt x="107470" y="0"/>
                      </a:lnTo>
                      <a:lnTo>
                        <a:pt x="107470" y="107470"/>
                      </a:lnTo>
                      <a:lnTo>
                        <a:pt x="0" y="107470"/>
                      </a:lnTo>
                      <a:close/>
                    </a:path>
                  </a:pathLst>
                </a:custGeom>
                <a:solidFill>
                  <a:srgbClr val="FFFFFF"/>
                </a:solidFill>
                <a:ln w="8271" cap="flat">
                  <a:noFill/>
                  <a:prstDash val="solid"/>
                  <a:miter/>
                </a:ln>
              </p:spPr>
              <p:txBody>
                <a:bodyPr rtlCol="0" anchor="ctr"/>
                <a:lstStyle/>
                <a:p>
                  <a:endParaRPr lang="zh-CN" altLang="en-US"/>
                </a:p>
              </p:txBody>
            </p:sp>
          </p:grpSp>
          <p:sp>
            <p:nvSpPr>
              <p:cNvPr id="249" name="任意多边形: 形状 248"/>
              <p:cNvSpPr/>
              <p:nvPr/>
            </p:nvSpPr>
            <p:spPr>
              <a:xfrm rot="2772688">
                <a:off x="4861080" y="3392217"/>
                <a:ext cx="107470" cy="107470"/>
              </a:xfrm>
              <a:custGeom>
                <a:avLst/>
                <a:gdLst>
                  <a:gd name="connsiteX0" fmla="*/ 0 w 107470"/>
                  <a:gd name="connsiteY0" fmla="*/ 0 h 107470"/>
                  <a:gd name="connsiteX1" fmla="*/ 107471 w 107470"/>
                  <a:gd name="connsiteY1" fmla="*/ 0 h 107470"/>
                  <a:gd name="connsiteX2" fmla="*/ 107471 w 107470"/>
                  <a:gd name="connsiteY2" fmla="*/ 107470 h 107470"/>
                  <a:gd name="connsiteX3" fmla="*/ 0 w 107470"/>
                  <a:gd name="connsiteY3" fmla="*/ 107470 h 107470"/>
                </a:gdLst>
                <a:ahLst/>
                <a:cxnLst>
                  <a:cxn ang="0">
                    <a:pos x="connsiteX0" y="connsiteY0"/>
                  </a:cxn>
                  <a:cxn ang="0">
                    <a:pos x="connsiteX1" y="connsiteY1"/>
                  </a:cxn>
                  <a:cxn ang="0">
                    <a:pos x="connsiteX2" y="connsiteY2"/>
                  </a:cxn>
                  <a:cxn ang="0">
                    <a:pos x="connsiteX3" y="connsiteY3"/>
                  </a:cxn>
                </a:cxnLst>
                <a:rect l="l" t="t" r="r" b="b"/>
                <a:pathLst>
                  <a:path w="107470" h="107470">
                    <a:moveTo>
                      <a:pt x="0" y="0"/>
                    </a:moveTo>
                    <a:lnTo>
                      <a:pt x="107471" y="0"/>
                    </a:lnTo>
                    <a:lnTo>
                      <a:pt x="107471" y="107470"/>
                    </a:lnTo>
                    <a:lnTo>
                      <a:pt x="0" y="107470"/>
                    </a:lnTo>
                    <a:close/>
                  </a:path>
                </a:pathLst>
              </a:custGeom>
              <a:solidFill>
                <a:srgbClr val="FFFFFF"/>
              </a:solidFill>
              <a:ln w="8271" cap="flat">
                <a:noFill/>
                <a:prstDash val="solid"/>
                <a:miter/>
              </a:ln>
            </p:spPr>
            <p:txBody>
              <a:bodyPr rtlCol="0" anchor="ctr"/>
              <a:lstStyle/>
              <a:p>
                <a:endParaRPr lang="zh-CN" altLang="en-US"/>
              </a:p>
            </p:txBody>
          </p:sp>
          <p:sp>
            <p:nvSpPr>
              <p:cNvPr id="250" name="任意多边形: 形状 249"/>
              <p:cNvSpPr/>
              <p:nvPr/>
            </p:nvSpPr>
            <p:spPr>
              <a:xfrm>
                <a:off x="5036856" y="3330747"/>
                <a:ext cx="129705" cy="129705"/>
              </a:xfrm>
              <a:custGeom>
                <a:avLst/>
                <a:gdLst>
                  <a:gd name="connsiteX0" fmla="*/ 74377 w 129705"/>
                  <a:gd name="connsiteY0" fmla="*/ 129706 h 129705"/>
                  <a:gd name="connsiteX1" fmla="*/ 0 w 129705"/>
                  <a:gd name="connsiteY1" fmla="*/ 52102 h 129705"/>
                  <a:gd name="connsiteX2" fmla="*/ 38802 w 129705"/>
                  <a:gd name="connsiteY2" fmla="*/ 14955 h 129705"/>
                  <a:gd name="connsiteX3" fmla="*/ 114751 w 129705"/>
                  <a:gd name="connsiteY3" fmla="*/ 16527 h 129705"/>
                  <a:gd name="connsiteX4" fmla="*/ 114751 w 129705"/>
                  <a:gd name="connsiteY4" fmla="*/ 16527 h 129705"/>
                  <a:gd name="connsiteX5" fmla="*/ 113179 w 129705"/>
                  <a:gd name="connsiteY5" fmla="*/ 92476 h 129705"/>
                  <a:gd name="connsiteX6" fmla="*/ 74377 w 129705"/>
                  <a:gd name="connsiteY6" fmla="*/ 129706 h 129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705" h="129705">
                    <a:moveTo>
                      <a:pt x="74377" y="129706"/>
                    </a:moveTo>
                    <a:lnTo>
                      <a:pt x="0" y="52102"/>
                    </a:lnTo>
                    <a:lnTo>
                      <a:pt x="38802" y="14955"/>
                    </a:lnTo>
                    <a:cubicBezTo>
                      <a:pt x="60230" y="-5563"/>
                      <a:pt x="94233" y="-4901"/>
                      <a:pt x="114751" y="16527"/>
                    </a:cubicBezTo>
                    <a:lnTo>
                      <a:pt x="114751" y="16527"/>
                    </a:lnTo>
                    <a:cubicBezTo>
                      <a:pt x="135269" y="37955"/>
                      <a:pt x="134607" y="71958"/>
                      <a:pt x="113179" y="92476"/>
                    </a:cubicBezTo>
                    <a:lnTo>
                      <a:pt x="74377" y="129706"/>
                    </a:lnTo>
                    <a:close/>
                  </a:path>
                </a:pathLst>
              </a:custGeom>
              <a:solidFill>
                <a:srgbClr val="FFFFFF"/>
              </a:solidFill>
              <a:ln w="8271" cap="flat">
                <a:noFill/>
                <a:prstDash val="solid"/>
                <a:miter/>
              </a:ln>
            </p:spPr>
            <p:txBody>
              <a:bodyPr rtlCol="0" anchor="ctr"/>
              <a:lstStyle/>
              <a:p>
                <a:endParaRPr lang="zh-CN" altLang="en-US"/>
              </a:p>
            </p:txBody>
          </p:sp>
          <p:sp>
            <p:nvSpPr>
              <p:cNvPr id="251" name="任意多边形: 形状 250"/>
              <p:cNvSpPr/>
              <p:nvPr/>
            </p:nvSpPr>
            <p:spPr>
              <a:xfrm rot="2772688">
                <a:off x="5103666" y="3204003"/>
                <a:ext cx="107470" cy="85215"/>
              </a:xfrm>
              <a:custGeom>
                <a:avLst/>
                <a:gdLst>
                  <a:gd name="connsiteX0" fmla="*/ 0 w 107470"/>
                  <a:gd name="connsiteY0" fmla="*/ 0 h 85215"/>
                  <a:gd name="connsiteX1" fmla="*/ 107470 w 107470"/>
                  <a:gd name="connsiteY1" fmla="*/ 0 h 85215"/>
                  <a:gd name="connsiteX2" fmla="*/ 107470 w 107470"/>
                  <a:gd name="connsiteY2" fmla="*/ 85215 h 85215"/>
                  <a:gd name="connsiteX3" fmla="*/ 0 w 107470"/>
                  <a:gd name="connsiteY3" fmla="*/ 85215 h 85215"/>
                </a:gdLst>
                <a:ahLst/>
                <a:cxnLst>
                  <a:cxn ang="0">
                    <a:pos x="connsiteX0" y="connsiteY0"/>
                  </a:cxn>
                  <a:cxn ang="0">
                    <a:pos x="connsiteX1" y="connsiteY1"/>
                  </a:cxn>
                  <a:cxn ang="0">
                    <a:pos x="connsiteX2" y="connsiteY2"/>
                  </a:cxn>
                  <a:cxn ang="0">
                    <a:pos x="connsiteX3" y="connsiteY3"/>
                  </a:cxn>
                </a:cxnLst>
                <a:rect l="l" t="t" r="r" b="b"/>
                <a:pathLst>
                  <a:path w="107470" h="85215">
                    <a:moveTo>
                      <a:pt x="0" y="0"/>
                    </a:moveTo>
                    <a:lnTo>
                      <a:pt x="107470" y="0"/>
                    </a:lnTo>
                    <a:lnTo>
                      <a:pt x="107470" y="85215"/>
                    </a:lnTo>
                    <a:lnTo>
                      <a:pt x="0" y="85215"/>
                    </a:lnTo>
                    <a:close/>
                  </a:path>
                </a:pathLst>
              </a:custGeom>
              <a:solidFill>
                <a:srgbClr val="6DBBCA"/>
              </a:solidFill>
              <a:ln w="8271" cap="flat">
                <a:noFill/>
                <a:prstDash val="solid"/>
                <a:miter/>
              </a:ln>
            </p:spPr>
            <p:txBody>
              <a:bodyPr rtlCol="0" anchor="ctr"/>
              <a:lstStyle/>
              <a:p>
                <a:endParaRPr lang="zh-CN" altLang="en-US"/>
              </a:p>
            </p:txBody>
          </p:sp>
          <p:sp>
            <p:nvSpPr>
              <p:cNvPr id="252" name="任意多边形: 形状 251"/>
              <p:cNvSpPr/>
              <p:nvPr/>
            </p:nvSpPr>
            <p:spPr>
              <a:xfrm>
                <a:off x="4067471" y="3144247"/>
                <a:ext cx="1300813" cy="1254069"/>
              </a:xfrm>
              <a:custGeom>
                <a:avLst/>
                <a:gdLst>
                  <a:gd name="connsiteX0" fmla="*/ 0 w 1300813"/>
                  <a:gd name="connsiteY0" fmla="*/ 868781 h 1254069"/>
                  <a:gd name="connsiteX1" fmla="*/ 535118 w 1300813"/>
                  <a:gd name="connsiteY1" fmla="*/ 323818 h 1254069"/>
                  <a:gd name="connsiteX2" fmla="*/ 607096 w 1300813"/>
                  <a:gd name="connsiteY2" fmla="*/ 393479 h 1254069"/>
                  <a:gd name="connsiteX3" fmla="*/ 830641 w 1300813"/>
                  <a:gd name="connsiteY3" fmla="*/ 107305 h 1254069"/>
                  <a:gd name="connsiteX4" fmla="*/ 874241 w 1300813"/>
                  <a:gd name="connsiteY4" fmla="*/ 152808 h 1254069"/>
                  <a:gd name="connsiteX5" fmla="*/ 1013399 w 1300813"/>
                  <a:gd name="connsiteY5" fmla="*/ 19442 h 1254069"/>
                  <a:gd name="connsiteX6" fmla="*/ 1039129 w 1300813"/>
                  <a:gd name="connsiteY6" fmla="*/ 40953 h 1254069"/>
                  <a:gd name="connsiteX7" fmla="*/ 1087197 w 1300813"/>
                  <a:gd name="connsiteY7" fmla="*/ 0 h 1254069"/>
                  <a:gd name="connsiteX8" fmla="*/ 1189786 w 1300813"/>
                  <a:gd name="connsiteY8" fmla="*/ 106974 h 1254069"/>
                  <a:gd name="connsiteX9" fmla="*/ 1135844 w 1300813"/>
                  <a:gd name="connsiteY9" fmla="*/ 179283 h 1254069"/>
                  <a:gd name="connsiteX10" fmla="*/ 1300814 w 1300813"/>
                  <a:gd name="connsiteY10" fmla="*/ 308595 h 1254069"/>
                  <a:gd name="connsiteX11" fmla="*/ 1125336 w 1300813"/>
                  <a:gd name="connsiteY11" fmla="*/ 425414 h 1254069"/>
                  <a:gd name="connsiteX12" fmla="*/ 1184491 w 1300813"/>
                  <a:gd name="connsiteY12" fmla="*/ 481755 h 1254069"/>
                  <a:gd name="connsiteX13" fmla="*/ 867540 w 1300813"/>
                  <a:gd name="connsiteY13" fmla="*/ 718786 h 1254069"/>
                  <a:gd name="connsiteX14" fmla="*/ 911058 w 1300813"/>
                  <a:gd name="connsiteY14" fmla="*/ 769501 h 1254069"/>
                  <a:gd name="connsiteX15" fmla="*/ 369321 w 1300813"/>
                  <a:gd name="connsiteY15" fmla="*/ 1254069 h 1254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00813" h="1254069">
                    <a:moveTo>
                      <a:pt x="0" y="868781"/>
                    </a:moveTo>
                    <a:lnTo>
                      <a:pt x="535118" y="323818"/>
                    </a:lnTo>
                    <a:lnTo>
                      <a:pt x="607096" y="393479"/>
                    </a:lnTo>
                    <a:lnTo>
                      <a:pt x="830641" y="107305"/>
                    </a:lnTo>
                    <a:lnTo>
                      <a:pt x="874241" y="152808"/>
                    </a:lnTo>
                    <a:lnTo>
                      <a:pt x="1013399" y="19442"/>
                    </a:lnTo>
                    <a:lnTo>
                      <a:pt x="1039129" y="40953"/>
                    </a:lnTo>
                    <a:lnTo>
                      <a:pt x="1087197" y="0"/>
                    </a:lnTo>
                    <a:lnTo>
                      <a:pt x="1189786" y="106974"/>
                    </a:lnTo>
                    <a:lnTo>
                      <a:pt x="1135844" y="179283"/>
                    </a:lnTo>
                    <a:lnTo>
                      <a:pt x="1300814" y="308595"/>
                    </a:lnTo>
                    <a:lnTo>
                      <a:pt x="1125336" y="425414"/>
                    </a:lnTo>
                    <a:lnTo>
                      <a:pt x="1184491" y="481755"/>
                    </a:lnTo>
                    <a:lnTo>
                      <a:pt x="867540" y="718786"/>
                    </a:lnTo>
                    <a:lnTo>
                      <a:pt x="911058" y="769501"/>
                    </a:lnTo>
                    <a:lnTo>
                      <a:pt x="369321" y="1254069"/>
                    </a:lnTo>
                    <a:close/>
                  </a:path>
                </a:pathLst>
              </a:custGeom>
              <a:noFill/>
              <a:ln w="16542" cap="flat">
                <a:solidFill>
                  <a:srgbClr val="0B4D43"/>
                </a:solidFill>
                <a:prstDash val="solid"/>
                <a:miter/>
              </a:ln>
            </p:spPr>
            <p:txBody>
              <a:bodyPr rtlCol="0" anchor="ctr"/>
              <a:lstStyle/>
              <a:p>
                <a:endParaRPr lang="zh-CN" altLang="en-US"/>
              </a:p>
            </p:txBody>
          </p:sp>
        </p:grpSp>
        <p:grpSp>
          <p:nvGrpSpPr>
            <p:cNvPr id="253" name="图形 2"/>
            <p:cNvGrpSpPr/>
            <p:nvPr/>
          </p:nvGrpSpPr>
          <p:grpSpPr>
            <a:xfrm>
              <a:off x="2178507" y="3477625"/>
              <a:ext cx="1536851" cy="474697"/>
              <a:chOff x="2178507" y="4441999"/>
              <a:chExt cx="1536851" cy="474697"/>
            </a:xfrm>
          </p:grpSpPr>
          <p:sp>
            <p:nvSpPr>
              <p:cNvPr id="254" name="任意多边形: 形状 253"/>
              <p:cNvSpPr/>
              <p:nvPr/>
            </p:nvSpPr>
            <p:spPr>
              <a:xfrm>
                <a:off x="2297064" y="4441999"/>
                <a:ext cx="463802" cy="162764"/>
              </a:xfrm>
              <a:custGeom>
                <a:avLst/>
                <a:gdLst>
                  <a:gd name="connsiteX0" fmla="*/ 463802 w 463802"/>
                  <a:gd name="connsiteY0" fmla="*/ 0 h 162764"/>
                  <a:gd name="connsiteX1" fmla="*/ 234135 w 463802"/>
                  <a:gd name="connsiteY1" fmla="*/ 162157 h 162764"/>
                  <a:gd name="connsiteX2" fmla="*/ 0 w 463802"/>
                  <a:gd name="connsiteY2" fmla="*/ 0 h 162764"/>
                </a:gdLst>
                <a:ahLst/>
                <a:cxnLst>
                  <a:cxn ang="0">
                    <a:pos x="connsiteX0" y="connsiteY0"/>
                  </a:cxn>
                  <a:cxn ang="0">
                    <a:pos x="connsiteX1" y="connsiteY1"/>
                  </a:cxn>
                  <a:cxn ang="0">
                    <a:pos x="connsiteX2" y="connsiteY2"/>
                  </a:cxn>
                </a:cxnLst>
                <a:rect l="l" t="t" r="r" b="b"/>
                <a:pathLst>
                  <a:path w="463802" h="162764">
                    <a:moveTo>
                      <a:pt x="463802" y="0"/>
                    </a:moveTo>
                    <a:cubicBezTo>
                      <a:pt x="463802" y="0"/>
                      <a:pt x="418795" y="148589"/>
                      <a:pt x="234135" y="162157"/>
                    </a:cubicBezTo>
                    <a:cubicBezTo>
                      <a:pt x="67758" y="174319"/>
                      <a:pt x="0" y="0"/>
                      <a:pt x="0" y="0"/>
                    </a:cubicBezTo>
                  </a:path>
                </a:pathLst>
              </a:custGeom>
              <a:noFill/>
              <a:ln w="22267" cap="rnd">
                <a:solidFill>
                  <a:srgbClr val="062722"/>
                </a:solidFill>
                <a:prstDash val="solid"/>
                <a:miter/>
              </a:ln>
            </p:spPr>
            <p:txBody>
              <a:bodyPr rtlCol="0" anchor="ctr"/>
              <a:lstStyle/>
              <a:p>
                <a:endParaRPr lang="zh-CN" altLang="en-US"/>
              </a:p>
            </p:txBody>
          </p:sp>
          <p:sp>
            <p:nvSpPr>
              <p:cNvPr id="255" name="任意多边形: 形状 254"/>
              <p:cNvSpPr/>
              <p:nvPr/>
            </p:nvSpPr>
            <p:spPr>
              <a:xfrm>
                <a:off x="3134655" y="4441999"/>
                <a:ext cx="463802" cy="162764"/>
              </a:xfrm>
              <a:custGeom>
                <a:avLst/>
                <a:gdLst>
                  <a:gd name="connsiteX0" fmla="*/ 463802 w 463802"/>
                  <a:gd name="connsiteY0" fmla="*/ 0 h 162764"/>
                  <a:gd name="connsiteX1" fmla="*/ 234135 w 463802"/>
                  <a:gd name="connsiteY1" fmla="*/ 162157 h 162764"/>
                  <a:gd name="connsiteX2" fmla="*/ 0 w 463802"/>
                  <a:gd name="connsiteY2" fmla="*/ 0 h 162764"/>
                </a:gdLst>
                <a:ahLst/>
                <a:cxnLst>
                  <a:cxn ang="0">
                    <a:pos x="connsiteX0" y="connsiteY0"/>
                  </a:cxn>
                  <a:cxn ang="0">
                    <a:pos x="connsiteX1" y="connsiteY1"/>
                  </a:cxn>
                  <a:cxn ang="0">
                    <a:pos x="connsiteX2" y="connsiteY2"/>
                  </a:cxn>
                </a:cxnLst>
                <a:rect l="l" t="t" r="r" b="b"/>
                <a:pathLst>
                  <a:path w="463802" h="162764">
                    <a:moveTo>
                      <a:pt x="463802" y="0"/>
                    </a:moveTo>
                    <a:cubicBezTo>
                      <a:pt x="463802" y="0"/>
                      <a:pt x="418795" y="148589"/>
                      <a:pt x="234135" y="162157"/>
                    </a:cubicBezTo>
                    <a:cubicBezTo>
                      <a:pt x="67758" y="174319"/>
                      <a:pt x="0" y="0"/>
                      <a:pt x="0" y="0"/>
                    </a:cubicBezTo>
                  </a:path>
                </a:pathLst>
              </a:custGeom>
              <a:noFill/>
              <a:ln w="22267" cap="rnd">
                <a:solidFill>
                  <a:srgbClr val="062722"/>
                </a:solidFill>
                <a:prstDash val="solid"/>
                <a:miter/>
              </a:ln>
            </p:spPr>
            <p:txBody>
              <a:bodyPr rtlCol="0" anchor="ctr"/>
              <a:lstStyle/>
              <a:p>
                <a:endParaRPr lang="zh-CN" altLang="en-US"/>
              </a:p>
            </p:txBody>
          </p:sp>
          <p:sp>
            <p:nvSpPr>
              <p:cNvPr id="256" name="任意多边形: 形状 255"/>
              <p:cNvSpPr/>
              <p:nvPr/>
            </p:nvSpPr>
            <p:spPr>
              <a:xfrm>
                <a:off x="2694680" y="4746540"/>
                <a:ext cx="516172" cy="170156"/>
              </a:xfrm>
              <a:custGeom>
                <a:avLst/>
                <a:gdLst>
                  <a:gd name="connsiteX0" fmla="*/ 516172 w 516172"/>
                  <a:gd name="connsiteY0" fmla="*/ 0 h 170156"/>
                  <a:gd name="connsiteX1" fmla="*/ 272275 w 516172"/>
                  <a:gd name="connsiteY1" fmla="*/ 169437 h 170156"/>
                  <a:gd name="connsiteX2" fmla="*/ 0 w 516172"/>
                  <a:gd name="connsiteY2" fmla="*/ 0 h 170156"/>
                </a:gdLst>
                <a:ahLst/>
                <a:cxnLst>
                  <a:cxn ang="0">
                    <a:pos x="connsiteX0" y="connsiteY0"/>
                  </a:cxn>
                  <a:cxn ang="0">
                    <a:pos x="connsiteX1" y="connsiteY1"/>
                  </a:cxn>
                  <a:cxn ang="0">
                    <a:pos x="connsiteX2" y="connsiteY2"/>
                  </a:cxn>
                </a:cxnLst>
                <a:rect l="l" t="t" r="r" b="b"/>
                <a:pathLst>
                  <a:path w="516172" h="170156">
                    <a:moveTo>
                      <a:pt x="516172" y="0"/>
                    </a:moveTo>
                    <a:cubicBezTo>
                      <a:pt x="516172" y="0"/>
                      <a:pt x="477784" y="154380"/>
                      <a:pt x="272275" y="169437"/>
                    </a:cubicBezTo>
                    <a:cubicBezTo>
                      <a:pt x="87035" y="183006"/>
                      <a:pt x="0" y="0"/>
                      <a:pt x="0" y="0"/>
                    </a:cubicBezTo>
                  </a:path>
                </a:pathLst>
              </a:custGeom>
              <a:noFill/>
              <a:ln w="22267" cap="rnd">
                <a:solidFill>
                  <a:srgbClr val="062722"/>
                </a:solidFill>
                <a:prstDash val="solid"/>
                <a:miter/>
              </a:ln>
            </p:spPr>
            <p:txBody>
              <a:bodyPr rtlCol="0" anchor="ctr"/>
              <a:lstStyle/>
              <a:p>
                <a:endParaRPr lang="zh-CN" altLang="en-US"/>
              </a:p>
            </p:txBody>
          </p:sp>
          <p:sp>
            <p:nvSpPr>
              <p:cNvPr id="257" name="任意多边形: 形状 256"/>
              <p:cNvSpPr/>
              <p:nvPr/>
            </p:nvSpPr>
            <p:spPr>
              <a:xfrm>
                <a:off x="2178507" y="4669102"/>
                <a:ext cx="303961" cy="140315"/>
              </a:xfrm>
              <a:custGeom>
                <a:avLst/>
                <a:gdLst>
                  <a:gd name="connsiteX0" fmla="*/ 303962 w 303961"/>
                  <a:gd name="connsiteY0" fmla="*/ 70158 h 140315"/>
                  <a:gd name="connsiteX1" fmla="*/ 151981 w 303961"/>
                  <a:gd name="connsiteY1" fmla="*/ 140315 h 140315"/>
                  <a:gd name="connsiteX2" fmla="*/ 0 w 303961"/>
                  <a:gd name="connsiteY2" fmla="*/ 70158 h 140315"/>
                  <a:gd name="connsiteX3" fmla="*/ 151981 w 303961"/>
                  <a:gd name="connsiteY3" fmla="*/ 0 h 140315"/>
                  <a:gd name="connsiteX4" fmla="*/ 303962 w 303961"/>
                  <a:gd name="connsiteY4" fmla="*/ 70158 h 1403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961" h="140315">
                    <a:moveTo>
                      <a:pt x="303962" y="70158"/>
                    </a:moveTo>
                    <a:cubicBezTo>
                      <a:pt x="303962" y="108905"/>
                      <a:pt x="235918" y="140315"/>
                      <a:pt x="151981" y="140315"/>
                    </a:cubicBezTo>
                    <a:cubicBezTo>
                      <a:pt x="68044" y="140315"/>
                      <a:pt x="0" y="108905"/>
                      <a:pt x="0" y="70158"/>
                    </a:cubicBezTo>
                    <a:cubicBezTo>
                      <a:pt x="0" y="31411"/>
                      <a:pt x="68044" y="0"/>
                      <a:pt x="151981" y="0"/>
                    </a:cubicBezTo>
                    <a:cubicBezTo>
                      <a:pt x="235918" y="0"/>
                      <a:pt x="303962" y="31411"/>
                      <a:pt x="303962" y="70158"/>
                    </a:cubicBezTo>
                    <a:close/>
                  </a:path>
                </a:pathLst>
              </a:custGeom>
              <a:solidFill>
                <a:srgbClr val="FFBFA1"/>
              </a:solidFill>
              <a:ln w="8271" cap="flat">
                <a:noFill/>
                <a:prstDash val="solid"/>
                <a:miter/>
              </a:ln>
            </p:spPr>
            <p:txBody>
              <a:bodyPr rtlCol="0" anchor="ctr"/>
              <a:lstStyle/>
              <a:p>
                <a:endParaRPr lang="zh-CN" altLang="en-US"/>
              </a:p>
            </p:txBody>
          </p:sp>
          <p:sp>
            <p:nvSpPr>
              <p:cNvPr id="258" name="任意多边形: 形状 257"/>
              <p:cNvSpPr/>
              <p:nvPr/>
            </p:nvSpPr>
            <p:spPr>
              <a:xfrm>
                <a:off x="3411397" y="4669102"/>
                <a:ext cx="303961" cy="140315"/>
              </a:xfrm>
              <a:custGeom>
                <a:avLst/>
                <a:gdLst>
                  <a:gd name="connsiteX0" fmla="*/ 303962 w 303961"/>
                  <a:gd name="connsiteY0" fmla="*/ 70158 h 140315"/>
                  <a:gd name="connsiteX1" fmla="*/ 151981 w 303961"/>
                  <a:gd name="connsiteY1" fmla="*/ 140315 h 140315"/>
                  <a:gd name="connsiteX2" fmla="*/ 0 w 303961"/>
                  <a:gd name="connsiteY2" fmla="*/ 70158 h 140315"/>
                  <a:gd name="connsiteX3" fmla="*/ 151981 w 303961"/>
                  <a:gd name="connsiteY3" fmla="*/ 0 h 140315"/>
                  <a:gd name="connsiteX4" fmla="*/ 303962 w 303961"/>
                  <a:gd name="connsiteY4" fmla="*/ 70158 h 1403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961" h="140315">
                    <a:moveTo>
                      <a:pt x="303962" y="70158"/>
                    </a:moveTo>
                    <a:cubicBezTo>
                      <a:pt x="303962" y="108877"/>
                      <a:pt x="235872" y="140315"/>
                      <a:pt x="151981" y="140315"/>
                    </a:cubicBezTo>
                    <a:cubicBezTo>
                      <a:pt x="68006" y="140315"/>
                      <a:pt x="0" y="108877"/>
                      <a:pt x="0" y="70158"/>
                    </a:cubicBezTo>
                    <a:cubicBezTo>
                      <a:pt x="0" y="31439"/>
                      <a:pt x="68089" y="0"/>
                      <a:pt x="151981" y="0"/>
                    </a:cubicBezTo>
                    <a:cubicBezTo>
                      <a:pt x="235872" y="-83"/>
                      <a:pt x="303962" y="31356"/>
                      <a:pt x="303962" y="70158"/>
                    </a:cubicBezTo>
                    <a:close/>
                  </a:path>
                </a:pathLst>
              </a:custGeom>
              <a:solidFill>
                <a:srgbClr val="FFBFA1"/>
              </a:solidFill>
              <a:ln w="8271" cap="flat">
                <a:noFill/>
                <a:prstDash val="solid"/>
                <a:miter/>
              </a:ln>
            </p:spPr>
            <p:txBody>
              <a:bodyPr rtlCol="0" anchor="ctr"/>
              <a:lstStyle/>
              <a:p>
                <a:endParaRPr lang="zh-CN" altLang="en-US"/>
              </a:p>
            </p:txBody>
          </p:sp>
        </p:grpSp>
      </p:grpSp>
      <p:sp>
        <p:nvSpPr>
          <p:cNvPr id="2" name="椭圆 1"/>
          <p:cNvSpPr/>
          <p:nvPr/>
        </p:nvSpPr>
        <p:spPr>
          <a:xfrm>
            <a:off x="383184" y="989335"/>
            <a:ext cx="1080572" cy="9448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p:cNvSpPr/>
          <p:nvPr/>
        </p:nvSpPr>
        <p:spPr>
          <a:xfrm>
            <a:off x="6070175" y="1480146"/>
            <a:ext cx="290476" cy="389755"/>
          </a:xfrm>
          <a:custGeom>
            <a:avLst/>
            <a:gdLst>
              <a:gd name="connsiteX0" fmla="*/ 0 w 290476"/>
              <a:gd name="connsiteY0" fmla="*/ 191031 h 389755"/>
              <a:gd name="connsiteX1" fmla="*/ 152891 w 290476"/>
              <a:gd name="connsiteY1" fmla="*/ 0 h 389755"/>
              <a:gd name="connsiteX2" fmla="*/ 290476 w 290476"/>
              <a:gd name="connsiteY2" fmla="*/ 206337 h 389755"/>
              <a:gd name="connsiteX3" fmla="*/ 137585 w 290476"/>
              <a:gd name="connsiteY3" fmla="*/ 389756 h 389755"/>
              <a:gd name="connsiteX4" fmla="*/ 0 w 290476"/>
              <a:gd name="connsiteY4" fmla="*/ 191031 h 3897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476" h="389755">
                <a:moveTo>
                  <a:pt x="0" y="191031"/>
                </a:moveTo>
                <a:cubicBezTo>
                  <a:pt x="0" y="191031"/>
                  <a:pt x="140150" y="168114"/>
                  <a:pt x="152891" y="0"/>
                </a:cubicBezTo>
                <a:cubicBezTo>
                  <a:pt x="152891" y="0"/>
                  <a:pt x="137585" y="152891"/>
                  <a:pt x="290476" y="206337"/>
                </a:cubicBezTo>
                <a:cubicBezTo>
                  <a:pt x="290476" y="206337"/>
                  <a:pt x="160585" y="229254"/>
                  <a:pt x="137585" y="389756"/>
                </a:cubicBezTo>
                <a:cubicBezTo>
                  <a:pt x="137585" y="389756"/>
                  <a:pt x="99363" y="191031"/>
                  <a:pt x="0" y="191031"/>
                </a:cubicBezTo>
                <a:close/>
              </a:path>
            </a:pathLst>
          </a:custGeom>
          <a:solidFill>
            <a:srgbClr val="E2F1F4"/>
          </a:solidFill>
          <a:ln w="8271" cap="flat">
            <a:noFill/>
            <a:prstDash val="solid"/>
            <a:miter/>
          </a:ln>
        </p:spPr>
        <p:txBody>
          <a:bodyPr rtlCol="0" anchor="ctr"/>
          <a:lstStyle/>
          <a:p>
            <a:endParaRPr lang="zh-CN" altLang="en-US"/>
          </a:p>
        </p:txBody>
      </p:sp>
      <p:sp>
        <p:nvSpPr>
          <p:cNvPr id="24" name="任意多边形: 形状 23"/>
          <p:cNvSpPr/>
          <p:nvPr/>
        </p:nvSpPr>
        <p:spPr>
          <a:xfrm>
            <a:off x="6841937" y="3132102"/>
            <a:ext cx="102509" cy="105610"/>
          </a:xfrm>
          <a:custGeom>
            <a:avLst/>
            <a:gdLst>
              <a:gd name="connsiteX0" fmla="*/ 96428 w 102509"/>
              <a:gd name="connsiteY0" fmla="*/ 74133 h 105610"/>
              <a:gd name="connsiteX1" fmla="*/ 11296 w 102509"/>
              <a:gd name="connsiteY1" fmla="*/ 18371 h 105610"/>
              <a:gd name="connsiteX2" fmla="*/ 21472 w 102509"/>
              <a:gd name="connsiteY2" fmla="*/ 90018 h 105610"/>
              <a:gd name="connsiteX3" fmla="*/ 96428 w 102509"/>
              <a:gd name="connsiteY3" fmla="*/ 74133 h 105610"/>
            </a:gdLst>
            <a:ahLst/>
            <a:cxnLst>
              <a:cxn ang="0">
                <a:pos x="connsiteX0" y="connsiteY0"/>
              </a:cxn>
              <a:cxn ang="0">
                <a:pos x="connsiteX1" y="connsiteY1"/>
              </a:cxn>
              <a:cxn ang="0">
                <a:pos x="connsiteX2" y="connsiteY2"/>
              </a:cxn>
              <a:cxn ang="0">
                <a:pos x="connsiteX3" y="connsiteY3"/>
              </a:cxn>
            </a:cxnLst>
            <a:rect l="l" t="t" r="r" b="b"/>
            <a:pathLst>
              <a:path w="102509" h="105610">
                <a:moveTo>
                  <a:pt x="96428" y="74133"/>
                </a:moveTo>
                <a:cubicBezTo>
                  <a:pt x="124558" y="22011"/>
                  <a:pt x="48030" y="-28042"/>
                  <a:pt x="11296" y="18371"/>
                </a:cubicBezTo>
                <a:cubicBezTo>
                  <a:pt x="-3017" y="36489"/>
                  <a:pt x="-7732" y="60813"/>
                  <a:pt x="21472" y="90018"/>
                </a:cubicBezTo>
                <a:cubicBezTo>
                  <a:pt x="51256" y="119802"/>
                  <a:pt x="80957" y="102676"/>
                  <a:pt x="96428" y="74133"/>
                </a:cubicBezTo>
                <a:close/>
              </a:path>
            </a:pathLst>
          </a:custGeom>
          <a:solidFill>
            <a:srgbClr val="FFFFFF"/>
          </a:solidFill>
          <a:ln w="8271" cap="flat">
            <a:noFill/>
            <a:prstDash val="solid"/>
            <a:miter/>
          </a:ln>
        </p:spPr>
        <p:txBody>
          <a:bodyPr rtlCol="0" anchor="ctr"/>
          <a:lstStyle/>
          <a:p>
            <a:endParaRPr lang="zh-CN" altLang="en-US" sz="2400"/>
          </a:p>
        </p:txBody>
      </p:sp>
      <p:sp>
        <p:nvSpPr>
          <p:cNvPr id="276" name="文本框 275" descr="7b0a20202020227461726765744d6f64756c65223a20226b6f6e6c696e65666f6e7473220a7d0a"/>
          <p:cNvSpPr txBox="1"/>
          <p:nvPr/>
        </p:nvSpPr>
        <p:spPr>
          <a:xfrm>
            <a:off x="5757545" y="3347720"/>
            <a:ext cx="5032375" cy="1014730"/>
          </a:xfrm>
          <a:prstGeom prst="rect">
            <a:avLst/>
          </a:prstGeom>
          <a:noFill/>
        </p:spPr>
        <p:txBody>
          <a:bodyPr wrap="square" rtlCol="0">
            <a:spAutoFit/>
          </a:bodyPr>
          <a:lstStyle/>
          <a:p>
            <a:pPr lvl="0" algn="l">
              <a:buClrTx/>
              <a:buSzTx/>
              <a:buFontTx/>
            </a:pPr>
            <a:r>
              <a:rPr lang="zh-CN" altLang="en-US" sz="6000" dirty="0">
                <a:solidFill>
                  <a:srgbClr val="30898B"/>
                </a:solidFill>
                <a:latin typeface="汉仪黑荔枝体简" panose="00020600040101010101" pitchFamily="18" charset="-122"/>
                <a:ea typeface="汉仪黑荔枝体简" panose="00020600040101010101" pitchFamily="18" charset="-122"/>
                <a:sym typeface="汉仪菱心体简" panose="02010400000101010101" charset="-122"/>
              </a:rPr>
              <a:t>感谢聆听！</a:t>
            </a:r>
            <a:endParaRPr lang="zh-CN" altLang="en-US" sz="6000" dirty="0">
              <a:solidFill>
                <a:srgbClr val="30898B"/>
              </a:solidFill>
              <a:latin typeface="汉仪黑荔枝体简" panose="00020600040101010101" pitchFamily="18" charset="-122"/>
              <a:ea typeface="汉仪黑荔枝体简" panose="00020600040101010101" pitchFamily="18" charset="-122"/>
              <a:sym typeface="汉仪菱心体简" panose="02010400000101010101" charset="-122"/>
            </a:endParaRPr>
          </a:p>
        </p:txBody>
      </p:sp>
      <p:pic>
        <p:nvPicPr>
          <p:cNvPr id="287" name="图片 286"/>
          <p:cNvPicPr>
            <a:picLocks noChangeAspect="1"/>
          </p:cNvPicPr>
          <p:nvPr/>
        </p:nvPicPr>
        <p:blipFill>
          <a:blip r:embed="rId1"/>
          <a:srcRect r="13604" b="23499"/>
          <a:stretch>
            <a:fillRect/>
          </a:stretch>
        </p:blipFill>
        <p:spPr>
          <a:xfrm>
            <a:off x="8094152" y="5132352"/>
            <a:ext cx="4097848" cy="1725649"/>
          </a:xfrm>
          <a:custGeom>
            <a:avLst/>
            <a:gdLst>
              <a:gd name="connsiteX0" fmla="*/ 0 w 4097848"/>
              <a:gd name="connsiteY0" fmla="*/ 0 h 1725649"/>
              <a:gd name="connsiteX1" fmla="*/ 4097848 w 4097848"/>
              <a:gd name="connsiteY1" fmla="*/ 0 h 1725649"/>
              <a:gd name="connsiteX2" fmla="*/ 4097848 w 4097848"/>
              <a:gd name="connsiteY2" fmla="*/ 1725649 h 1725649"/>
              <a:gd name="connsiteX3" fmla="*/ 0 w 4097848"/>
              <a:gd name="connsiteY3" fmla="*/ 1725649 h 1725649"/>
            </a:gdLst>
            <a:ahLst/>
            <a:cxnLst>
              <a:cxn ang="0">
                <a:pos x="connsiteX0" y="connsiteY0"/>
              </a:cxn>
              <a:cxn ang="0">
                <a:pos x="connsiteX1" y="connsiteY1"/>
              </a:cxn>
              <a:cxn ang="0">
                <a:pos x="connsiteX2" y="connsiteY2"/>
              </a:cxn>
              <a:cxn ang="0">
                <a:pos x="connsiteX3" y="connsiteY3"/>
              </a:cxn>
            </a:cxnLst>
            <a:rect l="l" t="t" r="r" b="b"/>
            <a:pathLst>
              <a:path w="4097848" h="1725649">
                <a:moveTo>
                  <a:pt x="0" y="0"/>
                </a:moveTo>
                <a:lnTo>
                  <a:pt x="4097848" y="0"/>
                </a:lnTo>
                <a:lnTo>
                  <a:pt x="4097848" y="1725649"/>
                </a:lnTo>
                <a:lnTo>
                  <a:pt x="0" y="1725649"/>
                </a:lnTo>
                <a:close/>
              </a:path>
            </a:pathLst>
          </a:custGeom>
        </p:spPr>
      </p:pic>
      <p:pic>
        <p:nvPicPr>
          <p:cNvPr id="323" name="图片 322"/>
          <p:cNvPicPr>
            <a:picLocks noChangeAspect="1"/>
          </p:cNvPicPr>
          <p:nvPr/>
        </p:nvPicPr>
        <p:blipFill>
          <a:blip r:embed="rId2"/>
          <a:srcRect t="59176" r="42242"/>
          <a:stretch>
            <a:fillRect/>
          </a:stretch>
        </p:blipFill>
        <p:spPr>
          <a:xfrm>
            <a:off x="11008860" y="0"/>
            <a:ext cx="1183141" cy="1562984"/>
          </a:xfrm>
          <a:custGeom>
            <a:avLst/>
            <a:gdLst>
              <a:gd name="connsiteX0" fmla="*/ 0 w 1183141"/>
              <a:gd name="connsiteY0" fmla="*/ 0 h 1562984"/>
              <a:gd name="connsiteX1" fmla="*/ 1183141 w 1183141"/>
              <a:gd name="connsiteY1" fmla="*/ 0 h 1562984"/>
              <a:gd name="connsiteX2" fmla="*/ 1183141 w 1183141"/>
              <a:gd name="connsiteY2" fmla="*/ 1562984 h 1562984"/>
              <a:gd name="connsiteX3" fmla="*/ 0 w 1183141"/>
              <a:gd name="connsiteY3" fmla="*/ 1562984 h 1562984"/>
            </a:gdLst>
            <a:ahLst/>
            <a:cxnLst>
              <a:cxn ang="0">
                <a:pos x="connsiteX0" y="connsiteY0"/>
              </a:cxn>
              <a:cxn ang="0">
                <a:pos x="connsiteX1" y="connsiteY1"/>
              </a:cxn>
              <a:cxn ang="0">
                <a:pos x="connsiteX2" y="connsiteY2"/>
              </a:cxn>
              <a:cxn ang="0">
                <a:pos x="connsiteX3" y="connsiteY3"/>
              </a:cxn>
            </a:cxnLst>
            <a:rect l="l" t="t" r="r" b="b"/>
            <a:pathLst>
              <a:path w="1183141" h="1562984">
                <a:moveTo>
                  <a:pt x="0" y="0"/>
                </a:moveTo>
                <a:lnTo>
                  <a:pt x="1183141" y="0"/>
                </a:lnTo>
                <a:lnTo>
                  <a:pt x="1183141" y="1562984"/>
                </a:lnTo>
                <a:lnTo>
                  <a:pt x="0" y="1562984"/>
                </a:lnTo>
                <a:close/>
              </a:path>
            </a:pathLst>
          </a:custGeom>
        </p:spPr>
      </p:pic>
      <p:pic>
        <p:nvPicPr>
          <p:cNvPr id="325" name="图片 324"/>
          <p:cNvPicPr>
            <a:picLocks noChangeAspect="1"/>
          </p:cNvPicPr>
          <p:nvPr/>
        </p:nvPicPr>
        <p:blipFill>
          <a:blip r:embed="rId3"/>
          <a:srcRect l="56536" b="47794"/>
          <a:stretch>
            <a:fillRect/>
          </a:stretch>
        </p:blipFill>
        <p:spPr>
          <a:xfrm>
            <a:off x="1" y="5498956"/>
            <a:ext cx="670403" cy="1359044"/>
          </a:xfrm>
          <a:custGeom>
            <a:avLst/>
            <a:gdLst>
              <a:gd name="connsiteX0" fmla="*/ 0 w 670403"/>
              <a:gd name="connsiteY0" fmla="*/ 0 h 1359044"/>
              <a:gd name="connsiteX1" fmla="*/ 670403 w 670403"/>
              <a:gd name="connsiteY1" fmla="*/ 0 h 1359044"/>
              <a:gd name="connsiteX2" fmla="*/ 670403 w 670403"/>
              <a:gd name="connsiteY2" fmla="*/ 1359044 h 1359044"/>
              <a:gd name="connsiteX3" fmla="*/ 0 w 670403"/>
              <a:gd name="connsiteY3" fmla="*/ 1359044 h 1359044"/>
            </a:gdLst>
            <a:ahLst/>
            <a:cxnLst>
              <a:cxn ang="0">
                <a:pos x="connsiteX0" y="connsiteY0"/>
              </a:cxn>
              <a:cxn ang="0">
                <a:pos x="connsiteX1" y="connsiteY1"/>
              </a:cxn>
              <a:cxn ang="0">
                <a:pos x="connsiteX2" y="connsiteY2"/>
              </a:cxn>
              <a:cxn ang="0">
                <a:pos x="connsiteX3" y="connsiteY3"/>
              </a:cxn>
            </a:cxnLst>
            <a:rect l="l" t="t" r="r" b="b"/>
            <a:pathLst>
              <a:path w="670403" h="1359044">
                <a:moveTo>
                  <a:pt x="0" y="0"/>
                </a:moveTo>
                <a:lnTo>
                  <a:pt x="670403" y="0"/>
                </a:lnTo>
                <a:lnTo>
                  <a:pt x="670403" y="1359044"/>
                </a:lnTo>
                <a:lnTo>
                  <a:pt x="0" y="1359044"/>
                </a:lnTo>
                <a:close/>
              </a:path>
            </a:pathLst>
          </a:custGeom>
        </p:spPr>
      </p:pic>
      <p:pic>
        <p:nvPicPr>
          <p:cNvPr id="321" name="图片 320"/>
          <p:cNvPicPr>
            <a:picLocks noChangeAspect="1"/>
          </p:cNvPicPr>
          <p:nvPr/>
        </p:nvPicPr>
        <p:blipFill>
          <a:blip r:embed="rId4"/>
          <a:srcRect l="20879" b="80061"/>
          <a:stretch>
            <a:fillRect/>
          </a:stretch>
        </p:blipFill>
        <p:spPr>
          <a:xfrm>
            <a:off x="0" y="6267213"/>
            <a:ext cx="1456746" cy="590787"/>
          </a:xfrm>
          <a:custGeom>
            <a:avLst/>
            <a:gdLst>
              <a:gd name="connsiteX0" fmla="*/ 0 w 1456746"/>
              <a:gd name="connsiteY0" fmla="*/ 0 h 590787"/>
              <a:gd name="connsiteX1" fmla="*/ 1456746 w 1456746"/>
              <a:gd name="connsiteY1" fmla="*/ 0 h 590787"/>
              <a:gd name="connsiteX2" fmla="*/ 1456746 w 1456746"/>
              <a:gd name="connsiteY2" fmla="*/ 590787 h 590787"/>
              <a:gd name="connsiteX3" fmla="*/ 0 w 1456746"/>
              <a:gd name="connsiteY3" fmla="*/ 590787 h 590787"/>
            </a:gdLst>
            <a:ahLst/>
            <a:cxnLst>
              <a:cxn ang="0">
                <a:pos x="connsiteX0" y="connsiteY0"/>
              </a:cxn>
              <a:cxn ang="0">
                <a:pos x="connsiteX1" y="connsiteY1"/>
              </a:cxn>
              <a:cxn ang="0">
                <a:pos x="connsiteX2" y="connsiteY2"/>
              </a:cxn>
              <a:cxn ang="0">
                <a:pos x="connsiteX3" y="connsiteY3"/>
              </a:cxn>
            </a:cxnLst>
            <a:rect l="l" t="t" r="r" b="b"/>
            <a:pathLst>
              <a:path w="1456746" h="590787">
                <a:moveTo>
                  <a:pt x="0" y="0"/>
                </a:moveTo>
                <a:lnTo>
                  <a:pt x="1456746" y="0"/>
                </a:lnTo>
                <a:lnTo>
                  <a:pt x="1456746" y="590787"/>
                </a:lnTo>
                <a:lnTo>
                  <a:pt x="0" y="590787"/>
                </a:lnTo>
                <a:close/>
              </a:path>
            </a:pathLst>
          </a:custGeom>
        </p:spPr>
      </p:pic>
      <p:pic>
        <p:nvPicPr>
          <p:cNvPr id="288" name="图片 287"/>
          <p:cNvPicPr>
            <a:picLocks noChangeAspect="1"/>
          </p:cNvPicPr>
          <p:nvPr/>
        </p:nvPicPr>
        <p:blipFill>
          <a:blip r:embed="rId1"/>
          <a:srcRect r="13604" b="23499"/>
          <a:stretch>
            <a:fillRect/>
          </a:stretch>
        </p:blipFill>
        <p:spPr>
          <a:xfrm flipH="1" flipV="1">
            <a:off x="-18731" y="-34078"/>
            <a:ext cx="4097848" cy="1725649"/>
          </a:xfrm>
          <a:custGeom>
            <a:avLst/>
            <a:gdLst>
              <a:gd name="connsiteX0" fmla="*/ 0 w 4097848"/>
              <a:gd name="connsiteY0" fmla="*/ 0 h 1725649"/>
              <a:gd name="connsiteX1" fmla="*/ 4097848 w 4097848"/>
              <a:gd name="connsiteY1" fmla="*/ 0 h 1725649"/>
              <a:gd name="connsiteX2" fmla="*/ 4097848 w 4097848"/>
              <a:gd name="connsiteY2" fmla="*/ 1725649 h 1725649"/>
              <a:gd name="connsiteX3" fmla="*/ 0 w 4097848"/>
              <a:gd name="connsiteY3" fmla="*/ 1725649 h 1725649"/>
            </a:gdLst>
            <a:ahLst/>
            <a:cxnLst>
              <a:cxn ang="0">
                <a:pos x="connsiteX0" y="connsiteY0"/>
              </a:cxn>
              <a:cxn ang="0">
                <a:pos x="connsiteX1" y="connsiteY1"/>
              </a:cxn>
              <a:cxn ang="0">
                <a:pos x="connsiteX2" y="connsiteY2"/>
              </a:cxn>
              <a:cxn ang="0">
                <a:pos x="connsiteX3" y="connsiteY3"/>
              </a:cxn>
            </a:cxnLst>
            <a:rect l="l" t="t" r="r" b="b"/>
            <a:pathLst>
              <a:path w="4097848" h="1725649">
                <a:moveTo>
                  <a:pt x="0" y="0"/>
                </a:moveTo>
                <a:lnTo>
                  <a:pt x="4097848" y="0"/>
                </a:lnTo>
                <a:lnTo>
                  <a:pt x="4097848" y="1725649"/>
                </a:lnTo>
                <a:lnTo>
                  <a:pt x="0" y="1725649"/>
                </a:lnTo>
                <a:close/>
              </a:path>
            </a:pathLst>
          </a:cu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userDrawn="1">
            <p:custDataLst>
              <p:tags r:id="rId1"/>
            </p:custDataLst>
          </p:nvPr>
        </p:nvPicPr>
        <p:blipFill rotWithShape="1">
          <a:blip r:embed="rId2"/>
          <a:srcRect/>
          <a:stretch>
            <a:fillRect/>
          </a:stretch>
        </p:blipFill>
        <p:spPr>
          <a:xfrm rot="16635317" flipH="1">
            <a:off x="11172190" y="-154940"/>
            <a:ext cx="1035050" cy="881380"/>
          </a:xfrm>
          <a:prstGeom prst="rect">
            <a:avLst/>
          </a:prstGeom>
        </p:spPr>
      </p:pic>
      <p:grpSp>
        <p:nvGrpSpPr>
          <p:cNvPr id="4" name="组合 3"/>
          <p:cNvGrpSpPr/>
          <p:nvPr userDrawn="1">
            <p:custDataLst>
              <p:tags r:id="rId3"/>
            </p:custDataLst>
          </p:nvPr>
        </p:nvGrpSpPr>
        <p:grpSpPr>
          <a:xfrm>
            <a:off x="0" y="4886325"/>
            <a:ext cx="712470" cy="1971675"/>
            <a:chOff x="0" y="4391345"/>
            <a:chExt cx="891702" cy="2466656"/>
          </a:xfrm>
        </p:grpSpPr>
        <p:pic>
          <p:nvPicPr>
            <p:cNvPr id="5" name="图片 4"/>
            <p:cNvPicPr>
              <a:picLocks noChangeAspect="1"/>
            </p:cNvPicPr>
            <p:nvPr>
              <p:custDataLst>
                <p:tags r:id="rId4"/>
              </p:custDataLst>
            </p:nvPr>
          </p:nvPicPr>
          <p:blipFill rotWithShape="1">
            <a:blip r:embed="rId5"/>
            <a:srcRect/>
            <a:stretch>
              <a:fillRect/>
            </a:stretch>
          </p:blipFill>
          <p:spPr>
            <a:xfrm>
              <a:off x="0" y="5917327"/>
              <a:ext cx="891702" cy="940674"/>
            </a:xfrm>
            <a:prstGeom prst="rect">
              <a:avLst/>
            </a:prstGeom>
          </p:spPr>
        </p:pic>
        <p:pic>
          <p:nvPicPr>
            <p:cNvPr id="9" name="图片 8"/>
            <p:cNvPicPr>
              <a:picLocks noChangeAspect="1"/>
            </p:cNvPicPr>
            <p:nvPr>
              <p:custDataLst>
                <p:tags r:id="rId6"/>
              </p:custDataLst>
            </p:nvPr>
          </p:nvPicPr>
          <p:blipFill>
            <a:blip r:embed="rId7"/>
            <a:stretch>
              <a:fillRect/>
            </a:stretch>
          </p:blipFill>
          <p:spPr>
            <a:xfrm rot="1953062" flipH="1">
              <a:off x="67048" y="4391345"/>
              <a:ext cx="757605" cy="2455724"/>
            </a:xfrm>
            <a:prstGeom prst="rect">
              <a:avLst/>
            </a:prstGeom>
          </p:spPr>
        </p:pic>
      </p:grpSp>
      <p:sp>
        <p:nvSpPr>
          <p:cNvPr id="100" name="文本框 99"/>
          <p:cNvSpPr txBox="1"/>
          <p:nvPr/>
        </p:nvSpPr>
        <p:spPr>
          <a:xfrm>
            <a:off x="1139190" y="1092200"/>
            <a:ext cx="9244965" cy="3996055"/>
          </a:xfrm>
          <a:prstGeom prst="rect">
            <a:avLst/>
          </a:prstGeom>
        </p:spPr>
        <p:txBody>
          <a:bodyPr wrap="square" anchor="ctr" anchorCtr="0">
            <a:normAutofit/>
          </a:bodyPr>
          <a:lstStyle>
            <a:defPPr>
              <a:defRPr lang="zh-CN"/>
            </a:defPPr>
            <a:lvl1pPr>
              <a:defRPr sz="2000"/>
            </a:lvl1pPr>
          </a:lstStyle>
          <a:p>
            <a:pPr lvl="0" algn="l">
              <a:buClrTx/>
              <a:buSzTx/>
              <a:buFontTx/>
            </a:pPr>
            <a:r>
              <a:rPr lang="en-US" altLang="zh-CN" sz="3200" b="1" dirty="0">
                <a:solidFill>
                  <a:srgbClr val="000000"/>
                </a:solidFill>
                <a:latin typeface="微软雅黑" panose="020B0503020204020204" charset="-122"/>
                <a:ea typeface="微软雅黑" panose="020B0503020204020204" charset="-122"/>
                <a:cs typeface="微软雅黑" panose="020B0503020204020204" charset="-122"/>
                <a:sym typeface="+mn-ea"/>
              </a:rPr>
              <a:t>2</a:t>
            </a:r>
            <a:r>
              <a:rPr lang="zh-CN" altLang="en-US" sz="3200" b="1" dirty="0">
                <a:solidFill>
                  <a:srgbClr val="000000"/>
                </a:solidFill>
                <a:latin typeface="微软雅黑" panose="020B0503020204020204" charset="-122"/>
                <a:ea typeface="微软雅黑" panose="020B0503020204020204" charset="-122"/>
                <a:cs typeface="微软雅黑" panose="020B0503020204020204" charset="-122"/>
                <a:sym typeface="+mn-ea"/>
              </a:rPr>
              <a:t>、自然资源可分为</a:t>
            </a:r>
            <a:r>
              <a:rPr lang="zh-CN" altLang="en-US" sz="3200" b="1" u="sng" dirty="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altLang="zh-CN" sz="3200" b="1" u="sng" dirty="0">
                <a:solidFill>
                  <a:srgbClr val="000000"/>
                </a:solidFill>
                <a:latin typeface="微软雅黑" panose="020B0503020204020204" charset="-122"/>
                <a:ea typeface="微软雅黑" panose="020B0503020204020204" charset="-122"/>
                <a:cs typeface="微软雅黑" panose="020B0503020204020204" charset="-122"/>
                <a:sym typeface="+mn-ea"/>
              </a:rPr>
              <a:t>        </a:t>
            </a:r>
            <a:r>
              <a:rPr lang="zh-CN" altLang="en-US" sz="3200" b="1" dirty="0">
                <a:solidFill>
                  <a:srgbClr val="000000"/>
                </a:solidFill>
                <a:latin typeface="微软雅黑" panose="020B0503020204020204" charset="-122"/>
                <a:ea typeface="微软雅黑" panose="020B0503020204020204" charset="-122"/>
                <a:cs typeface="微软雅黑" panose="020B0503020204020204" charset="-122"/>
                <a:sym typeface="+mn-ea"/>
              </a:rPr>
              <a:t>和 </a:t>
            </a:r>
            <a:r>
              <a:rPr lang="en-US" altLang="zh-CN" sz="3200" b="1" u="sng" dirty="0">
                <a:solidFill>
                  <a:srgbClr val="000000"/>
                </a:solidFill>
                <a:latin typeface="微软雅黑" panose="020B0503020204020204" charset="-122"/>
                <a:ea typeface="微软雅黑" panose="020B0503020204020204" charset="-122"/>
                <a:cs typeface="微软雅黑" panose="020B0503020204020204" charset="-122"/>
                <a:sym typeface="+mn-ea"/>
              </a:rPr>
              <a:t>            </a:t>
            </a:r>
            <a:r>
              <a:rPr lang="zh-CN" altLang="en-US" sz="3200" b="1" dirty="0">
                <a:solidFill>
                  <a:srgbClr val="000000"/>
                </a:solidFill>
                <a:latin typeface="微软雅黑" panose="020B0503020204020204" charset="-122"/>
                <a:ea typeface="微软雅黑" panose="020B0503020204020204" charset="-122"/>
                <a:cs typeface="微软雅黑" panose="020B0503020204020204" charset="-122"/>
                <a:sym typeface="+mn-ea"/>
              </a:rPr>
              <a:t> 。</a:t>
            </a:r>
            <a:endParaRPr lang="zh-CN" altLang="en-US" sz="3200" b="1" dirty="0">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buFontTx/>
            </a:pPr>
            <a:r>
              <a:rPr lang="zh-CN" altLang="en-US" sz="3200" b="1" dirty="0">
                <a:solidFill>
                  <a:srgbClr val="000000"/>
                </a:solidFill>
                <a:latin typeface="微软雅黑" panose="020B0503020204020204" charset="-122"/>
                <a:ea typeface="微软雅黑" panose="020B0503020204020204" charset="-122"/>
                <a:cs typeface="微软雅黑" panose="020B0503020204020204" charset="-122"/>
                <a:sym typeface="+mn-ea"/>
              </a:rPr>
              <a:t>A、可再生资源、不可再生资源</a:t>
            </a:r>
            <a:endParaRPr lang="zh-CN" altLang="en-US" sz="3200" b="1" dirty="0">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buFontTx/>
            </a:pPr>
            <a:r>
              <a:rPr lang="zh-CN" altLang="en-US" sz="3200" b="1" dirty="0">
                <a:solidFill>
                  <a:srgbClr val="000000"/>
                </a:solidFill>
                <a:latin typeface="微软雅黑" panose="020B0503020204020204" charset="-122"/>
                <a:ea typeface="微软雅黑" panose="020B0503020204020204" charset="-122"/>
                <a:cs typeface="微软雅黑" panose="020B0503020204020204" charset="-122"/>
                <a:sym typeface="+mn-ea"/>
              </a:rPr>
              <a:t>B、可再生资源、非可再生资源</a:t>
            </a:r>
            <a:endParaRPr lang="zh-CN" altLang="en-US" sz="3200" b="1" dirty="0">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buFontTx/>
            </a:pPr>
            <a:r>
              <a:rPr lang="zh-CN" altLang="en-US" sz="3200" b="1" dirty="0">
                <a:solidFill>
                  <a:srgbClr val="000000"/>
                </a:solidFill>
                <a:latin typeface="微软雅黑" panose="020B0503020204020204" charset="-122"/>
                <a:ea typeface="微软雅黑" panose="020B0503020204020204" charset="-122"/>
                <a:cs typeface="微软雅黑" panose="020B0503020204020204" charset="-122"/>
                <a:sym typeface="+mn-ea"/>
              </a:rPr>
              <a:t>C、可再生资源、不可再利用资源</a:t>
            </a:r>
            <a:endParaRPr lang="zh-CN" altLang="en-US" sz="3200" b="1" dirty="0">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buFontTx/>
            </a:pPr>
            <a:r>
              <a:rPr lang="zh-CN" altLang="en-US" sz="3200" b="1" dirty="0">
                <a:solidFill>
                  <a:srgbClr val="000000"/>
                </a:solidFill>
                <a:latin typeface="微软雅黑" panose="020B0503020204020204" charset="-122"/>
                <a:ea typeface="微软雅黑" panose="020B0503020204020204" charset="-122"/>
                <a:cs typeface="微软雅黑" panose="020B0503020204020204" charset="-122"/>
                <a:sym typeface="+mn-ea"/>
              </a:rPr>
              <a:t>D、可再利用资源、不可再利用资源</a:t>
            </a:r>
            <a:endParaRPr lang="zh-CN" altLang="en-US" sz="3200" b="1" dirty="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6691630" y="1735455"/>
            <a:ext cx="6096000" cy="583565"/>
          </a:xfrm>
          <a:prstGeom prst="rect">
            <a:avLst/>
          </a:prstGeom>
          <a:noFill/>
        </p:spPr>
        <p:txBody>
          <a:bodyPr wrap="square" rtlCol="0" anchor="t">
            <a:spAutoFit/>
          </a:bodyPr>
          <a:lstStyle/>
          <a:p>
            <a:pPr lvl="0" algn="l">
              <a:buClrTx/>
              <a:buSzTx/>
              <a:buFontTx/>
            </a:pPr>
            <a:r>
              <a:rPr lang="zh-CN" altLang="en-US" sz="3200" b="1" dirty="0">
                <a:solidFill>
                  <a:srgbClr val="FF0000"/>
                </a:solidFill>
                <a:latin typeface="微软雅黑" panose="020B0503020204020204" charset="-122"/>
                <a:ea typeface="微软雅黑" panose="020B0503020204020204" charset="-122"/>
                <a:cs typeface="微软雅黑" panose="020B0503020204020204" charset="-122"/>
                <a:sym typeface="+mn-ea"/>
              </a:rPr>
              <a:t>(B)</a:t>
            </a:r>
            <a:endParaRPr lang="zh-CN" altLang="en-US" sz="3200" b="1" dirty="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userDrawn="1">
            <p:custDataLst>
              <p:tags r:id="rId1"/>
            </p:custDataLst>
          </p:nvPr>
        </p:nvPicPr>
        <p:blipFill rotWithShape="1">
          <a:blip r:embed="rId2"/>
          <a:srcRect/>
          <a:stretch>
            <a:fillRect/>
          </a:stretch>
        </p:blipFill>
        <p:spPr>
          <a:xfrm rot="16635317" flipH="1">
            <a:off x="11172190" y="-154940"/>
            <a:ext cx="1035050" cy="881380"/>
          </a:xfrm>
          <a:prstGeom prst="rect">
            <a:avLst/>
          </a:prstGeom>
        </p:spPr>
      </p:pic>
      <p:grpSp>
        <p:nvGrpSpPr>
          <p:cNvPr id="4" name="组合 3"/>
          <p:cNvGrpSpPr/>
          <p:nvPr userDrawn="1">
            <p:custDataLst>
              <p:tags r:id="rId3"/>
            </p:custDataLst>
          </p:nvPr>
        </p:nvGrpSpPr>
        <p:grpSpPr>
          <a:xfrm>
            <a:off x="0" y="4886325"/>
            <a:ext cx="712470" cy="1971675"/>
            <a:chOff x="0" y="4391345"/>
            <a:chExt cx="891702" cy="2466656"/>
          </a:xfrm>
        </p:grpSpPr>
        <p:pic>
          <p:nvPicPr>
            <p:cNvPr id="5" name="图片 4"/>
            <p:cNvPicPr>
              <a:picLocks noChangeAspect="1"/>
            </p:cNvPicPr>
            <p:nvPr>
              <p:custDataLst>
                <p:tags r:id="rId4"/>
              </p:custDataLst>
            </p:nvPr>
          </p:nvPicPr>
          <p:blipFill rotWithShape="1">
            <a:blip r:embed="rId5"/>
            <a:srcRect/>
            <a:stretch>
              <a:fillRect/>
            </a:stretch>
          </p:blipFill>
          <p:spPr>
            <a:xfrm>
              <a:off x="0" y="5917327"/>
              <a:ext cx="891702" cy="940674"/>
            </a:xfrm>
            <a:prstGeom prst="rect">
              <a:avLst/>
            </a:prstGeom>
          </p:spPr>
        </p:pic>
        <p:pic>
          <p:nvPicPr>
            <p:cNvPr id="9" name="图片 8"/>
            <p:cNvPicPr>
              <a:picLocks noChangeAspect="1"/>
            </p:cNvPicPr>
            <p:nvPr>
              <p:custDataLst>
                <p:tags r:id="rId6"/>
              </p:custDataLst>
            </p:nvPr>
          </p:nvPicPr>
          <p:blipFill>
            <a:blip r:embed="rId7"/>
            <a:stretch>
              <a:fillRect/>
            </a:stretch>
          </p:blipFill>
          <p:spPr>
            <a:xfrm rot="1953062" flipH="1">
              <a:off x="67048" y="4391345"/>
              <a:ext cx="757605" cy="2455724"/>
            </a:xfrm>
            <a:prstGeom prst="rect">
              <a:avLst/>
            </a:prstGeom>
          </p:spPr>
        </p:pic>
      </p:grpSp>
      <p:sp>
        <p:nvSpPr>
          <p:cNvPr id="100" name="文本框 99"/>
          <p:cNvSpPr txBox="1"/>
          <p:nvPr/>
        </p:nvSpPr>
        <p:spPr>
          <a:xfrm>
            <a:off x="1292225" y="1247775"/>
            <a:ext cx="9138920" cy="3456305"/>
          </a:xfrm>
          <a:prstGeom prst="rect">
            <a:avLst/>
          </a:prstGeom>
        </p:spPr>
        <p:txBody>
          <a:bodyPr wrap="square" anchor="ctr" anchorCtr="0">
            <a:normAutofit/>
          </a:bodyPr>
          <a:lstStyle>
            <a:defPPr>
              <a:defRPr lang="zh-CN"/>
            </a:defPPr>
            <a:lvl1pPr>
              <a:defRPr sz="2000"/>
            </a:lvl1pPr>
          </a:lstStyle>
          <a:p>
            <a:pPr lvl="0" algn="l">
              <a:buClrTx/>
              <a:buSzTx/>
              <a:buFontTx/>
            </a:pPr>
            <a:r>
              <a:rPr lang="en-US" altLang="zh-CN" sz="3200" b="1" dirty="0">
                <a:solidFill>
                  <a:srgbClr val="000000"/>
                </a:solidFill>
                <a:latin typeface="微软雅黑" panose="020B0503020204020204" charset="-122"/>
                <a:ea typeface="微软雅黑" panose="020B0503020204020204" charset="-122"/>
                <a:cs typeface="微软雅黑" panose="020B0503020204020204" charset="-122"/>
                <a:sym typeface="+mn-ea"/>
              </a:rPr>
              <a:t>3</a:t>
            </a:r>
            <a:r>
              <a:rPr lang="zh-CN" altLang="en-US" sz="3200" b="1" dirty="0">
                <a:solidFill>
                  <a:srgbClr val="000000"/>
                </a:solidFill>
                <a:latin typeface="微软雅黑" panose="020B0503020204020204" charset="-122"/>
                <a:ea typeface="微软雅黑" panose="020B0503020204020204" charset="-122"/>
                <a:cs typeface="微软雅黑" panose="020B0503020204020204" charset="-122"/>
                <a:sym typeface="+mn-ea"/>
              </a:rPr>
              <a:t>、我国陆地面积占世界第三位，但人均土地占有量却不足世界水平的</a:t>
            </a:r>
            <a:r>
              <a:rPr lang="zh-CN" altLang="en-US" sz="3200" b="1" u="sng" dirty="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altLang="zh-CN" sz="3200" b="1" u="sng" dirty="0">
                <a:solidFill>
                  <a:srgbClr val="000000"/>
                </a:solidFill>
                <a:latin typeface="微软雅黑" panose="020B0503020204020204" charset="-122"/>
                <a:ea typeface="微软雅黑" panose="020B0503020204020204" charset="-122"/>
                <a:cs typeface="微软雅黑" panose="020B0503020204020204" charset="-122"/>
                <a:sym typeface="+mn-ea"/>
              </a:rPr>
              <a:t>              </a:t>
            </a:r>
            <a:r>
              <a:rPr lang="zh-CN" altLang="en-US" sz="3200" b="1" dirty="0">
                <a:solidFill>
                  <a:srgbClr val="000000"/>
                </a:solidFill>
                <a:latin typeface="微软雅黑" panose="020B0503020204020204" charset="-122"/>
                <a:ea typeface="微软雅黑" panose="020B0503020204020204" charset="-122"/>
                <a:cs typeface="微软雅黑" panose="020B0503020204020204" charset="-122"/>
                <a:sym typeface="+mn-ea"/>
              </a:rPr>
              <a:t>。</a:t>
            </a:r>
            <a:endParaRPr lang="zh-CN" altLang="en-US" sz="3200" b="1" dirty="0">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buFontTx/>
            </a:pPr>
            <a:r>
              <a:rPr lang="zh-CN" altLang="en-US" sz="3200" b="1" dirty="0">
                <a:solidFill>
                  <a:srgbClr val="000000"/>
                </a:solidFill>
                <a:latin typeface="微软雅黑" panose="020B0503020204020204" charset="-122"/>
                <a:ea typeface="微软雅黑" panose="020B0503020204020204" charset="-122"/>
                <a:cs typeface="微软雅黑" panose="020B0503020204020204" charset="-122"/>
                <a:sym typeface="+mn-ea"/>
              </a:rPr>
              <a:t>A、1/2 </a:t>
            </a:r>
            <a:endParaRPr lang="zh-CN" altLang="en-US" sz="3200" b="1" dirty="0">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buFontTx/>
            </a:pPr>
            <a:r>
              <a:rPr lang="zh-CN" altLang="en-US" sz="3200" b="1" dirty="0">
                <a:solidFill>
                  <a:srgbClr val="000000"/>
                </a:solidFill>
                <a:latin typeface="微软雅黑" panose="020B0503020204020204" charset="-122"/>
                <a:ea typeface="微软雅黑" panose="020B0503020204020204" charset="-122"/>
                <a:cs typeface="微软雅黑" panose="020B0503020204020204" charset="-122"/>
                <a:sym typeface="+mn-ea"/>
              </a:rPr>
              <a:t>B、1/3 </a:t>
            </a:r>
            <a:endParaRPr lang="zh-CN" altLang="en-US" sz="3200" b="1" dirty="0">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buFontTx/>
            </a:pPr>
            <a:r>
              <a:rPr lang="zh-CN" altLang="en-US" sz="3200" b="1" dirty="0">
                <a:solidFill>
                  <a:srgbClr val="000000"/>
                </a:solidFill>
                <a:latin typeface="微软雅黑" panose="020B0503020204020204" charset="-122"/>
                <a:ea typeface="微软雅黑" panose="020B0503020204020204" charset="-122"/>
                <a:cs typeface="微软雅黑" panose="020B0503020204020204" charset="-122"/>
                <a:sym typeface="+mn-ea"/>
              </a:rPr>
              <a:t>C、2/5  </a:t>
            </a:r>
            <a:endParaRPr lang="zh-CN" altLang="en-US" sz="3200" b="1" dirty="0">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buFontTx/>
            </a:pPr>
            <a:r>
              <a:rPr lang="zh-CN" altLang="en-US" sz="3200" b="1" dirty="0">
                <a:solidFill>
                  <a:srgbClr val="000000"/>
                </a:solidFill>
                <a:latin typeface="微软雅黑" panose="020B0503020204020204" charset="-122"/>
                <a:ea typeface="微软雅黑" panose="020B0503020204020204" charset="-122"/>
                <a:cs typeface="微软雅黑" panose="020B0503020204020204" charset="-122"/>
                <a:sym typeface="+mn-ea"/>
              </a:rPr>
              <a:t>D、1/4</a:t>
            </a:r>
            <a:endParaRPr lang="zh-CN" altLang="en-US" sz="3200" b="1" dirty="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6896735" y="2101850"/>
            <a:ext cx="6096000" cy="583565"/>
          </a:xfrm>
          <a:prstGeom prst="rect">
            <a:avLst/>
          </a:prstGeom>
          <a:noFill/>
        </p:spPr>
        <p:txBody>
          <a:bodyPr wrap="square" rtlCol="0" anchor="t">
            <a:spAutoFit/>
          </a:bodyPr>
          <a:lstStyle/>
          <a:p>
            <a:pPr lvl="0" algn="l">
              <a:buClrTx/>
              <a:buSzTx/>
              <a:buFontTx/>
            </a:pPr>
            <a:r>
              <a:rPr lang="zh-CN" altLang="en-US" sz="3200" b="1" dirty="0">
                <a:solidFill>
                  <a:srgbClr val="FF0000"/>
                </a:solidFill>
                <a:latin typeface="微软雅黑" panose="020B0503020204020204" charset="-122"/>
                <a:ea typeface="微软雅黑" panose="020B0503020204020204" charset="-122"/>
                <a:cs typeface="微软雅黑" panose="020B0503020204020204" charset="-122"/>
                <a:sym typeface="+mn-ea"/>
              </a:rPr>
              <a:t>(A) </a:t>
            </a:r>
            <a:endParaRPr lang="zh-CN" altLang="en-US" sz="3200" b="1" dirty="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userDrawn="1">
            <p:custDataLst>
              <p:tags r:id="rId1"/>
            </p:custDataLst>
          </p:nvPr>
        </p:nvPicPr>
        <p:blipFill rotWithShape="1">
          <a:blip r:embed="rId2"/>
          <a:srcRect/>
          <a:stretch>
            <a:fillRect/>
          </a:stretch>
        </p:blipFill>
        <p:spPr>
          <a:xfrm rot="16635317" flipH="1">
            <a:off x="11172190" y="-154940"/>
            <a:ext cx="1035050" cy="881380"/>
          </a:xfrm>
          <a:prstGeom prst="rect">
            <a:avLst/>
          </a:prstGeom>
        </p:spPr>
      </p:pic>
      <p:grpSp>
        <p:nvGrpSpPr>
          <p:cNvPr id="4" name="组合 3"/>
          <p:cNvGrpSpPr/>
          <p:nvPr userDrawn="1">
            <p:custDataLst>
              <p:tags r:id="rId3"/>
            </p:custDataLst>
          </p:nvPr>
        </p:nvGrpSpPr>
        <p:grpSpPr>
          <a:xfrm>
            <a:off x="0" y="4886325"/>
            <a:ext cx="712470" cy="1971675"/>
            <a:chOff x="0" y="4391345"/>
            <a:chExt cx="891702" cy="2466656"/>
          </a:xfrm>
        </p:grpSpPr>
        <p:pic>
          <p:nvPicPr>
            <p:cNvPr id="5" name="图片 4"/>
            <p:cNvPicPr>
              <a:picLocks noChangeAspect="1"/>
            </p:cNvPicPr>
            <p:nvPr>
              <p:custDataLst>
                <p:tags r:id="rId4"/>
              </p:custDataLst>
            </p:nvPr>
          </p:nvPicPr>
          <p:blipFill rotWithShape="1">
            <a:blip r:embed="rId5"/>
            <a:srcRect/>
            <a:stretch>
              <a:fillRect/>
            </a:stretch>
          </p:blipFill>
          <p:spPr>
            <a:xfrm>
              <a:off x="0" y="5917327"/>
              <a:ext cx="891702" cy="940674"/>
            </a:xfrm>
            <a:prstGeom prst="rect">
              <a:avLst/>
            </a:prstGeom>
          </p:spPr>
        </p:pic>
        <p:pic>
          <p:nvPicPr>
            <p:cNvPr id="9" name="图片 8"/>
            <p:cNvPicPr>
              <a:picLocks noChangeAspect="1"/>
            </p:cNvPicPr>
            <p:nvPr>
              <p:custDataLst>
                <p:tags r:id="rId6"/>
              </p:custDataLst>
            </p:nvPr>
          </p:nvPicPr>
          <p:blipFill>
            <a:blip r:embed="rId7"/>
            <a:stretch>
              <a:fillRect/>
            </a:stretch>
          </p:blipFill>
          <p:spPr>
            <a:xfrm rot="1953062" flipH="1">
              <a:off x="67048" y="4391345"/>
              <a:ext cx="757605" cy="2455724"/>
            </a:xfrm>
            <a:prstGeom prst="rect">
              <a:avLst/>
            </a:prstGeom>
          </p:spPr>
        </p:pic>
      </p:grpSp>
      <p:sp>
        <p:nvSpPr>
          <p:cNvPr id="100" name="文本框 99"/>
          <p:cNvSpPr txBox="1"/>
          <p:nvPr/>
        </p:nvSpPr>
        <p:spPr>
          <a:xfrm>
            <a:off x="1139190" y="1119505"/>
            <a:ext cx="9665970" cy="4091305"/>
          </a:xfrm>
          <a:prstGeom prst="rect">
            <a:avLst/>
          </a:prstGeom>
        </p:spPr>
        <p:txBody>
          <a:bodyPr wrap="square" anchor="ctr" anchorCtr="0">
            <a:normAutofit lnSpcReduction="10000"/>
          </a:bodyPr>
          <a:lstStyle>
            <a:defPPr>
              <a:defRPr lang="zh-CN"/>
            </a:defPPr>
            <a:lvl1pPr>
              <a:defRPr sz="2000"/>
            </a:lvl1pPr>
          </a:lstStyle>
          <a:p>
            <a:pPr lvl="0" algn="l">
              <a:buClrTx/>
              <a:buSzTx/>
              <a:buFontTx/>
            </a:pPr>
            <a:r>
              <a:rPr lang="en-US" altLang="zh-CN" sz="3200" b="1" dirty="0">
                <a:solidFill>
                  <a:srgbClr val="000000"/>
                </a:solidFill>
                <a:latin typeface="微软雅黑" panose="020B0503020204020204" charset="-122"/>
                <a:ea typeface="微软雅黑" panose="020B0503020204020204" charset="-122"/>
                <a:cs typeface="微软雅黑" panose="020B0503020204020204" charset="-122"/>
                <a:sym typeface="+mn-ea"/>
              </a:rPr>
              <a:t>4、以下说法哪种是错误的</a:t>
            </a:r>
            <a:r>
              <a:rPr lang="en-US" altLang="zh-CN" sz="3200" b="1" u="sng" dirty="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altLang="zh-CN" sz="3200" b="1" dirty="0">
                <a:solidFill>
                  <a:srgbClr val="000000"/>
                </a:solidFill>
                <a:latin typeface="微软雅黑" panose="020B0503020204020204" charset="-122"/>
                <a:ea typeface="微软雅黑" panose="020B0503020204020204" charset="-122"/>
                <a:cs typeface="微软雅黑" panose="020B0503020204020204" charset="-122"/>
                <a:sym typeface="+mn-ea"/>
              </a:rPr>
              <a:t> </a:t>
            </a:r>
            <a:r>
              <a:rPr lang="zh-CN" altLang="en-US" sz="3200" b="1" dirty="0">
                <a:solidFill>
                  <a:srgbClr val="000000"/>
                </a:solidFill>
                <a:latin typeface="微软雅黑" panose="020B0503020204020204" charset="-122"/>
                <a:ea typeface="微软雅黑" panose="020B0503020204020204" charset="-122"/>
                <a:cs typeface="微软雅黑" panose="020B0503020204020204" charset="-122"/>
                <a:sym typeface="+mn-ea"/>
              </a:rPr>
              <a:t>。</a:t>
            </a:r>
            <a:endParaRPr lang="en-US" altLang="zh-CN" sz="3200" b="1" dirty="0">
              <a:solidFill>
                <a:srgbClr val="FF0000"/>
              </a:solidFill>
              <a:latin typeface="微软雅黑" panose="020B0503020204020204" charset="-122"/>
              <a:ea typeface="微软雅黑" panose="020B0503020204020204" charset="-122"/>
              <a:cs typeface="微软雅黑" panose="020B0503020204020204" charset="-122"/>
              <a:sym typeface="+mn-ea"/>
            </a:endParaRPr>
          </a:p>
          <a:p>
            <a:pPr lvl="0" algn="l">
              <a:buClrTx/>
              <a:buSzTx/>
              <a:buFontTx/>
            </a:pPr>
            <a:endParaRPr lang="en-US" altLang="zh-CN" sz="3200" b="1" dirty="0">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buFontTx/>
            </a:pPr>
            <a:endParaRPr lang="en-US" altLang="zh-CN" sz="3200" b="1" dirty="0">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buFontTx/>
            </a:pPr>
            <a:r>
              <a:rPr lang="en-US" altLang="zh-CN" sz="3200" b="1" dirty="0">
                <a:solidFill>
                  <a:srgbClr val="000000"/>
                </a:solidFill>
                <a:latin typeface="微软雅黑" panose="020B0503020204020204" charset="-122"/>
                <a:ea typeface="微软雅黑" panose="020B0503020204020204" charset="-122"/>
                <a:cs typeface="微软雅黑" panose="020B0503020204020204" charset="-122"/>
                <a:sym typeface="+mn-ea"/>
              </a:rPr>
              <a:t>A</a:t>
            </a:r>
            <a:r>
              <a:rPr lang="zh-CN" altLang="en-US" sz="3200" b="1" dirty="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altLang="zh-CN" sz="3200" b="1" dirty="0">
                <a:solidFill>
                  <a:srgbClr val="000000"/>
                </a:solidFill>
                <a:latin typeface="微软雅黑" panose="020B0503020204020204" charset="-122"/>
                <a:ea typeface="微软雅黑" panose="020B0503020204020204" charset="-122"/>
                <a:cs typeface="微软雅黑" panose="020B0503020204020204" charset="-122"/>
                <a:sym typeface="+mn-ea"/>
              </a:rPr>
              <a:t>三个废餐盒可以做一把学生用尺 </a:t>
            </a:r>
            <a:endParaRPr lang="en-US" altLang="zh-CN" sz="3200" b="1" dirty="0">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buFontTx/>
            </a:pPr>
            <a:r>
              <a:rPr lang="en-US" altLang="zh-CN" sz="3200" b="1" dirty="0">
                <a:solidFill>
                  <a:srgbClr val="000000"/>
                </a:solidFill>
                <a:latin typeface="微软雅黑" panose="020B0503020204020204" charset="-122"/>
                <a:ea typeface="微软雅黑" panose="020B0503020204020204" charset="-122"/>
                <a:cs typeface="微软雅黑" panose="020B0503020204020204" charset="-122"/>
                <a:sym typeface="+mn-ea"/>
              </a:rPr>
              <a:t>B</a:t>
            </a:r>
            <a:r>
              <a:rPr lang="zh-CN" altLang="en-US" sz="3200" b="1" dirty="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altLang="zh-CN" sz="3200" b="1" dirty="0">
                <a:solidFill>
                  <a:srgbClr val="000000"/>
                </a:solidFill>
                <a:latin typeface="微软雅黑" panose="020B0503020204020204" charset="-122"/>
                <a:ea typeface="微软雅黑" panose="020B0503020204020204" charset="-122"/>
                <a:cs typeface="微软雅黑" panose="020B0503020204020204" charset="-122"/>
                <a:sym typeface="+mn-ea"/>
              </a:rPr>
              <a:t>废易拉罐溶解后几乎可以100%的无数次循环再造</a:t>
            </a:r>
            <a:endParaRPr lang="en-US" altLang="zh-CN" sz="3200" b="1" dirty="0">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buFontTx/>
            </a:pPr>
            <a:r>
              <a:rPr lang="en-US" altLang="zh-CN" sz="3200" b="1" dirty="0">
                <a:solidFill>
                  <a:srgbClr val="000000"/>
                </a:solidFill>
                <a:latin typeface="微软雅黑" panose="020B0503020204020204" charset="-122"/>
                <a:ea typeface="微软雅黑" panose="020B0503020204020204" charset="-122"/>
                <a:cs typeface="微软雅黑" panose="020B0503020204020204" charset="-122"/>
                <a:sym typeface="+mn-ea"/>
              </a:rPr>
              <a:t>      成新罐</a:t>
            </a:r>
            <a:endParaRPr lang="en-US" altLang="zh-CN" sz="3200" b="1" dirty="0">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buFontTx/>
            </a:pPr>
            <a:r>
              <a:rPr lang="en-US" altLang="zh-CN" sz="3200" b="1" dirty="0">
                <a:solidFill>
                  <a:srgbClr val="000000"/>
                </a:solidFill>
                <a:latin typeface="微软雅黑" panose="020B0503020204020204" charset="-122"/>
                <a:ea typeface="微软雅黑" panose="020B0503020204020204" charset="-122"/>
                <a:cs typeface="微软雅黑" panose="020B0503020204020204" charset="-122"/>
                <a:sym typeface="+mn-ea"/>
              </a:rPr>
              <a:t>C</a:t>
            </a:r>
            <a:r>
              <a:rPr lang="zh-CN" altLang="en-US" sz="3200" b="1" dirty="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altLang="zh-CN" sz="3200" b="1" dirty="0">
                <a:solidFill>
                  <a:srgbClr val="000000"/>
                </a:solidFill>
                <a:latin typeface="微软雅黑" panose="020B0503020204020204" charset="-122"/>
                <a:ea typeface="微软雅黑" panose="020B0503020204020204" charset="-122"/>
                <a:cs typeface="微软雅黑" panose="020B0503020204020204" charset="-122"/>
                <a:sym typeface="+mn-ea"/>
              </a:rPr>
              <a:t>废玻璃无法回收利用</a:t>
            </a:r>
            <a:endParaRPr lang="en-US" altLang="zh-CN" sz="3200" b="1" dirty="0">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buFontTx/>
            </a:pPr>
            <a:r>
              <a:rPr lang="en-US" altLang="zh-CN" sz="3200" b="1" dirty="0">
                <a:solidFill>
                  <a:srgbClr val="000000"/>
                </a:solidFill>
                <a:latin typeface="微软雅黑" panose="020B0503020204020204" charset="-122"/>
                <a:ea typeface="微软雅黑" panose="020B0503020204020204" charset="-122"/>
                <a:cs typeface="微软雅黑" panose="020B0503020204020204" charset="-122"/>
                <a:sym typeface="+mn-ea"/>
              </a:rPr>
              <a:t>D</a:t>
            </a:r>
            <a:r>
              <a:rPr lang="zh-CN" altLang="en-US" sz="3200" b="1" dirty="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altLang="zh-CN" sz="3200" b="1" dirty="0">
                <a:solidFill>
                  <a:srgbClr val="000000"/>
                </a:solidFill>
                <a:latin typeface="微软雅黑" panose="020B0503020204020204" charset="-122"/>
                <a:ea typeface="微软雅黑" panose="020B0503020204020204" charset="-122"/>
                <a:cs typeface="微软雅黑" panose="020B0503020204020204" charset="-122"/>
                <a:sym typeface="+mn-ea"/>
              </a:rPr>
              <a:t>我国白色垃圾污染很严重</a:t>
            </a:r>
            <a:endParaRPr lang="en-US" altLang="zh-CN" sz="3200" b="1" dirty="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6228080" y="959485"/>
            <a:ext cx="6096000" cy="583565"/>
          </a:xfrm>
          <a:prstGeom prst="rect">
            <a:avLst/>
          </a:prstGeom>
          <a:noFill/>
        </p:spPr>
        <p:txBody>
          <a:bodyPr wrap="square" rtlCol="0" anchor="t">
            <a:spAutoFit/>
          </a:bodyPr>
          <a:lstStyle/>
          <a:p>
            <a:r>
              <a:rPr lang="en-US" altLang="zh-CN" sz="3200" b="1" dirty="0">
                <a:solidFill>
                  <a:srgbClr val="FF0000"/>
                </a:solidFill>
                <a:latin typeface="微软雅黑" panose="020B0503020204020204" charset="-122"/>
                <a:ea typeface="微软雅黑" panose="020B0503020204020204" charset="-122"/>
                <a:cs typeface="微软雅黑" panose="020B0503020204020204" charset="-122"/>
                <a:sym typeface="+mn-ea"/>
              </a:rPr>
              <a:t>（B) </a:t>
            </a:r>
            <a:endParaRPr lang="en-US" altLang="zh-CN" sz="3200" b="1" dirty="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userDrawn="1">
            <p:custDataLst>
              <p:tags r:id="rId1"/>
            </p:custDataLst>
          </p:nvPr>
        </p:nvPicPr>
        <p:blipFill rotWithShape="1">
          <a:blip r:embed="rId2"/>
          <a:srcRect/>
          <a:stretch>
            <a:fillRect/>
          </a:stretch>
        </p:blipFill>
        <p:spPr>
          <a:xfrm rot="16635317" flipH="1">
            <a:off x="11172190" y="-154940"/>
            <a:ext cx="1035050" cy="881380"/>
          </a:xfrm>
          <a:prstGeom prst="rect">
            <a:avLst/>
          </a:prstGeom>
        </p:spPr>
      </p:pic>
      <p:grpSp>
        <p:nvGrpSpPr>
          <p:cNvPr id="4" name="组合 3"/>
          <p:cNvGrpSpPr/>
          <p:nvPr userDrawn="1">
            <p:custDataLst>
              <p:tags r:id="rId3"/>
            </p:custDataLst>
          </p:nvPr>
        </p:nvGrpSpPr>
        <p:grpSpPr>
          <a:xfrm>
            <a:off x="0" y="4886325"/>
            <a:ext cx="712470" cy="1971675"/>
            <a:chOff x="0" y="4391345"/>
            <a:chExt cx="891702" cy="2466656"/>
          </a:xfrm>
        </p:grpSpPr>
        <p:pic>
          <p:nvPicPr>
            <p:cNvPr id="5" name="图片 4"/>
            <p:cNvPicPr>
              <a:picLocks noChangeAspect="1"/>
            </p:cNvPicPr>
            <p:nvPr>
              <p:custDataLst>
                <p:tags r:id="rId4"/>
              </p:custDataLst>
            </p:nvPr>
          </p:nvPicPr>
          <p:blipFill rotWithShape="1">
            <a:blip r:embed="rId5"/>
            <a:srcRect/>
            <a:stretch>
              <a:fillRect/>
            </a:stretch>
          </p:blipFill>
          <p:spPr>
            <a:xfrm>
              <a:off x="0" y="5917327"/>
              <a:ext cx="891702" cy="940674"/>
            </a:xfrm>
            <a:prstGeom prst="rect">
              <a:avLst/>
            </a:prstGeom>
          </p:spPr>
        </p:pic>
        <p:pic>
          <p:nvPicPr>
            <p:cNvPr id="9" name="图片 8"/>
            <p:cNvPicPr>
              <a:picLocks noChangeAspect="1"/>
            </p:cNvPicPr>
            <p:nvPr>
              <p:custDataLst>
                <p:tags r:id="rId6"/>
              </p:custDataLst>
            </p:nvPr>
          </p:nvPicPr>
          <p:blipFill>
            <a:blip r:embed="rId7"/>
            <a:stretch>
              <a:fillRect/>
            </a:stretch>
          </p:blipFill>
          <p:spPr>
            <a:xfrm rot="1953062" flipH="1">
              <a:off x="67048" y="4391345"/>
              <a:ext cx="757605" cy="2455724"/>
            </a:xfrm>
            <a:prstGeom prst="rect">
              <a:avLst/>
            </a:prstGeom>
          </p:spPr>
        </p:pic>
      </p:grpSp>
      <p:sp>
        <p:nvSpPr>
          <p:cNvPr id="100" name="文本框 99"/>
          <p:cNvSpPr txBox="1"/>
          <p:nvPr/>
        </p:nvSpPr>
        <p:spPr>
          <a:xfrm>
            <a:off x="1213485" y="688340"/>
            <a:ext cx="9765030" cy="5250815"/>
          </a:xfrm>
          <a:prstGeom prst="rect">
            <a:avLst/>
          </a:prstGeom>
        </p:spPr>
        <p:txBody>
          <a:bodyPr wrap="square" anchor="ctr" anchorCtr="0">
            <a:noAutofit/>
          </a:bodyPr>
          <a:lstStyle>
            <a:defPPr>
              <a:defRPr lang="zh-CN"/>
            </a:defPPr>
            <a:lvl1pPr>
              <a:defRPr sz="2000"/>
            </a:lvl1pPr>
          </a:lstStyle>
          <a:p>
            <a:pPr lvl="0" algn="l">
              <a:buClrTx/>
              <a:buSzTx/>
              <a:buFontTx/>
            </a:pPr>
            <a:r>
              <a:rPr lang="en-US" altLang="zh-CN" sz="3200" b="1" dirty="0">
                <a:solidFill>
                  <a:srgbClr val="000000"/>
                </a:solidFill>
                <a:latin typeface="微软雅黑" panose="020B0503020204020204" charset="-122"/>
                <a:ea typeface="微软雅黑" panose="020B0503020204020204" charset="-122"/>
                <a:cs typeface="微软雅黑" panose="020B0503020204020204" charset="-122"/>
                <a:sym typeface="+mn-ea"/>
              </a:rPr>
              <a:t>5</a:t>
            </a:r>
            <a:r>
              <a:rPr lang="zh-CN" altLang="en-US" sz="3200" b="1" dirty="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altLang="zh-CN" sz="3200" b="1" dirty="0">
                <a:solidFill>
                  <a:srgbClr val="000000"/>
                </a:solidFill>
                <a:latin typeface="微软雅黑" panose="020B0503020204020204" charset="-122"/>
                <a:ea typeface="微软雅黑" panose="020B0503020204020204" charset="-122"/>
                <a:cs typeface="微软雅黑" panose="020B0503020204020204" charset="-122"/>
                <a:sym typeface="+mn-ea"/>
              </a:rPr>
              <a:t>下列情况可能引起水污染的是</a:t>
            </a:r>
            <a:r>
              <a:rPr lang="en-US" altLang="zh-CN" sz="3200" b="1" u="sng" dirty="0">
                <a:solidFill>
                  <a:srgbClr val="000000"/>
                </a:solidFill>
                <a:latin typeface="微软雅黑" panose="020B0503020204020204" charset="-122"/>
                <a:ea typeface="微软雅黑" panose="020B0503020204020204" charset="-122"/>
                <a:cs typeface="微软雅黑" panose="020B0503020204020204" charset="-122"/>
                <a:sym typeface="+mn-ea"/>
              </a:rPr>
              <a:t>               </a:t>
            </a:r>
            <a:r>
              <a:rPr lang="zh-CN" altLang="en-US" sz="3200" b="1" dirty="0">
                <a:solidFill>
                  <a:srgbClr val="000000"/>
                </a:solidFill>
                <a:latin typeface="微软雅黑" panose="020B0503020204020204" charset="-122"/>
                <a:ea typeface="微软雅黑" panose="020B0503020204020204" charset="-122"/>
                <a:cs typeface="微软雅黑" panose="020B0503020204020204" charset="-122"/>
                <a:sym typeface="+mn-ea"/>
              </a:rPr>
              <a:t>。</a:t>
            </a:r>
            <a:endParaRPr lang="en-US" altLang="zh-CN" sz="3200" b="1" dirty="0">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buFontTx/>
            </a:pPr>
            <a:r>
              <a:rPr lang="en-US" altLang="zh-CN" sz="3200" b="1" dirty="0">
                <a:solidFill>
                  <a:srgbClr val="000000"/>
                </a:solidFill>
                <a:latin typeface="微软雅黑" panose="020B0503020204020204" charset="-122"/>
                <a:ea typeface="微软雅黑" panose="020B0503020204020204" charset="-122"/>
                <a:cs typeface="微软雅黑" panose="020B0503020204020204" charset="-122"/>
                <a:sym typeface="+mn-ea"/>
              </a:rPr>
              <a:t>①农业生产中农药、化肥使用不当；②生活中大量使用含磷洗涤剂；③工业生产中“三废”排放不当；④生活污水的任意排放；⑤石油运输过程中因泄漏流入江河；⑥原子核反应堆的残留物随意排放。</a:t>
            </a:r>
            <a:endParaRPr lang="en-US" altLang="zh-CN" sz="3200" b="1" dirty="0">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buFontTx/>
            </a:pPr>
            <a:endParaRPr lang="en-US" altLang="zh-CN" sz="3200" b="1" dirty="0">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buFontTx/>
            </a:pPr>
            <a:r>
              <a:rPr lang="en-US" altLang="zh-CN" sz="3200" b="1" dirty="0">
                <a:solidFill>
                  <a:srgbClr val="000000"/>
                </a:solidFill>
                <a:latin typeface="微软雅黑" panose="020B0503020204020204" charset="-122"/>
                <a:ea typeface="微软雅黑" panose="020B0503020204020204" charset="-122"/>
                <a:cs typeface="微软雅黑" panose="020B0503020204020204" charset="-122"/>
                <a:sym typeface="+mn-ea"/>
              </a:rPr>
              <a:t>A、①③④⑤</a:t>
            </a:r>
            <a:endParaRPr lang="en-US" altLang="zh-CN" sz="3200" b="1" dirty="0">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buFontTx/>
            </a:pPr>
            <a:r>
              <a:rPr lang="en-US" altLang="zh-CN" sz="3200" b="1" dirty="0">
                <a:solidFill>
                  <a:srgbClr val="000000"/>
                </a:solidFill>
                <a:latin typeface="微软雅黑" panose="020B0503020204020204" charset="-122"/>
                <a:ea typeface="微软雅黑" panose="020B0503020204020204" charset="-122"/>
                <a:cs typeface="微软雅黑" panose="020B0503020204020204" charset="-122"/>
                <a:sym typeface="+mn-ea"/>
              </a:rPr>
              <a:t>B、①③⑤⑥</a:t>
            </a:r>
            <a:endParaRPr lang="en-US" altLang="zh-CN" sz="3200" b="1" dirty="0">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buFontTx/>
            </a:pPr>
            <a:r>
              <a:rPr lang="en-US" altLang="zh-CN" sz="3200" b="1" dirty="0">
                <a:solidFill>
                  <a:srgbClr val="000000"/>
                </a:solidFill>
                <a:latin typeface="微软雅黑" panose="020B0503020204020204" charset="-122"/>
                <a:ea typeface="微软雅黑" panose="020B0503020204020204" charset="-122"/>
                <a:cs typeface="微软雅黑" panose="020B0503020204020204" charset="-122"/>
                <a:sym typeface="+mn-ea"/>
              </a:rPr>
              <a:t>C、①②③⑥</a:t>
            </a:r>
            <a:endParaRPr lang="en-US" altLang="zh-CN" sz="3200" b="1" dirty="0">
              <a:solidFill>
                <a:srgbClr val="000000"/>
              </a:solidFill>
              <a:latin typeface="微软雅黑" panose="020B0503020204020204" charset="-122"/>
              <a:ea typeface="微软雅黑" panose="020B0503020204020204" charset="-122"/>
              <a:cs typeface="微软雅黑" panose="020B0503020204020204" charset="-122"/>
              <a:sym typeface="+mn-ea"/>
            </a:endParaRPr>
          </a:p>
          <a:p>
            <a:pPr lvl="0" algn="l">
              <a:buClrTx/>
              <a:buSzTx/>
              <a:buFontTx/>
            </a:pPr>
            <a:r>
              <a:rPr lang="en-US" altLang="zh-CN" sz="3200" b="1" dirty="0">
                <a:solidFill>
                  <a:srgbClr val="000000"/>
                </a:solidFill>
                <a:latin typeface="微软雅黑" panose="020B0503020204020204" charset="-122"/>
                <a:ea typeface="微软雅黑" panose="020B0503020204020204" charset="-122"/>
                <a:cs typeface="微软雅黑" panose="020B0503020204020204" charset="-122"/>
                <a:sym typeface="+mn-ea"/>
              </a:rPr>
              <a:t>D、全部都是</a:t>
            </a:r>
            <a:endParaRPr lang="en-US" altLang="zh-CN" sz="3200" b="1" dirty="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7414260" y="517525"/>
            <a:ext cx="6096000" cy="583565"/>
          </a:xfrm>
          <a:prstGeom prst="rect">
            <a:avLst/>
          </a:prstGeom>
          <a:noFill/>
        </p:spPr>
        <p:txBody>
          <a:bodyPr wrap="square" rtlCol="0" anchor="t">
            <a:spAutoFit/>
          </a:bodyPr>
          <a:lstStyle/>
          <a:p>
            <a:r>
              <a:rPr lang="en-US" altLang="zh-CN" sz="3200" b="1" dirty="0">
                <a:solidFill>
                  <a:srgbClr val="FF0000"/>
                </a:solidFill>
                <a:latin typeface="微软雅黑" panose="020B0503020204020204" charset="-122"/>
                <a:ea typeface="微软雅黑" panose="020B0503020204020204" charset="-122"/>
                <a:cs typeface="微软雅黑" panose="020B0503020204020204" charset="-122"/>
                <a:sym typeface="+mn-ea"/>
              </a:rPr>
              <a:t>（ D ）</a:t>
            </a:r>
            <a:endParaRPr lang="en-US" altLang="zh-CN" sz="3200" b="1" dirty="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p="http://schemas.openxmlformats.org/presentationml/2006/main">
  <p:tag name="KSO_WM_UNIT_SUBTYPE" val="v"/>
  <p:tag name="KSO_WM_TEMPLATE_CATEGORY" val="chip"/>
  <p:tag name="KSO_WM_TEMPLATE_INDEX" val="20224828"/>
  <p:tag name="KSO_WM_UNIT_TYPE" val="i"/>
  <p:tag name="KSO_WM_UNIT_INDEX" val="1"/>
  <p:tag name="KSO_WM_UNIT_ID" val="chip20224828_10*i*1"/>
  <p:tag name="KSO_WM_BEAUTIFY_FLAG" val="#wm#"/>
  <p:tag name="KSO_WM_TAG_VERSION" val="1.0"/>
  <p:tag name="KSO_WM_CHIP_GROUPID" val="62e23da8295c1bf6da36d550"/>
  <p:tag name="KSO_WM_CHIP_XID" val="62e23dad295c1bf6da36d566"/>
  <p:tag name="KSO_WM_UNIT_DEC_AREA_ID" val="b23b91b3bc754a5d9ad7535f54c0462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b24c73bc145438db5b17e4431702f0d"/>
</p:tagLst>
</file>

<file path=ppt/tags/tag10.xml><?xml version="1.0" encoding="utf-8"?>
<p:tagLst xmlns:p="http://schemas.openxmlformats.org/presentationml/2006/main">
  <p:tag name="KSO_WM_UNIT_SUBTYPE" val="v"/>
  <p:tag name="KSO_WM_TEMPLATE_CATEGORY" val="chip"/>
  <p:tag name="KSO_WM_TEMPLATE_INDEX" val="20224828"/>
  <p:tag name="KSO_WM_UNIT_TYPE" val="i"/>
  <p:tag name="KSO_WM_UNIT_INDEX" val="1"/>
  <p:tag name="KSO_WM_UNIT_ID" val="chip20224828_13*i*1"/>
  <p:tag name="KSO_WM_BEAUTIFY_FLAG" val="#wm#"/>
  <p:tag name="KSO_WM_TAG_VERSION" val="1.0"/>
  <p:tag name="KSO_WM_CHIP_GROUPID" val="62e23da8295c1bf6da36d550"/>
  <p:tag name="KSO_WM_CHIP_XID" val="62e23dad295c1bf6da36d560"/>
  <p:tag name="KSO_WM_UNIT_DEC_AREA_ID" val="77e734a9cce24e32bb55635a62d9f53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3b69fd40f614a05a422af1a7c467f39"/>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xml><?xml version="1.0" encoding="utf-8"?>
<p:tagLst xmlns:p="http://schemas.openxmlformats.org/presentationml/2006/main">
  <p:tag name="KSO_WM_UNIT_SUBTYPE" val="r"/>
  <p:tag name="KSO_WM_TEMPLATE_CATEGORY" val="chip"/>
  <p:tag name="KSO_WM_TEMPLATE_INDEX" val="20224828"/>
  <p:tag name="KSO_WM_UNIT_TYPE" val="i"/>
  <p:tag name="KSO_WM_UNIT_INDEX" val="1"/>
  <p:tag name="KSO_WM_UNIT_ID" val="chip20224828_14*i*1"/>
  <p:tag name="KSO_WM_BEAUTIFY_FLAG" val="#wm#"/>
  <p:tag name="KSO_WM_TAG_VERSION" val="1.0"/>
  <p:tag name="KSO_WM_CHIP_GROUPID" val="62e23da8295c1bf6da36d550"/>
  <p:tag name="KSO_WM_CHIP_XID" val="62e23dad295c1bf6da36d55f"/>
  <p:tag name="KSO_WM_UNIT_DEC_AREA_ID" val="49973f341a724f438101cbc2a5dd5ca9"/>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7df89058feca4491ba4a73ad30dca0a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33.xml><?xml version="1.0" encoding="utf-8"?>
<p:tagLst xmlns:p="http://schemas.openxmlformats.org/presentationml/2006/main">
  <p:tag name="KSO_WM_TAG_VERSION" val="1.0"/>
  <p:tag name="KSO_WM_BEAUTIFY_FLAG" val="#wm#"/>
  <p:tag name="KSO_WM_UNIT_TYPE" val="a"/>
  <p:tag name="KSO_WM_UNIT_INDEX" val="1"/>
  <p:tag name="KSO_WM_UNIT_LAYERLEVEL" val="1"/>
  <p:tag name="KSO_WM_UNIT_VALUE" val="10"/>
  <p:tag name="KSO_WM_UNIT_ISCONTENTSTITLE" val="0"/>
  <p:tag name="KSO_WM_UNIT_HIGHLIGHT" val="0"/>
  <p:tag name="KSO_WM_UNIT_COMPATIBLE" val="0"/>
  <p:tag name="KSO_WM_UNIT_PRESET_TEXT" val="树叶手绘风总结报告"/>
  <p:tag name="KSO_WM_TEMPLATE_CATEGORY" val="custom"/>
  <p:tag name="KSO_WM_TEMPLATE_INDEX" val="20177418"/>
  <p:tag name="KSO_WM_UNIT_ID" val="custom20177418_1*a*1"/>
  <p:tag name="KSO_WM_UNIT_NOCLEAR" val="0"/>
  <p:tag name="KSO_WM_UNIT_DIAGRAM_ISNUMVISUAL" val="0"/>
  <p:tag name="KSO_WM_UNIT_DIAGRAM_ISREFERUNIT" val="0"/>
  <p:tag name="KSO_WM_UNIT_ISNUMDGMTITLE" val="0"/>
</p:tagLst>
</file>

<file path=ppt/tags/tag134.xml><?xml version="1.0" encoding="utf-8"?>
<p:tagLst xmlns:p="http://schemas.openxmlformats.org/presentationml/2006/main">
  <p:tag name="KSO_WM_UNIT_ISCONTENTSTITLE" val="0"/>
  <p:tag name="KSO_WM_UNIT_PRESET_TEXT" val="汇报人姓名"/>
  <p:tag name="KSO_WM_UNIT_NOCLEAR" val="0"/>
  <p:tag name="KSO_WM_UNIT_VALUE" val="10"/>
  <p:tag name="KSO_WM_UNIT_HIGHLIGHT" val="0"/>
  <p:tag name="KSO_WM_UNIT_COMPATIBLE" val="0"/>
  <p:tag name="KSO_WM_UNIT_DIAGRAM_ISNUMVISUAL" val="0"/>
  <p:tag name="KSO_WM_UNIT_DIAGRAM_ISREFERUNIT" val="0"/>
  <p:tag name="KSO_WM_UNIT_TYPE" val="b"/>
  <p:tag name="KSO_WM_UNIT_INDEX" val="2"/>
  <p:tag name="KSO_WM_UNIT_ID" val="custom20177418_1*b*2"/>
  <p:tag name="KSO_WM_TEMPLATE_CATEGORY" val="custom"/>
  <p:tag name="KSO_WM_TEMPLATE_INDEX" val="20177418"/>
  <p:tag name="KSO_WM_UNIT_LAYERLEVEL" val="1"/>
  <p:tag name="KSO_WM_TAG_VERSION" val="1.0"/>
  <p:tag name="KSO_WM_BEAUTIFY_FLAG" val="#wm#"/>
  <p:tag name="KSO_WM_UNIT_ISNUMDGMTITLE" val="0"/>
  <p:tag name="KSO_WM_UNIT_TEXT_FILL_FORE_SCHEMECOLOR_INDEX_BRIGHTNESS" val="0.15"/>
  <p:tag name="KSO_WM_UNIT_TEXT_FILL_FORE_SCHEMECOLOR_INDEX" val="13"/>
  <p:tag name="KSO_WM_UNIT_TEXT_FILL_TYPE" val="1"/>
</p:tagLst>
</file>

<file path=ppt/tags/tag135.xml><?xml version="1.0" encoding="utf-8"?>
<p:tagLst xmlns:p="http://schemas.openxmlformats.org/presentationml/2006/main">
  <p:tag name="KSO_WM_TAG_VERSION" val="1.0"/>
  <p:tag name="KSO_WM_SLIDE_ITEM_CNT" val="0"/>
  <p:tag name="KSO_WM_SLIDE_LAYOUT" val="a_b"/>
  <p:tag name="KSO_WM_SLIDE_LAYOUT_CNT" val="1_3"/>
  <p:tag name="KSO_WM_SLIDE_TYPE" val="title"/>
  <p:tag name="KSO_WM_BEAUTIFY_FLAG" val="#wm#"/>
  <p:tag name="KSO_WM_COMBINE_RELATE_SLIDE_ID" val="background20176890_1"/>
  <p:tag name="KSO_WM_TEMPLATE_CATEGORY" val="custom"/>
  <p:tag name="KSO_WM_TEMPLATE_INDEX" val="20177418"/>
  <p:tag name="KSO_WM_SLIDE_ID" val="custom20177418_1"/>
  <p:tag name="KSO_WM_SLIDE_INDEX" val="1"/>
  <p:tag name="KSO_WM_TEMPLATE_SUBCATEGORY" val="17"/>
  <p:tag name="KSO_WM_TEMPLATE_THUMBS_INDEX" val="1、10、11、25、26、28"/>
  <p:tag name="KSO_WM_SLIDE_SUBTYPE" val="pureTxt"/>
  <p:tag name="KSO_WM_TEMPLATE_MASTER_TYPE" val="1"/>
  <p:tag name="KSO_WM_TEMPLATE_COLOR_TYPE" val="1"/>
  <p:tag name="KSO_WM_TEMPLATE_MASTER_THUMB_INDEX" val="12"/>
</p:tagLst>
</file>

<file path=ppt/tags/tag136.xml><?xml version="1.0" encoding="utf-8"?>
<p:tagLst xmlns:p="http://schemas.openxmlformats.org/presentationml/2006/main">
  <p:tag name="KSO_WM_TAG_VERSION" val="1.0"/>
  <p:tag name="KSO_WM_SLIDE_ITEM_CNT" val="3"/>
  <p:tag name="KSO_WM_SLIDE_LAYOUT" val="a_l"/>
  <p:tag name="KSO_WM_SLIDE_LAYOUT_CNT" val="1_1"/>
  <p:tag name="KSO_WM_SLIDE_TYPE" val="contents"/>
  <p:tag name="KSO_WM_BEAUTIFY_FLAG" val="#wm#"/>
  <p:tag name="KSO_WM_COMBINE_RELATE_SLIDE_ID" val="diagram20170795_6"/>
  <p:tag name="KSO_WM_TEMPLATE_CATEGORY" val="custom"/>
  <p:tag name="KSO_WM_TEMPLATE_INDEX" val="20177418"/>
  <p:tag name="KSO_WM_SLIDE_ID" val="custom20177418_7"/>
  <p:tag name="KSO_WM_SLIDE_INDEX" val="7"/>
  <p:tag name="KSO_WM_DIAGRAM_GROUP_CODE" val="l1-1"/>
  <p:tag name="KSO_WM_TEMPLATE_SUBCATEGORY" val="17"/>
  <p:tag name="KSO_WM_SLIDE_DIAGTYPE" val="l"/>
  <p:tag name="KSO_WM_SLIDE_SUBTYPE" val="diag"/>
  <p:tag name="KSO_WM_TEMPLATE_MASTER_TYPE" val="1"/>
  <p:tag name="KSO_WM_TEMPLATE_COLOR_TYPE" val="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 name="WM_BEAUTIFY_SHAPE_IDENTITY" val="{17c24348-a354-4176-94a5-eb9c78c9ac9b}"/>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SLIDE_BACKGROUND_TYPE" val="general"/>
  <p:tag name="KSO_WM_SLIDE_BK_DARK_LIGHT" val="2"/>
  <p:tag name="WM_BEAUTIFY_SHAPE_IDENTITY" val="{d515e918-14b5-43c5-9375-7a75ad05b8cd}"/>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1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4"/>
  <p:tag name="KSO_WM_UNIT_LAYERLEVEL" val="1"/>
  <p:tag name="KSO_WM_TAG_VERSION" val="1.0"/>
  <p:tag name="KSO_WM_BEAUTIFY_FLAG" val="#wm#"/>
  <p:tag name="KSO_WM_UNIT_TYPE" val="i"/>
  <p:tag name="KSO_WM_UNIT_INDEX" val="4"/>
  <p:tag name="KSO_WM_SLIDE_BACKGROUND_TYPE" val="general"/>
  <p:tag name="KSO_WM_SLIDE_BK_DARK_LIGHT" val="2"/>
</p:tagLst>
</file>

<file path=ppt/tags/tag141.xml><?xml version="1.0" encoding="utf-8"?>
<p:tagLst xmlns:p="http://schemas.openxmlformats.org/presentationml/2006/main">
  <p:tag name="KSO_WM_SLIDE_ID" val="custom20225464_1"/>
  <p:tag name="KSO_WM_TEMPLATE_SUBCATEGORY" val="21"/>
  <p:tag name="KSO_WM_TEMPLATE_MASTER_TYPE" val="1"/>
  <p:tag name="KSO_WM_TEMPLATE_COLOR_TYPE" val="1"/>
  <p:tag name="KSO_WM_SLIDE_ITEM_CNT" val="0"/>
  <p:tag name="KSO_WM_SLIDE_INDEX" val="1"/>
  <p:tag name="KSO_WM_TAG_VERSION" val="1.0"/>
  <p:tag name="KSO_WM_BEAUTIFY_FLAG" val="#wm#"/>
  <p:tag name="KSO_WM_TEMPLATE_CATEGORY" val="custom"/>
  <p:tag name="KSO_WM_TEMPLATE_INDEX" val="20225464"/>
  <p:tag name="KSO_WM_SLIDE_LAYOUT" val="a_b_f"/>
  <p:tag name="KSO_WM_SLIDE_LAYOUT_CNT" val="1_1_2"/>
  <p:tag name="KSO_WM_CHIP_INFOS" val="{&quot;type&quot;:0,&quot;layout_type&quot;:&quot;1_NF_L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4a9d9b1e630cfd8f114d27"/>
  <p:tag name="KSO_WM_CHIP_FILLPROP" val="[[{&quot;text_align&quot;:&quot;lm&quot;,&quot;text_direction&quot;:&quot;horizontal&quot;,&quot;support_big_font&quot;:false,&quot;picture_toward&quot;:0,&quot;picture_dockside&quot;:[],&quot;fill_id&quot;:&quot;3b50f7cce9dd429da8d2fb599840cb10&quot;,&quot;fill_align&quot;:&quot;lm&quot;,&quot;chip_types&quot;:[&quot;diagram&quot;,&quot;header&quot;]}],[{&quot;text_align&quot;:&quot;rm&quot;,&quot;text_direction&quot;:&quot;horizontal&quot;,&quot;support_big_font&quot;:false,&quot;picture_toward&quot;:0,&quot;picture_dockside&quot;:[],&quot;fill_id&quot;:&quot;3b50f7cce9dd429da8d2fb599840cb10&quot;,&quot;fill_align&quot;:&quot;rb&quot;,&quot;chip_types&quot;:[&quot;header&quot;]}],[{&quot;text_align&quot;:&quot;rm&quot;,&quot;text_direction&quot;:&quot;horizontal&quot;,&quot;support_big_font&quot;:false,&quot;picture_toward&quot;:0,&quot;picture_dockside&quot;:[],&quot;fill_id&quot;:&quot;3b50f7cce9dd429da8d2fb599840cb10&quot;,&quot;fill_align&quot;:&quot;rt&quot;,&quot;chip_types&quot;:[&quot;header&quot;]}],[{&quot;text_align&quot;:&quot;rm&quot;,&quot;text_direction&quot;:&quot;horizontal&quot;,&quot;support_big_font&quot;:false,&quot;picture_toward&quot;:0,&quot;picture_dockside&quot;:[],&quot;fill_id&quot;:&quot;3b50f7cce9dd429da8d2fb599840cb10&quot;,&quot;fill_align&quot;:&quot;rm&quot;,&quot;chip_types&quot;:[&quot;header&quot;]}],[{&quot;text_align&quot;:&quot;lm&quot;,&quot;text_direction&quot;:&quot;horizontal&quot;,&quot;support_big_font&quot;:false,&quot;picture_toward&quot;:0,&quot;picture_dockside&quot;:[],&quot;fill_id&quot;:&quot;3b50f7cce9dd429da8d2fb599840cb10&quot;,&quot;fill_align&quot;:&quot;lt&quot;,&quot;chip_types&quot;:[&quot;header&quot;]}],[{&quot;text_align&quot;:&quot;cm&quot;,&quot;text_direction&quot;:&quot;horizontal&quot;,&quot;support_big_font&quot;:false,&quot;picture_toward&quot;:0,&quot;picture_dockside&quot;:[],&quot;fill_id&quot;:&quot;3b50f7cce9dd429da8d2fb599840cb10&quot;,&quot;fill_align&quot;:&quot;lt&quot;,&quot;chip_types&quot;:[&quot;header&quot;]}],[{&quot;text_align&quot;:&quot;lm&quot;,&quot;text_direction&quot;:&quot;horizontal&quot;,&quot;support_big_font&quot;:false,&quot;picture_toward&quot;:0,&quot;picture_dockside&quot;:[],&quot;fill_id&quot;:&quot;3b50f7cce9dd429da8d2fb599840cb10&quot;,&quot;fill_align&quot;:&quot;lb&quot;,&quot;chip_types&quot;:[&quot;header&quot;]}],[{&quot;text_align&quot;:&quot;cm&quot;,&quot;text_direction&quot;:&quot;horizontal&quot;,&quot;support_big_font&quot;:false,&quot;picture_toward&quot;:0,&quot;picture_dockside&quot;:[],&quot;fill_id&quot;:&quot;3b50f7cce9dd429da8d2fb599840cb10&quot;,&quot;fill_align&quot;:&quot;lb&quot;,&quot;chip_types&quot;:[&quot;header&quot;]}],[{&quot;text_align&quot;:&quot;lm&quot;,&quot;text_direction&quot;:&quot;horizontal&quot;,&quot;support_big_font&quot;:false,&quot;picture_toward&quot;:0,&quot;picture_dockside&quot;:[],&quot;fill_id&quot;:&quot;3b50f7cce9dd429da8d2fb599840cb10&quot;,&quot;fill_align&quot;:&quot;lm&quot;,&quot;chip_types&quot;:[&quot;header&quot;]}],[{&quot;text_align&quot;:&quot;cm&quot;,&quot;text_direction&quot;:&quot;horizontal&quot;,&quot;support_big_font&quot;:false,&quot;picture_toward&quot;:0,&quot;picture_dockside&quot;:[],&quot;fill_id&quot;:&quot;3b50f7cce9dd429da8d2fb599840cb10&quot;,&quot;fill_align&quot;:&quot;lm&quot;,&quot;chip_types&quot;:[&quot;header&quot;]}],[{&quot;text_align&quot;:&quot;cm&quot;,&quot;text_direction&quot;:&quot;horizontal&quot;,&quot;support_big_font&quot;:false,&quot;picture_toward&quot;:0,&quot;picture_dockside&quot;:[],&quot;fill_id&quot;:&quot;3b50f7cce9dd429da8d2fb599840cb10&quot;,&quot;fill_align&quot;:&quot;cm&quot;,&quot;chip_types&quot;:[&quot;header&quot;]}],[{&quot;text_align&quot;:&quot;lm&quot;,&quot;text_direction&quot;:&quot;horizontal&quot;,&quot;support_big_font&quot;:false,&quot;picture_toward&quot;:0,&quot;picture_dockside&quot;:[],&quot;fill_id&quot;:&quot;3b50f7cce9dd429da8d2fb599840cb10&quot;,&quot;fill_align&quot;:&quot;cm&quot;,&quot;chip_types&quot;:[&quot;header&quot;]}],[{&quot;text_align&quot;:&quot;cm&quot;,&quot;text_direction&quot;:&quot;horizontal&quot;,&quot;support_big_font&quot;:false,&quot;picture_toward&quot;:0,&quot;picture_dockside&quot;:[],&quot;fill_id&quot;:&quot;3b50f7cce9dd429da8d2fb599840cb10&quot;,&quot;fill_align&quot;:&quot;ct&quot;,&quot;chip_types&quot;:[&quot;header&quot;]}],[{&quot;text_align&quot;:&quot;lm&quot;,&quot;text_direction&quot;:&quot;horizontal&quot;,&quot;support_big_font&quot;:false,&quot;picture_toward&quot;:0,&quot;picture_dockside&quot;:[],&quot;fill_id&quot;:&quot;3b50f7cce9dd429da8d2fb599840cb10&quot;,&quot;fill_align&quot;:&quot;ct&quot;,&quot;chip_types&quot;:[&quot;header&quot;]}],[{&quot;text_align&quot;:&quot;cm&quot;,&quot;text_direction&quot;:&quot;horizontal&quot;,&quot;support_big_font&quot;:false,&quot;picture_toward&quot;:0,&quot;picture_dockside&quot;:[],&quot;fill_id&quot;:&quot;3b50f7cce9dd429da8d2fb599840cb10&quot;,&quot;fill_align&quot;:&quot;cb&quot;,&quot;chip_types&quot;:[&quot;header&quot;]}],[{&quot;text_align&quot;:&quot;lm&quot;,&quot;text_direction&quot;:&quot;horizontal&quot;,&quot;support_big_font&quot;:false,&quot;picture_toward&quot;:0,&quot;picture_dockside&quot;:[],&quot;fill_id&quot;:&quot;3b50f7cce9dd429da8d2fb599840cb10&quot;,&quot;fill_align&quot;:&quot;cb&quot;,&quot;chip_types&quot;:[&quot;header&quot;]}]]"/>
  <p:tag name="KSO_WM_CHIP_DECFILLPROP" val="[]"/>
  <p:tag name="KSO_WM_CHIP_GROUPID" val="614a9d9b1e630cfd8f114d26"/>
  <p:tag name="KSO_WM_SLIDE_LAYOUT_INFO" val="{&quot;id&quot;:&quot;2022-08-25T09:32:18&quot;,&quot;margin&quot;:{&quot;bottom&quot;:4.4662995338439941,&quot;left&quot;:0.95073616504669189,&quot;right&quot;:14.313993453979492,&quot;top&quot;:5.1823053359985352},&quot;type&quot;:0}"/>
  <p:tag name="KSO_WM_SLIDE_BK_DARK_LIGHT" val="2"/>
  <p:tag name="KSO_WM_SLIDE_BACKGROUND_TYPE" val="general"/>
  <p:tag name="KSO_WM_SLIDE_SUPPORT_FEATURE_TYPE" val="0"/>
  <p:tag name="KSO_WM_SLIDE_TYPE" val="title"/>
  <p:tag name="KSO_WM_TEMPLATE_MASTER_THUMB_INDEX" val="12"/>
  <p:tag name="KSO_WM_CHIP_COLORING" val="1"/>
  <p:tag name="KSO_WM_SLIDE_SUBTYPE" val="pureTxt"/>
  <p:tag name="KSO_WM_TEMPLATE_ASSEMBLE_XID" val="6306d117a35593066dcf1e85"/>
  <p:tag name="KSO_WM_TEMPLATE_ASSEMBLE_GROUPID" val="62f064d4295c1bf6da6d0674"/>
  <p:tag name="KSO_WM_TEMPLATE_THUMBS_INDEX" val="1、3、4、5、7、23"/>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 name="WM_BEAUTIFY_SHAPE_IDENTITY" val="{17c24348-a354-4176-94a5-eb9c78c9ac9b}"/>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SLIDE_BACKGROUND_TYPE" val="general"/>
  <p:tag name="KSO_WM_SLIDE_BK_DARK_LIGHT" val="2"/>
  <p:tag name="WM_BEAUTIFY_SHAPE_IDENTITY" val="{d515e918-14b5-43c5-9375-7a75ad05b8cd}"/>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4"/>
  <p:tag name="KSO_WM_UNIT_LAYERLEVEL" val="1"/>
  <p:tag name="KSO_WM_TAG_VERSION" val="1.0"/>
  <p:tag name="KSO_WM_BEAUTIFY_FLAG" val="#wm#"/>
  <p:tag name="KSO_WM_UNIT_TYPE" val="i"/>
  <p:tag name="KSO_WM_UNIT_INDEX" val="4"/>
  <p:tag name="KSO_WM_SLIDE_BACKGROUND_TYPE" val="general"/>
  <p:tag name="KSO_WM_SLIDE_BK_DARK_LIGHT" val="2"/>
</p:tagLst>
</file>

<file path=ppt/tags/tag146.xml><?xml version="1.0" encoding="utf-8"?>
<p:tagLst xmlns:p="http://schemas.openxmlformats.org/presentationml/2006/main">
  <p:tag name="KSO_WM_SLIDE_ID" val="custom20225464_1"/>
  <p:tag name="KSO_WM_TEMPLATE_SUBCATEGORY" val="21"/>
  <p:tag name="KSO_WM_TEMPLATE_MASTER_TYPE" val="1"/>
  <p:tag name="KSO_WM_TEMPLATE_COLOR_TYPE" val="1"/>
  <p:tag name="KSO_WM_SLIDE_ITEM_CNT" val="0"/>
  <p:tag name="KSO_WM_SLIDE_INDEX" val="1"/>
  <p:tag name="KSO_WM_TAG_VERSION" val="1.0"/>
  <p:tag name="KSO_WM_BEAUTIFY_FLAG" val="#wm#"/>
  <p:tag name="KSO_WM_TEMPLATE_CATEGORY" val="custom"/>
  <p:tag name="KSO_WM_TEMPLATE_INDEX" val="20225464"/>
  <p:tag name="KSO_WM_SLIDE_LAYOUT" val="a_b_f"/>
  <p:tag name="KSO_WM_SLIDE_LAYOUT_CNT" val="1_1_2"/>
  <p:tag name="KSO_WM_CHIP_INFOS" val="{&quot;type&quot;:0,&quot;layout_type&quot;:&quot;1_NF_L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4a9d9b1e630cfd8f114d27"/>
  <p:tag name="KSO_WM_CHIP_FILLPROP" val="[[{&quot;text_align&quot;:&quot;lm&quot;,&quot;text_direction&quot;:&quot;horizontal&quot;,&quot;support_big_font&quot;:false,&quot;picture_toward&quot;:0,&quot;picture_dockside&quot;:[],&quot;fill_id&quot;:&quot;3b50f7cce9dd429da8d2fb599840cb10&quot;,&quot;fill_align&quot;:&quot;lm&quot;,&quot;chip_types&quot;:[&quot;diagram&quot;,&quot;header&quot;]}],[{&quot;text_align&quot;:&quot;rm&quot;,&quot;text_direction&quot;:&quot;horizontal&quot;,&quot;support_big_font&quot;:false,&quot;picture_toward&quot;:0,&quot;picture_dockside&quot;:[],&quot;fill_id&quot;:&quot;3b50f7cce9dd429da8d2fb599840cb10&quot;,&quot;fill_align&quot;:&quot;rb&quot;,&quot;chip_types&quot;:[&quot;header&quot;]}],[{&quot;text_align&quot;:&quot;rm&quot;,&quot;text_direction&quot;:&quot;horizontal&quot;,&quot;support_big_font&quot;:false,&quot;picture_toward&quot;:0,&quot;picture_dockside&quot;:[],&quot;fill_id&quot;:&quot;3b50f7cce9dd429da8d2fb599840cb10&quot;,&quot;fill_align&quot;:&quot;rt&quot;,&quot;chip_types&quot;:[&quot;header&quot;]}],[{&quot;text_align&quot;:&quot;rm&quot;,&quot;text_direction&quot;:&quot;horizontal&quot;,&quot;support_big_font&quot;:false,&quot;picture_toward&quot;:0,&quot;picture_dockside&quot;:[],&quot;fill_id&quot;:&quot;3b50f7cce9dd429da8d2fb599840cb10&quot;,&quot;fill_align&quot;:&quot;rm&quot;,&quot;chip_types&quot;:[&quot;header&quot;]}],[{&quot;text_align&quot;:&quot;lm&quot;,&quot;text_direction&quot;:&quot;horizontal&quot;,&quot;support_big_font&quot;:false,&quot;picture_toward&quot;:0,&quot;picture_dockside&quot;:[],&quot;fill_id&quot;:&quot;3b50f7cce9dd429da8d2fb599840cb10&quot;,&quot;fill_align&quot;:&quot;lt&quot;,&quot;chip_types&quot;:[&quot;header&quot;]}],[{&quot;text_align&quot;:&quot;cm&quot;,&quot;text_direction&quot;:&quot;horizontal&quot;,&quot;support_big_font&quot;:false,&quot;picture_toward&quot;:0,&quot;picture_dockside&quot;:[],&quot;fill_id&quot;:&quot;3b50f7cce9dd429da8d2fb599840cb10&quot;,&quot;fill_align&quot;:&quot;lt&quot;,&quot;chip_types&quot;:[&quot;header&quot;]}],[{&quot;text_align&quot;:&quot;lm&quot;,&quot;text_direction&quot;:&quot;horizontal&quot;,&quot;support_big_font&quot;:false,&quot;picture_toward&quot;:0,&quot;picture_dockside&quot;:[],&quot;fill_id&quot;:&quot;3b50f7cce9dd429da8d2fb599840cb10&quot;,&quot;fill_align&quot;:&quot;lb&quot;,&quot;chip_types&quot;:[&quot;header&quot;]}],[{&quot;text_align&quot;:&quot;cm&quot;,&quot;text_direction&quot;:&quot;horizontal&quot;,&quot;support_big_font&quot;:false,&quot;picture_toward&quot;:0,&quot;picture_dockside&quot;:[],&quot;fill_id&quot;:&quot;3b50f7cce9dd429da8d2fb599840cb10&quot;,&quot;fill_align&quot;:&quot;lb&quot;,&quot;chip_types&quot;:[&quot;header&quot;]}],[{&quot;text_align&quot;:&quot;lm&quot;,&quot;text_direction&quot;:&quot;horizontal&quot;,&quot;support_big_font&quot;:false,&quot;picture_toward&quot;:0,&quot;picture_dockside&quot;:[],&quot;fill_id&quot;:&quot;3b50f7cce9dd429da8d2fb599840cb10&quot;,&quot;fill_align&quot;:&quot;lm&quot;,&quot;chip_types&quot;:[&quot;header&quot;]}],[{&quot;text_align&quot;:&quot;cm&quot;,&quot;text_direction&quot;:&quot;horizontal&quot;,&quot;support_big_font&quot;:false,&quot;picture_toward&quot;:0,&quot;picture_dockside&quot;:[],&quot;fill_id&quot;:&quot;3b50f7cce9dd429da8d2fb599840cb10&quot;,&quot;fill_align&quot;:&quot;lm&quot;,&quot;chip_types&quot;:[&quot;header&quot;]}],[{&quot;text_align&quot;:&quot;cm&quot;,&quot;text_direction&quot;:&quot;horizontal&quot;,&quot;support_big_font&quot;:false,&quot;picture_toward&quot;:0,&quot;picture_dockside&quot;:[],&quot;fill_id&quot;:&quot;3b50f7cce9dd429da8d2fb599840cb10&quot;,&quot;fill_align&quot;:&quot;cm&quot;,&quot;chip_types&quot;:[&quot;header&quot;]}],[{&quot;text_align&quot;:&quot;lm&quot;,&quot;text_direction&quot;:&quot;horizontal&quot;,&quot;support_big_font&quot;:false,&quot;picture_toward&quot;:0,&quot;picture_dockside&quot;:[],&quot;fill_id&quot;:&quot;3b50f7cce9dd429da8d2fb599840cb10&quot;,&quot;fill_align&quot;:&quot;cm&quot;,&quot;chip_types&quot;:[&quot;header&quot;]}],[{&quot;text_align&quot;:&quot;cm&quot;,&quot;text_direction&quot;:&quot;horizontal&quot;,&quot;support_big_font&quot;:false,&quot;picture_toward&quot;:0,&quot;picture_dockside&quot;:[],&quot;fill_id&quot;:&quot;3b50f7cce9dd429da8d2fb599840cb10&quot;,&quot;fill_align&quot;:&quot;ct&quot;,&quot;chip_types&quot;:[&quot;header&quot;]}],[{&quot;text_align&quot;:&quot;lm&quot;,&quot;text_direction&quot;:&quot;horizontal&quot;,&quot;support_big_font&quot;:false,&quot;picture_toward&quot;:0,&quot;picture_dockside&quot;:[],&quot;fill_id&quot;:&quot;3b50f7cce9dd429da8d2fb599840cb10&quot;,&quot;fill_align&quot;:&quot;ct&quot;,&quot;chip_types&quot;:[&quot;header&quot;]}],[{&quot;text_align&quot;:&quot;cm&quot;,&quot;text_direction&quot;:&quot;horizontal&quot;,&quot;support_big_font&quot;:false,&quot;picture_toward&quot;:0,&quot;picture_dockside&quot;:[],&quot;fill_id&quot;:&quot;3b50f7cce9dd429da8d2fb599840cb10&quot;,&quot;fill_align&quot;:&quot;cb&quot;,&quot;chip_types&quot;:[&quot;header&quot;]}],[{&quot;text_align&quot;:&quot;lm&quot;,&quot;text_direction&quot;:&quot;horizontal&quot;,&quot;support_big_font&quot;:false,&quot;picture_toward&quot;:0,&quot;picture_dockside&quot;:[],&quot;fill_id&quot;:&quot;3b50f7cce9dd429da8d2fb599840cb10&quot;,&quot;fill_align&quot;:&quot;cb&quot;,&quot;chip_types&quot;:[&quot;header&quot;]}]]"/>
  <p:tag name="KSO_WM_CHIP_DECFILLPROP" val="[]"/>
  <p:tag name="KSO_WM_CHIP_GROUPID" val="614a9d9b1e630cfd8f114d26"/>
  <p:tag name="KSO_WM_SLIDE_LAYOUT_INFO" val="{&quot;id&quot;:&quot;2022-08-25T09:32:18&quot;,&quot;margin&quot;:{&quot;bottom&quot;:4.4662995338439941,&quot;left&quot;:0.95073616504669189,&quot;right&quot;:14.313993453979492,&quot;top&quot;:5.1823053359985352},&quot;type&quot;:0}"/>
  <p:tag name="KSO_WM_SLIDE_BK_DARK_LIGHT" val="2"/>
  <p:tag name="KSO_WM_SLIDE_BACKGROUND_TYPE" val="general"/>
  <p:tag name="KSO_WM_SLIDE_SUPPORT_FEATURE_TYPE" val="0"/>
  <p:tag name="KSO_WM_SLIDE_TYPE" val="title"/>
  <p:tag name="KSO_WM_TEMPLATE_MASTER_THUMB_INDEX" val="12"/>
  <p:tag name="KSO_WM_CHIP_COLORING" val="1"/>
  <p:tag name="KSO_WM_SLIDE_SUBTYPE" val="pureTxt"/>
  <p:tag name="KSO_WM_TEMPLATE_ASSEMBLE_XID" val="6306d117a35593066dcf1e85"/>
  <p:tag name="KSO_WM_TEMPLATE_ASSEMBLE_GROUPID" val="62f064d4295c1bf6da6d0674"/>
  <p:tag name="KSO_WM_TEMPLATE_THUMBS_INDEX" val="1、3、4、5、7、23"/>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 name="WM_BEAUTIFY_SHAPE_IDENTITY" val="{17c24348-a354-4176-94a5-eb9c78c9ac9b}"/>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SLIDE_BACKGROUND_TYPE" val="general"/>
  <p:tag name="KSO_WM_SLIDE_BK_DARK_LIGHT" val="2"/>
  <p:tag name="WM_BEAUTIFY_SHAPE_IDENTITY" val="{d515e918-14b5-43c5-9375-7a75ad05b8cd}"/>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15.xml><?xml version="1.0" encoding="utf-8"?>
<p:tagLst xmlns:p="http://schemas.openxmlformats.org/presentationml/2006/main">
  <p:tag name="KSO_WM_UNIT_BLOCK" val="0"/>
  <p:tag name="KSO_WM_UNIT_DEC_AREA_ID" val="08db296bec9a4b85a08a4661daec26ba"/>
  <p:tag name="KSO_WM_UNIT_HIGHLIGHT" val="0"/>
  <p:tag name="KSO_WM_UNIT_COMPATIBLE" val="0"/>
  <p:tag name="KSO_WM_UNIT_DIAGRAM_ISNUMVISUAL" val="0"/>
  <p:tag name="KSO_WM_UNIT_DIAGRAM_ISREFERUNIT" val="0"/>
  <p:tag name="KSO_WM_UNIT_TYPE" val="i"/>
  <p:tag name="KSO_WM_UNIT_INDEX" val="4"/>
  <p:tag name="KSO_WM_UNIT_ID" val="custom20224828_1*i*4"/>
  <p:tag name="KSO_WM_TEMPLATE_CATEGORY" val="custom"/>
  <p:tag name="KSO_WM_TEMPLATE_INDEX" val="20224828"/>
  <p:tag name="KSO_WM_UNIT_LAYERLEVEL" val="1"/>
  <p:tag name="KSO_WM_TAG_VERSION" val="1.0"/>
  <p:tag name="KSO_WM_BEAUTIFY_FLAG" val="#wm#"/>
  <p:tag name="KSO_WM_CHIP_GROUPID" val="619e077c56c5b5f57912a947"/>
  <p:tag name="KSO_WM_CHIP_XID" val="619e077c56c5b5f57912a944"/>
  <p:tag name="KSO_WM_CHIP_FILLAREA_FILL_RULE" val="{&quot;fill_align&quot;:&quot;lm&quot;,&quot;fill_mode&quot;:&quot;fix&quot;,&quot;sacle_strategy&quot;:&quot;smart&quot;}"/>
  <p:tag name="KSO_WM_UNIT_DEC_SUPPORTCHANGEPIC" val="0"/>
  <p:tag name="KSO_WM_UNIT_DEC_CHANGEPICRESERVED" val="0"/>
  <p:tag name="KSO_WM_ASSEMBLE_CHIP_INDEX" val="97042e11bb6746ba9b18235dbd244abc"/>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2e23e1a295c1bf6da36d9bc"/>
  <p:tag name="KSO_WM_TEMPLATE_ASSEMBLE_GROUPID" val="62e23da8295c1bf6da36d550"/>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4"/>
  <p:tag name="KSO_WM_UNIT_LAYERLEVEL" val="1"/>
  <p:tag name="KSO_WM_TAG_VERSION" val="1.0"/>
  <p:tag name="KSO_WM_BEAUTIFY_FLAG" val="#wm#"/>
  <p:tag name="KSO_WM_UNIT_TYPE" val="i"/>
  <p:tag name="KSO_WM_UNIT_INDEX" val="4"/>
  <p:tag name="KSO_WM_SLIDE_BACKGROUND_TYPE" val="general"/>
  <p:tag name="KSO_WM_SLIDE_BK_DARK_LIGHT" val="2"/>
</p:tagLst>
</file>

<file path=ppt/tags/tag151.xml><?xml version="1.0" encoding="utf-8"?>
<p:tagLst xmlns:p="http://schemas.openxmlformats.org/presentationml/2006/main">
  <p:tag name="KSO_WM_SLIDE_ID" val="custom20225464_1"/>
  <p:tag name="KSO_WM_TEMPLATE_SUBCATEGORY" val="21"/>
  <p:tag name="KSO_WM_TEMPLATE_MASTER_TYPE" val="1"/>
  <p:tag name="KSO_WM_TEMPLATE_COLOR_TYPE" val="1"/>
  <p:tag name="KSO_WM_SLIDE_ITEM_CNT" val="0"/>
  <p:tag name="KSO_WM_SLIDE_INDEX" val="1"/>
  <p:tag name="KSO_WM_TAG_VERSION" val="1.0"/>
  <p:tag name="KSO_WM_BEAUTIFY_FLAG" val="#wm#"/>
  <p:tag name="KSO_WM_TEMPLATE_CATEGORY" val="custom"/>
  <p:tag name="KSO_WM_TEMPLATE_INDEX" val="20225464"/>
  <p:tag name="KSO_WM_SLIDE_LAYOUT" val="a_b_f"/>
  <p:tag name="KSO_WM_SLIDE_LAYOUT_CNT" val="1_1_2"/>
  <p:tag name="KSO_WM_CHIP_INFOS" val="{&quot;type&quot;:0,&quot;layout_type&quot;:&quot;1_NF_L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4a9d9b1e630cfd8f114d27"/>
  <p:tag name="KSO_WM_CHIP_FILLPROP" val="[[{&quot;text_align&quot;:&quot;lm&quot;,&quot;text_direction&quot;:&quot;horizontal&quot;,&quot;support_big_font&quot;:false,&quot;picture_toward&quot;:0,&quot;picture_dockside&quot;:[],&quot;fill_id&quot;:&quot;3b50f7cce9dd429da8d2fb599840cb10&quot;,&quot;fill_align&quot;:&quot;lm&quot;,&quot;chip_types&quot;:[&quot;diagram&quot;,&quot;header&quot;]}],[{&quot;text_align&quot;:&quot;rm&quot;,&quot;text_direction&quot;:&quot;horizontal&quot;,&quot;support_big_font&quot;:false,&quot;picture_toward&quot;:0,&quot;picture_dockside&quot;:[],&quot;fill_id&quot;:&quot;3b50f7cce9dd429da8d2fb599840cb10&quot;,&quot;fill_align&quot;:&quot;rb&quot;,&quot;chip_types&quot;:[&quot;header&quot;]}],[{&quot;text_align&quot;:&quot;rm&quot;,&quot;text_direction&quot;:&quot;horizontal&quot;,&quot;support_big_font&quot;:false,&quot;picture_toward&quot;:0,&quot;picture_dockside&quot;:[],&quot;fill_id&quot;:&quot;3b50f7cce9dd429da8d2fb599840cb10&quot;,&quot;fill_align&quot;:&quot;rt&quot;,&quot;chip_types&quot;:[&quot;header&quot;]}],[{&quot;text_align&quot;:&quot;rm&quot;,&quot;text_direction&quot;:&quot;horizontal&quot;,&quot;support_big_font&quot;:false,&quot;picture_toward&quot;:0,&quot;picture_dockside&quot;:[],&quot;fill_id&quot;:&quot;3b50f7cce9dd429da8d2fb599840cb10&quot;,&quot;fill_align&quot;:&quot;rm&quot;,&quot;chip_types&quot;:[&quot;header&quot;]}],[{&quot;text_align&quot;:&quot;lm&quot;,&quot;text_direction&quot;:&quot;horizontal&quot;,&quot;support_big_font&quot;:false,&quot;picture_toward&quot;:0,&quot;picture_dockside&quot;:[],&quot;fill_id&quot;:&quot;3b50f7cce9dd429da8d2fb599840cb10&quot;,&quot;fill_align&quot;:&quot;lt&quot;,&quot;chip_types&quot;:[&quot;header&quot;]}],[{&quot;text_align&quot;:&quot;cm&quot;,&quot;text_direction&quot;:&quot;horizontal&quot;,&quot;support_big_font&quot;:false,&quot;picture_toward&quot;:0,&quot;picture_dockside&quot;:[],&quot;fill_id&quot;:&quot;3b50f7cce9dd429da8d2fb599840cb10&quot;,&quot;fill_align&quot;:&quot;lt&quot;,&quot;chip_types&quot;:[&quot;header&quot;]}],[{&quot;text_align&quot;:&quot;lm&quot;,&quot;text_direction&quot;:&quot;horizontal&quot;,&quot;support_big_font&quot;:false,&quot;picture_toward&quot;:0,&quot;picture_dockside&quot;:[],&quot;fill_id&quot;:&quot;3b50f7cce9dd429da8d2fb599840cb10&quot;,&quot;fill_align&quot;:&quot;lb&quot;,&quot;chip_types&quot;:[&quot;header&quot;]}],[{&quot;text_align&quot;:&quot;cm&quot;,&quot;text_direction&quot;:&quot;horizontal&quot;,&quot;support_big_font&quot;:false,&quot;picture_toward&quot;:0,&quot;picture_dockside&quot;:[],&quot;fill_id&quot;:&quot;3b50f7cce9dd429da8d2fb599840cb10&quot;,&quot;fill_align&quot;:&quot;lb&quot;,&quot;chip_types&quot;:[&quot;header&quot;]}],[{&quot;text_align&quot;:&quot;lm&quot;,&quot;text_direction&quot;:&quot;horizontal&quot;,&quot;support_big_font&quot;:false,&quot;picture_toward&quot;:0,&quot;picture_dockside&quot;:[],&quot;fill_id&quot;:&quot;3b50f7cce9dd429da8d2fb599840cb10&quot;,&quot;fill_align&quot;:&quot;lm&quot;,&quot;chip_types&quot;:[&quot;header&quot;]}],[{&quot;text_align&quot;:&quot;cm&quot;,&quot;text_direction&quot;:&quot;horizontal&quot;,&quot;support_big_font&quot;:false,&quot;picture_toward&quot;:0,&quot;picture_dockside&quot;:[],&quot;fill_id&quot;:&quot;3b50f7cce9dd429da8d2fb599840cb10&quot;,&quot;fill_align&quot;:&quot;lm&quot;,&quot;chip_types&quot;:[&quot;header&quot;]}],[{&quot;text_align&quot;:&quot;cm&quot;,&quot;text_direction&quot;:&quot;horizontal&quot;,&quot;support_big_font&quot;:false,&quot;picture_toward&quot;:0,&quot;picture_dockside&quot;:[],&quot;fill_id&quot;:&quot;3b50f7cce9dd429da8d2fb599840cb10&quot;,&quot;fill_align&quot;:&quot;cm&quot;,&quot;chip_types&quot;:[&quot;header&quot;]}],[{&quot;text_align&quot;:&quot;lm&quot;,&quot;text_direction&quot;:&quot;horizontal&quot;,&quot;support_big_font&quot;:false,&quot;picture_toward&quot;:0,&quot;picture_dockside&quot;:[],&quot;fill_id&quot;:&quot;3b50f7cce9dd429da8d2fb599840cb10&quot;,&quot;fill_align&quot;:&quot;cm&quot;,&quot;chip_types&quot;:[&quot;header&quot;]}],[{&quot;text_align&quot;:&quot;cm&quot;,&quot;text_direction&quot;:&quot;horizontal&quot;,&quot;support_big_font&quot;:false,&quot;picture_toward&quot;:0,&quot;picture_dockside&quot;:[],&quot;fill_id&quot;:&quot;3b50f7cce9dd429da8d2fb599840cb10&quot;,&quot;fill_align&quot;:&quot;ct&quot;,&quot;chip_types&quot;:[&quot;header&quot;]}],[{&quot;text_align&quot;:&quot;lm&quot;,&quot;text_direction&quot;:&quot;horizontal&quot;,&quot;support_big_font&quot;:false,&quot;picture_toward&quot;:0,&quot;picture_dockside&quot;:[],&quot;fill_id&quot;:&quot;3b50f7cce9dd429da8d2fb599840cb10&quot;,&quot;fill_align&quot;:&quot;ct&quot;,&quot;chip_types&quot;:[&quot;header&quot;]}],[{&quot;text_align&quot;:&quot;cm&quot;,&quot;text_direction&quot;:&quot;horizontal&quot;,&quot;support_big_font&quot;:false,&quot;picture_toward&quot;:0,&quot;picture_dockside&quot;:[],&quot;fill_id&quot;:&quot;3b50f7cce9dd429da8d2fb599840cb10&quot;,&quot;fill_align&quot;:&quot;cb&quot;,&quot;chip_types&quot;:[&quot;header&quot;]}],[{&quot;text_align&quot;:&quot;lm&quot;,&quot;text_direction&quot;:&quot;horizontal&quot;,&quot;support_big_font&quot;:false,&quot;picture_toward&quot;:0,&quot;picture_dockside&quot;:[],&quot;fill_id&quot;:&quot;3b50f7cce9dd429da8d2fb599840cb10&quot;,&quot;fill_align&quot;:&quot;cb&quot;,&quot;chip_types&quot;:[&quot;header&quot;]}]]"/>
  <p:tag name="KSO_WM_CHIP_DECFILLPROP" val="[]"/>
  <p:tag name="KSO_WM_CHIP_GROUPID" val="614a9d9b1e630cfd8f114d26"/>
  <p:tag name="KSO_WM_SLIDE_LAYOUT_INFO" val="{&quot;id&quot;:&quot;2022-08-25T09:32:18&quot;,&quot;margin&quot;:{&quot;bottom&quot;:4.4662995338439941,&quot;left&quot;:0.95073616504669189,&quot;right&quot;:14.313993453979492,&quot;top&quot;:5.1823053359985352},&quot;type&quot;:0}"/>
  <p:tag name="KSO_WM_SLIDE_BK_DARK_LIGHT" val="2"/>
  <p:tag name="KSO_WM_SLIDE_BACKGROUND_TYPE" val="general"/>
  <p:tag name="KSO_WM_SLIDE_SUPPORT_FEATURE_TYPE" val="0"/>
  <p:tag name="KSO_WM_SLIDE_TYPE" val="title"/>
  <p:tag name="KSO_WM_TEMPLATE_MASTER_THUMB_INDEX" val="12"/>
  <p:tag name="KSO_WM_CHIP_COLORING" val="1"/>
  <p:tag name="KSO_WM_SLIDE_SUBTYPE" val="pureTxt"/>
  <p:tag name="KSO_WM_TEMPLATE_ASSEMBLE_XID" val="6306d117a35593066dcf1e85"/>
  <p:tag name="KSO_WM_TEMPLATE_ASSEMBLE_GROUPID" val="62f064d4295c1bf6da6d0674"/>
  <p:tag name="KSO_WM_TEMPLATE_THUMBS_INDEX" val="1、3、4、5、7、23"/>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 name="WM_BEAUTIFY_SHAPE_IDENTITY" val="{17c24348-a354-4176-94a5-eb9c78c9ac9b}"/>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SLIDE_BACKGROUND_TYPE" val="general"/>
  <p:tag name="KSO_WM_SLIDE_BK_DARK_LIGHT" val="2"/>
  <p:tag name="WM_BEAUTIFY_SHAPE_IDENTITY" val="{d515e918-14b5-43c5-9375-7a75ad05b8cd}"/>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4"/>
  <p:tag name="KSO_WM_UNIT_LAYERLEVEL" val="1"/>
  <p:tag name="KSO_WM_TAG_VERSION" val="1.0"/>
  <p:tag name="KSO_WM_BEAUTIFY_FLAG" val="#wm#"/>
  <p:tag name="KSO_WM_UNIT_TYPE" val="i"/>
  <p:tag name="KSO_WM_UNIT_INDEX" val="4"/>
  <p:tag name="KSO_WM_SLIDE_BACKGROUND_TYPE" val="general"/>
  <p:tag name="KSO_WM_SLIDE_BK_DARK_LIGHT" val="2"/>
</p:tagLst>
</file>

<file path=ppt/tags/tag156.xml><?xml version="1.0" encoding="utf-8"?>
<p:tagLst xmlns:p="http://schemas.openxmlformats.org/presentationml/2006/main">
  <p:tag name="KSO_WM_SLIDE_ID" val="custom20225464_1"/>
  <p:tag name="KSO_WM_TEMPLATE_SUBCATEGORY" val="21"/>
  <p:tag name="KSO_WM_TEMPLATE_MASTER_TYPE" val="1"/>
  <p:tag name="KSO_WM_TEMPLATE_COLOR_TYPE" val="1"/>
  <p:tag name="KSO_WM_SLIDE_ITEM_CNT" val="0"/>
  <p:tag name="KSO_WM_SLIDE_INDEX" val="1"/>
  <p:tag name="KSO_WM_TAG_VERSION" val="1.0"/>
  <p:tag name="KSO_WM_BEAUTIFY_FLAG" val="#wm#"/>
  <p:tag name="KSO_WM_TEMPLATE_CATEGORY" val="custom"/>
  <p:tag name="KSO_WM_TEMPLATE_INDEX" val="20225464"/>
  <p:tag name="KSO_WM_SLIDE_LAYOUT" val="a_b_f"/>
  <p:tag name="KSO_WM_SLIDE_LAYOUT_CNT" val="1_1_2"/>
  <p:tag name="KSO_WM_CHIP_INFOS" val="{&quot;type&quot;:0,&quot;layout_type&quot;:&quot;1_NF_L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4a9d9b1e630cfd8f114d27"/>
  <p:tag name="KSO_WM_CHIP_FILLPROP" val="[[{&quot;text_align&quot;:&quot;lm&quot;,&quot;text_direction&quot;:&quot;horizontal&quot;,&quot;support_big_font&quot;:false,&quot;picture_toward&quot;:0,&quot;picture_dockside&quot;:[],&quot;fill_id&quot;:&quot;3b50f7cce9dd429da8d2fb599840cb10&quot;,&quot;fill_align&quot;:&quot;lm&quot;,&quot;chip_types&quot;:[&quot;diagram&quot;,&quot;header&quot;]}],[{&quot;text_align&quot;:&quot;rm&quot;,&quot;text_direction&quot;:&quot;horizontal&quot;,&quot;support_big_font&quot;:false,&quot;picture_toward&quot;:0,&quot;picture_dockside&quot;:[],&quot;fill_id&quot;:&quot;3b50f7cce9dd429da8d2fb599840cb10&quot;,&quot;fill_align&quot;:&quot;rb&quot;,&quot;chip_types&quot;:[&quot;header&quot;]}],[{&quot;text_align&quot;:&quot;rm&quot;,&quot;text_direction&quot;:&quot;horizontal&quot;,&quot;support_big_font&quot;:false,&quot;picture_toward&quot;:0,&quot;picture_dockside&quot;:[],&quot;fill_id&quot;:&quot;3b50f7cce9dd429da8d2fb599840cb10&quot;,&quot;fill_align&quot;:&quot;rt&quot;,&quot;chip_types&quot;:[&quot;header&quot;]}],[{&quot;text_align&quot;:&quot;rm&quot;,&quot;text_direction&quot;:&quot;horizontal&quot;,&quot;support_big_font&quot;:false,&quot;picture_toward&quot;:0,&quot;picture_dockside&quot;:[],&quot;fill_id&quot;:&quot;3b50f7cce9dd429da8d2fb599840cb10&quot;,&quot;fill_align&quot;:&quot;rm&quot;,&quot;chip_types&quot;:[&quot;header&quot;]}],[{&quot;text_align&quot;:&quot;lm&quot;,&quot;text_direction&quot;:&quot;horizontal&quot;,&quot;support_big_font&quot;:false,&quot;picture_toward&quot;:0,&quot;picture_dockside&quot;:[],&quot;fill_id&quot;:&quot;3b50f7cce9dd429da8d2fb599840cb10&quot;,&quot;fill_align&quot;:&quot;lt&quot;,&quot;chip_types&quot;:[&quot;header&quot;]}],[{&quot;text_align&quot;:&quot;cm&quot;,&quot;text_direction&quot;:&quot;horizontal&quot;,&quot;support_big_font&quot;:false,&quot;picture_toward&quot;:0,&quot;picture_dockside&quot;:[],&quot;fill_id&quot;:&quot;3b50f7cce9dd429da8d2fb599840cb10&quot;,&quot;fill_align&quot;:&quot;lt&quot;,&quot;chip_types&quot;:[&quot;header&quot;]}],[{&quot;text_align&quot;:&quot;lm&quot;,&quot;text_direction&quot;:&quot;horizontal&quot;,&quot;support_big_font&quot;:false,&quot;picture_toward&quot;:0,&quot;picture_dockside&quot;:[],&quot;fill_id&quot;:&quot;3b50f7cce9dd429da8d2fb599840cb10&quot;,&quot;fill_align&quot;:&quot;lb&quot;,&quot;chip_types&quot;:[&quot;header&quot;]}],[{&quot;text_align&quot;:&quot;cm&quot;,&quot;text_direction&quot;:&quot;horizontal&quot;,&quot;support_big_font&quot;:false,&quot;picture_toward&quot;:0,&quot;picture_dockside&quot;:[],&quot;fill_id&quot;:&quot;3b50f7cce9dd429da8d2fb599840cb10&quot;,&quot;fill_align&quot;:&quot;lb&quot;,&quot;chip_types&quot;:[&quot;header&quot;]}],[{&quot;text_align&quot;:&quot;lm&quot;,&quot;text_direction&quot;:&quot;horizontal&quot;,&quot;support_big_font&quot;:false,&quot;picture_toward&quot;:0,&quot;picture_dockside&quot;:[],&quot;fill_id&quot;:&quot;3b50f7cce9dd429da8d2fb599840cb10&quot;,&quot;fill_align&quot;:&quot;lm&quot;,&quot;chip_types&quot;:[&quot;header&quot;]}],[{&quot;text_align&quot;:&quot;cm&quot;,&quot;text_direction&quot;:&quot;horizontal&quot;,&quot;support_big_font&quot;:false,&quot;picture_toward&quot;:0,&quot;picture_dockside&quot;:[],&quot;fill_id&quot;:&quot;3b50f7cce9dd429da8d2fb599840cb10&quot;,&quot;fill_align&quot;:&quot;lm&quot;,&quot;chip_types&quot;:[&quot;header&quot;]}],[{&quot;text_align&quot;:&quot;cm&quot;,&quot;text_direction&quot;:&quot;horizontal&quot;,&quot;support_big_font&quot;:false,&quot;picture_toward&quot;:0,&quot;picture_dockside&quot;:[],&quot;fill_id&quot;:&quot;3b50f7cce9dd429da8d2fb599840cb10&quot;,&quot;fill_align&quot;:&quot;cm&quot;,&quot;chip_types&quot;:[&quot;header&quot;]}],[{&quot;text_align&quot;:&quot;lm&quot;,&quot;text_direction&quot;:&quot;horizontal&quot;,&quot;support_big_font&quot;:false,&quot;picture_toward&quot;:0,&quot;picture_dockside&quot;:[],&quot;fill_id&quot;:&quot;3b50f7cce9dd429da8d2fb599840cb10&quot;,&quot;fill_align&quot;:&quot;cm&quot;,&quot;chip_types&quot;:[&quot;header&quot;]}],[{&quot;text_align&quot;:&quot;cm&quot;,&quot;text_direction&quot;:&quot;horizontal&quot;,&quot;support_big_font&quot;:false,&quot;picture_toward&quot;:0,&quot;picture_dockside&quot;:[],&quot;fill_id&quot;:&quot;3b50f7cce9dd429da8d2fb599840cb10&quot;,&quot;fill_align&quot;:&quot;ct&quot;,&quot;chip_types&quot;:[&quot;header&quot;]}],[{&quot;text_align&quot;:&quot;lm&quot;,&quot;text_direction&quot;:&quot;horizontal&quot;,&quot;support_big_font&quot;:false,&quot;picture_toward&quot;:0,&quot;picture_dockside&quot;:[],&quot;fill_id&quot;:&quot;3b50f7cce9dd429da8d2fb599840cb10&quot;,&quot;fill_align&quot;:&quot;ct&quot;,&quot;chip_types&quot;:[&quot;header&quot;]}],[{&quot;text_align&quot;:&quot;cm&quot;,&quot;text_direction&quot;:&quot;horizontal&quot;,&quot;support_big_font&quot;:false,&quot;picture_toward&quot;:0,&quot;picture_dockside&quot;:[],&quot;fill_id&quot;:&quot;3b50f7cce9dd429da8d2fb599840cb10&quot;,&quot;fill_align&quot;:&quot;cb&quot;,&quot;chip_types&quot;:[&quot;header&quot;]}],[{&quot;text_align&quot;:&quot;lm&quot;,&quot;text_direction&quot;:&quot;horizontal&quot;,&quot;support_big_font&quot;:false,&quot;picture_toward&quot;:0,&quot;picture_dockside&quot;:[],&quot;fill_id&quot;:&quot;3b50f7cce9dd429da8d2fb599840cb10&quot;,&quot;fill_align&quot;:&quot;cb&quot;,&quot;chip_types&quot;:[&quot;header&quot;]}]]"/>
  <p:tag name="KSO_WM_CHIP_DECFILLPROP" val="[]"/>
  <p:tag name="KSO_WM_CHIP_GROUPID" val="614a9d9b1e630cfd8f114d26"/>
  <p:tag name="KSO_WM_SLIDE_LAYOUT_INFO" val="{&quot;id&quot;:&quot;2022-08-25T09:32:18&quot;,&quot;margin&quot;:{&quot;bottom&quot;:4.4662995338439941,&quot;left&quot;:0.95073616504669189,&quot;right&quot;:14.313993453979492,&quot;top&quot;:5.1823053359985352},&quot;type&quot;:0}"/>
  <p:tag name="KSO_WM_SLIDE_BK_DARK_LIGHT" val="2"/>
  <p:tag name="KSO_WM_SLIDE_BACKGROUND_TYPE" val="general"/>
  <p:tag name="KSO_WM_SLIDE_SUPPORT_FEATURE_TYPE" val="0"/>
  <p:tag name="KSO_WM_SLIDE_TYPE" val="title"/>
  <p:tag name="KSO_WM_TEMPLATE_MASTER_THUMB_INDEX" val="12"/>
  <p:tag name="KSO_WM_CHIP_COLORING" val="1"/>
  <p:tag name="KSO_WM_SLIDE_SUBTYPE" val="pureTxt"/>
  <p:tag name="KSO_WM_TEMPLATE_ASSEMBLE_XID" val="6306d117a35593066dcf1e85"/>
  <p:tag name="KSO_WM_TEMPLATE_ASSEMBLE_GROUPID" val="62f064d4295c1bf6da6d0674"/>
  <p:tag name="KSO_WM_TEMPLATE_THUMBS_INDEX" val="1、3、4、5、7、23"/>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 name="WM_BEAUTIFY_SHAPE_IDENTITY" val="{17c24348-a354-4176-94a5-eb9c78c9ac9b}"/>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SLIDE_BACKGROUND_TYPE" val="general"/>
  <p:tag name="KSO_WM_SLIDE_BK_DARK_LIGHT" val="2"/>
  <p:tag name="WM_BEAUTIFY_SHAPE_IDENTITY" val="{d515e918-14b5-43c5-9375-7a75ad05b8cd}"/>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16.xml><?xml version="1.0" encoding="utf-8"?>
<p:tagLst xmlns:p="http://schemas.openxmlformats.org/presentationml/2006/main">
  <p:tag name="KSO_WM_UNIT_BLOCK" val="0"/>
  <p:tag name="KSO_WM_UNIT_DEC_AREA_ID" val="5d2d18bbe58a41109d0e318285db3e37"/>
  <p:tag name="KSO_WM_UNIT_HIGHLIGHT" val="0"/>
  <p:tag name="KSO_WM_UNIT_COMPATIBLE" val="0"/>
  <p:tag name="KSO_WM_UNIT_DIAGRAM_ISNUMVISUAL" val="0"/>
  <p:tag name="KSO_WM_UNIT_DIAGRAM_ISREFERUNIT" val="0"/>
  <p:tag name="KSO_WM_UNIT_TYPE" val="i"/>
  <p:tag name="KSO_WM_UNIT_INDEX" val="3"/>
  <p:tag name="KSO_WM_UNIT_ID" val="custom20224828_1*i*3"/>
  <p:tag name="KSO_WM_TEMPLATE_CATEGORY" val="custom"/>
  <p:tag name="KSO_WM_TEMPLATE_INDEX" val="20224828"/>
  <p:tag name="KSO_WM_UNIT_LAYERLEVEL" val="1"/>
  <p:tag name="KSO_WM_TAG_VERSION" val="1.0"/>
  <p:tag name="KSO_WM_BEAUTIFY_FLAG" val="#wm#"/>
  <p:tag name="KSO_WM_CHIP_GROUPID" val="619e077c56c5b5f57912a947"/>
  <p:tag name="KSO_WM_CHIP_XID" val="619e077c56c5b5f57912a944"/>
  <p:tag name="KSO_WM_CHIP_FILLAREA_FILL_RULE" val="{&quot;fill_align&quot;:&quot;lm&quot;,&quot;fill_mode&quot;:&quot;fix&quot;,&quot;sacle_strategy&quot;:&quot;smart&quot;}"/>
  <p:tag name="KSO_WM_UNIT_DEC_SUPPORTCHANGEPIC" val="0"/>
  <p:tag name="KSO_WM_UNIT_DEC_CHANGEPICRESERVED" val="0"/>
  <p:tag name="KSO_WM_ASSEMBLE_CHIP_INDEX" val="97042e11bb6746ba9b18235dbd244abc"/>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2e23e1a295c1bf6da36d9bc"/>
  <p:tag name="KSO_WM_TEMPLATE_ASSEMBLE_GROUPID" val="62e23da8295c1bf6da36d550"/>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4"/>
  <p:tag name="KSO_WM_UNIT_LAYERLEVEL" val="1"/>
  <p:tag name="KSO_WM_TAG_VERSION" val="1.0"/>
  <p:tag name="KSO_WM_BEAUTIFY_FLAG" val="#wm#"/>
  <p:tag name="KSO_WM_UNIT_TYPE" val="i"/>
  <p:tag name="KSO_WM_UNIT_INDEX" val="4"/>
  <p:tag name="KSO_WM_SLIDE_BACKGROUND_TYPE" val="general"/>
  <p:tag name="KSO_WM_SLIDE_BK_DARK_LIGHT" val="2"/>
</p:tagLst>
</file>

<file path=ppt/tags/tag161.xml><?xml version="1.0" encoding="utf-8"?>
<p:tagLst xmlns:p="http://schemas.openxmlformats.org/presentationml/2006/main">
  <p:tag name="KSO_WM_SLIDE_ID" val="custom20225464_1"/>
  <p:tag name="KSO_WM_TEMPLATE_SUBCATEGORY" val="21"/>
  <p:tag name="KSO_WM_TEMPLATE_MASTER_TYPE" val="1"/>
  <p:tag name="KSO_WM_TEMPLATE_COLOR_TYPE" val="1"/>
  <p:tag name="KSO_WM_SLIDE_ITEM_CNT" val="0"/>
  <p:tag name="KSO_WM_SLIDE_INDEX" val="1"/>
  <p:tag name="KSO_WM_TAG_VERSION" val="1.0"/>
  <p:tag name="KSO_WM_BEAUTIFY_FLAG" val="#wm#"/>
  <p:tag name="KSO_WM_TEMPLATE_CATEGORY" val="custom"/>
  <p:tag name="KSO_WM_TEMPLATE_INDEX" val="20225464"/>
  <p:tag name="KSO_WM_SLIDE_LAYOUT" val="a_b_f"/>
  <p:tag name="KSO_WM_SLIDE_LAYOUT_CNT" val="1_1_2"/>
  <p:tag name="KSO_WM_CHIP_INFOS" val="{&quot;type&quot;:0,&quot;layout_type&quot;:&quot;1_NF_L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4a9d9b1e630cfd8f114d27"/>
  <p:tag name="KSO_WM_CHIP_FILLPROP" val="[[{&quot;text_align&quot;:&quot;lm&quot;,&quot;text_direction&quot;:&quot;horizontal&quot;,&quot;support_big_font&quot;:false,&quot;picture_toward&quot;:0,&quot;picture_dockside&quot;:[],&quot;fill_id&quot;:&quot;3b50f7cce9dd429da8d2fb599840cb10&quot;,&quot;fill_align&quot;:&quot;lm&quot;,&quot;chip_types&quot;:[&quot;diagram&quot;,&quot;header&quot;]}],[{&quot;text_align&quot;:&quot;rm&quot;,&quot;text_direction&quot;:&quot;horizontal&quot;,&quot;support_big_font&quot;:false,&quot;picture_toward&quot;:0,&quot;picture_dockside&quot;:[],&quot;fill_id&quot;:&quot;3b50f7cce9dd429da8d2fb599840cb10&quot;,&quot;fill_align&quot;:&quot;rb&quot;,&quot;chip_types&quot;:[&quot;header&quot;]}],[{&quot;text_align&quot;:&quot;rm&quot;,&quot;text_direction&quot;:&quot;horizontal&quot;,&quot;support_big_font&quot;:false,&quot;picture_toward&quot;:0,&quot;picture_dockside&quot;:[],&quot;fill_id&quot;:&quot;3b50f7cce9dd429da8d2fb599840cb10&quot;,&quot;fill_align&quot;:&quot;rt&quot;,&quot;chip_types&quot;:[&quot;header&quot;]}],[{&quot;text_align&quot;:&quot;rm&quot;,&quot;text_direction&quot;:&quot;horizontal&quot;,&quot;support_big_font&quot;:false,&quot;picture_toward&quot;:0,&quot;picture_dockside&quot;:[],&quot;fill_id&quot;:&quot;3b50f7cce9dd429da8d2fb599840cb10&quot;,&quot;fill_align&quot;:&quot;rm&quot;,&quot;chip_types&quot;:[&quot;header&quot;]}],[{&quot;text_align&quot;:&quot;lm&quot;,&quot;text_direction&quot;:&quot;horizontal&quot;,&quot;support_big_font&quot;:false,&quot;picture_toward&quot;:0,&quot;picture_dockside&quot;:[],&quot;fill_id&quot;:&quot;3b50f7cce9dd429da8d2fb599840cb10&quot;,&quot;fill_align&quot;:&quot;lt&quot;,&quot;chip_types&quot;:[&quot;header&quot;]}],[{&quot;text_align&quot;:&quot;cm&quot;,&quot;text_direction&quot;:&quot;horizontal&quot;,&quot;support_big_font&quot;:false,&quot;picture_toward&quot;:0,&quot;picture_dockside&quot;:[],&quot;fill_id&quot;:&quot;3b50f7cce9dd429da8d2fb599840cb10&quot;,&quot;fill_align&quot;:&quot;lt&quot;,&quot;chip_types&quot;:[&quot;header&quot;]}],[{&quot;text_align&quot;:&quot;lm&quot;,&quot;text_direction&quot;:&quot;horizontal&quot;,&quot;support_big_font&quot;:false,&quot;picture_toward&quot;:0,&quot;picture_dockside&quot;:[],&quot;fill_id&quot;:&quot;3b50f7cce9dd429da8d2fb599840cb10&quot;,&quot;fill_align&quot;:&quot;lb&quot;,&quot;chip_types&quot;:[&quot;header&quot;]}],[{&quot;text_align&quot;:&quot;cm&quot;,&quot;text_direction&quot;:&quot;horizontal&quot;,&quot;support_big_font&quot;:false,&quot;picture_toward&quot;:0,&quot;picture_dockside&quot;:[],&quot;fill_id&quot;:&quot;3b50f7cce9dd429da8d2fb599840cb10&quot;,&quot;fill_align&quot;:&quot;lb&quot;,&quot;chip_types&quot;:[&quot;header&quot;]}],[{&quot;text_align&quot;:&quot;lm&quot;,&quot;text_direction&quot;:&quot;horizontal&quot;,&quot;support_big_font&quot;:false,&quot;picture_toward&quot;:0,&quot;picture_dockside&quot;:[],&quot;fill_id&quot;:&quot;3b50f7cce9dd429da8d2fb599840cb10&quot;,&quot;fill_align&quot;:&quot;lm&quot;,&quot;chip_types&quot;:[&quot;header&quot;]}],[{&quot;text_align&quot;:&quot;cm&quot;,&quot;text_direction&quot;:&quot;horizontal&quot;,&quot;support_big_font&quot;:false,&quot;picture_toward&quot;:0,&quot;picture_dockside&quot;:[],&quot;fill_id&quot;:&quot;3b50f7cce9dd429da8d2fb599840cb10&quot;,&quot;fill_align&quot;:&quot;lm&quot;,&quot;chip_types&quot;:[&quot;header&quot;]}],[{&quot;text_align&quot;:&quot;cm&quot;,&quot;text_direction&quot;:&quot;horizontal&quot;,&quot;support_big_font&quot;:false,&quot;picture_toward&quot;:0,&quot;picture_dockside&quot;:[],&quot;fill_id&quot;:&quot;3b50f7cce9dd429da8d2fb599840cb10&quot;,&quot;fill_align&quot;:&quot;cm&quot;,&quot;chip_types&quot;:[&quot;header&quot;]}],[{&quot;text_align&quot;:&quot;lm&quot;,&quot;text_direction&quot;:&quot;horizontal&quot;,&quot;support_big_font&quot;:false,&quot;picture_toward&quot;:0,&quot;picture_dockside&quot;:[],&quot;fill_id&quot;:&quot;3b50f7cce9dd429da8d2fb599840cb10&quot;,&quot;fill_align&quot;:&quot;cm&quot;,&quot;chip_types&quot;:[&quot;header&quot;]}],[{&quot;text_align&quot;:&quot;cm&quot;,&quot;text_direction&quot;:&quot;horizontal&quot;,&quot;support_big_font&quot;:false,&quot;picture_toward&quot;:0,&quot;picture_dockside&quot;:[],&quot;fill_id&quot;:&quot;3b50f7cce9dd429da8d2fb599840cb10&quot;,&quot;fill_align&quot;:&quot;ct&quot;,&quot;chip_types&quot;:[&quot;header&quot;]}],[{&quot;text_align&quot;:&quot;lm&quot;,&quot;text_direction&quot;:&quot;horizontal&quot;,&quot;support_big_font&quot;:false,&quot;picture_toward&quot;:0,&quot;picture_dockside&quot;:[],&quot;fill_id&quot;:&quot;3b50f7cce9dd429da8d2fb599840cb10&quot;,&quot;fill_align&quot;:&quot;ct&quot;,&quot;chip_types&quot;:[&quot;header&quot;]}],[{&quot;text_align&quot;:&quot;cm&quot;,&quot;text_direction&quot;:&quot;horizontal&quot;,&quot;support_big_font&quot;:false,&quot;picture_toward&quot;:0,&quot;picture_dockside&quot;:[],&quot;fill_id&quot;:&quot;3b50f7cce9dd429da8d2fb599840cb10&quot;,&quot;fill_align&quot;:&quot;cb&quot;,&quot;chip_types&quot;:[&quot;header&quot;]}],[{&quot;text_align&quot;:&quot;lm&quot;,&quot;text_direction&quot;:&quot;horizontal&quot;,&quot;support_big_font&quot;:false,&quot;picture_toward&quot;:0,&quot;picture_dockside&quot;:[],&quot;fill_id&quot;:&quot;3b50f7cce9dd429da8d2fb599840cb10&quot;,&quot;fill_align&quot;:&quot;cb&quot;,&quot;chip_types&quot;:[&quot;header&quot;]}]]"/>
  <p:tag name="KSO_WM_CHIP_DECFILLPROP" val="[]"/>
  <p:tag name="KSO_WM_CHIP_GROUPID" val="614a9d9b1e630cfd8f114d26"/>
  <p:tag name="KSO_WM_SLIDE_LAYOUT_INFO" val="{&quot;id&quot;:&quot;2022-08-25T09:32:18&quot;,&quot;margin&quot;:{&quot;bottom&quot;:4.4662995338439941,&quot;left&quot;:0.95073616504669189,&quot;right&quot;:14.313993453979492,&quot;top&quot;:5.1823053359985352},&quot;type&quot;:0}"/>
  <p:tag name="KSO_WM_SLIDE_BK_DARK_LIGHT" val="2"/>
  <p:tag name="KSO_WM_SLIDE_BACKGROUND_TYPE" val="general"/>
  <p:tag name="KSO_WM_SLIDE_SUPPORT_FEATURE_TYPE" val="0"/>
  <p:tag name="KSO_WM_SLIDE_TYPE" val="title"/>
  <p:tag name="KSO_WM_TEMPLATE_MASTER_THUMB_INDEX" val="12"/>
  <p:tag name="KSO_WM_CHIP_COLORING" val="1"/>
  <p:tag name="KSO_WM_SLIDE_SUBTYPE" val="pureTxt"/>
  <p:tag name="KSO_WM_TEMPLATE_ASSEMBLE_XID" val="6306d117a35593066dcf1e85"/>
  <p:tag name="KSO_WM_TEMPLATE_ASSEMBLE_GROUPID" val="62f064d4295c1bf6da6d0674"/>
  <p:tag name="KSO_WM_TEMPLATE_THUMBS_INDEX" val="1、3、4、5、7、23"/>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 name="WM_BEAUTIFY_SHAPE_IDENTITY" val="{17c24348-a354-4176-94a5-eb9c78c9ac9b}"/>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SLIDE_BACKGROUND_TYPE" val="general"/>
  <p:tag name="KSO_WM_SLIDE_BK_DARK_LIGHT" val="2"/>
  <p:tag name="WM_BEAUTIFY_SHAPE_IDENTITY" val="{d515e918-14b5-43c5-9375-7a75ad05b8cd}"/>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4"/>
  <p:tag name="KSO_WM_UNIT_LAYERLEVEL" val="1"/>
  <p:tag name="KSO_WM_TAG_VERSION" val="1.0"/>
  <p:tag name="KSO_WM_BEAUTIFY_FLAG" val="#wm#"/>
  <p:tag name="KSO_WM_UNIT_TYPE" val="i"/>
  <p:tag name="KSO_WM_UNIT_INDEX" val="4"/>
  <p:tag name="KSO_WM_SLIDE_BACKGROUND_TYPE" val="general"/>
  <p:tag name="KSO_WM_SLIDE_BK_DARK_LIGHT" val="2"/>
</p:tagLst>
</file>

<file path=ppt/tags/tag166.xml><?xml version="1.0" encoding="utf-8"?>
<p:tagLst xmlns:p="http://schemas.openxmlformats.org/presentationml/2006/main">
  <p:tag name="KSO_WM_SLIDE_ID" val="custom20225464_1"/>
  <p:tag name="KSO_WM_TEMPLATE_SUBCATEGORY" val="21"/>
  <p:tag name="KSO_WM_TEMPLATE_MASTER_TYPE" val="1"/>
  <p:tag name="KSO_WM_TEMPLATE_COLOR_TYPE" val="1"/>
  <p:tag name="KSO_WM_SLIDE_ITEM_CNT" val="0"/>
  <p:tag name="KSO_WM_SLIDE_INDEX" val="1"/>
  <p:tag name="KSO_WM_TAG_VERSION" val="1.0"/>
  <p:tag name="KSO_WM_BEAUTIFY_FLAG" val="#wm#"/>
  <p:tag name="KSO_WM_TEMPLATE_CATEGORY" val="custom"/>
  <p:tag name="KSO_WM_TEMPLATE_INDEX" val="20225464"/>
  <p:tag name="KSO_WM_SLIDE_LAYOUT" val="a_b_f"/>
  <p:tag name="KSO_WM_SLIDE_LAYOUT_CNT" val="1_1_2"/>
  <p:tag name="KSO_WM_CHIP_INFOS" val="{&quot;type&quot;:0,&quot;layout_type&quot;:&quot;1_NF_L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4a9d9b1e630cfd8f114d27"/>
  <p:tag name="KSO_WM_CHIP_FILLPROP" val="[[{&quot;text_align&quot;:&quot;lm&quot;,&quot;text_direction&quot;:&quot;horizontal&quot;,&quot;support_big_font&quot;:false,&quot;picture_toward&quot;:0,&quot;picture_dockside&quot;:[],&quot;fill_id&quot;:&quot;3b50f7cce9dd429da8d2fb599840cb10&quot;,&quot;fill_align&quot;:&quot;lm&quot;,&quot;chip_types&quot;:[&quot;diagram&quot;,&quot;header&quot;]}],[{&quot;text_align&quot;:&quot;rm&quot;,&quot;text_direction&quot;:&quot;horizontal&quot;,&quot;support_big_font&quot;:false,&quot;picture_toward&quot;:0,&quot;picture_dockside&quot;:[],&quot;fill_id&quot;:&quot;3b50f7cce9dd429da8d2fb599840cb10&quot;,&quot;fill_align&quot;:&quot;rb&quot;,&quot;chip_types&quot;:[&quot;header&quot;]}],[{&quot;text_align&quot;:&quot;rm&quot;,&quot;text_direction&quot;:&quot;horizontal&quot;,&quot;support_big_font&quot;:false,&quot;picture_toward&quot;:0,&quot;picture_dockside&quot;:[],&quot;fill_id&quot;:&quot;3b50f7cce9dd429da8d2fb599840cb10&quot;,&quot;fill_align&quot;:&quot;rt&quot;,&quot;chip_types&quot;:[&quot;header&quot;]}],[{&quot;text_align&quot;:&quot;rm&quot;,&quot;text_direction&quot;:&quot;horizontal&quot;,&quot;support_big_font&quot;:false,&quot;picture_toward&quot;:0,&quot;picture_dockside&quot;:[],&quot;fill_id&quot;:&quot;3b50f7cce9dd429da8d2fb599840cb10&quot;,&quot;fill_align&quot;:&quot;rm&quot;,&quot;chip_types&quot;:[&quot;header&quot;]}],[{&quot;text_align&quot;:&quot;lm&quot;,&quot;text_direction&quot;:&quot;horizontal&quot;,&quot;support_big_font&quot;:false,&quot;picture_toward&quot;:0,&quot;picture_dockside&quot;:[],&quot;fill_id&quot;:&quot;3b50f7cce9dd429da8d2fb599840cb10&quot;,&quot;fill_align&quot;:&quot;lt&quot;,&quot;chip_types&quot;:[&quot;header&quot;]}],[{&quot;text_align&quot;:&quot;cm&quot;,&quot;text_direction&quot;:&quot;horizontal&quot;,&quot;support_big_font&quot;:false,&quot;picture_toward&quot;:0,&quot;picture_dockside&quot;:[],&quot;fill_id&quot;:&quot;3b50f7cce9dd429da8d2fb599840cb10&quot;,&quot;fill_align&quot;:&quot;lt&quot;,&quot;chip_types&quot;:[&quot;header&quot;]}],[{&quot;text_align&quot;:&quot;lm&quot;,&quot;text_direction&quot;:&quot;horizontal&quot;,&quot;support_big_font&quot;:false,&quot;picture_toward&quot;:0,&quot;picture_dockside&quot;:[],&quot;fill_id&quot;:&quot;3b50f7cce9dd429da8d2fb599840cb10&quot;,&quot;fill_align&quot;:&quot;lb&quot;,&quot;chip_types&quot;:[&quot;header&quot;]}],[{&quot;text_align&quot;:&quot;cm&quot;,&quot;text_direction&quot;:&quot;horizontal&quot;,&quot;support_big_font&quot;:false,&quot;picture_toward&quot;:0,&quot;picture_dockside&quot;:[],&quot;fill_id&quot;:&quot;3b50f7cce9dd429da8d2fb599840cb10&quot;,&quot;fill_align&quot;:&quot;lb&quot;,&quot;chip_types&quot;:[&quot;header&quot;]}],[{&quot;text_align&quot;:&quot;lm&quot;,&quot;text_direction&quot;:&quot;horizontal&quot;,&quot;support_big_font&quot;:false,&quot;picture_toward&quot;:0,&quot;picture_dockside&quot;:[],&quot;fill_id&quot;:&quot;3b50f7cce9dd429da8d2fb599840cb10&quot;,&quot;fill_align&quot;:&quot;lm&quot;,&quot;chip_types&quot;:[&quot;header&quot;]}],[{&quot;text_align&quot;:&quot;cm&quot;,&quot;text_direction&quot;:&quot;horizontal&quot;,&quot;support_big_font&quot;:false,&quot;picture_toward&quot;:0,&quot;picture_dockside&quot;:[],&quot;fill_id&quot;:&quot;3b50f7cce9dd429da8d2fb599840cb10&quot;,&quot;fill_align&quot;:&quot;lm&quot;,&quot;chip_types&quot;:[&quot;header&quot;]}],[{&quot;text_align&quot;:&quot;cm&quot;,&quot;text_direction&quot;:&quot;horizontal&quot;,&quot;support_big_font&quot;:false,&quot;picture_toward&quot;:0,&quot;picture_dockside&quot;:[],&quot;fill_id&quot;:&quot;3b50f7cce9dd429da8d2fb599840cb10&quot;,&quot;fill_align&quot;:&quot;cm&quot;,&quot;chip_types&quot;:[&quot;header&quot;]}],[{&quot;text_align&quot;:&quot;lm&quot;,&quot;text_direction&quot;:&quot;horizontal&quot;,&quot;support_big_font&quot;:false,&quot;picture_toward&quot;:0,&quot;picture_dockside&quot;:[],&quot;fill_id&quot;:&quot;3b50f7cce9dd429da8d2fb599840cb10&quot;,&quot;fill_align&quot;:&quot;cm&quot;,&quot;chip_types&quot;:[&quot;header&quot;]}],[{&quot;text_align&quot;:&quot;cm&quot;,&quot;text_direction&quot;:&quot;horizontal&quot;,&quot;support_big_font&quot;:false,&quot;picture_toward&quot;:0,&quot;picture_dockside&quot;:[],&quot;fill_id&quot;:&quot;3b50f7cce9dd429da8d2fb599840cb10&quot;,&quot;fill_align&quot;:&quot;ct&quot;,&quot;chip_types&quot;:[&quot;header&quot;]}],[{&quot;text_align&quot;:&quot;lm&quot;,&quot;text_direction&quot;:&quot;horizontal&quot;,&quot;support_big_font&quot;:false,&quot;picture_toward&quot;:0,&quot;picture_dockside&quot;:[],&quot;fill_id&quot;:&quot;3b50f7cce9dd429da8d2fb599840cb10&quot;,&quot;fill_align&quot;:&quot;ct&quot;,&quot;chip_types&quot;:[&quot;header&quot;]}],[{&quot;text_align&quot;:&quot;cm&quot;,&quot;text_direction&quot;:&quot;horizontal&quot;,&quot;support_big_font&quot;:false,&quot;picture_toward&quot;:0,&quot;picture_dockside&quot;:[],&quot;fill_id&quot;:&quot;3b50f7cce9dd429da8d2fb599840cb10&quot;,&quot;fill_align&quot;:&quot;cb&quot;,&quot;chip_types&quot;:[&quot;header&quot;]}],[{&quot;text_align&quot;:&quot;lm&quot;,&quot;text_direction&quot;:&quot;horizontal&quot;,&quot;support_big_font&quot;:false,&quot;picture_toward&quot;:0,&quot;picture_dockside&quot;:[],&quot;fill_id&quot;:&quot;3b50f7cce9dd429da8d2fb599840cb10&quot;,&quot;fill_align&quot;:&quot;cb&quot;,&quot;chip_types&quot;:[&quot;header&quot;]}]]"/>
  <p:tag name="KSO_WM_CHIP_DECFILLPROP" val="[]"/>
  <p:tag name="KSO_WM_CHIP_GROUPID" val="614a9d9b1e630cfd8f114d26"/>
  <p:tag name="KSO_WM_SLIDE_LAYOUT_INFO" val="{&quot;id&quot;:&quot;2022-08-25T09:32:18&quot;,&quot;margin&quot;:{&quot;bottom&quot;:4.4662995338439941,&quot;left&quot;:0.95073616504669189,&quot;right&quot;:14.313993453979492,&quot;top&quot;:5.1823053359985352},&quot;type&quot;:0}"/>
  <p:tag name="KSO_WM_SLIDE_BK_DARK_LIGHT" val="2"/>
  <p:tag name="KSO_WM_SLIDE_BACKGROUND_TYPE" val="general"/>
  <p:tag name="KSO_WM_SLIDE_SUPPORT_FEATURE_TYPE" val="0"/>
  <p:tag name="KSO_WM_SLIDE_TYPE" val="title"/>
  <p:tag name="KSO_WM_TEMPLATE_MASTER_THUMB_INDEX" val="12"/>
  <p:tag name="KSO_WM_CHIP_COLORING" val="1"/>
  <p:tag name="KSO_WM_SLIDE_SUBTYPE" val="pureTxt"/>
  <p:tag name="KSO_WM_TEMPLATE_ASSEMBLE_XID" val="6306d117a35593066dcf1e85"/>
  <p:tag name="KSO_WM_TEMPLATE_ASSEMBLE_GROUPID" val="62f064d4295c1bf6da6d0674"/>
  <p:tag name="KSO_WM_TEMPLATE_THUMBS_INDEX" val="1、3、4、5、7、23"/>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 name="WM_BEAUTIFY_SHAPE_IDENTITY" val="{17c24348-a354-4176-94a5-eb9c78c9ac9b}"/>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SLIDE_BACKGROUND_TYPE" val="general"/>
  <p:tag name="KSO_WM_SLIDE_BK_DARK_LIGHT" val="2"/>
  <p:tag name="WM_BEAUTIFY_SHAPE_IDENTITY" val="{d515e918-14b5-43c5-9375-7a75ad05b8cd}"/>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17.xml><?xml version="1.0" encoding="utf-8"?>
<p:tagLst xmlns:p="http://schemas.openxmlformats.org/presentationml/2006/main">
  <p:tag name="KSO_WM_UNIT_BLOCK" val="0"/>
  <p:tag name="KSO_WM_UNIT_DEC_AREA_ID" val="2ecb74ddaea24bf6a97ccb2eaa9dd3bc"/>
  <p:tag name="KSO_WM_UNIT_HIGHLIGHT" val="0"/>
  <p:tag name="KSO_WM_UNIT_COMPATIBLE" val="0"/>
  <p:tag name="KSO_WM_UNIT_DIAGRAM_ISNUMVISUAL" val="0"/>
  <p:tag name="KSO_WM_UNIT_DIAGRAM_ISREFERUNIT" val="0"/>
  <p:tag name="KSO_WM_UNIT_TYPE" val="i"/>
  <p:tag name="KSO_WM_UNIT_INDEX" val="2"/>
  <p:tag name="KSO_WM_UNIT_ID" val="custom20224828_1*i*2"/>
  <p:tag name="KSO_WM_TEMPLATE_CATEGORY" val="custom"/>
  <p:tag name="KSO_WM_TEMPLATE_INDEX" val="20224828"/>
  <p:tag name="KSO_WM_UNIT_LAYERLEVEL" val="1"/>
  <p:tag name="KSO_WM_TAG_VERSION" val="1.0"/>
  <p:tag name="KSO_WM_BEAUTIFY_FLAG" val="#wm#"/>
  <p:tag name="KSO_WM_CHIP_GROUPID" val="619e077c56c5b5f57912a947"/>
  <p:tag name="KSO_WM_CHIP_XID" val="619e077c56c5b5f57912a944"/>
  <p:tag name="KSO_WM_CHIP_FILLAREA_FILL_RULE" val="{&quot;fill_align&quot;:&quot;lm&quot;,&quot;fill_mode&quot;:&quot;fix&quot;,&quot;sacle_strategy&quot;:&quot;smart&quot;}"/>
  <p:tag name="KSO_WM_UNIT_DEC_SUPPORTCHANGEPIC" val="0"/>
  <p:tag name="KSO_WM_UNIT_DEC_CHANGEPICRESERVED" val="0"/>
  <p:tag name="KSO_WM_ASSEMBLE_CHIP_INDEX" val="97042e11bb6746ba9b18235dbd244abc"/>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2e23e1a295c1bf6da36d9bc"/>
  <p:tag name="KSO_WM_TEMPLATE_ASSEMBLE_GROUPID" val="62e23da8295c1bf6da36d550"/>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4"/>
  <p:tag name="KSO_WM_UNIT_LAYERLEVEL" val="1"/>
  <p:tag name="KSO_WM_TAG_VERSION" val="1.0"/>
  <p:tag name="KSO_WM_BEAUTIFY_FLAG" val="#wm#"/>
  <p:tag name="KSO_WM_UNIT_TYPE" val="i"/>
  <p:tag name="KSO_WM_UNIT_INDEX" val="4"/>
  <p:tag name="KSO_WM_SLIDE_BACKGROUND_TYPE" val="general"/>
  <p:tag name="KSO_WM_SLIDE_BK_DARK_LIGHT" val="2"/>
</p:tagLst>
</file>

<file path=ppt/tags/tag171.xml><?xml version="1.0" encoding="utf-8"?>
<p:tagLst xmlns:p="http://schemas.openxmlformats.org/presentationml/2006/main">
  <p:tag name="KSO_WM_SLIDE_ID" val="custom20225464_1"/>
  <p:tag name="KSO_WM_TEMPLATE_SUBCATEGORY" val="21"/>
  <p:tag name="KSO_WM_TEMPLATE_MASTER_TYPE" val="1"/>
  <p:tag name="KSO_WM_TEMPLATE_COLOR_TYPE" val="1"/>
  <p:tag name="KSO_WM_SLIDE_ITEM_CNT" val="0"/>
  <p:tag name="KSO_WM_SLIDE_INDEX" val="1"/>
  <p:tag name="KSO_WM_TAG_VERSION" val="1.0"/>
  <p:tag name="KSO_WM_BEAUTIFY_FLAG" val="#wm#"/>
  <p:tag name="KSO_WM_TEMPLATE_CATEGORY" val="custom"/>
  <p:tag name="KSO_WM_TEMPLATE_INDEX" val="20225464"/>
  <p:tag name="KSO_WM_SLIDE_LAYOUT" val="a_b_f"/>
  <p:tag name="KSO_WM_SLIDE_LAYOUT_CNT" val="1_1_2"/>
  <p:tag name="KSO_WM_CHIP_INFOS" val="{&quot;type&quot;:0,&quot;layout_type&quot;:&quot;1_NF_L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4a9d9b1e630cfd8f114d27"/>
  <p:tag name="KSO_WM_CHIP_FILLPROP" val="[[{&quot;text_align&quot;:&quot;lm&quot;,&quot;text_direction&quot;:&quot;horizontal&quot;,&quot;support_big_font&quot;:false,&quot;picture_toward&quot;:0,&quot;picture_dockside&quot;:[],&quot;fill_id&quot;:&quot;3b50f7cce9dd429da8d2fb599840cb10&quot;,&quot;fill_align&quot;:&quot;lm&quot;,&quot;chip_types&quot;:[&quot;diagram&quot;,&quot;header&quot;]}],[{&quot;text_align&quot;:&quot;rm&quot;,&quot;text_direction&quot;:&quot;horizontal&quot;,&quot;support_big_font&quot;:false,&quot;picture_toward&quot;:0,&quot;picture_dockside&quot;:[],&quot;fill_id&quot;:&quot;3b50f7cce9dd429da8d2fb599840cb10&quot;,&quot;fill_align&quot;:&quot;rb&quot;,&quot;chip_types&quot;:[&quot;header&quot;]}],[{&quot;text_align&quot;:&quot;rm&quot;,&quot;text_direction&quot;:&quot;horizontal&quot;,&quot;support_big_font&quot;:false,&quot;picture_toward&quot;:0,&quot;picture_dockside&quot;:[],&quot;fill_id&quot;:&quot;3b50f7cce9dd429da8d2fb599840cb10&quot;,&quot;fill_align&quot;:&quot;rt&quot;,&quot;chip_types&quot;:[&quot;header&quot;]}],[{&quot;text_align&quot;:&quot;rm&quot;,&quot;text_direction&quot;:&quot;horizontal&quot;,&quot;support_big_font&quot;:false,&quot;picture_toward&quot;:0,&quot;picture_dockside&quot;:[],&quot;fill_id&quot;:&quot;3b50f7cce9dd429da8d2fb599840cb10&quot;,&quot;fill_align&quot;:&quot;rm&quot;,&quot;chip_types&quot;:[&quot;header&quot;]}],[{&quot;text_align&quot;:&quot;lm&quot;,&quot;text_direction&quot;:&quot;horizontal&quot;,&quot;support_big_font&quot;:false,&quot;picture_toward&quot;:0,&quot;picture_dockside&quot;:[],&quot;fill_id&quot;:&quot;3b50f7cce9dd429da8d2fb599840cb10&quot;,&quot;fill_align&quot;:&quot;lt&quot;,&quot;chip_types&quot;:[&quot;header&quot;]}],[{&quot;text_align&quot;:&quot;cm&quot;,&quot;text_direction&quot;:&quot;horizontal&quot;,&quot;support_big_font&quot;:false,&quot;picture_toward&quot;:0,&quot;picture_dockside&quot;:[],&quot;fill_id&quot;:&quot;3b50f7cce9dd429da8d2fb599840cb10&quot;,&quot;fill_align&quot;:&quot;lt&quot;,&quot;chip_types&quot;:[&quot;header&quot;]}],[{&quot;text_align&quot;:&quot;lm&quot;,&quot;text_direction&quot;:&quot;horizontal&quot;,&quot;support_big_font&quot;:false,&quot;picture_toward&quot;:0,&quot;picture_dockside&quot;:[],&quot;fill_id&quot;:&quot;3b50f7cce9dd429da8d2fb599840cb10&quot;,&quot;fill_align&quot;:&quot;lb&quot;,&quot;chip_types&quot;:[&quot;header&quot;]}],[{&quot;text_align&quot;:&quot;cm&quot;,&quot;text_direction&quot;:&quot;horizontal&quot;,&quot;support_big_font&quot;:false,&quot;picture_toward&quot;:0,&quot;picture_dockside&quot;:[],&quot;fill_id&quot;:&quot;3b50f7cce9dd429da8d2fb599840cb10&quot;,&quot;fill_align&quot;:&quot;lb&quot;,&quot;chip_types&quot;:[&quot;header&quot;]}],[{&quot;text_align&quot;:&quot;lm&quot;,&quot;text_direction&quot;:&quot;horizontal&quot;,&quot;support_big_font&quot;:false,&quot;picture_toward&quot;:0,&quot;picture_dockside&quot;:[],&quot;fill_id&quot;:&quot;3b50f7cce9dd429da8d2fb599840cb10&quot;,&quot;fill_align&quot;:&quot;lm&quot;,&quot;chip_types&quot;:[&quot;header&quot;]}],[{&quot;text_align&quot;:&quot;cm&quot;,&quot;text_direction&quot;:&quot;horizontal&quot;,&quot;support_big_font&quot;:false,&quot;picture_toward&quot;:0,&quot;picture_dockside&quot;:[],&quot;fill_id&quot;:&quot;3b50f7cce9dd429da8d2fb599840cb10&quot;,&quot;fill_align&quot;:&quot;lm&quot;,&quot;chip_types&quot;:[&quot;header&quot;]}],[{&quot;text_align&quot;:&quot;cm&quot;,&quot;text_direction&quot;:&quot;horizontal&quot;,&quot;support_big_font&quot;:false,&quot;picture_toward&quot;:0,&quot;picture_dockside&quot;:[],&quot;fill_id&quot;:&quot;3b50f7cce9dd429da8d2fb599840cb10&quot;,&quot;fill_align&quot;:&quot;cm&quot;,&quot;chip_types&quot;:[&quot;header&quot;]}],[{&quot;text_align&quot;:&quot;lm&quot;,&quot;text_direction&quot;:&quot;horizontal&quot;,&quot;support_big_font&quot;:false,&quot;picture_toward&quot;:0,&quot;picture_dockside&quot;:[],&quot;fill_id&quot;:&quot;3b50f7cce9dd429da8d2fb599840cb10&quot;,&quot;fill_align&quot;:&quot;cm&quot;,&quot;chip_types&quot;:[&quot;header&quot;]}],[{&quot;text_align&quot;:&quot;cm&quot;,&quot;text_direction&quot;:&quot;horizontal&quot;,&quot;support_big_font&quot;:false,&quot;picture_toward&quot;:0,&quot;picture_dockside&quot;:[],&quot;fill_id&quot;:&quot;3b50f7cce9dd429da8d2fb599840cb10&quot;,&quot;fill_align&quot;:&quot;ct&quot;,&quot;chip_types&quot;:[&quot;header&quot;]}],[{&quot;text_align&quot;:&quot;lm&quot;,&quot;text_direction&quot;:&quot;horizontal&quot;,&quot;support_big_font&quot;:false,&quot;picture_toward&quot;:0,&quot;picture_dockside&quot;:[],&quot;fill_id&quot;:&quot;3b50f7cce9dd429da8d2fb599840cb10&quot;,&quot;fill_align&quot;:&quot;ct&quot;,&quot;chip_types&quot;:[&quot;header&quot;]}],[{&quot;text_align&quot;:&quot;cm&quot;,&quot;text_direction&quot;:&quot;horizontal&quot;,&quot;support_big_font&quot;:false,&quot;picture_toward&quot;:0,&quot;picture_dockside&quot;:[],&quot;fill_id&quot;:&quot;3b50f7cce9dd429da8d2fb599840cb10&quot;,&quot;fill_align&quot;:&quot;cb&quot;,&quot;chip_types&quot;:[&quot;header&quot;]}],[{&quot;text_align&quot;:&quot;lm&quot;,&quot;text_direction&quot;:&quot;horizontal&quot;,&quot;support_big_font&quot;:false,&quot;picture_toward&quot;:0,&quot;picture_dockside&quot;:[],&quot;fill_id&quot;:&quot;3b50f7cce9dd429da8d2fb599840cb10&quot;,&quot;fill_align&quot;:&quot;cb&quot;,&quot;chip_types&quot;:[&quot;header&quot;]}]]"/>
  <p:tag name="KSO_WM_CHIP_DECFILLPROP" val="[]"/>
  <p:tag name="KSO_WM_CHIP_GROUPID" val="614a9d9b1e630cfd8f114d26"/>
  <p:tag name="KSO_WM_SLIDE_LAYOUT_INFO" val="{&quot;id&quot;:&quot;2022-08-25T09:32:18&quot;,&quot;margin&quot;:{&quot;bottom&quot;:4.4662995338439941,&quot;left&quot;:0.95073616504669189,&quot;right&quot;:14.313993453979492,&quot;top&quot;:5.1823053359985352},&quot;type&quot;:0}"/>
  <p:tag name="KSO_WM_SLIDE_BK_DARK_LIGHT" val="2"/>
  <p:tag name="KSO_WM_SLIDE_BACKGROUND_TYPE" val="general"/>
  <p:tag name="KSO_WM_SLIDE_SUPPORT_FEATURE_TYPE" val="0"/>
  <p:tag name="KSO_WM_SLIDE_TYPE" val="title"/>
  <p:tag name="KSO_WM_TEMPLATE_MASTER_THUMB_INDEX" val="12"/>
  <p:tag name="KSO_WM_CHIP_COLORING" val="1"/>
  <p:tag name="KSO_WM_SLIDE_SUBTYPE" val="pureTxt"/>
  <p:tag name="KSO_WM_TEMPLATE_ASSEMBLE_XID" val="6306d117a35593066dcf1e85"/>
  <p:tag name="KSO_WM_TEMPLATE_ASSEMBLE_GROUPID" val="62f064d4295c1bf6da6d0674"/>
  <p:tag name="KSO_WM_TEMPLATE_THUMBS_INDEX" val="1、3、4、5、7、23"/>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 name="WM_BEAUTIFY_SHAPE_IDENTITY" val="{17c24348-a354-4176-94a5-eb9c78c9ac9b}"/>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SLIDE_BACKGROUND_TYPE" val="general"/>
  <p:tag name="KSO_WM_SLIDE_BK_DARK_LIGHT" val="2"/>
  <p:tag name="WM_BEAUTIFY_SHAPE_IDENTITY" val="{d515e918-14b5-43c5-9375-7a75ad05b8cd}"/>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4"/>
  <p:tag name="KSO_WM_UNIT_LAYERLEVEL" val="1"/>
  <p:tag name="KSO_WM_TAG_VERSION" val="1.0"/>
  <p:tag name="KSO_WM_BEAUTIFY_FLAG" val="#wm#"/>
  <p:tag name="KSO_WM_UNIT_TYPE" val="i"/>
  <p:tag name="KSO_WM_UNIT_INDEX" val="4"/>
  <p:tag name="KSO_WM_SLIDE_BACKGROUND_TYPE" val="general"/>
  <p:tag name="KSO_WM_SLIDE_BK_DARK_LIGHT" val="2"/>
</p:tagLst>
</file>

<file path=ppt/tags/tag176.xml><?xml version="1.0" encoding="utf-8"?>
<p:tagLst xmlns:p="http://schemas.openxmlformats.org/presentationml/2006/main">
  <p:tag name="KSO_WM_SLIDE_ID" val="custom20225464_1"/>
  <p:tag name="KSO_WM_TEMPLATE_SUBCATEGORY" val="21"/>
  <p:tag name="KSO_WM_TEMPLATE_MASTER_TYPE" val="1"/>
  <p:tag name="KSO_WM_TEMPLATE_COLOR_TYPE" val="1"/>
  <p:tag name="KSO_WM_SLIDE_ITEM_CNT" val="0"/>
  <p:tag name="KSO_WM_SLIDE_INDEX" val="1"/>
  <p:tag name="KSO_WM_TAG_VERSION" val="1.0"/>
  <p:tag name="KSO_WM_BEAUTIFY_FLAG" val="#wm#"/>
  <p:tag name="KSO_WM_TEMPLATE_CATEGORY" val="custom"/>
  <p:tag name="KSO_WM_TEMPLATE_INDEX" val="20225464"/>
  <p:tag name="KSO_WM_SLIDE_LAYOUT" val="a_b_f"/>
  <p:tag name="KSO_WM_SLIDE_LAYOUT_CNT" val="1_1_2"/>
  <p:tag name="KSO_WM_CHIP_INFOS" val="{&quot;type&quot;:0,&quot;layout_type&quot;:&quot;1_NF_L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4a9d9b1e630cfd8f114d27"/>
  <p:tag name="KSO_WM_CHIP_FILLPROP" val="[[{&quot;text_align&quot;:&quot;lm&quot;,&quot;text_direction&quot;:&quot;horizontal&quot;,&quot;support_big_font&quot;:false,&quot;picture_toward&quot;:0,&quot;picture_dockside&quot;:[],&quot;fill_id&quot;:&quot;3b50f7cce9dd429da8d2fb599840cb10&quot;,&quot;fill_align&quot;:&quot;lm&quot;,&quot;chip_types&quot;:[&quot;diagram&quot;,&quot;header&quot;]}],[{&quot;text_align&quot;:&quot;rm&quot;,&quot;text_direction&quot;:&quot;horizontal&quot;,&quot;support_big_font&quot;:false,&quot;picture_toward&quot;:0,&quot;picture_dockside&quot;:[],&quot;fill_id&quot;:&quot;3b50f7cce9dd429da8d2fb599840cb10&quot;,&quot;fill_align&quot;:&quot;rb&quot;,&quot;chip_types&quot;:[&quot;header&quot;]}],[{&quot;text_align&quot;:&quot;rm&quot;,&quot;text_direction&quot;:&quot;horizontal&quot;,&quot;support_big_font&quot;:false,&quot;picture_toward&quot;:0,&quot;picture_dockside&quot;:[],&quot;fill_id&quot;:&quot;3b50f7cce9dd429da8d2fb599840cb10&quot;,&quot;fill_align&quot;:&quot;rt&quot;,&quot;chip_types&quot;:[&quot;header&quot;]}],[{&quot;text_align&quot;:&quot;rm&quot;,&quot;text_direction&quot;:&quot;horizontal&quot;,&quot;support_big_font&quot;:false,&quot;picture_toward&quot;:0,&quot;picture_dockside&quot;:[],&quot;fill_id&quot;:&quot;3b50f7cce9dd429da8d2fb599840cb10&quot;,&quot;fill_align&quot;:&quot;rm&quot;,&quot;chip_types&quot;:[&quot;header&quot;]}],[{&quot;text_align&quot;:&quot;lm&quot;,&quot;text_direction&quot;:&quot;horizontal&quot;,&quot;support_big_font&quot;:false,&quot;picture_toward&quot;:0,&quot;picture_dockside&quot;:[],&quot;fill_id&quot;:&quot;3b50f7cce9dd429da8d2fb599840cb10&quot;,&quot;fill_align&quot;:&quot;lt&quot;,&quot;chip_types&quot;:[&quot;header&quot;]}],[{&quot;text_align&quot;:&quot;cm&quot;,&quot;text_direction&quot;:&quot;horizontal&quot;,&quot;support_big_font&quot;:false,&quot;picture_toward&quot;:0,&quot;picture_dockside&quot;:[],&quot;fill_id&quot;:&quot;3b50f7cce9dd429da8d2fb599840cb10&quot;,&quot;fill_align&quot;:&quot;lt&quot;,&quot;chip_types&quot;:[&quot;header&quot;]}],[{&quot;text_align&quot;:&quot;lm&quot;,&quot;text_direction&quot;:&quot;horizontal&quot;,&quot;support_big_font&quot;:false,&quot;picture_toward&quot;:0,&quot;picture_dockside&quot;:[],&quot;fill_id&quot;:&quot;3b50f7cce9dd429da8d2fb599840cb10&quot;,&quot;fill_align&quot;:&quot;lb&quot;,&quot;chip_types&quot;:[&quot;header&quot;]}],[{&quot;text_align&quot;:&quot;cm&quot;,&quot;text_direction&quot;:&quot;horizontal&quot;,&quot;support_big_font&quot;:false,&quot;picture_toward&quot;:0,&quot;picture_dockside&quot;:[],&quot;fill_id&quot;:&quot;3b50f7cce9dd429da8d2fb599840cb10&quot;,&quot;fill_align&quot;:&quot;lb&quot;,&quot;chip_types&quot;:[&quot;header&quot;]}],[{&quot;text_align&quot;:&quot;lm&quot;,&quot;text_direction&quot;:&quot;horizontal&quot;,&quot;support_big_font&quot;:false,&quot;picture_toward&quot;:0,&quot;picture_dockside&quot;:[],&quot;fill_id&quot;:&quot;3b50f7cce9dd429da8d2fb599840cb10&quot;,&quot;fill_align&quot;:&quot;lm&quot;,&quot;chip_types&quot;:[&quot;header&quot;]}],[{&quot;text_align&quot;:&quot;cm&quot;,&quot;text_direction&quot;:&quot;horizontal&quot;,&quot;support_big_font&quot;:false,&quot;picture_toward&quot;:0,&quot;picture_dockside&quot;:[],&quot;fill_id&quot;:&quot;3b50f7cce9dd429da8d2fb599840cb10&quot;,&quot;fill_align&quot;:&quot;lm&quot;,&quot;chip_types&quot;:[&quot;header&quot;]}],[{&quot;text_align&quot;:&quot;cm&quot;,&quot;text_direction&quot;:&quot;horizontal&quot;,&quot;support_big_font&quot;:false,&quot;picture_toward&quot;:0,&quot;picture_dockside&quot;:[],&quot;fill_id&quot;:&quot;3b50f7cce9dd429da8d2fb599840cb10&quot;,&quot;fill_align&quot;:&quot;cm&quot;,&quot;chip_types&quot;:[&quot;header&quot;]}],[{&quot;text_align&quot;:&quot;lm&quot;,&quot;text_direction&quot;:&quot;horizontal&quot;,&quot;support_big_font&quot;:false,&quot;picture_toward&quot;:0,&quot;picture_dockside&quot;:[],&quot;fill_id&quot;:&quot;3b50f7cce9dd429da8d2fb599840cb10&quot;,&quot;fill_align&quot;:&quot;cm&quot;,&quot;chip_types&quot;:[&quot;header&quot;]}],[{&quot;text_align&quot;:&quot;cm&quot;,&quot;text_direction&quot;:&quot;horizontal&quot;,&quot;support_big_font&quot;:false,&quot;picture_toward&quot;:0,&quot;picture_dockside&quot;:[],&quot;fill_id&quot;:&quot;3b50f7cce9dd429da8d2fb599840cb10&quot;,&quot;fill_align&quot;:&quot;ct&quot;,&quot;chip_types&quot;:[&quot;header&quot;]}],[{&quot;text_align&quot;:&quot;lm&quot;,&quot;text_direction&quot;:&quot;horizontal&quot;,&quot;support_big_font&quot;:false,&quot;picture_toward&quot;:0,&quot;picture_dockside&quot;:[],&quot;fill_id&quot;:&quot;3b50f7cce9dd429da8d2fb599840cb10&quot;,&quot;fill_align&quot;:&quot;ct&quot;,&quot;chip_types&quot;:[&quot;header&quot;]}],[{&quot;text_align&quot;:&quot;cm&quot;,&quot;text_direction&quot;:&quot;horizontal&quot;,&quot;support_big_font&quot;:false,&quot;picture_toward&quot;:0,&quot;picture_dockside&quot;:[],&quot;fill_id&quot;:&quot;3b50f7cce9dd429da8d2fb599840cb10&quot;,&quot;fill_align&quot;:&quot;cb&quot;,&quot;chip_types&quot;:[&quot;header&quot;]}],[{&quot;text_align&quot;:&quot;lm&quot;,&quot;text_direction&quot;:&quot;horizontal&quot;,&quot;support_big_font&quot;:false,&quot;picture_toward&quot;:0,&quot;picture_dockside&quot;:[],&quot;fill_id&quot;:&quot;3b50f7cce9dd429da8d2fb599840cb10&quot;,&quot;fill_align&quot;:&quot;cb&quot;,&quot;chip_types&quot;:[&quot;header&quot;]}]]"/>
  <p:tag name="KSO_WM_CHIP_DECFILLPROP" val="[]"/>
  <p:tag name="KSO_WM_CHIP_GROUPID" val="614a9d9b1e630cfd8f114d26"/>
  <p:tag name="KSO_WM_SLIDE_LAYOUT_INFO" val="{&quot;id&quot;:&quot;2022-08-25T09:32:18&quot;,&quot;margin&quot;:{&quot;bottom&quot;:4.4662995338439941,&quot;left&quot;:0.95073616504669189,&quot;right&quot;:14.313993453979492,&quot;top&quot;:5.1823053359985352},&quot;type&quot;:0}"/>
  <p:tag name="KSO_WM_SLIDE_BK_DARK_LIGHT" val="2"/>
  <p:tag name="KSO_WM_SLIDE_BACKGROUND_TYPE" val="general"/>
  <p:tag name="KSO_WM_SLIDE_SUPPORT_FEATURE_TYPE" val="0"/>
  <p:tag name="KSO_WM_SLIDE_TYPE" val="title"/>
  <p:tag name="KSO_WM_TEMPLATE_MASTER_THUMB_INDEX" val="12"/>
  <p:tag name="KSO_WM_CHIP_COLORING" val="1"/>
  <p:tag name="KSO_WM_SLIDE_SUBTYPE" val="pureTxt"/>
  <p:tag name="KSO_WM_TEMPLATE_ASSEMBLE_XID" val="6306d117a35593066dcf1e85"/>
  <p:tag name="KSO_WM_TEMPLATE_ASSEMBLE_GROUPID" val="62f064d4295c1bf6da6d0674"/>
  <p:tag name="KSO_WM_TEMPLATE_THUMBS_INDEX" val="1、3、4、5、7、23"/>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 name="WM_BEAUTIFY_SHAPE_IDENTITY" val="{17c24348-a354-4176-94a5-eb9c78c9ac9b}"/>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SLIDE_BACKGROUND_TYPE" val="general"/>
  <p:tag name="KSO_WM_SLIDE_BK_DARK_LIGHT" val="2"/>
  <p:tag name="WM_BEAUTIFY_SHAPE_IDENTITY" val="{d515e918-14b5-43c5-9375-7a75ad05b8cd}"/>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18.xml><?xml version="1.0" encoding="utf-8"?>
<p:tagLst xmlns:p="http://schemas.openxmlformats.org/presentationml/2006/main">
  <p:tag name="KSO_WM_UNIT_BLOCK" val="0"/>
  <p:tag name="KSO_WM_UNIT_DEC_AREA_ID" val="e64ed898667e49e3830e2475e6774db7"/>
  <p:tag name="KSO_WM_UNIT_HIGHLIGHT" val="0"/>
  <p:tag name="KSO_WM_UNIT_COMPATIBLE" val="0"/>
  <p:tag name="KSO_WM_UNIT_DIAGRAM_ISNUMVISUAL" val="0"/>
  <p:tag name="KSO_WM_UNIT_DIAGRAM_ISREFERUNIT" val="0"/>
  <p:tag name="KSO_WM_UNIT_TYPE" val="i"/>
  <p:tag name="KSO_WM_UNIT_INDEX" val="1"/>
  <p:tag name="KSO_WM_UNIT_ID" val="custom20224828_1*i*1"/>
  <p:tag name="KSO_WM_TEMPLATE_CATEGORY" val="custom"/>
  <p:tag name="KSO_WM_TEMPLATE_INDEX" val="20224828"/>
  <p:tag name="KSO_WM_UNIT_LAYERLEVEL" val="1"/>
  <p:tag name="KSO_WM_TAG_VERSION" val="1.0"/>
  <p:tag name="KSO_WM_BEAUTIFY_FLAG" val="#wm#"/>
  <p:tag name="KSO_WM_CHIP_GROUPID" val="619e077c56c5b5f57912a947"/>
  <p:tag name="KSO_WM_CHIP_XID" val="619e077c56c5b5f57912a944"/>
  <p:tag name="KSO_WM_CHIP_FILLAREA_FILL_RULE" val="{&quot;fill_align&quot;:&quot;lm&quot;,&quot;fill_mode&quot;:&quot;fix&quot;,&quot;sacle_strategy&quot;:&quot;smart&quot;}"/>
  <p:tag name="KSO_WM_UNIT_DEC_SUPPORTCHANGEPIC" val="0"/>
  <p:tag name="KSO_WM_UNIT_DEC_CHANGEPICRESERVED" val="0"/>
  <p:tag name="KSO_WM_ASSEMBLE_CHIP_INDEX" val="97042e11bb6746ba9b18235dbd244abc"/>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2e23e1a295c1bf6da36d9bc"/>
  <p:tag name="KSO_WM_TEMPLATE_ASSEMBLE_GROUPID" val="62e23da8295c1bf6da36d550"/>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4"/>
  <p:tag name="KSO_WM_UNIT_LAYERLEVEL" val="1"/>
  <p:tag name="KSO_WM_TAG_VERSION" val="1.0"/>
  <p:tag name="KSO_WM_BEAUTIFY_FLAG" val="#wm#"/>
  <p:tag name="KSO_WM_UNIT_TYPE" val="i"/>
  <p:tag name="KSO_WM_UNIT_INDEX" val="4"/>
  <p:tag name="KSO_WM_SLIDE_BACKGROUND_TYPE" val="general"/>
  <p:tag name="KSO_WM_SLIDE_BK_DARK_LIGHT" val="2"/>
</p:tagLst>
</file>

<file path=ppt/tags/tag181.xml><?xml version="1.0" encoding="utf-8"?>
<p:tagLst xmlns:p="http://schemas.openxmlformats.org/presentationml/2006/main">
  <p:tag name="KSO_WM_SLIDE_ID" val="custom20225464_1"/>
  <p:tag name="KSO_WM_TEMPLATE_SUBCATEGORY" val="21"/>
  <p:tag name="KSO_WM_TEMPLATE_MASTER_TYPE" val="1"/>
  <p:tag name="KSO_WM_TEMPLATE_COLOR_TYPE" val="1"/>
  <p:tag name="KSO_WM_SLIDE_ITEM_CNT" val="0"/>
  <p:tag name="KSO_WM_SLIDE_INDEX" val="1"/>
  <p:tag name="KSO_WM_TAG_VERSION" val="1.0"/>
  <p:tag name="KSO_WM_BEAUTIFY_FLAG" val="#wm#"/>
  <p:tag name="KSO_WM_TEMPLATE_CATEGORY" val="custom"/>
  <p:tag name="KSO_WM_TEMPLATE_INDEX" val="20225464"/>
  <p:tag name="KSO_WM_SLIDE_LAYOUT" val="a_b_f"/>
  <p:tag name="KSO_WM_SLIDE_LAYOUT_CNT" val="1_1_2"/>
  <p:tag name="KSO_WM_CHIP_INFOS" val="{&quot;type&quot;:0,&quot;layout_type&quot;:&quot;1_NF_L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4a9d9b1e630cfd8f114d27"/>
  <p:tag name="KSO_WM_CHIP_FILLPROP" val="[[{&quot;text_align&quot;:&quot;lm&quot;,&quot;text_direction&quot;:&quot;horizontal&quot;,&quot;support_big_font&quot;:false,&quot;picture_toward&quot;:0,&quot;picture_dockside&quot;:[],&quot;fill_id&quot;:&quot;3b50f7cce9dd429da8d2fb599840cb10&quot;,&quot;fill_align&quot;:&quot;lm&quot;,&quot;chip_types&quot;:[&quot;diagram&quot;,&quot;header&quot;]}],[{&quot;text_align&quot;:&quot;rm&quot;,&quot;text_direction&quot;:&quot;horizontal&quot;,&quot;support_big_font&quot;:false,&quot;picture_toward&quot;:0,&quot;picture_dockside&quot;:[],&quot;fill_id&quot;:&quot;3b50f7cce9dd429da8d2fb599840cb10&quot;,&quot;fill_align&quot;:&quot;rb&quot;,&quot;chip_types&quot;:[&quot;header&quot;]}],[{&quot;text_align&quot;:&quot;rm&quot;,&quot;text_direction&quot;:&quot;horizontal&quot;,&quot;support_big_font&quot;:false,&quot;picture_toward&quot;:0,&quot;picture_dockside&quot;:[],&quot;fill_id&quot;:&quot;3b50f7cce9dd429da8d2fb599840cb10&quot;,&quot;fill_align&quot;:&quot;rt&quot;,&quot;chip_types&quot;:[&quot;header&quot;]}],[{&quot;text_align&quot;:&quot;rm&quot;,&quot;text_direction&quot;:&quot;horizontal&quot;,&quot;support_big_font&quot;:false,&quot;picture_toward&quot;:0,&quot;picture_dockside&quot;:[],&quot;fill_id&quot;:&quot;3b50f7cce9dd429da8d2fb599840cb10&quot;,&quot;fill_align&quot;:&quot;rm&quot;,&quot;chip_types&quot;:[&quot;header&quot;]}],[{&quot;text_align&quot;:&quot;lm&quot;,&quot;text_direction&quot;:&quot;horizontal&quot;,&quot;support_big_font&quot;:false,&quot;picture_toward&quot;:0,&quot;picture_dockside&quot;:[],&quot;fill_id&quot;:&quot;3b50f7cce9dd429da8d2fb599840cb10&quot;,&quot;fill_align&quot;:&quot;lt&quot;,&quot;chip_types&quot;:[&quot;header&quot;]}],[{&quot;text_align&quot;:&quot;cm&quot;,&quot;text_direction&quot;:&quot;horizontal&quot;,&quot;support_big_font&quot;:false,&quot;picture_toward&quot;:0,&quot;picture_dockside&quot;:[],&quot;fill_id&quot;:&quot;3b50f7cce9dd429da8d2fb599840cb10&quot;,&quot;fill_align&quot;:&quot;lt&quot;,&quot;chip_types&quot;:[&quot;header&quot;]}],[{&quot;text_align&quot;:&quot;lm&quot;,&quot;text_direction&quot;:&quot;horizontal&quot;,&quot;support_big_font&quot;:false,&quot;picture_toward&quot;:0,&quot;picture_dockside&quot;:[],&quot;fill_id&quot;:&quot;3b50f7cce9dd429da8d2fb599840cb10&quot;,&quot;fill_align&quot;:&quot;lb&quot;,&quot;chip_types&quot;:[&quot;header&quot;]}],[{&quot;text_align&quot;:&quot;cm&quot;,&quot;text_direction&quot;:&quot;horizontal&quot;,&quot;support_big_font&quot;:false,&quot;picture_toward&quot;:0,&quot;picture_dockside&quot;:[],&quot;fill_id&quot;:&quot;3b50f7cce9dd429da8d2fb599840cb10&quot;,&quot;fill_align&quot;:&quot;lb&quot;,&quot;chip_types&quot;:[&quot;header&quot;]}],[{&quot;text_align&quot;:&quot;lm&quot;,&quot;text_direction&quot;:&quot;horizontal&quot;,&quot;support_big_font&quot;:false,&quot;picture_toward&quot;:0,&quot;picture_dockside&quot;:[],&quot;fill_id&quot;:&quot;3b50f7cce9dd429da8d2fb599840cb10&quot;,&quot;fill_align&quot;:&quot;lm&quot;,&quot;chip_types&quot;:[&quot;header&quot;]}],[{&quot;text_align&quot;:&quot;cm&quot;,&quot;text_direction&quot;:&quot;horizontal&quot;,&quot;support_big_font&quot;:false,&quot;picture_toward&quot;:0,&quot;picture_dockside&quot;:[],&quot;fill_id&quot;:&quot;3b50f7cce9dd429da8d2fb599840cb10&quot;,&quot;fill_align&quot;:&quot;lm&quot;,&quot;chip_types&quot;:[&quot;header&quot;]}],[{&quot;text_align&quot;:&quot;cm&quot;,&quot;text_direction&quot;:&quot;horizontal&quot;,&quot;support_big_font&quot;:false,&quot;picture_toward&quot;:0,&quot;picture_dockside&quot;:[],&quot;fill_id&quot;:&quot;3b50f7cce9dd429da8d2fb599840cb10&quot;,&quot;fill_align&quot;:&quot;cm&quot;,&quot;chip_types&quot;:[&quot;header&quot;]}],[{&quot;text_align&quot;:&quot;lm&quot;,&quot;text_direction&quot;:&quot;horizontal&quot;,&quot;support_big_font&quot;:false,&quot;picture_toward&quot;:0,&quot;picture_dockside&quot;:[],&quot;fill_id&quot;:&quot;3b50f7cce9dd429da8d2fb599840cb10&quot;,&quot;fill_align&quot;:&quot;cm&quot;,&quot;chip_types&quot;:[&quot;header&quot;]}],[{&quot;text_align&quot;:&quot;cm&quot;,&quot;text_direction&quot;:&quot;horizontal&quot;,&quot;support_big_font&quot;:false,&quot;picture_toward&quot;:0,&quot;picture_dockside&quot;:[],&quot;fill_id&quot;:&quot;3b50f7cce9dd429da8d2fb599840cb10&quot;,&quot;fill_align&quot;:&quot;ct&quot;,&quot;chip_types&quot;:[&quot;header&quot;]}],[{&quot;text_align&quot;:&quot;lm&quot;,&quot;text_direction&quot;:&quot;horizontal&quot;,&quot;support_big_font&quot;:false,&quot;picture_toward&quot;:0,&quot;picture_dockside&quot;:[],&quot;fill_id&quot;:&quot;3b50f7cce9dd429da8d2fb599840cb10&quot;,&quot;fill_align&quot;:&quot;ct&quot;,&quot;chip_types&quot;:[&quot;header&quot;]}],[{&quot;text_align&quot;:&quot;cm&quot;,&quot;text_direction&quot;:&quot;horizontal&quot;,&quot;support_big_font&quot;:false,&quot;picture_toward&quot;:0,&quot;picture_dockside&quot;:[],&quot;fill_id&quot;:&quot;3b50f7cce9dd429da8d2fb599840cb10&quot;,&quot;fill_align&quot;:&quot;cb&quot;,&quot;chip_types&quot;:[&quot;header&quot;]}],[{&quot;text_align&quot;:&quot;lm&quot;,&quot;text_direction&quot;:&quot;horizontal&quot;,&quot;support_big_font&quot;:false,&quot;picture_toward&quot;:0,&quot;picture_dockside&quot;:[],&quot;fill_id&quot;:&quot;3b50f7cce9dd429da8d2fb599840cb10&quot;,&quot;fill_align&quot;:&quot;cb&quot;,&quot;chip_types&quot;:[&quot;header&quot;]}]]"/>
  <p:tag name="KSO_WM_CHIP_DECFILLPROP" val="[]"/>
  <p:tag name="KSO_WM_CHIP_GROUPID" val="614a9d9b1e630cfd8f114d26"/>
  <p:tag name="KSO_WM_SLIDE_LAYOUT_INFO" val="{&quot;id&quot;:&quot;2022-08-25T09:32:18&quot;,&quot;margin&quot;:{&quot;bottom&quot;:4.4662995338439941,&quot;left&quot;:0.95073616504669189,&quot;right&quot;:14.313993453979492,&quot;top&quot;:5.1823053359985352},&quot;type&quot;:0}"/>
  <p:tag name="KSO_WM_SLIDE_BK_DARK_LIGHT" val="2"/>
  <p:tag name="KSO_WM_SLIDE_BACKGROUND_TYPE" val="general"/>
  <p:tag name="KSO_WM_SLIDE_SUPPORT_FEATURE_TYPE" val="0"/>
  <p:tag name="KSO_WM_SLIDE_TYPE" val="title"/>
  <p:tag name="KSO_WM_TEMPLATE_MASTER_THUMB_INDEX" val="12"/>
  <p:tag name="KSO_WM_CHIP_COLORING" val="1"/>
  <p:tag name="KSO_WM_SLIDE_SUBTYPE" val="pureTxt"/>
  <p:tag name="KSO_WM_TEMPLATE_ASSEMBLE_XID" val="6306d117a35593066dcf1e85"/>
  <p:tag name="KSO_WM_TEMPLATE_ASSEMBLE_GROUPID" val="62f064d4295c1bf6da6d0674"/>
  <p:tag name="KSO_WM_TEMPLATE_THUMBS_INDEX" val="1、3、4、5、7、23"/>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 name="WM_BEAUTIFY_SHAPE_IDENTITY" val="{17c24348-a354-4176-94a5-eb9c78c9ac9b}"/>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SLIDE_BACKGROUND_TYPE" val="general"/>
  <p:tag name="KSO_WM_SLIDE_BK_DARK_LIGHT" val="2"/>
  <p:tag name="WM_BEAUTIFY_SHAPE_IDENTITY" val="{d515e918-14b5-43c5-9375-7a75ad05b8cd}"/>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4"/>
  <p:tag name="KSO_WM_UNIT_LAYERLEVEL" val="1"/>
  <p:tag name="KSO_WM_TAG_VERSION" val="1.0"/>
  <p:tag name="KSO_WM_BEAUTIFY_FLAG" val="#wm#"/>
  <p:tag name="KSO_WM_UNIT_TYPE" val="i"/>
  <p:tag name="KSO_WM_UNIT_INDEX" val="4"/>
  <p:tag name="KSO_WM_SLIDE_BACKGROUND_TYPE" val="general"/>
  <p:tag name="KSO_WM_SLIDE_BK_DARK_LIGHT" val="2"/>
</p:tagLst>
</file>

<file path=ppt/tags/tag186.xml><?xml version="1.0" encoding="utf-8"?>
<p:tagLst xmlns:p="http://schemas.openxmlformats.org/presentationml/2006/main">
  <p:tag name="KSO_WM_SLIDE_ID" val="custom20225464_1"/>
  <p:tag name="KSO_WM_TEMPLATE_SUBCATEGORY" val="21"/>
  <p:tag name="KSO_WM_TEMPLATE_MASTER_TYPE" val="1"/>
  <p:tag name="KSO_WM_TEMPLATE_COLOR_TYPE" val="1"/>
  <p:tag name="KSO_WM_SLIDE_ITEM_CNT" val="0"/>
  <p:tag name="KSO_WM_SLIDE_INDEX" val="1"/>
  <p:tag name="KSO_WM_TAG_VERSION" val="1.0"/>
  <p:tag name="KSO_WM_BEAUTIFY_FLAG" val="#wm#"/>
  <p:tag name="KSO_WM_TEMPLATE_CATEGORY" val="custom"/>
  <p:tag name="KSO_WM_TEMPLATE_INDEX" val="20225464"/>
  <p:tag name="KSO_WM_SLIDE_LAYOUT" val="a_b_f"/>
  <p:tag name="KSO_WM_SLIDE_LAYOUT_CNT" val="1_1_2"/>
  <p:tag name="KSO_WM_CHIP_INFOS" val="{&quot;type&quot;:0,&quot;layout_type&quot;:&quot;1_NF_L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4a9d9b1e630cfd8f114d27"/>
  <p:tag name="KSO_WM_CHIP_FILLPROP" val="[[{&quot;text_align&quot;:&quot;lm&quot;,&quot;text_direction&quot;:&quot;horizontal&quot;,&quot;support_big_font&quot;:false,&quot;picture_toward&quot;:0,&quot;picture_dockside&quot;:[],&quot;fill_id&quot;:&quot;3b50f7cce9dd429da8d2fb599840cb10&quot;,&quot;fill_align&quot;:&quot;lm&quot;,&quot;chip_types&quot;:[&quot;diagram&quot;,&quot;header&quot;]}],[{&quot;text_align&quot;:&quot;rm&quot;,&quot;text_direction&quot;:&quot;horizontal&quot;,&quot;support_big_font&quot;:false,&quot;picture_toward&quot;:0,&quot;picture_dockside&quot;:[],&quot;fill_id&quot;:&quot;3b50f7cce9dd429da8d2fb599840cb10&quot;,&quot;fill_align&quot;:&quot;rb&quot;,&quot;chip_types&quot;:[&quot;header&quot;]}],[{&quot;text_align&quot;:&quot;rm&quot;,&quot;text_direction&quot;:&quot;horizontal&quot;,&quot;support_big_font&quot;:false,&quot;picture_toward&quot;:0,&quot;picture_dockside&quot;:[],&quot;fill_id&quot;:&quot;3b50f7cce9dd429da8d2fb599840cb10&quot;,&quot;fill_align&quot;:&quot;rt&quot;,&quot;chip_types&quot;:[&quot;header&quot;]}],[{&quot;text_align&quot;:&quot;rm&quot;,&quot;text_direction&quot;:&quot;horizontal&quot;,&quot;support_big_font&quot;:false,&quot;picture_toward&quot;:0,&quot;picture_dockside&quot;:[],&quot;fill_id&quot;:&quot;3b50f7cce9dd429da8d2fb599840cb10&quot;,&quot;fill_align&quot;:&quot;rm&quot;,&quot;chip_types&quot;:[&quot;header&quot;]}],[{&quot;text_align&quot;:&quot;lm&quot;,&quot;text_direction&quot;:&quot;horizontal&quot;,&quot;support_big_font&quot;:false,&quot;picture_toward&quot;:0,&quot;picture_dockside&quot;:[],&quot;fill_id&quot;:&quot;3b50f7cce9dd429da8d2fb599840cb10&quot;,&quot;fill_align&quot;:&quot;lt&quot;,&quot;chip_types&quot;:[&quot;header&quot;]}],[{&quot;text_align&quot;:&quot;cm&quot;,&quot;text_direction&quot;:&quot;horizontal&quot;,&quot;support_big_font&quot;:false,&quot;picture_toward&quot;:0,&quot;picture_dockside&quot;:[],&quot;fill_id&quot;:&quot;3b50f7cce9dd429da8d2fb599840cb10&quot;,&quot;fill_align&quot;:&quot;lt&quot;,&quot;chip_types&quot;:[&quot;header&quot;]}],[{&quot;text_align&quot;:&quot;lm&quot;,&quot;text_direction&quot;:&quot;horizontal&quot;,&quot;support_big_font&quot;:false,&quot;picture_toward&quot;:0,&quot;picture_dockside&quot;:[],&quot;fill_id&quot;:&quot;3b50f7cce9dd429da8d2fb599840cb10&quot;,&quot;fill_align&quot;:&quot;lb&quot;,&quot;chip_types&quot;:[&quot;header&quot;]}],[{&quot;text_align&quot;:&quot;cm&quot;,&quot;text_direction&quot;:&quot;horizontal&quot;,&quot;support_big_font&quot;:false,&quot;picture_toward&quot;:0,&quot;picture_dockside&quot;:[],&quot;fill_id&quot;:&quot;3b50f7cce9dd429da8d2fb599840cb10&quot;,&quot;fill_align&quot;:&quot;lb&quot;,&quot;chip_types&quot;:[&quot;header&quot;]}],[{&quot;text_align&quot;:&quot;lm&quot;,&quot;text_direction&quot;:&quot;horizontal&quot;,&quot;support_big_font&quot;:false,&quot;picture_toward&quot;:0,&quot;picture_dockside&quot;:[],&quot;fill_id&quot;:&quot;3b50f7cce9dd429da8d2fb599840cb10&quot;,&quot;fill_align&quot;:&quot;lm&quot;,&quot;chip_types&quot;:[&quot;header&quot;]}],[{&quot;text_align&quot;:&quot;cm&quot;,&quot;text_direction&quot;:&quot;horizontal&quot;,&quot;support_big_font&quot;:false,&quot;picture_toward&quot;:0,&quot;picture_dockside&quot;:[],&quot;fill_id&quot;:&quot;3b50f7cce9dd429da8d2fb599840cb10&quot;,&quot;fill_align&quot;:&quot;lm&quot;,&quot;chip_types&quot;:[&quot;header&quot;]}],[{&quot;text_align&quot;:&quot;cm&quot;,&quot;text_direction&quot;:&quot;horizontal&quot;,&quot;support_big_font&quot;:false,&quot;picture_toward&quot;:0,&quot;picture_dockside&quot;:[],&quot;fill_id&quot;:&quot;3b50f7cce9dd429da8d2fb599840cb10&quot;,&quot;fill_align&quot;:&quot;cm&quot;,&quot;chip_types&quot;:[&quot;header&quot;]}],[{&quot;text_align&quot;:&quot;lm&quot;,&quot;text_direction&quot;:&quot;horizontal&quot;,&quot;support_big_font&quot;:false,&quot;picture_toward&quot;:0,&quot;picture_dockside&quot;:[],&quot;fill_id&quot;:&quot;3b50f7cce9dd429da8d2fb599840cb10&quot;,&quot;fill_align&quot;:&quot;cm&quot;,&quot;chip_types&quot;:[&quot;header&quot;]}],[{&quot;text_align&quot;:&quot;cm&quot;,&quot;text_direction&quot;:&quot;horizontal&quot;,&quot;support_big_font&quot;:false,&quot;picture_toward&quot;:0,&quot;picture_dockside&quot;:[],&quot;fill_id&quot;:&quot;3b50f7cce9dd429da8d2fb599840cb10&quot;,&quot;fill_align&quot;:&quot;ct&quot;,&quot;chip_types&quot;:[&quot;header&quot;]}],[{&quot;text_align&quot;:&quot;lm&quot;,&quot;text_direction&quot;:&quot;horizontal&quot;,&quot;support_big_font&quot;:false,&quot;picture_toward&quot;:0,&quot;picture_dockside&quot;:[],&quot;fill_id&quot;:&quot;3b50f7cce9dd429da8d2fb599840cb10&quot;,&quot;fill_align&quot;:&quot;ct&quot;,&quot;chip_types&quot;:[&quot;header&quot;]}],[{&quot;text_align&quot;:&quot;cm&quot;,&quot;text_direction&quot;:&quot;horizontal&quot;,&quot;support_big_font&quot;:false,&quot;picture_toward&quot;:0,&quot;picture_dockside&quot;:[],&quot;fill_id&quot;:&quot;3b50f7cce9dd429da8d2fb599840cb10&quot;,&quot;fill_align&quot;:&quot;cb&quot;,&quot;chip_types&quot;:[&quot;header&quot;]}],[{&quot;text_align&quot;:&quot;lm&quot;,&quot;text_direction&quot;:&quot;horizontal&quot;,&quot;support_big_font&quot;:false,&quot;picture_toward&quot;:0,&quot;picture_dockside&quot;:[],&quot;fill_id&quot;:&quot;3b50f7cce9dd429da8d2fb599840cb10&quot;,&quot;fill_align&quot;:&quot;cb&quot;,&quot;chip_types&quot;:[&quot;header&quot;]}]]"/>
  <p:tag name="KSO_WM_CHIP_DECFILLPROP" val="[]"/>
  <p:tag name="KSO_WM_CHIP_GROUPID" val="614a9d9b1e630cfd8f114d26"/>
  <p:tag name="KSO_WM_SLIDE_LAYOUT_INFO" val="{&quot;id&quot;:&quot;2022-08-25T09:32:18&quot;,&quot;margin&quot;:{&quot;bottom&quot;:4.4662995338439941,&quot;left&quot;:0.95073616504669189,&quot;right&quot;:14.313993453979492,&quot;top&quot;:5.1823053359985352},&quot;type&quot;:0}"/>
  <p:tag name="KSO_WM_SLIDE_BK_DARK_LIGHT" val="2"/>
  <p:tag name="KSO_WM_SLIDE_BACKGROUND_TYPE" val="general"/>
  <p:tag name="KSO_WM_SLIDE_SUPPORT_FEATURE_TYPE" val="0"/>
  <p:tag name="KSO_WM_SLIDE_TYPE" val="title"/>
  <p:tag name="KSO_WM_TEMPLATE_MASTER_THUMB_INDEX" val="12"/>
  <p:tag name="KSO_WM_CHIP_COLORING" val="1"/>
  <p:tag name="KSO_WM_SLIDE_SUBTYPE" val="pureTxt"/>
  <p:tag name="KSO_WM_TEMPLATE_ASSEMBLE_XID" val="6306d117a35593066dcf1e85"/>
  <p:tag name="KSO_WM_TEMPLATE_ASSEMBLE_GROUPID" val="62f064d4295c1bf6da6d0674"/>
  <p:tag name="KSO_WM_TEMPLATE_THUMBS_INDEX" val="1、3、4、5、7、23"/>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 name="WM_BEAUTIFY_SHAPE_IDENTITY" val="{17c24348-a354-4176-94a5-eb9c78c9ac9b}"/>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SLIDE_BACKGROUND_TYPE" val="general"/>
  <p:tag name="KSO_WM_SLIDE_BK_DARK_LIGHT" val="2"/>
  <p:tag name="WM_BEAUTIFY_SHAPE_IDENTITY" val="{d515e918-14b5-43c5-9375-7a75ad05b8cd}"/>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19.xml><?xml version="1.0" encoding="utf-8"?>
<p:tagLst xmlns:p="http://schemas.openxmlformats.org/presentationml/2006/main">
  <p:tag name="KSO_WM_UNIT_DEFAULT_FONT" val="18;20;2"/>
  <p:tag name="KSO_WM_UNIT_BLOCK" val="0"/>
  <p:tag name="KSO_WM_UNIT_DEC_AREA_ID" val="a9287a96eb6f4d7fb781fb884183d644"/>
  <p:tag name="KSO_WM_UNIT_SUBTYPE" val="a"/>
  <p:tag name="KSO_WM_UNIT_PRESET_TEXT" val="点击此处添加正文，文字是您思想的提炼，请言简意赅地阐述您的观点。"/>
  <p:tag name="KSO_WM_UNIT_NOCLEAR" val="0"/>
  <p:tag name="KSO_WM_UNIT_VALUE" val="45"/>
  <p:tag name="KSO_WM_UNIT_HIGHLIGHT" val="0"/>
  <p:tag name="KSO_WM_UNIT_COMPATIBLE" val="0"/>
  <p:tag name="KSO_WM_UNIT_DIAGRAM_ISNUMVISUAL" val="0"/>
  <p:tag name="KSO_WM_UNIT_DIAGRAM_ISREFERUNIT" val="0"/>
  <p:tag name="KSO_WM_UNIT_TYPE" val="f"/>
  <p:tag name="KSO_WM_UNIT_INDEX" val="1"/>
  <p:tag name="KSO_WM_UNIT_ID" val="custom20224828_1*f*1"/>
  <p:tag name="KSO_WM_TEMPLATE_CATEGORY" val="custom"/>
  <p:tag name="KSO_WM_TEMPLATE_INDEX" val="20224828"/>
  <p:tag name="KSO_WM_UNIT_LAYERLEVEL" val="1"/>
  <p:tag name="KSO_WM_TAG_VERSION" val="1.0"/>
  <p:tag name="KSO_WM_BEAUTIFY_FLAG" val="#wm#"/>
  <p:tag name="KSO_WM_CHIP_GROUPID" val="619e077c56c5b5f57912a947"/>
  <p:tag name="KSO_WM_CHIP_XID" val="619e077c56c5b5f57912a944"/>
  <p:tag name="KSO_WM_CHIP_FILLAREA_FILL_RULE" val="{&quot;fill_align&quot;:&quot;lm&quot;,&quot;fill_mode&quot;:&quot;fix&quot;,&quot;sacle_strategy&quot;:&quot;smart&quot;}"/>
  <p:tag name="KSO_WM_ASSEMBLE_CHIP_INDEX" val="97042e11bb6746ba9b18235dbd244abc"/>
  <p:tag name="KSO_WM_UNIT_TEXT_FILL_FORE_SCHEMECOLOR_INDEX_BRIGHTNESS" val="0.15"/>
  <p:tag name="KSO_WM_UNIT_TEXT_FILL_FORE_SCHEMECOLOR_INDEX" val="13"/>
  <p:tag name="KSO_WM_UNIT_TEXT_FILL_TYPE" val="1"/>
  <p:tag name="KSO_WM_TEMPLATE_ASSEMBLE_XID" val="62e23e1a295c1bf6da36d9bc"/>
  <p:tag name="KSO_WM_TEMPLATE_ASSEMBLE_GROUPID" val="62e23da8295c1bf6da36d550"/>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4"/>
  <p:tag name="KSO_WM_UNIT_LAYERLEVEL" val="1"/>
  <p:tag name="KSO_WM_TAG_VERSION" val="1.0"/>
  <p:tag name="KSO_WM_BEAUTIFY_FLAG" val="#wm#"/>
  <p:tag name="KSO_WM_UNIT_TYPE" val="i"/>
  <p:tag name="KSO_WM_UNIT_INDEX" val="4"/>
  <p:tag name="KSO_WM_SLIDE_BACKGROUND_TYPE" val="general"/>
  <p:tag name="KSO_WM_SLIDE_BK_DARK_LIGHT" val="2"/>
</p:tagLst>
</file>

<file path=ppt/tags/tag191.xml><?xml version="1.0" encoding="utf-8"?>
<p:tagLst xmlns:p="http://schemas.openxmlformats.org/presentationml/2006/main">
  <p:tag name="KSO_WM_SLIDE_ID" val="custom20225464_1"/>
  <p:tag name="KSO_WM_TEMPLATE_SUBCATEGORY" val="21"/>
  <p:tag name="KSO_WM_TEMPLATE_MASTER_TYPE" val="1"/>
  <p:tag name="KSO_WM_TEMPLATE_COLOR_TYPE" val="1"/>
  <p:tag name="KSO_WM_SLIDE_ITEM_CNT" val="0"/>
  <p:tag name="KSO_WM_SLIDE_INDEX" val="1"/>
  <p:tag name="KSO_WM_TAG_VERSION" val="1.0"/>
  <p:tag name="KSO_WM_BEAUTIFY_FLAG" val="#wm#"/>
  <p:tag name="KSO_WM_TEMPLATE_CATEGORY" val="custom"/>
  <p:tag name="KSO_WM_TEMPLATE_INDEX" val="20225464"/>
  <p:tag name="KSO_WM_SLIDE_LAYOUT" val="a_b_f"/>
  <p:tag name="KSO_WM_SLIDE_LAYOUT_CNT" val="1_1_2"/>
  <p:tag name="KSO_WM_CHIP_INFOS" val="{&quot;type&quot;:0,&quot;layout_type&quot;:&quot;1_NF_L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4a9d9b1e630cfd8f114d27"/>
  <p:tag name="KSO_WM_CHIP_FILLPROP" val="[[{&quot;text_align&quot;:&quot;lm&quot;,&quot;text_direction&quot;:&quot;horizontal&quot;,&quot;support_big_font&quot;:false,&quot;picture_toward&quot;:0,&quot;picture_dockside&quot;:[],&quot;fill_id&quot;:&quot;3b50f7cce9dd429da8d2fb599840cb10&quot;,&quot;fill_align&quot;:&quot;lm&quot;,&quot;chip_types&quot;:[&quot;diagram&quot;,&quot;header&quot;]}],[{&quot;text_align&quot;:&quot;rm&quot;,&quot;text_direction&quot;:&quot;horizontal&quot;,&quot;support_big_font&quot;:false,&quot;picture_toward&quot;:0,&quot;picture_dockside&quot;:[],&quot;fill_id&quot;:&quot;3b50f7cce9dd429da8d2fb599840cb10&quot;,&quot;fill_align&quot;:&quot;rb&quot;,&quot;chip_types&quot;:[&quot;header&quot;]}],[{&quot;text_align&quot;:&quot;rm&quot;,&quot;text_direction&quot;:&quot;horizontal&quot;,&quot;support_big_font&quot;:false,&quot;picture_toward&quot;:0,&quot;picture_dockside&quot;:[],&quot;fill_id&quot;:&quot;3b50f7cce9dd429da8d2fb599840cb10&quot;,&quot;fill_align&quot;:&quot;rt&quot;,&quot;chip_types&quot;:[&quot;header&quot;]}],[{&quot;text_align&quot;:&quot;rm&quot;,&quot;text_direction&quot;:&quot;horizontal&quot;,&quot;support_big_font&quot;:false,&quot;picture_toward&quot;:0,&quot;picture_dockside&quot;:[],&quot;fill_id&quot;:&quot;3b50f7cce9dd429da8d2fb599840cb10&quot;,&quot;fill_align&quot;:&quot;rm&quot;,&quot;chip_types&quot;:[&quot;header&quot;]}],[{&quot;text_align&quot;:&quot;lm&quot;,&quot;text_direction&quot;:&quot;horizontal&quot;,&quot;support_big_font&quot;:false,&quot;picture_toward&quot;:0,&quot;picture_dockside&quot;:[],&quot;fill_id&quot;:&quot;3b50f7cce9dd429da8d2fb599840cb10&quot;,&quot;fill_align&quot;:&quot;lt&quot;,&quot;chip_types&quot;:[&quot;header&quot;]}],[{&quot;text_align&quot;:&quot;cm&quot;,&quot;text_direction&quot;:&quot;horizontal&quot;,&quot;support_big_font&quot;:false,&quot;picture_toward&quot;:0,&quot;picture_dockside&quot;:[],&quot;fill_id&quot;:&quot;3b50f7cce9dd429da8d2fb599840cb10&quot;,&quot;fill_align&quot;:&quot;lt&quot;,&quot;chip_types&quot;:[&quot;header&quot;]}],[{&quot;text_align&quot;:&quot;lm&quot;,&quot;text_direction&quot;:&quot;horizontal&quot;,&quot;support_big_font&quot;:false,&quot;picture_toward&quot;:0,&quot;picture_dockside&quot;:[],&quot;fill_id&quot;:&quot;3b50f7cce9dd429da8d2fb599840cb10&quot;,&quot;fill_align&quot;:&quot;lb&quot;,&quot;chip_types&quot;:[&quot;header&quot;]}],[{&quot;text_align&quot;:&quot;cm&quot;,&quot;text_direction&quot;:&quot;horizontal&quot;,&quot;support_big_font&quot;:false,&quot;picture_toward&quot;:0,&quot;picture_dockside&quot;:[],&quot;fill_id&quot;:&quot;3b50f7cce9dd429da8d2fb599840cb10&quot;,&quot;fill_align&quot;:&quot;lb&quot;,&quot;chip_types&quot;:[&quot;header&quot;]}],[{&quot;text_align&quot;:&quot;lm&quot;,&quot;text_direction&quot;:&quot;horizontal&quot;,&quot;support_big_font&quot;:false,&quot;picture_toward&quot;:0,&quot;picture_dockside&quot;:[],&quot;fill_id&quot;:&quot;3b50f7cce9dd429da8d2fb599840cb10&quot;,&quot;fill_align&quot;:&quot;lm&quot;,&quot;chip_types&quot;:[&quot;header&quot;]}],[{&quot;text_align&quot;:&quot;cm&quot;,&quot;text_direction&quot;:&quot;horizontal&quot;,&quot;support_big_font&quot;:false,&quot;picture_toward&quot;:0,&quot;picture_dockside&quot;:[],&quot;fill_id&quot;:&quot;3b50f7cce9dd429da8d2fb599840cb10&quot;,&quot;fill_align&quot;:&quot;lm&quot;,&quot;chip_types&quot;:[&quot;header&quot;]}],[{&quot;text_align&quot;:&quot;cm&quot;,&quot;text_direction&quot;:&quot;horizontal&quot;,&quot;support_big_font&quot;:false,&quot;picture_toward&quot;:0,&quot;picture_dockside&quot;:[],&quot;fill_id&quot;:&quot;3b50f7cce9dd429da8d2fb599840cb10&quot;,&quot;fill_align&quot;:&quot;cm&quot;,&quot;chip_types&quot;:[&quot;header&quot;]}],[{&quot;text_align&quot;:&quot;lm&quot;,&quot;text_direction&quot;:&quot;horizontal&quot;,&quot;support_big_font&quot;:false,&quot;picture_toward&quot;:0,&quot;picture_dockside&quot;:[],&quot;fill_id&quot;:&quot;3b50f7cce9dd429da8d2fb599840cb10&quot;,&quot;fill_align&quot;:&quot;cm&quot;,&quot;chip_types&quot;:[&quot;header&quot;]}],[{&quot;text_align&quot;:&quot;cm&quot;,&quot;text_direction&quot;:&quot;horizontal&quot;,&quot;support_big_font&quot;:false,&quot;picture_toward&quot;:0,&quot;picture_dockside&quot;:[],&quot;fill_id&quot;:&quot;3b50f7cce9dd429da8d2fb599840cb10&quot;,&quot;fill_align&quot;:&quot;ct&quot;,&quot;chip_types&quot;:[&quot;header&quot;]}],[{&quot;text_align&quot;:&quot;lm&quot;,&quot;text_direction&quot;:&quot;horizontal&quot;,&quot;support_big_font&quot;:false,&quot;picture_toward&quot;:0,&quot;picture_dockside&quot;:[],&quot;fill_id&quot;:&quot;3b50f7cce9dd429da8d2fb599840cb10&quot;,&quot;fill_align&quot;:&quot;ct&quot;,&quot;chip_types&quot;:[&quot;header&quot;]}],[{&quot;text_align&quot;:&quot;cm&quot;,&quot;text_direction&quot;:&quot;horizontal&quot;,&quot;support_big_font&quot;:false,&quot;picture_toward&quot;:0,&quot;picture_dockside&quot;:[],&quot;fill_id&quot;:&quot;3b50f7cce9dd429da8d2fb599840cb10&quot;,&quot;fill_align&quot;:&quot;cb&quot;,&quot;chip_types&quot;:[&quot;header&quot;]}],[{&quot;text_align&quot;:&quot;lm&quot;,&quot;text_direction&quot;:&quot;horizontal&quot;,&quot;support_big_font&quot;:false,&quot;picture_toward&quot;:0,&quot;picture_dockside&quot;:[],&quot;fill_id&quot;:&quot;3b50f7cce9dd429da8d2fb599840cb10&quot;,&quot;fill_align&quot;:&quot;cb&quot;,&quot;chip_types&quot;:[&quot;header&quot;]}]]"/>
  <p:tag name="KSO_WM_CHIP_DECFILLPROP" val="[]"/>
  <p:tag name="KSO_WM_CHIP_GROUPID" val="614a9d9b1e630cfd8f114d26"/>
  <p:tag name="KSO_WM_SLIDE_LAYOUT_INFO" val="{&quot;id&quot;:&quot;2022-08-25T09:32:18&quot;,&quot;margin&quot;:{&quot;bottom&quot;:4.4662995338439941,&quot;left&quot;:0.95073616504669189,&quot;right&quot;:14.313993453979492,&quot;top&quot;:5.1823053359985352},&quot;type&quot;:0}"/>
  <p:tag name="KSO_WM_SLIDE_BK_DARK_LIGHT" val="2"/>
  <p:tag name="KSO_WM_SLIDE_BACKGROUND_TYPE" val="general"/>
  <p:tag name="KSO_WM_SLIDE_SUPPORT_FEATURE_TYPE" val="0"/>
  <p:tag name="KSO_WM_SLIDE_TYPE" val="title"/>
  <p:tag name="KSO_WM_TEMPLATE_MASTER_THUMB_INDEX" val="12"/>
  <p:tag name="KSO_WM_CHIP_COLORING" val="1"/>
  <p:tag name="KSO_WM_SLIDE_SUBTYPE" val="pureTxt"/>
  <p:tag name="KSO_WM_TEMPLATE_ASSEMBLE_XID" val="6306d117a35593066dcf1e85"/>
  <p:tag name="KSO_WM_TEMPLATE_ASSEMBLE_GROUPID" val="62f064d4295c1bf6da6d0674"/>
  <p:tag name="KSO_WM_TEMPLATE_THUMBS_INDEX" val="1、3、4、5、7、23"/>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 name="WM_BEAUTIFY_SHAPE_IDENTITY" val="{17c24348-a354-4176-94a5-eb9c78c9ac9b}"/>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SLIDE_BACKGROUND_TYPE" val="general"/>
  <p:tag name="KSO_WM_SLIDE_BK_DARK_LIGHT" val="2"/>
  <p:tag name="WM_BEAUTIFY_SHAPE_IDENTITY" val="{d515e918-14b5-43c5-9375-7a75ad05b8cd}"/>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4"/>
  <p:tag name="KSO_WM_UNIT_LAYERLEVEL" val="1"/>
  <p:tag name="KSO_WM_TAG_VERSION" val="1.0"/>
  <p:tag name="KSO_WM_BEAUTIFY_FLAG" val="#wm#"/>
  <p:tag name="KSO_WM_UNIT_TYPE" val="i"/>
  <p:tag name="KSO_WM_UNIT_INDEX" val="4"/>
  <p:tag name="KSO_WM_SLIDE_BACKGROUND_TYPE" val="general"/>
  <p:tag name="KSO_WM_SLIDE_BK_DARK_LIGHT" val="2"/>
</p:tagLst>
</file>

<file path=ppt/tags/tag196.xml><?xml version="1.0" encoding="utf-8"?>
<p:tagLst xmlns:p="http://schemas.openxmlformats.org/presentationml/2006/main">
  <p:tag name="KSO_WM_SLIDE_ID" val="custom20225464_1"/>
  <p:tag name="KSO_WM_TEMPLATE_SUBCATEGORY" val="21"/>
  <p:tag name="KSO_WM_TEMPLATE_MASTER_TYPE" val="1"/>
  <p:tag name="KSO_WM_TEMPLATE_COLOR_TYPE" val="1"/>
  <p:tag name="KSO_WM_SLIDE_ITEM_CNT" val="0"/>
  <p:tag name="KSO_WM_SLIDE_INDEX" val="1"/>
  <p:tag name="KSO_WM_TAG_VERSION" val="1.0"/>
  <p:tag name="KSO_WM_BEAUTIFY_FLAG" val="#wm#"/>
  <p:tag name="KSO_WM_TEMPLATE_CATEGORY" val="custom"/>
  <p:tag name="KSO_WM_TEMPLATE_INDEX" val="20225464"/>
  <p:tag name="KSO_WM_SLIDE_LAYOUT" val="a_b_f"/>
  <p:tag name="KSO_WM_SLIDE_LAYOUT_CNT" val="1_1_2"/>
  <p:tag name="KSO_WM_CHIP_INFOS" val="{&quot;type&quot;:0,&quot;layout_type&quot;:&quot;1_NF_L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4a9d9b1e630cfd8f114d27"/>
  <p:tag name="KSO_WM_CHIP_FILLPROP" val="[[{&quot;text_align&quot;:&quot;lm&quot;,&quot;text_direction&quot;:&quot;horizontal&quot;,&quot;support_big_font&quot;:false,&quot;picture_toward&quot;:0,&quot;picture_dockside&quot;:[],&quot;fill_id&quot;:&quot;3b50f7cce9dd429da8d2fb599840cb10&quot;,&quot;fill_align&quot;:&quot;lm&quot;,&quot;chip_types&quot;:[&quot;diagram&quot;,&quot;header&quot;]}],[{&quot;text_align&quot;:&quot;rm&quot;,&quot;text_direction&quot;:&quot;horizontal&quot;,&quot;support_big_font&quot;:false,&quot;picture_toward&quot;:0,&quot;picture_dockside&quot;:[],&quot;fill_id&quot;:&quot;3b50f7cce9dd429da8d2fb599840cb10&quot;,&quot;fill_align&quot;:&quot;rb&quot;,&quot;chip_types&quot;:[&quot;header&quot;]}],[{&quot;text_align&quot;:&quot;rm&quot;,&quot;text_direction&quot;:&quot;horizontal&quot;,&quot;support_big_font&quot;:false,&quot;picture_toward&quot;:0,&quot;picture_dockside&quot;:[],&quot;fill_id&quot;:&quot;3b50f7cce9dd429da8d2fb599840cb10&quot;,&quot;fill_align&quot;:&quot;rt&quot;,&quot;chip_types&quot;:[&quot;header&quot;]}],[{&quot;text_align&quot;:&quot;rm&quot;,&quot;text_direction&quot;:&quot;horizontal&quot;,&quot;support_big_font&quot;:false,&quot;picture_toward&quot;:0,&quot;picture_dockside&quot;:[],&quot;fill_id&quot;:&quot;3b50f7cce9dd429da8d2fb599840cb10&quot;,&quot;fill_align&quot;:&quot;rm&quot;,&quot;chip_types&quot;:[&quot;header&quot;]}],[{&quot;text_align&quot;:&quot;lm&quot;,&quot;text_direction&quot;:&quot;horizontal&quot;,&quot;support_big_font&quot;:false,&quot;picture_toward&quot;:0,&quot;picture_dockside&quot;:[],&quot;fill_id&quot;:&quot;3b50f7cce9dd429da8d2fb599840cb10&quot;,&quot;fill_align&quot;:&quot;lt&quot;,&quot;chip_types&quot;:[&quot;header&quot;]}],[{&quot;text_align&quot;:&quot;cm&quot;,&quot;text_direction&quot;:&quot;horizontal&quot;,&quot;support_big_font&quot;:false,&quot;picture_toward&quot;:0,&quot;picture_dockside&quot;:[],&quot;fill_id&quot;:&quot;3b50f7cce9dd429da8d2fb599840cb10&quot;,&quot;fill_align&quot;:&quot;lt&quot;,&quot;chip_types&quot;:[&quot;header&quot;]}],[{&quot;text_align&quot;:&quot;lm&quot;,&quot;text_direction&quot;:&quot;horizontal&quot;,&quot;support_big_font&quot;:false,&quot;picture_toward&quot;:0,&quot;picture_dockside&quot;:[],&quot;fill_id&quot;:&quot;3b50f7cce9dd429da8d2fb599840cb10&quot;,&quot;fill_align&quot;:&quot;lb&quot;,&quot;chip_types&quot;:[&quot;header&quot;]}],[{&quot;text_align&quot;:&quot;cm&quot;,&quot;text_direction&quot;:&quot;horizontal&quot;,&quot;support_big_font&quot;:false,&quot;picture_toward&quot;:0,&quot;picture_dockside&quot;:[],&quot;fill_id&quot;:&quot;3b50f7cce9dd429da8d2fb599840cb10&quot;,&quot;fill_align&quot;:&quot;lb&quot;,&quot;chip_types&quot;:[&quot;header&quot;]}],[{&quot;text_align&quot;:&quot;lm&quot;,&quot;text_direction&quot;:&quot;horizontal&quot;,&quot;support_big_font&quot;:false,&quot;picture_toward&quot;:0,&quot;picture_dockside&quot;:[],&quot;fill_id&quot;:&quot;3b50f7cce9dd429da8d2fb599840cb10&quot;,&quot;fill_align&quot;:&quot;lm&quot;,&quot;chip_types&quot;:[&quot;header&quot;]}],[{&quot;text_align&quot;:&quot;cm&quot;,&quot;text_direction&quot;:&quot;horizontal&quot;,&quot;support_big_font&quot;:false,&quot;picture_toward&quot;:0,&quot;picture_dockside&quot;:[],&quot;fill_id&quot;:&quot;3b50f7cce9dd429da8d2fb599840cb10&quot;,&quot;fill_align&quot;:&quot;lm&quot;,&quot;chip_types&quot;:[&quot;header&quot;]}],[{&quot;text_align&quot;:&quot;cm&quot;,&quot;text_direction&quot;:&quot;horizontal&quot;,&quot;support_big_font&quot;:false,&quot;picture_toward&quot;:0,&quot;picture_dockside&quot;:[],&quot;fill_id&quot;:&quot;3b50f7cce9dd429da8d2fb599840cb10&quot;,&quot;fill_align&quot;:&quot;cm&quot;,&quot;chip_types&quot;:[&quot;header&quot;]}],[{&quot;text_align&quot;:&quot;lm&quot;,&quot;text_direction&quot;:&quot;horizontal&quot;,&quot;support_big_font&quot;:false,&quot;picture_toward&quot;:0,&quot;picture_dockside&quot;:[],&quot;fill_id&quot;:&quot;3b50f7cce9dd429da8d2fb599840cb10&quot;,&quot;fill_align&quot;:&quot;cm&quot;,&quot;chip_types&quot;:[&quot;header&quot;]}],[{&quot;text_align&quot;:&quot;cm&quot;,&quot;text_direction&quot;:&quot;horizontal&quot;,&quot;support_big_font&quot;:false,&quot;picture_toward&quot;:0,&quot;picture_dockside&quot;:[],&quot;fill_id&quot;:&quot;3b50f7cce9dd429da8d2fb599840cb10&quot;,&quot;fill_align&quot;:&quot;ct&quot;,&quot;chip_types&quot;:[&quot;header&quot;]}],[{&quot;text_align&quot;:&quot;lm&quot;,&quot;text_direction&quot;:&quot;horizontal&quot;,&quot;support_big_font&quot;:false,&quot;picture_toward&quot;:0,&quot;picture_dockside&quot;:[],&quot;fill_id&quot;:&quot;3b50f7cce9dd429da8d2fb599840cb10&quot;,&quot;fill_align&quot;:&quot;ct&quot;,&quot;chip_types&quot;:[&quot;header&quot;]}],[{&quot;text_align&quot;:&quot;cm&quot;,&quot;text_direction&quot;:&quot;horizontal&quot;,&quot;support_big_font&quot;:false,&quot;picture_toward&quot;:0,&quot;picture_dockside&quot;:[],&quot;fill_id&quot;:&quot;3b50f7cce9dd429da8d2fb599840cb10&quot;,&quot;fill_align&quot;:&quot;cb&quot;,&quot;chip_types&quot;:[&quot;header&quot;]}],[{&quot;text_align&quot;:&quot;lm&quot;,&quot;text_direction&quot;:&quot;horizontal&quot;,&quot;support_big_font&quot;:false,&quot;picture_toward&quot;:0,&quot;picture_dockside&quot;:[],&quot;fill_id&quot;:&quot;3b50f7cce9dd429da8d2fb599840cb10&quot;,&quot;fill_align&quot;:&quot;cb&quot;,&quot;chip_types&quot;:[&quot;header&quot;]}]]"/>
  <p:tag name="KSO_WM_CHIP_DECFILLPROP" val="[]"/>
  <p:tag name="KSO_WM_CHIP_GROUPID" val="614a9d9b1e630cfd8f114d26"/>
  <p:tag name="KSO_WM_SLIDE_LAYOUT_INFO" val="{&quot;id&quot;:&quot;2022-08-25T09:32:18&quot;,&quot;margin&quot;:{&quot;bottom&quot;:4.4662995338439941,&quot;left&quot;:0.95073616504669189,&quot;right&quot;:14.313993453979492,&quot;top&quot;:5.1823053359985352},&quot;type&quot;:0}"/>
  <p:tag name="KSO_WM_SLIDE_BK_DARK_LIGHT" val="2"/>
  <p:tag name="KSO_WM_SLIDE_BACKGROUND_TYPE" val="general"/>
  <p:tag name="KSO_WM_SLIDE_SUPPORT_FEATURE_TYPE" val="0"/>
  <p:tag name="KSO_WM_SLIDE_TYPE" val="title"/>
  <p:tag name="KSO_WM_TEMPLATE_MASTER_THUMB_INDEX" val="12"/>
  <p:tag name="KSO_WM_CHIP_COLORING" val="1"/>
  <p:tag name="KSO_WM_SLIDE_SUBTYPE" val="pureTxt"/>
  <p:tag name="KSO_WM_TEMPLATE_ASSEMBLE_XID" val="6306d117a35593066dcf1e85"/>
  <p:tag name="KSO_WM_TEMPLATE_ASSEMBLE_GROUPID" val="62f064d4295c1bf6da6d0674"/>
  <p:tag name="KSO_WM_TEMPLATE_THUMBS_INDEX" val="1、3、4、5、7、23"/>
</p:tagLst>
</file>

<file path=ppt/tags/tag197.xml><?xml version="1.0" encoding="utf-8"?>
<p:tagLst xmlns:p="http://schemas.openxmlformats.org/presentationml/2006/main">
  <p:tag name="KSO_WM_BEAUTIFY_FLAG" val="#wm#"/>
  <p:tag name="KSO_WM_TEMPLATE_CATEGORY" val="custom"/>
  <p:tag name="KSO_WM_TEMPLATE_INDEX" val="20225464"/>
</p:tagLst>
</file>

<file path=ppt/tags/tag198.xml><?xml version="1.0" encoding="utf-8"?>
<p:tagLst xmlns:p="http://schemas.openxmlformats.org/presentationml/2006/main">
  <p:tag name="KSO_WM_BEAUTIFY_FLAG" val="#wm#"/>
  <p:tag name="KSO_WM_TEMPLATE_CATEGORY" val="custom"/>
  <p:tag name="KSO_WM_TEMPLATE_INDEX" val="20225464"/>
</p:tagLst>
</file>

<file path=ppt/tags/tag199.xml><?xml version="1.0" encoding="utf-8"?>
<p:tagLst xmlns:p="http://schemas.openxmlformats.org/presentationml/2006/main">
  <p:tag name="KSO_WM_UNIT_PLACING_PICTURE_USER_VIEWPORT" val="{&quot;height&quot;:9393,&quot;width&quot;:15832}"/>
</p:tagLst>
</file>

<file path=ppt/tags/tag2.xml><?xml version="1.0" encoding="utf-8"?>
<p:tagLst xmlns:p="http://schemas.openxmlformats.org/presentationml/2006/main">
  <p:tag name="KSO_WM_UNIT_SUBTYPE" val="u"/>
  <p:tag name="KSO_WM_TEMPLATE_CATEGORY" val="chip"/>
  <p:tag name="KSO_WM_TEMPLATE_INDEX" val="20224828"/>
  <p:tag name="KSO_WM_UNIT_TYPE" val="i"/>
  <p:tag name="KSO_WM_UNIT_INDEX" val="1"/>
  <p:tag name="KSO_WM_UNIT_ID" val="chip20224828_12*i*1"/>
  <p:tag name="KSO_WM_BEAUTIFY_FLAG" val="#wm#"/>
  <p:tag name="KSO_WM_TAG_VERSION" val="1.0"/>
  <p:tag name="KSO_WM_CHIP_GROUPID" val="62e23da8295c1bf6da36d550"/>
  <p:tag name="KSO_WM_CHIP_XID" val="62e23dad295c1bf6da36d565"/>
  <p:tag name="KSO_WM_UNIT_DEC_AREA_ID" val="3ec0f3d448ae486892af9b40af666124"/>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0cfa52642b024c56ae9029cb88d8d8e6"/>
</p:tagLst>
</file>

<file path=ppt/tags/tag20.xml><?xml version="1.0" encoding="utf-8"?>
<p:tagLst xmlns:p="http://schemas.openxmlformats.org/presentationml/2006/main">
  <p:tag name="KSO_WM_UNIT_DEFAULT_FONT" val="56;60;2"/>
  <p:tag name="KSO_WM_UNIT_BLOCK" val="0"/>
  <p:tag name="KSO_WM_UNIT_DEC_AREA_ID" val="295bee3e7efd4f208c0fb4bd37b6803d"/>
  <p:tag name="KSO_WM_UNIT_ISCONTENTSTITLE" val="0"/>
  <p:tag name="KSO_WM_UNIT_ISNUMDGMTITLE" val="0"/>
  <p:tag name="KSO_WM_UNIT_PRESET_TEXT" val="添加标题"/>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custom20224828_1*a*1"/>
  <p:tag name="KSO_WM_TEMPLATE_CATEGORY" val="custom"/>
  <p:tag name="KSO_WM_TEMPLATE_INDEX" val="20224828"/>
  <p:tag name="KSO_WM_UNIT_LAYERLEVEL" val="1"/>
  <p:tag name="KSO_WM_TAG_VERSION" val="1.0"/>
  <p:tag name="KSO_WM_BEAUTIFY_FLAG" val="#wm#"/>
  <p:tag name="KSO_WM_CHIP_GROUPID" val="619e077c56c5b5f57912a947"/>
  <p:tag name="KSO_WM_CHIP_XID" val="619e077c56c5b5f57912a944"/>
  <p:tag name="KSO_WM_CHIP_FILLAREA_FILL_RULE" val="{&quot;fill_align&quot;:&quot;lm&quot;,&quot;fill_mode&quot;:&quot;fix&quot;,&quot;sacle_strategy&quot;:&quot;smart&quot;}"/>
  <p:tag name="KSO_WM_ASSEMBLE_CHIP_INDEX" val="97042e11bb6746ba9b18235dbd244abc"/>
  <p:tag name="KSO_WM_UNIT_TEXT_FILL_FORE_SCHEMECOLOR_INDEX_BRIGHTNESS" val="0"/>
  <p:tag name="KSO_WM_UNIT_TEXT_FILL_FORE_SCHEMECOLOR_INDEX" val="5"/>
  <p:tag name="KSO_WM_UNIT_TEXT_FILL_TYPE" val="1"/>
  <p:tag name="KSO_WM_TEMPLATE_ASSEMBLE_XID" val="62e23e1a295c1bf6da36d9bc"/>
  <p:tag name="KSO_WM_TEMPLATE_ASSEMBLE_GROUPID" val="62e23da8295c1bf6da36d550"/>
</p:tagLst>
</file>

<file path=ppt/tags/tag200.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081_1*a*1"/>
  <p:tag name="KSO_WM_TEMPLATE_CATEGORY" val="custom"/>
  <p:tag name="KSO_WM_TEMPLATE_INDEX" val="20205081"/>
  <p:tag name="KSO_WM_UNIT_LAYERLEVEL" val="1"/>
  <p:tag name="KSO_WM_TAG_VERSION" val="1.0"/>
  <p:tag name="KSO_WM_BEAUTIFY_FLAG" val="#wm#"/>
</p:tagLst>
</file>

<file path=ppt/tags/tag201.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20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03.xml><?xml version="1.0" encoding="utf-8"?>
<p:tagLst xmlns:p="http://schemas.openxmlformats.org/presentationml/2006/main">
  <p:tag name="KSO_WM_UNIT_PLACING_PICTURE_USER_VIEWPORT" val="{&quot;height&quot;:4635,&quot;width&quot;:6990}"/>
</p:tagLst>
</file>

<file path=ppt/tags/tag204.xml><?xml version="1.0" encoding="utf-8"?>
<p:tagLst xmlns:p="http://schemas.openxmlformats.org/presentationml/2006/main">
  <p:tag name="KSO_WM_UNIT_PLACING_PICTURE_USER_VIEWPORT" val="{&quot;height&quot;:10798,&quot;width&quot;:19197}"/>
</p:tagLst>
</file>

<file path=ppt/tags/tag205.xml><?xml version="1.0" encoding="utf-8"?>
<p:tagLst xmlns:p="http://schemas.openxmlformats.org/presentationml/2006/main">
  <p:tag name="KSO_WM_UNIT_PLACING_PICTURE_USER_VIEWPORT" val="{&quot;height&quot;:2360,&quot;width&quot;:5084}"/>
</p:tagLst>
</file>

<file path=ppt/tags/tag206.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207.xml><?xml version="1.0" encoding="utf-8"?>
<p:tagLst xmlns:p="http://schemas.openxmlformats.org/presentationml/2006/main">
  <p:tag name="KSO_WM_BEAUTIFY_FLAG" val="#wm#"/>
  <p:tag name="KSO_WM_TEMPLATE_CATEGORY" val="custom"/>
  <p:tag name="KSO_WM_TEMPLATE_INDEX" val="20187308"/>
</p:tagLst>
</file>

<file path=ppt/tags/tag208.xml><?xml version="1.0" encoding="utf-8"?>
<p:tagLst xmlns:p="http://schemas.openxmlformats.org/presentationml/2006/main">
  <p:tag name="KSO_WM_BEAUTIFY_FLAG" val="#wm#"/>
  <p:tag name="KSO_WM_TEMPLATE_CATEGORY" val="custom"/>
  <p:tag name="KSO_WM_TEMPLATE_INDEX" val="20187308"/>
</p:tagLst>
</file>

<file path=ppt/tags/tag209.xml><?xml version="1.0" encoding="utf-8"?>
<p:tagLst xmlns:p="http://schemas.openxmlformats.org/presentationml/2006/main">
  <p:tag name="KSO_WM_BEAUTIFY_FLAG" val="#wm#"/>
  <p:tag name="KSO_WM_TEMPLATE_CATEGORY" val="custom"/>
  <p:tag name="KSO_WM_TEMPLATE_INDEX" val="20187308"/>
</p:tagLst>
</file>

<file path=ppt/tags/tag21.xml><?xml version="1.0" encoding="utf-8"?>
<p:tagLst xmlns:p="http://schemas.openxmlformats.org/presentationml/2006/main">
  <p:tag name="KSO_WM_UNIT_SUBTYPE" val="v"/>
  <p:tag name="KSO_WM_TEMPLATE_CATEGORY" val="chip"/>
  <p:tag name="KSO_WM_TEMPLATE_INDEX" val="20224828"/>
  <p:tag name="KSO_WM_UNIT_TYPE" val="i"/>
  <p:tag name="KSO_WM_UNIT_INDEX" val="1"/>
  <p:tag name="KSO_WM_UNIT_ID" val="chip20224828_1*i*1"/>
  <p:tag name="KSO_WM_BEAUTIFY_FLAG" val="#wm#"/>
  <p:tag name="KSO_WM_TAG_VERSION" val="1.0"/>
  <p:tag name="KSO_WM_CHIP_GROUPID" val="62e23da8295c1bf6da36d550"/>
  <p:tag name="KSO_WM_CHIP_XID" val="62e23dad295c1bf6da36d563"/>
  <p:tag name="KSO_WM_UNIT_DEC_AREA_ID" val="18755fb923c249db9ac7c39a7bc7460f"/>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234099be02b4bdd997dd57c09f76787"/>
</p:tagLst>
</file>

<file path=ppt/tags/tag210.xml><?xml version="1.0" encoding="utf-8"?>
<p:tagLst xmlns:p="http://schemas.openxmlformats.org/presentationml/2006/main">
  <p:tag name="KSO_WM_BEAUTIFY_FLAG" val="#wm#"/>
  <p:tag name="KSO_WM_TEMPLATE_CATEGORY" val="custom"/>
  <p:tag name="KSO_WM_TEMPLATE_INDEX" val="20187308"/>
</p:tagLst>
</file>

<file path=ppt/tags/tag211.xml><?xml version="1.0" encoding="utf-8"?>
<p:tagLst xmlns:p="http://schemas.openxmlformats.org/presentationml/2006/main">
  <p:tag name="KSO_WM_UNIT_PLACING_PICTURE_USER_VIEWPORT" val="{&quot;height&quot;:10095,&quot;width&quot;:13500}"/>
</p:tagLst>
</file>

<file path=ppt/tags/tag212.xml><?xml version="1.0" encoding="utf-8"?>
<p:tagLst xmlns:p="http://schemas.openxmlformats.org/presentationml/2006/main">
  <p:tag name="KSO_WM_BEAUTIFY_FLAG" val="#wm#"/>
  <p:tag name="KSO_WM_TEMPLATE_CATEGORY" val="custom"/>
  <p:tag name="KSO_WM_TEMPLATE_INDEX" val="20187308"/>
</p:tagLst>
</file>

<file path=ppt/tags/tag213.xml><?xml version="1.0" encoding="utf-8"?>
<p:tagLst xmlns:p="http://schemas.openxmlformats.org/presentationml/2006/main">
  <p:tag name="KSO_WM_BEAUTIFY_FLAG" val="#wm#"/>
  <p:tag name="KSO_WM_TEMPLATE_CATEGORY" val="custom"/>
  <p:tag name="KSO_WM_TEMPLATE_INDEX" val="20187308"/>
</p:tagLst>
</file>

<file path=ppt/tags/tag214.xml><?xml version="1.0" encoding="utf-8"?>
<p:tagLst xmlns:p="http://schemas.openxmlformats.org/presentationml/2006/main">
  <p:tag name="KSO_WM_BEAUTIFY_FLAG" val="#wm#"/>
  <p:tag name="KSO_WM_TEMPLATE_CATEGORY" val="custom"/>
  <p:tag name="KSO_WM_TEMPLATE_INDEX" val="20187308"/>
</p:tagLst>
</file>

<file path=ppt/tags/tag215.xml><?xml version="1.0" encoding="utf-8"?>
<p:tagLst xmlns:p="http://schemas.openxmlformats.org/presentationml/2006/main">
  <p:tag name="KSO_WPP_MARK_KEY" val="238b549d-b214-47e9-aadb-6003b733a213"/>
  <p:tag name="COMMONDATA" val="eyJoZGlkIjoiZTRlNTAwMGM3ODhiOWIwYWU5ZjU0MzAzYjRjMzE0ZjcifQ=="/>
</p:tagLst>
</file>

<file path=ppt/tags/tag22.xml><?xml version="1.0" encoding="utf-8"?>
<p:tagLst xmlns:p="http://schemas.openxmlformats.org/presentationml/2006/main">
  <p:tag name="KSO_WM_UNIT_SUBTYPE" val="w"/>
  <p:tag name="KSO_WM_TEMPLATE_CATEGORY" val="chip"/>
  <p:tag name="KSO_WM_TEMPLATE_INDEX" val="20224828"/>
  <p:tag name="KSO_WM_UNIT_TYPE" val="i"/>
  <p:tag name="KSO_WM_UNIT_INDEX" val="1"/>
  <p:tag name="KSO_WM_UNIT_ID" val="chip20224828_2*i*1"/>
  <p:tag name="KSO_WM_BEAUTIFY_FLAG" val="#wm#"/>
  <p:tag name="KSO_WM_TAG_VERSION" val="1.0"/>
  <p:tag name="KSO_WM_CHIP_GROUPID" val="62e23da8295c1bf6da36d550"/>
  <p:tag name="KSO_WM_CHIP_XID" val="62e23dad295c1bf6da36d562"/>
  <p:tag name="KSO_WM_UNIT_DEC_AREA_ID" val="ee34652cd0de4d9cada5cf608be3b7ed"/>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980133c79473476b8a1509526da17922"/>
</p:tagLst>
</file>

<file path=ppt/tags/tag23.xml><?xml version="1.0" encoding="utf-8"?>
<p:tagLst xmlns:p="http://schemas.openxmlformats.org/presentationml/2006/main">
  <p:tag name="KSO_WM_UNIT_SUBTYPE" val="t"/>
  <p:tag name="KSO_WM_TEMPLATE_CATEGORY" val="chip"/>
  <p:tag name="KSO_WM_TEMPLATE_INDEX" val="20224828"/>
  <p:tag name="KSO_WM_UNIT_TYPE" val="i"/>
  <p:tag name="KSO_WM_UNIT_INDEX" val="1"/>
  <p:tag name="KSO_WM_UNIT_ID" val="chip20224828_3*i*1"/>
  <p:tag name="KSO_WM_BEAUTIFY_FLAG" val="#wm#"/>
  <p:tag name="KSO_WM_TAG_VERSION" val="1.0"/>
  <p:tag name="KSO_WM_CHIP_GROUPID" val="62e23da8295c1bf6da36d550"/>
  <p:tag name="KSO_WM_CHIP_XID" val="62e23dad295c1bf6da36d561"/>
  <p:tag name="KSO_WM_UNIT_DEC_AREA_ID" val="6cc84b44f77e47909a7869a0a57f0efb"/>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6e5ad405e3cd46fc9931683efa697a41"/>
</p:tagLst>
</file>

<file path=ppt/tags/tag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xml><?xml version="1.0" encoding="utf-8"?>
<p:tagLst xmlns:p="http://schemas.openxmlformats.org/presentationml/2006/main">
  <p:tag name="KSO_WM_UNIT_SUBTYPE" val="w"/>
  <p:tag name="KSO_WM_TEMPLATE_CATEGORY" val="chip"/>
  <p:tag name="KSO_WM_TEMPLATE_INDEX" val="20224828"/>
  <p:tag name="KSO_WM_UNIT_TYPE" val="i"/>
  <p:tag name="KSO_WM_UNIT_INDEX" val="1"/>
  <p:tag name="KSO_WM_UNIT_ID" val="chip20224828_11*i*1"/>
  <p:tag name="KSO_WM_BEAUTIFY_FLAG" val="#wm#"/>
  <p:tag name="KSO_WM_TAG_VERSION" val="1.0"/>
  <p:tag name="KSO_WM_CHIP_GROUPID" val="62e23da8295c1bf6da36d550"/>
  <p:tag name="KSO_WM_CHIP_XID" val="62e23dad295c1bf6da36d564"/>
  <p:tag name="KSO_WM_UNIT_DEC_AREA_ID" val="03d93fbe7e4a4740ad76431015a5b940"/>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7882e05f4e9b4875ac5ce071a43cabd0"/>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TEXT_FILL_FORE_SCHEMECOLOR_INDEX_BRIGHTNESS" val="0.15"/>
  <p:tag name="KSO_WM_UNIT_TEXT_FILL_FORE_SCHEMECOLOR_INDEX" val="1"/>
  <p:tag name="KSO_WM_UNIT_TEXT_FILL_TYPE"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7.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8.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TEXT_FILL_FORE_SCHEMECOLOR_INDEX_BRIGHTNESS" val="0.15"/>
  <p:tag name="KSO_WM_UNIT_TEXT_FILL_FORE_SCHEMECOLOR_INDEX" val="1"/>
  <p:tag name="KSO_WM_UNIT_TEXT_FILL_TYPE"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TEXT_FILL_FORE_SCHEMECOLOR_INDEX_BRIGHTNESS" val="0.15"/>
  <p:tag name="KSO_WM_UNIT_TEXT_FILL_FORE_SCHEMECOLOR_INDEX" val="1"/>
  <p:tag name="KSO_WM_UNIT_TEXT_FILL_TYPE"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xml><?xml version="1.0" encoding="utf-8"?>
<p:tagLst xmlns:p="http://schemas.openxmlformats.org/presentationml/2006/main">
  <p:tag name="KSO_WM_UNIT_ISCONTENTSTITLE" val="0"/>
  <p:tag name="KSO_WM_UNIT_ISNUMDGMTITLE" val="0"/>
  <p:tag name="KSO_WM_UNIT_PRESET_TEXT" val="教育教学总结汇报通用模板"/>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chip20221039_1*a*1"/>
  <p:tag name="KSO_WM_TEMPLATE_CATEGORY" val="chip"/>
  <p:tag name="KSO_WM_TEMPLATE_INDEX" val="20221039"/>
  <p:tag name="KSO_WM_UNIT_LAYERLEVEL" val="1"/>
  <p:tag name="KSO_WM_TAG_VERSION" val="1.0"/>
  <p:tag name="KSO_WM_BEAUTIFY_FLAG" val="#wm#"/>
  <p:tag name="KSO_WM_UNIT_DEFAULT_FONT" val="68;74;2"/>
  <p:tag name="KSO_WM_UNIT_BLOCK" val="0"/>
  <p:tag name="KSO_WM_UNIT_DEC_AREA_ID" val="3deefe1c695743249f38a70b6b663744"/>
  <p:tag name="KSO_WM_CHIP_GROUPID" val="619de54856c5b5f57912a699"/>
  <p:tag name="KSO_WM_CHIP_XID" val="619de54856c5b5f57912a696"/>
  <p:tag name="KSO_WM_CHIP_FILLAREA_FILL_RULE" val="{&quot;fill_align&quot;:&quot;lm&quot;,&quot;fill_mode&quot;:&quot;adaptive&quot;,&quot;sacle_strategy&quot;:&quot;smart&quot;}"/>
  <p:tag name="KSO_WM_ASSEMBLE_CHIP_INDEX" val="f5cb04f261264bc5aae3a728b6437e11"/>
  <p:tag name="KSO_WM_UNIT_TEXT_FILL_FORE_SCHEMECOLOR_INDEX_BRIGHTNESS" val="-0.5"/>
  <p:tag name="KSO_WM_UNIT_TEXT_FILL_FORE_SCHEMECOLOR_INDEX" val="5"/>
  <p:tag name="KSO_WM_UNIT_TEXT_FILL_TYPE"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ISCONTENTSTITLE" val="0"/>
  <p:tag name="KSO_WM_UNIT_ISNUMDGMTITLE" val="0"/>
  <p:tag name="KSO_WM_UNIT_PRESET_TEXT" val="单击添加副标题"/>
  <p:tag name="KSO_WM_UNIT_NOCLEAR" val="0"/>
  <p:tag name="KSO_WM_UNIT_VALUE" val="16"/>
  <p:tag name="KSO_WM_UNIT_HIGHLIGHT" val="0"/>
  <p:tag name="KSO_WM_UNIT_COMPATIBLE" val="0"/>
  <p:tag name="KSO_WM_UNIT_DIAGRAM_ISNUMVISUAL" val="0"/>
  <p:tag name="KSO_WM_UNIT_DIAGRAM_ISREFERUNIT" val="0"/>
  <p:tag name="KSO_WM_UNIT_TYPE" val="b"/>
  <p:tag name="KSO_WM_UNIT_INDEX" val="1"/>
  <p:tag name="KSO_WM_UNIT_ID" val="chip20221039_1*b*1"/>
  <p:tag name="KSO_WM_TEMPLATE_CATEGORY" val="chip"/>
  <p:tag name="KSO_WM_TEMPLATE_INDEX" val="20221039"/>
  <p:tag name="KSO_WM_UNIT_LAYERLEVEL" val="1"/>
  <p:tag name="KSO_WM_TAG_VERSION" val="1.0"/>
  <p:tag name="KSO_WM_BEAUTIFY_FLAG" val="#wm#"/>
  <p:tag name="KSO_WM_UNIT_DEFAULT_FONT" val="20;22;2"/>
  <p:tag name="KSO_WM_UNIT_BLOCK" val="0"/>
  <p:tag name="KSO_WM_UNIT_DEC_AREA_ID" val="e5b6c115bace47d2a17542ee5f97febf"/>
  <p:tag name="KSO_WM_CHIP_GROUPID" val="619de54856c5b5f57912a699"/>
  <p:tag name="KSO_WM_CHIP_XID" val="619de54856c5b5f57912a696"/>
  <p:tag name="KSO_WM_CHIP_FILLAREA_FILL_RULE" val="{&quot;fill_align&quot;:&quot;lm&quot;,&quot;fill_mode&quot;:&quot;adaptive&quot;,&quot;sacle_strategy&quot;:&quot;smart&quot;}"/>
  <p:tag name="KSO_WM_ASSEMBLE_CHIP_INDEX" val="f5cb04f261264bc5aae3a728b6437e11"/>
  <p:tag name="KSO_WM_UNIT_TEXT_FILL_FORE_SCHEMECOLOR_INDEX_BRIGHTNESS" val="-0.25"/>
  <p:tag name="KSO_WM_UNIT_TEXT_FILL_FORE_SCHEMECOLOR_INDEX" val="5"/>
  <p:tag name="KSO_WM_UNIT_TEXT_FILL_TYPE"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xml><?xml version="1.0" encoding="utf-8"?>
<p:tagLst xmlns:p="http://schemas.openxmlformats.org/presentationml/2006/main">
  <p:tag name="KSO_WM_UNIT_SUBTYPE" val="a"/>
  <p:tag name="KSO_WM_UNIT_PRESET_TEXT" val="单击此处添加文本具体内容，简明扼要地阐述你的观点"/>
  <p:tag name="KSO_WM_UNIT_NOCLEAR" val="0"/>
  <p:tag name="KSO_WM_UNIT_VALUE" val="38"/>
  <p:tag name="KSO_WM_UNIT_HIGHLIGHT" val="0"/>
  <p:tag name="KSO_WM_UNIT_COMPATIBLE" val="0"/>
  <p:tag name="KSO_WM_UNIT_DIAGRAM_ISNUMVISUAL" val="0"/>
  <p:tag name="KSO_WM_UNIT_DIAGRAM_ISREFERUNIT" val="0"/>
  <p:tag name="KSO_WM_UNIT_TYPE" val="f"/>
  <p:tag name="KSO_WM_UNIT_INDEX" val="1"/>
  <p:tag name="KSO_WM_UNIT_ID" val="chip20221039_1*f*1"/>
  <p:tag name="KSO_WM_TEMPLATE_CATEGORY" val="chip"/>
  <p:tag name="KSO_WM_TEMPLATE_INDEX" val="20221039"/>
  <p:tag name="KSO_WM_UNIT_LAYERLEVEL" val="1"/>
  <p:tag name="KSO_WM_TAG_VERSION" val="1.0"/>
  <p:tag name="KSO_WM_BEAUTIFY_FLAG" val="#wm#"/>
  <p:tag name="KSO_WM_UNIT_DEFAULT_FONT" val="16;16;2"/>
  <p:tag name="KSO_WM_UNIT_BLOCK" val="0"/>
  <p:tag name="KSO_WM_UNIT_DEC_AREA_ID" val="7ceb4d1fd1b247bda0e63585429db1ac"/>
  <p:tag name="KSO_WM_CHIP_GROUPID" val="619de54856c5b5f57912a699"/>
  <p:tag name="KSO_WM_CHIP_XID" val="619de54856c5b5f57912a696"/>
  <p:tag name="KSO_WM_CHIP_FILLAREA_FILL_RULE" val="{&quot;fill_align&quot;:&quot;lm&quot;,&quot;fill_mode&quot;:&quot;adaptive&quot;,&quot;sacle_strategy&quot;:&quot;smart&quot;}"/>
  <p:tag name="KSO_WM_ASSEMBLE_CHIP_INDEX" val="f5cb04f261264bc5aae3a728b6437e11"/>
  <p:tag name="KSO_WM_UNIT_TEXT_FILL_FORE_SCHEMECOLOR_INDEX_BRIGHTNESS" val="-0.25"/>
  <p:tag name="KSO_WM_UNIT_TEXT_FILL_FORE_SCHEMECOLOR_INDEX" val="5"/>
  <p:tag name="KSO_WM_UNIT_TEXT_FILL_TYPE"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heme/theme1.xml><?xml version="1.0" encoding="utf-8"?>
<a:theme xmlns:a="http://schemas.openxmlformats.org/drawingml/2006/main" name="创意性渐变 ">
  <a:themeElements>
    <a:clrScheme name="Japan 1">
      <a:dk1>
        <a:srgbClr val="000000"/>
      </a:dk1>
      <a:lt1>
        <a:srgbClr val="FFFFFF"/>
      </a:lt1>
      <a:dk2>
        <a:srgbClr val="073A4B"/>
      </a:dk2>
      <a:lt2>
        <a:srgbClr val="E7E6E6"/>
      </a:lt2>
      <a:accent1>
        <a:srgbClr val="EE476E"/>
      </a:accent1>
      <a:accent2>
        <a:srgbClr val="E3B95A"/>
      </a:accent2>
      <a:accent3>
        <a:srgbClr val="07D69F"/>
      </a:accent3>
      <a:accent4>
        <a:srgbClr val="118AB1"/>
      </a:accent4>
      <a:accent5>
        <a:srgbClr val="073A4B"/>
      </a:accent5>
      <a:accent6>
        <a:srgbClr val="E7ECF2"/>
      </a:accent6>
      <a:hlink>
        <a:srgbClr val="E7456B"/>
      </a:hlink>
      <a:folHlink>
        <a:srgbClr val="F0C55F"/>
      </a:folHlink>
    </a:clrScheme>
    <a:fontScheme name="Japanese Template">
      <a:majorFont>
        <a:latin typeface="Meiryo UI"/>
        <a:ea typeface=""/>
        <a:cs typeface=""/>
      </a:majorFont>
      <a:minorFont>
        <a:latin typeface="Meiryo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{430B02DC-AA27-49E2-A2DB-6D04CD0646D5}tf11176810_win32</Template>
  <TotalTime>0</TotalTime>
  <Words>4092</Words>
  <Application>WPS 演示</Application>
  <PresentationFormat>宽屏</PresentationFormat>
  <Paragraphs>381</Paragraphs>
  <Slides>55</Slides>
  <Notes>13</Notes>
  <HiddenSlides>1</HiddenSlides>
  <MMClips>2</MMClips>
  <ScaleCrop>false</ScaleCrop>
  <HeadingPairs>
    <vt:vector size="6" baseType="variant">
      <vt:variant>
        <vt:lpstr>已用的字体</vt:lpstr>
      </vt:variant>
      <vt:variant>
        <vt:i4>39</vt:i4>
      </vt:variant>
      <vt:variant>
        <vt:lpstr>主题</vt:lpstr>
      </vt:variant>
      <vt:variant>
        <vt:i4>2</vt:i4>
      </vt:variant>
      <vt:variant>
        <vt:lpstr>幻灯片标题</vt:lpstr>
      </vt:variant>
      <vt:variant>
        <vt:i4>55</vt:i4>
      </vt:variant>
    </vt:vector>
  </HeadingPairs>
  <TitlesOfParts>
    <vt:vector size="96" baseType="lpstr">
      <vt:lpstr>Arial</vt:lpstr>
      <vt:lpstr>宋体</vt:lpstr>
      <vt:lpstr>Wingdings</vt:lpstr>
      <vt:lpstr>Microsoft YaHei UI</vt:lpstr>
      <vt:lpstr>微软雅黑</vt:lpstr>
      <vt:lpstr>汉仪旗黑-35S</vt:lpstr>
      <vt:lpstr>黑体</vt:lpstr>
      <vt:lpstr>汉仪中宋S</vt:lpstr>
      <vt:lpstr>Times New Roman</vt:lpstr>
      <vt:lpstr>汉仪大宋简</vt:lpstr>
      <vt:lpstr>汉仪旗黑-85S</vt:lpstr>
      <vt:lpstr>Arial</vt:lpstr>
      <vt:lpstr>Wingdings</vt:lpstr>
      <vt:lpstr>汉仪黑荔枝体简</vt:lpstr>
      <vt:lpstr>汉仪菱心体简</vt:lpstr>
      <vt:lpstr>方正公文小标宋</vt:lpstr>
      <vt:lpstr>方正小标宋_GBK</vt:lpstr>
      <vt:lpstr>Arial Unicode MS</vt:lpstr>
      <vt:lpstr>楷体</vt:lpstr>
      <vt:lpstr>幼圆</vt:lpstr>
      <vt:lpstr>Malgun Gothic</vt:lpstr>
      <vt:lpstr>华康海报体W12(P)</vt:lpstr>
      <vt:lpstr>Gill Sans</vt:lpstr>
      <vt:lpstr>Calibri</vt:lpstr>
      <vt:lpstr>可爱萌宠体</vt:lpstr>
      <vt:lpstr>Open Sans</vt:lpstr>
      <vt:lpstr>Segoe Print</vt:lpstr>
      <vt:lpstr>冬青黑体简体中文 W3</vt:lpstr>
      <vt:lpstr>Bitsumishi</vt:lpstr>
      <vt:lpstr>经典特宋简</vt:lpstr>
      <vt:lpstr>Impact</vt:lpstr>
      <vt:lpstr>迷你简汉真广标</vt:lpstr>
      <vt:lpstr>Bahnschrift SemiBold</vt:lpstr>
      <vt:lpstr>思源黑体旧字形 Bold</vt:lpstr>
      <vt:lpstr>思源黑体 CN ExtraLight</vt:lpstr>
      <vt:lpstr>思源黑体 CN Regular</vt:lpstr>
      <vt:lpstr>Century Gothic</vt:lpstr>
      <vt:lpstr>Meiryo UI</vt:lpstr>
      <vt:lpstr>Gill Sans MT</vt:lpstr>
      <vt:lpstr>创意性渐变 </vt:lpstr>
      <vt:lpstr>Office 主题​​</vt:lpstr>
      <vt:lpstr>音乐欣赏</vt:lpstr>
      <vt:lpstr>PowerPoint 演示文稿</vt:lpstr>
      <vt:lpstr>1、节能环保知识竞猜</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1、旧物改造显身手</vt:lpstr>
      <vt:lpstr>2、水质净化我展示</vt:lpstr>
      <vt:lpstr>PowerPoint 演示文稿</vt:lpstr>
      <vt:lpstr>3、快板表演：《低碳生活我有招》</vt:lpstr>
      <vt:lpstr>4、保护环境</vt:lpstr>
      <vt:lpstr>聚焦二十大，推动绿色发展</vt:lpstr>
      <vt:lpstr>1.着力打好重污染天气消除攻坚战</vt:lpstr>
      <vt:lpstr>PowerPoint 演示文稿</vt:lpstr>
      <vt:lpstr>PowerPoint 演示文稿</vt:lpstr>
      <vt:lpstr>PowerPoint 演示文稿</vt:lpstr>
      <vt:lpstr>5.持续打好长江保护修复攻坚战</vt:lpstr>
      <vt:lpstr>6.持续打好太湖治理攻坚战</vt:lpstr>
      <vt:lpstr>PowerPoint 演示文稿</vt:lpstr>
      <vt:lpstr>PowerPoint 演示文稿</vt:lpstr>
      <vt:lpstr>PowerPoint 演示文稿</vt:lpstr>
      <vt:lpstr>PowerPoint 演示文稿</vt:lpstr>
      <vt:lpstr>PowerPoint 演示文稿</vt:lpstr>
      <vt:lpstr>PowerPoint 演示文稿</vt:lpstr>
      <vt:lpstr>宣誓词</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吴 华青</dc:creator>
  <cp:lastModifiedBy>可可</cp:lastModifiedBy>
  <cp:revision>20</cp:revision>
  <dcterms:created xsi:type="dcterms:W3CDTF">2022-10-15T15:35:00Z</dcterms:created>
  <dcterms:modified xsi:type="dcterms:W3CDTF">2022-10-27T05:12:18Z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D28B78E0C7FF4CCA83B0AED4A9A49204</vt:lpwstr>
  </property>
  <property fmtid="{D5CDD505-2E9C-101B-9397-08002B2CF9AE}" pid="3" name="KSOProductBuildVer">
    <vt:lpwstr>2052-11.1.0.12598</vt:lpwstr>
  </property>
</Properties>
</file>