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359" r:id="rId3"/>
    <p:sldId id="360" r:id="rId5"/>
    <p:sldId id="384" r:id="rId6"/>
    <p:sldId id="385" r:id="rId7"/>
    <p:sldId id="389" r:id="rId8"/>
    <p:sldId id="395" r:id="rId9"/>
    <p:sldId id="398" r:id="rId10"/>
    <p:sldId id="399" r:id="rId11"/>
    <p:sldId id="400" r:id="rId12"/>
    <p:sldId id="401" r:id="rId13"/>
    <p:sldId id="406" r:id="rId14"/>
  </p:sldIdLst>
  <p:sldSz cx="12192000" cy="6858000"/>
  <p:notesSz cx="6858000" cy="9144000"/>
  <p:embeddedFontLst>
    <p:embeddedFont>
      <p:font typeface="DengXian" panose="02010600030101010101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182"/>
    <a:srgbClr val="F2E4FB"/>
    <a:srgbClr val="9CA391"/>
    <a:srgbClr val="E3CFD1"/>
    <a:srgbClr val="F2E4FD"/>
    <a:srgbClr val="FEFBEC"/>
    <a:srgbClr val="FBEADA"/>
    <a:srgbClr val="E3CAB4"/>
    <a:srgbClr val="CDB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4"/>
    <p:restoredTop sz="94682"/>
  </p:normalViewPr>
  <p:slideViewPr>
    <p:cSldViewPr snapToGrid="0" snapToObjects="1">
      <p:cViewPr varScale="1">
        <p:scale>
          <a:sx n="119" d="100"/>
          <a:sy n="119" d="100"/>
        </p:scale>
        <p:origin x="58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8.xml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537F3-7F9D-4182-8C2D-F2D36A9B17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 flipH="1">
            <a:off x="225287" y="-251791"/>
            <a:ext cx="226530" cy="689113"/>
          </a:xfrm>
          <a:prstGeom prst="line">
            <a:avLst/>
          </a:prstGeom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/>
          <p:cNvCxnSpPr/>
          <p:nvPr userDrawn="1"/>
        </p:nvCxnSpPr>
        <p:spPr>
          <a:xfrm flipH="1">
            <a:off x="-237410" y="-13392"/>
            <a:ext cx="716239" cy="556315"/>
          </a:xfrm>
          <a:prstGeom prst="line">
            <a:avLst/>
          </a:prstGeom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直角三角形 1"/>
          <p:cNvSpPr/>
          <p:nvPr userDrawn="1"/>
        </p:nvSpPr>
        <p:spPr>
          <a:xfrm rot="14400000">
            <a:off x="-639564" y="-192553"/>
            <a:ext cx="988316" cy="8086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.png"/><Relationship Id="rId2" Type="http://schemas.openxmlformats.org/officeDocument/2006/relationships/package" Target="../embeddings/Document1.docx"/><Relationship Id="rId1" Type="http://schemas.openxmlformats.org/officeDocument/2006/relationships/hyperlink" Target="../../../../../../../../../../../../../../Desktop/&#24494;&#22411;&#35838;&#39064;&#30003;&#25253;&#34920;&#20197;&#21450;&#32467;&#39064;&#25253;&#21578;&#30340;&#20855;&#20307;&#20869;&#23481;.doc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rot="14400000">
            <a:off x="-3647980" y="619468"/>
            <a:ext cx="6200603" cy="5073221"/>
          </a:xfrm>
          <a:prstGeom prst="rtTriangle">
            <a:avLst/>
          </a:prstGeom>
          <a:solidFill>
            <a:srgbClr val="E3CAB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E3CAB4"/>
              </a:solidFill>
              <a:cs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2762" y="2437052"/>
            <a:ext cx="551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>
                <a:solidFill>
                  <a:srgbClr val="7E7182"/>
                </a:solidFill>
              </a:rPr>
              <a:t>微课题，细研究</a:t>
            </a:r>
            <a:endParaRPr kumimoji="1" lang="zh-CN" altLang="en-US" sz="6000">
              <a:solidFill>
                <a:srgbClr val="7E718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03307" y="4705907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000">
                <a:solidFill>
                  <a:srgbClr val="7E7182"/>
                </a:solidFill>
              </a:rPr>
              <a:t>刘慧媛</a:t>
            </a:r>
            <a:endParaRPr kumimoji="1" lang="zh-CN" altLang="en-US" sz="2000">
              <a:solidFill>
                <a:srgbClr val="7E7182"/>
              </a:solidFill>
            </a:endParaRPr>
          </a:p>
        </p:txBody>
      </p:sp>
      <p:sp>
        <p:nvSpPr>
          <p:cNvPr id="15" name="等腰三角形 14"/>
          <p:cNvSpPr/>
          <p:nvPr/>
        </p:nvSpPr>
        <p:spPr>
          <a:xfrm flipV="1">
            <a:off x="11176820" y="-62"/>
            <a:ext cx="1015660" cy="653564"/>
          </a:xfrm>
          <a:prstGeom prst="triangle">
            <a:avLst/>
          </a:prstGeom>
          <a:solidFill>
            <a:srgbClr val="CDB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 rot="18900000">
            <a:off x="7946128" y="3984611"/>
            <a:ext cx="204796" cy="208588"/>
          </a:xfrm>
          <a:prstGeom prst="line">
            <a:avLst/>
          </a:prstGeom>
          <a:noFill/>
          <a:ln w="34925" cap="rnd">
            <a:solidFill>
              <a:srgbClr val="E3CAB4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 rot="18900000">
            <a:off x="6246268" y="3980541"/>
            <a:ext cx="216173" cy="218071"/>
          </a:xfrm>
          <a:prstGeom prst="line">
            <a:avLst/>
          </a:prstGeom>
          <a:noFill/>
          <a:ln w="34925" cap="rnd">
            <a:solidFill>
              <a:srgbClr val="E3CAB4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rot="18900000">
            <a:off x="4564491" y="3984611"/>
            <a:ext cx="204796" cy="208588"/>
          </a:xfrm>
          <a:prstGeom prst="line">
            <a:avLst/>
          </a:prstGeom>
          <a:noFill/>
          <a:ln w="34925" cap="rnd">
            <a:solidFill>
              <a:srgbClr val="E3CAB4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rot="18900000">
            <a:off x="2832612" y="3982044"/>
            <a:ext cx="210485" cy="212381"/>
          </a:xfrm>
          <a:prstGeom prst="line">
            <a:avLst/>
          </a:prstGeom>
          <a:noFill/>
          <a:ln w="34925" cap="rnd">
            <a:solidFill>
              <a:srgbClr val="E3CAB4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7" name="Group 54"/>
          <p:cNvGrpSpPr/>
          <p:nvPr/>
        </p:nvGrpSpPr>
        <p:grpSpPr>
          <a:xfrm>
            <a:off x="1688509" y="3573125"/>
            <a:ext cx="1027771" cy="1031563"/>
            <a:chOff x="2239027" y="3573124"/>
            <a:chExt cx="1027771" cy="1031563"/>
          </a:xfrm>
        </p:grpSpPr>
        <p:sp>
          <p:nvSpPr>
            <p:cNvPr id="8" name="Freeform 11"/>
            <p:cNvSpPr/>
            <p:nvPr/>
          </p:nvSpPr>
          <p:spPr bwMode="auto">
            <a:xfrm rot="18900000">
              <a:off x="2239027" y="3573124"/>
              <a:ext cx="1027771" cy="1031563"/>
            </a:xfrm>
            <a:custGeom>
              <a:avLst/>
              <a:gdLst>
                <a:gd name="T0" fmla="*/ 396 w 396"/>
                <a:gd name="T1" fmla="*/ 198 h 396"/>
                <a:gd name="T2" fmla="*/ 198 w 396"/>
                <a:gd name="T3" fmla="*/ 396 h 396"/>
                <a:gd name="T4" fmla="*/ 0 w 396"/>
                <a:gd name="T5" fmla="*/ 198 h 396"/>
                <a:gd name="T6" fmla="*/ 198 w 396"/>
                <a:gd name="T7" fmla="*/ 0 h 396"/>
                <a:gd name="T8" fmla="*/ 396 w 396"/>
                <a:gd name="T9" fmla="*/ 198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396">
                  <a:moveTo>
                    <a:pt x="396" y="198"/>
                  </a:moveTo>
                  <a:cubicBezTo>
                    <a:pt x="396" y="307"/>
                    <a:pt x="307" y="396"/>
                    <a:pt x="198" y="396"/>
                  </a:cubicBezTo>
                  <a:cubicBezTo>
                    <a:pt x="89" y="396"/>
                    <a:pt x="0" y="307"/>
                    <a:pt x="0" y="198"/>
                  </a:cubicBezTo>
                  <a:cubicBezTo>
                    <a:pt x="0" y="88"/>
                    <a:pt x="89" y="0"/>
                    <a:pt x="198" y="0"/>
                  </a:cubicBezTo>
                  <a:cubicBezTo>
                    <a:pt x="308" y="0"/>
                    <a:pt x="396" y="89"/>
                    <a:pt x="396" y="198"/>
                  </a:cubicBezTo>
                  <a:close/>
                </a:path>
              </a:pathLst>
            </a:custGeom>
            <a:solidFill>
              <a:srgbClr val="E3CA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 rot="18900000">
              <a:off x="2338580" y="3673232"/>
              <a:ext cx="828665" cy="828664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3394749" y="3574744"/>
            <a:ext cx="1027771" cy="1029667"/>
            <a:chOff x="3945266" y="3574743"/>
            <a:chExt cx="1027771" cy="1029667"/>
          </a:xfrm>
        </p:grpSpPr>
        <p:sp>
          <p:nvSpPr>
            <p:cNvPr id="11" name="Oval 18"/>
            <p:cNvSpPr>
              <a:spLocks noChangeArrowheads="1"/>
            </p:cNvSpPr>
            <p:nvPr/>
          </p:nvSpPr>
          <p:spPr bwMode="auto">
            <a:xfrm rot="18900000">
              <a:off x="3945266" y="3574743"/>
              <a:ext cx="1027771" cy="1029667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2" name="Freeform 21"/>
            <p:cNvSpPr/>
            <p:nvPr/>
          </p:nvSpPr>
          <p:spPr bwMode="auto">
            <a:xfrm rot="18900000">
              <a:off x="4042808" y="3674574"/>
              <a:ext cx="828665" cy="828664"/>
            </a:xfrm>
            <a:custGeom>
              <a:avLst/>
              <a:gdLst>
                <a:gd name="T0" fmla="*/ 319 w 319"/>
                <a:gd name="T1" fmla="*/ 160 h 319"/>
                <a:gd name="T2" fmla="*/ 160 w 319"/>
                <a:gd name="T3" fmla="*/ 319 h 319"/>
                <a:gd name="T4" fmla="*/ 0 w 319"/>
                <a:gd name="T5" fmla="*/ 159 h 319"/>
                <a:gd name="T6" fmla="*/ 160 w 319"/>
                <a:gd name="T7" fmla="*/ 0 h 319"/>
                <a:gd name="T8" fmla="*/ 319 w 319"/>
                <a:gd name="T9" fmla="*/ 16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319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59"/>
                  </a:cubicBezTo>
                  <a:cubicBezTo>
                    <a:pt x="0" y="71"/>
                    <a:pt x="72" y="0"/>
                    <a:pt x="160" y="0"/>
                  </a:cubicBezTo>
                  <a:cubicBezTo>
                    <a:pt x="248" y="0"/>
                    <a:pt x="319" y="71"/>
                    <a:pt x="319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13" name="Group 56"/>
          <p:cNvGrpSpPr/>
          <p:nvPr/>
        </p:nvGrpSpPr>
        <p:grpSpPr>
          <a:xfrm>
            <a:off x="5096017" y="3575413"/>
            <a:ext cx="1029668" cy="1029667"/>
            <a:chOff x="5646535" y="3575413"/>
            <a:chExt cx="1029668" cy="1029667"/>
          </a:xfrm>
        </p:grpSpPr>
        <p:sp>
          <p:nvSpPr>
            <p:cNvPr id="14" name="Oval 14"/>
            <p:cNvSpPr>
              <a:spLocks noChangeArrowheads="1"/>
            </p:cNvSpPr>
            <p:nvPr/>
          </p:nvSpPr>
          <p:spPr bwMode="auto">
            <a:xfrm rot="18900000">
              <a:off x="5646535" y="3575413"/>
              <a:ext cx="1029668" cy="1029667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5" name="Freeform 22"/>
            <p:cNvSpPr/>
            <p:nvPr/>
          </p:nvSpPr>
          <p:spPr bwMode="auto">
            <a:xfrm rot="18900000">
              <a:off x="5749047" y="3674295"/>
              <a:ext cx="828665" cy="830560"/>
            </a:xfrm>
            <a:custGeom>
              <a:avLst/>
              <a:gdLst>
                <a:gd name="T0" fmla="*/ 319 w 319"/>
                <a:gd name="T1" fmla="*/ 159 h 319"/>
                <a:gd name="T2" fmla="*/ 159 w 319"/>
                <a:gd name="T3" fmla="*/ 319 h 319"/>
                <a:gd name="T4" fmla="*/ 0 w 319"/>
                <a:gd name="T5" fmla="*/ 159 h 319"/>
                <a:gd name="T6" fmla="*/ 160 w 319"/>
                <a:gd name="T7" fmla="*/ 0 h 319"/>
                <a:gd name="T8" fmla="*/ 319 w 319"/>
                <a:gd name="T9" fmla="*/ 15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319">
                  <a:moveTo>
                    <a:pt x="319" y="159"/>
                  </a:moveTo>
                  <a:cubicBezTo>
                    <a:pt x="319" y="247"/>
                    <a:pt x="248" y="319"/>
                    <a:pt x="159" y="319"/>
                  </a:cubicBezTo>
                  <a:cubicBezTo>
                    <a:pt x="71" y="319"/>
                    <a:pt x="0" y="247"/>
                    <a:pt x="0" y="159"/>
                  </a:cubicBezTo>
                  <a:cubicBezTo>
                    <a:pt x="0" y="71"/>
                    <a:pt x="71" y="0"/>
                    <a:pt x="160" y="0"/>
                  </a:cubicBezTo>
                  <a:cubicBezTo>
                    <a:pt x="248" y="0"/>
                    <a:pt x="319" y="71"/>
                    <a:pt x="319" y="1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16" name="Group 57"/>
          <p:cNvGrpSpPr/>
          <p:nvPr/>
        </p:nvGrpSpPr>
        <p:grpSpPr>
          <a:xfrm>
            <a:off x="6801585" y="3576683"/>
            <a:ext cx="1029668" cy="1029667"/>
            <a:chOff x="7352103" y="3576683"/>
            <a:chExt cx="1029668" cy="1029667"/>
          </a:xfrm>
        </p:grpSpPr>
        <p:sp>
          <p:nvSpPr>
            <p:cNvPr id="17" name="Oval 20"/>
            <p:cNvSpPr>
              <a:spLocks noChangeArrowheads="1"/>
            </p:cNvSpPr>
            <p:nvPr/>
          </p:nvSpPr>
          <p:spPr bwMode="auto">
            <a:xfrm rot="18900000">
              <a:off x="7352103" y="3576683"/>
              <a:ext cx="1029668" cy="1029667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8" name="Oval 23"/>
            <p:cNvSpPr>
              <a:spLocks noChangeArrowheads="1"/>
            </p:cNvSpPr>
            <p:nvPr/>
          </p:nvSpPr>
          <p:spPr bwMode="auto">
            <a:xfrm rot="18900000">
              <a:off x="7452604" y="3673232"/>
              <a:ext cx="828665" cy="8286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19" name="Group 58"/>
          <p:cNvGrpSpPr/>
          <p:nvPr/>
        </p:nvGrpSpPr>
        <p:grpSpPr>
          <a:xfrm>
            <a:off x="8505813" y="3576756"/>
            <a:ext cx="1029668" cy="1029667"/>
            <a:chOff x="9056331" y="3576755"/>
            <a:chExt cx="1029668" cy="1029667"/>
          </a:xfrm>
        </p:grpSpPr>
        <p:sp>
          <p:nvSpPr>
            <p:cNvPr id="20" name="Oval 16"/>
            <p:cNvSpPr>
              <a:spLocks noChangeArrowheads="1"/>
            </p:cNvSpPr>
            <p:nvPr/>
          </p:nvSpPr>
          <p:spPr bwMode="auto">
            <a:xfrm rot="18900000">
              <a:off x="9056331" y="3576755"/>
              <a:ext cx="1029668" cy="1029667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1" name="Freeform 24"/>
            <p:cNvSpPr/>
            <p:nvPr/>
          </p:nvSpPr>
          <p:spPr bwMode="auto">
            <a:xfrm rot="18900000">
              <a:off x="9155885" y="3674967"/>
              <a:ext cx="830560" cy="830560"/>
            </a:xfrm>
            <a:custGeom>
              <a:avLst/>
              <a:gdLst>
                <a:gd name="T0" fmla="*/ 319 w 319"/>
                <a:gd name="T1" fmla="*/ 160 h 319"/>
                <a:gd name="T2" fmla="*/ 160 w 319"/>
                <a:gd name="T3" fmla="*/ 319 h 319"/>
                <a:gd name="T4" fmla="*/ 0 w 319"/>
                <a:gd name="T5" fmla="*/ 159 h 319"/>
                <a:gd name="T6" fmla="*/ 160 w 319"/>
                <a:gd name="T7" fmla="*/ 0 h 319"/>
                <a:gd name="T8" fmla="*/ 319 w 319"/>
                <a:gd name="T9" fmla="*/ 16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319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59"/>
                  </a:cubicBezTo>
                  <a:cubicBezTo>
                    <a:pt x="0" y="71"/>
                    <a:pt x="72" y="0"/>
                    <a:pt x="160" y="0"/>
                  </a:cubicBezTo>
                  <a:cubicBezTo>
                    <a:pt x="248" y="0"/>
                    <a:pt x="319" y="71"/>
                    <a:pt x="319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22" name="Freeform 15"/>
          <p:cNvSpPr/>
          <p:nvPr/>
        </p:nvSpPr>
        <p:spPr bwMode="auto">
          <a:xfrm rot="2700000" flipV="1">
            <a:off x="2731504" y="3654815"/>
            <a:ext cx="2159837" cy="1879191"/>
          </a:xfrm>
          <a:custGeom>
            <a:avLst/>
            <a:gdLst>
              <a:gd name="T0" fmla="*/ 108 w 831"/>
              <a:gd name="T1" fmla="*/ 723 h 723"/>
              <a:gd name="T2" fmla="*/ 108 w 831"/>
              <a:gd name="T3" fmla="*/ 333 h 723"/>
              <a:gd name="T4" fmla="*/ 498 w 831"/>
              <a:gd name="T5" fmla="*/ 333 h 723"/>
              <a:gd name="T6" fmla="*/ 831 w 831"/>
              <a:gd name="T7" fmla="*/ 0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1" h="723">
                <a:moveTo>
                  <a:pt x="108" y="723"/>
                </a:moveTo>
                <a:cubicBezTo>
                  <a:pt x="0" y="615"/>
                  <a:pt x="0" y="441"/>
                  <a:pt x="108" y="333"/>
                </a:cubicBezTo>
                <a:cubicBezTo>
                  <a:pt x="216" y="225"/>
                  <a:pt x="391" y="225"/>
                  <a:pt x="498" y="333"/>
                </a:cubicBezTo>
                <a:cubicBezTo>
                  <a:pt x="831" y="0"/>
                  <a:pt x="831" y="0"/>
                  <a:pt x="831" y="0"/>
                </a:cubicBezTo>
              </a:path>
            </a:pathLst>
          </a:custGeom>
          <a:noFill/>
          <a:ln w="34925" cap="rnd">
            <a:solidFill>
              <a:srgbClr val="E3CAB4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3" name="Freeform 15"/>
          <p:cNvSpPr/>
          <p:nvPr/>
        </p:nvSpPr>
        <p:spPr bwMode="auto">
          <a:xfrm rot="2700000" flipV="1">
            <a:off x="6143981" y="3654815"/>
            <a:ext cx="2159837" cy="1879191"/>
          </a:xfrm>
          <a:custGeom>
            <a:avLst/>
            <a:gdLst>
              <a:gd name="T0" fmla="*/ 108 w 831"/>
              <a:gd name="T1" fmla="*/ 723 h 723"/>
              <a:gd name="T2" fmla="*/ 108 w 831"/>
              <a:gd name="T3" fmla="*/ 333 h 723"/>
              <a:gd name="T4" fmla="*/ 498 w 831"/>
              <a:gd name="T5" fmla="*/ 333 h 723"/>
              <a:gd name="T6" fmla="*/ 831 w 831"/>
              <a:gd name="T7" fmla="*/ 0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1" h="723">
                <a:moveTo>
                  <a:pt x="108" y="723"/>
                </a:moveTo>
                <a:cubicBezTo>
                  <a:pt x="0" y="615"/>
                  <a:pt x="0" y="441"/>
                  <a:pt x="108" y="333"/>
                </a:cubicBezTo>
                <a:cubicBezTo>
                  <a:pt x="216" y="225"/>
                  <a:pt x="391" y="225"/>
                  <a:pt x="498" y="333"/>
                </a:cubicBezTo>
                <a:cubicBezTo>
                  <a:pt x="831" y="0"/>
                  <a:pt x="831" y="0"/>
                  <a:pt x="831" y="0"/>
                </a:cubicBezTo>
              </a:path>
            </a:pathLst>
          </a:custGeom>
          <a:noFill/>
          <a:ln w="34925" cap="rnd">
            <a:solidFill>
              <a:srgbClr val="E3CAB4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9" name="Freeform 10"/>
          <p:cNvSpPr/>
          <p:nvPr/>
        </p:nvSpPr>
        <p:spPr bwMode="auto">
          <a:xfrm rot="18900000">
            <a:off x="4518581" y="2795992"/>
            <a:ext cx="2027099" cy="1746452"/>
          </a:xfrm>
          <a:custGeom>
            <a:avLst/>
            <a:gdLst>
              <a:gd name="T0" fmla="*/ 108 w 780"/>
              <a:gd name="T1" fmla="*/ 672 h 672"/>
              <a:gd name="T2" fmla="*/ 108 w 780"/>
              <a:gd name="T3" fmla="*/ 282 h 672"/>
              <a:gd name="T4" fmla="*/ 498 w 780"/>
              <a:gd name="T5" fmla="*/ 282 h 672"/>
              <a:gd name="T6" fmla="*/ 780 w 780"/>
              <a:gd name="T7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0" h="672">
                <a:moveTo>
                  <a:pt x="108" y="672"/>
                </a:moveTo>
                <a:cubicBezTo>
                  <a:pt x="0" y="564"/>
                  <a:pt x="0" y="389"/>
                  <a:pt x="108" y="282"/>
                </a:cubicBezTo>
                <a:cubicBezTo>
                  <a:pt x="216" y="174"/>
                  <a:pt x="391" y="174"/>
                  <a:pt x="498" y="282"/>
                </a:cubicBezTo>
                <a:cubicBezTo>
                  <a:pt x="780" y="0"/>
                  <a:pt x="780" y="0"/>
                  <a:pt x="780" y="0"/>
                </a:cubicBezTo>
              </a:path>
            </a:pathLst>
          </a:custGeom>
          <a:noFill/>
          <a:ln w="34925" cap="rnd">
            <a:solidFill>
              <a:srgbClr val="E3CAB4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30" name="Freeform 10"/>
          <p:cNvSpPr/>
          <p:nvPr/>
        </p:nvSpPr>
        <p:spPr bwMode="auto">
          <a:xfrm rot="18900000">
            <a:off x="7913160" y="2795993"/>
            <a:ext cx="2027099" cy="1746452"/>
          </a:xfrm>
          <a:custGeom>
            <a:avLst/>
            <a:gdLst>
              <a:gd name="T0" fmla="*/ 108 w 780"/>
              <a:gd name="T1" fmla="*/ 672 h 672"/>
              <a:gd name="T2" fmla="*/ 108 w 780"/>
              <a:gd name="T3" fmla="*/ 282 h 672"/>
              <a:gd name="T4" fmla="*/ 498 w 780"/>
              <a:gd name="T5" fmla="*/ 282 h 672"/>
              <a:gd name="T6" fmla="*/ 780 w 780"/>
              <a:gd name="T7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0" h="672">
                <a:moveTo>
                  <a:pt x="108" y="672"/>
                </a:moveTo>
                <a:cubicBezTo>
                  <a:pt x="0" y="564"/>
                  <a:pt x="0" y="389"/>
                  <a:pt x="108" y="282"/>
                </a:cubicBezTo>
                <a:cubicBezTo>
                  <a:pt x="216" y="174"/>
                  <a:pt x="391" y="174"/>
                  <a:pt x="498" y="282"/>
                </a:cubicBezTo>
                <a:cubicBezTo>
                  <a:pt x="780" y="0"/>
                  <a:pt x="780" y="0"/>
                  <a:pt x="780" y="0"/>
                </a:cubicBezTo>
              </a:path>
            </a:pathLst>
          </a:custGeom>
          <a:noFill/>
          <a:ln w="34925" cap="rnd">
            <a:solidFill>
              <a:srgbClr val="E3CAB4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31" name="Freeform 29"/>
          <p:cNvSpPr>
            <a:spLocks noEditPoints="1"/>
          </p:cNvSpPr>
          <p:nvPr/>
        </p:nvSpPr>
        <p:spPr bwMode="auto">
          <a:xfrm rot="2700000">
            <a:off x="8856949" y="3763381"/>
            <a:ext cx="379413" cy="588963"/>
          </a:xfrm>
          <a:custGeom>
            <a:avLst/>
            <a:gdLst>
              <a:gd name="T0" fmla="*/ 622 w 2155"/>
              <a:gd name="T1" fmla="*/ 1203 h 3337"/>
              <a:gd name="T2" fmla="*/ 541 w 2155"/>
              <a:gd name="T3" fmla="*/ 1706 h 3337"/>
              <a:gd name="T4" fmla="*/ 536 w 2155"/>
              <a:gd name="T5" fmla="*/ 2225 h 3337"/>
              <a:gd name="T6" fmla="*/ 612 w 2155"/>
              <a:gd name="T7" fmla="*/ 2724 h 3337"/>
              <a:gd name="T8" fmla="*/ 1005 w 2155"/>
              <a:gd name="T9" fmla="*/ 2534 h 3337"/>
              <a:gd name="T10" fmla="*/ 1517 w 2155"/>
              <a:gd name="T11" fmla="*/ 2845 h 3337"/>
              <a:gd name="T12" fmla="*/ 1616 w 2155"/>
              <a:gd name="T13" fmla="*/ 2355 h 3337"/>
              <a:gd name="T14" fmla="*/ 1635 w 2155"/>
              <a:gd name="T15" fmla="*/ 1838 h 3337"/>
              <a:gd name="T16" fmla="*/ 1573 w 2155"/>
              <a:gd name="T17" fmla="*/ 1328 h 3337"/>
              <a:gd name="T18" fmla="*/ 1436 w 2155"/>
              <a:gd name="T19" fmla="*/ 852 h 3337"/>
              <a:gd name="T20" fmla="*/ 976 w 2155"/>
              <a:gd name="T21" fmla="*/ 372 h 3337"/>
              <a:gd name="T22" fmla="*/ 791 w 2155"/>
              <a:gd name="T23" fmla="*/ 709 h 3337"/>
              <a:gd name="T24" fmla="*/ 1242 w 2155"/>
              <a:gd name="T25" fmla="*/ 454 h 3337"/>
              <a:gd name="T26" fmla="*/ 1077 w 2155"/>
              <a:gd name="T27" fmla="*/ 0 h 3337"/>
              <a:gd name="T28" fmla="*/ 1104 w 2155"/>
              <a:gd name="T29" fmla="*/ 32 h 3337"/>
              <a:gd name="T30" fmla="*/ 1176 w 2155"/>
              <a:gd name="T31" fmla="*/ 125 h 3337"/>
              <a:gd name="T32" fmla="*/ 1278 w 2155"/>
              <a:gd name="T33" fmla="*/ 276 h 3337"/>
              <a:gd name="T34" fmla="*/ 1398 w 2155"/>
              <a:gd name="T35" fmla="*/ 481 h 3337"/>
              <a:gd name="T36" fmla="*/ 1521 w 2155"/>
              <a:gd name="T37" fmla="*/ 736 h 3337"/>
              <a:gd name="T38" fmla="*/ 1634 w 2155"/>
              <a:gd name="T39" fmla="*/ 1037 h 3337"/>
              <a:gd name="T40" fmla="*/ 1722 w 2155"/>
              <a:gd name="T41" fmla="*/ 1381 h 3337"/>
              <a:gd name="T42" fmla="*/ 1773 w 2155"/>
              <a:gd name="T43" fmla="*/ 1764 h 3337"/>
              <a:gd name="T44" fmla="*/ 1770 w 2155"/>
              <a:gd name="T45" fmla="*/ 2232 h 3337"/>
              <a:gd name="T46" fmla="*/ 1853 w 2155"/>
              <a:gd name="T47" fmla="*/ 2592 h 3337"/>
              <a:gd name="T48" fmla="*/ 2029 w 2155"/>
              <a:gd name="T49" fmla="*/ 2832 h 3337"/>
              <a:gd name="T50" fmla="*/ 2130 w 2155"/>
              <a:gd name="T51" fmla="*/ 3110 h 3337"/>
              <a:gd name="T52" fmla="*/ 2011 w 2155"/>
              <a:gd name="T53" fmla="*/ 3337 h 3337"/>
              <a:gd name="T54" fmla="*/ 1973 w 2155"/>
              <a:gd name="T55" fmla="*/ 3088 h 3337"/>
              <a:gd name="T56" fmla="*/ 1895 w 2155"/>
              <a:gd name="T57" fmla="*/ 2892 h 3337"/>
              <a:gd name="T58" fmla="*/ 1805 w 2155"/>
              <a:gd name="T59" fmla="*/ 2749 h 3337"/>
              <a:gd name="T60" fmla="*/ 1727 w 2155"/>
              <a:gd name="T61" fmla="*/ 2660 h 3337"/>
              <a:gd name="T62" fmla="*/ 1692 w 2155"/>
              <a:gd name="T63" fmla="*/ 2729 h 3337"/>
              <a:gd name="T64" fmla="*/ 1653 w 2155"/>
              <a:gd name="T65" fmla="*/ 2862 h 3337"/>
              <a:gd name="T66" fmla="*/ 1612 w 2155"/>
              <a:gd name="T67" fmla="*/ 2991 h 3337"/>
              <a:gd name="T68" fmla="*/ 1581 w 2155"/>
              <a:gd name="T69" fmla="*/ 3082 h 3337"/>
              <a:gd name="T70" fmla="*/ 1150 w 2155"/>
              <a:gd name="T71" fmla="*/ 3107 h 3337"/>
              <a:gd name="T72" fmla="*/ 582 w 2155"/>
              <a:gd name="T73" fmla="*/ 3107 h 3337"/>
              <a:gd name="T74" fmla="*/ 569 w 2155"/>
              <a:gd name="T75" fmla="*/ 3064 h 3337"/>
              <a:gd name="T76" fmla="*/ 537 w 2155"/>
              <a:gd name="T77" fmla="*/ 2958 h 3337"/>
              <a:gd name="T78" fmla="*/ 499 w 2155"/>
              <a:gd name="T79" fmla="*/ 2824 h 3337"/>
              <a:gd name="T80" fmla="*/ 464 w 2155"/>
              <a:gd name="T81" fmla="*/ 2693 h 3337"/>
              <a:gd name="T82" fmla="*/ 423 w 2155"/>
              <a:gd name="T83" fmla="*/ 2665 h 3337"/>
              <a:gd name="T84" fmla="*/ 339 w 2155"/>
              <a:gd name="T85" fmla="*/ 2765 h 3337"/>
              <a:gd name="T86" fmla="*/ 245 w 2155"/>
              <a:gd name="T87" fmla="*/ 2922 h 3337"/>
              <a:gd name="T88" fmla="*/ 171 w 2155"/>
              <a:gd name="T89" fmla="*/ 3137 h 3337"/>
              <a:gd name="T90" fmla="*/ 0 w 2155"/>
              <a:gd name="T91" fmla="*/ 3337 h 3337"/>
              <a:gd name="T92" fmla="*/ 43 w 2155"/>
              <a:gd name="T93" fmla="*/ 3034 h 3337"/>
              <a:gd name="T94" fmla="*/ 167 w 2155"/>
              <a:gd name="T95" fmla="*/ 2762 h 3337"/>
              <a:gd name="T96" fmla="*/ 365 w 2155"/>
              <a:gd name="T97" fmla="*/ 2531 h 3337"/>
              <a:gd name="T98" fmla="*/ 390 w 2155"/>
              <a:gd name="T99" fmla="*/ 2099 h 3337"/>
              <a:gd name="T100" fmla="*/ 404 w 2155"/>
              <a:gd name="T101" fmla="*/ 1640 h 3337"/>
              <a:gd name="T102" fmla="*/ 468 w 2155"/>
              <a:gd name="T103" fmla="*/ 1243 h 3337"/>
              <a:gd name="T104" fmla="*/ 567 w 2155"/>
              <a:gd name="T105" fmla="*/ 899 h 3337"/>
              <a:gd name="T106" fmla="*/ 686 w 2155"/>
              <a:gd name="T107" fmla="*/ 607 h 3337"/>
              <a:gd name="T108" fmla="*/ 810 w 2155"/>
              <a:gd name="T109" fmla="*/ 370 h 3337"/>
              <a:gd name="T110" fmla="*/ 926 w 2155"/>
              <a:gd name="T111" fmla="*/ 191 h 3337"/>
              <a:gd name="T112" fmla="*/ 1017 w 2155"/>
              <a:gd name="T113" fmla="*/ 69 h 3337"/>
              <a:gd name="T114" fmla="*/ 1070 w 2155"/>
              <a:gd name="T115" fmla="*/ 8 h 3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55" h="3337">
                <a:moveTo>
                  <a:pt x="730" y="852"/>
                </a:moveTo>
                <a:lnTo>
                  <a:pt x="690" y="967"/>
                </a:lnTo>
                <a:lnTo>
                  <a:pt x="653" y="1084"/>
                </a:lnTo>
                <a:lnTo>
                  <a:pt x="622" y="1203"/>
                </a:lnTo>
                <a:lnTo>
                  <a:pt x="594" y="1326"/>
                </a:lnTo>
                <a:lnTo>
                  <a:pt x="572" y="1451"/>
                </a:lnTo>
                <a:lnTo>
                  <a:pt x="554" y="1578"/>
                </a:lnTo>
                <a:lnTo>
                  <a:pt x="541" y="1706"/>
                </a:lnTo>
                <a:lnTo>
                  <a:pt x="534" y="1837"/>
                </a:lnTo>
                <a:lnTo>
                  <a:pt x="531" y="1969"/>
                </a:lnTo>
                <a:lnTo>
                  <a:pt x="531" y="2097"/>
                </a:lnTo>
                <a:lnTo>
                  <a:pt x="536" y="2225"/>
                </a:lnTo>
                <a:lnTo>
                  <a:pt x="547" y="2352"/>
                </a:lnTo>
                <a:lnTo>
                  <a:pt x="564" y="2478"/>
                </a:lnTo>
                <a:lnTo>
                  <a:pt x="585" y="2601"/>
                </a:lnTo>
                <a:lnTo>
                  <a:pt x="612" y="2724"/>
                </a:lnTo>
                <a:lnTo>
                  <a:pt x="644" y="2845"/>
                </a:lnTo>
                <a:lnTo>
                  <a:pt x="682" y="2965"/>
                </a:lnTo>
                <a:lnTo>
                  <a:pt x="1005" y="2965"/>
                </a:lnTo>
                <a:lnTo>
                  <a:pt x="1005" y="2534"/>
                </a:lnTo>
                <a:lnTo>
                  <a:pt x="1149" y="2534"/>
                </a:lnTo>
                <a:lnTo>
                  <a:pt x="1149" y="2965"/>
                </a:lnTo>
                <a:lnTo>
                  <a:pt x="1479" y="2965"/>
                </a:lnTo>
                <a:lnTo>
                  <a:pt x="1517" y="2845"/>
                </a:lnTo>
                <a:lnTo>
                  <a:pt x="1550" y="2725"/>
                </a:lnTo>
                <a:lnTo>
                  <a:pt x="1577" y="2603"/>
                </a:lnTo>
                <a:lnTo>
                  <a:pt x="1598" y="2480"/>
                </a:lnTo>
                <a:lnTo>
                  <a:pt x="1616" y="2355"/>
                </a:lnTo>
                <a:lnTo>
                  <a:pt x="1628" y="2228"/>
                </a:lnTo>
                <a:lnTo>
                  <a:pt x="1635" y="2099"/>
                </a:lnTo>
                <a:lnTo>
                  <a:pt x="1637" y="1969"/>
                </a:lnTo>
                <a:lnTo>
                  <a:pt x="1635" y="1838"/>
                </a:lnTo>
                <a:lnTo>
                  <a:pt x="1627" y="1709"/>
                </a:lnTo>
                <a:lnTo>
                  <a:pt x="1614" y="1580"/>
                </a:lnTo>
                <a:lnTo>
                  <a:pt x="1596" y="1453"/>
                </a:lnTo>
                <a:lnTo>
                  <a:pt x="1573" y="1328"/>
                </a:lnTo>
                <a:lnTo>
                  <a:pt x="1545" y="1205"/>
                </a:lnTo>
                <a:lnTo>
                  <a:pt x="1514" y="1085"/>
                </a:lnTo>
                <a:lnTo>
                  <a:pt x="1476" y="967"/>
                </a:lnTo>
                <a:lnTo>
                  <a:pt x="1436" y="852"/>
                </a:lnTo>
                <a:lnTo>
                  <a:pt x="730" y="852"/>
                </a:lnTo>
                <a:close/>
                <a:moveTo>
                  <a:pt x="1085" y="222"/>
                </a:moveTo>
                <a:lnTo>
                  <a:pt x="1029" y="295"/>
                </a:lnTo>
                <a:lnTo>
                  <a:pt x="976" y="372"/>
                </a:lnTo>
                <a:lnTo>
                  <a:pt x="925" y="453"/>
                </a:lnTo>
                <a:lnTo>
                  <a:pt x="877" y="536"/>
                </a:lnTo>
                <a:lnTo>
                  <a:pt x="832" y="621"/>
                </a:lnTo>
                <a:lnTo>
                  <a:pt x="791" y="709"/>
                </a:lnTo>
                <a:lnTo>
                  <a:pt x="1376" y="709"/>
                </a:lnTo>
                <a:lnTo>
                  <a:pt x="1334" y="621"/>
                </a:lnTo>
                <a:lnTo>
                  <a:pt x="1289" y="536"/>
                </a:lnTo>
                <a:lnTo>
                  <a:pt x="1242" y="454"/>
                </a:lnTo>
                <a:lnTo>
                  <a:pt x="1192" y="373"/>
                </a:lnTo>
                <a:lnTo>
                  <a:pt x="1140" y="296"/>
                </a:lnTo>
                <a:lnTo>
                  <a:pt x="1085" y="222"/>
                </a:lnTo>
                <a:close/>
                <a:moveTo>
                  <a:pt x="1077" y="0"/>
                </a:moveTo>
                <a:lnTo>
                  <a:pt x="1079" y="2"/>
                </a:lnTo>
                <a:lnTo>
                  <a:pt x="1085" y="8"/>
                </a:lnTo>
                <a:lnTo>
                  <a:pt x="1093" y="18"/>
                </a:lnTo>
                <a:lnTo>
                  <a:pt x="1104" y="32"/>
                </a:lnTo>
                <a:lnTo>
                  <a:pt x="1118" y="50"/>
                </a:lnTo>
                <a:lnTo>
                  <a:pt x="1135" y="71"/>
                </a:lnTo>
                <a:lnTo>
                  <a:pt x="1155" y="96"/>
                </a:lnTo>
                <a:lnTo>
                  <a:pt x="1176" y="125"/>
                </a:lnTo>
                <a:lnTo>
                  <a:pt x="1200" y="157"/>
                </a:lnTo>
                <a:lnTo>
                  <a:pt x="1224" y="194"/>
                </a:lnTo>
                <a:lnTo>
                  <a:pt x="1250" y="233"/>
                </a:lnTo>
                <a:lnTo>
                  <a:pt x="1278" y="276"/>
                </a:lnTo>
                <a:lnTo>
                  <a:pt x="1307" y="323"/>
                </a:lnTo>
                <a:lnTo>
                  <a:pt x="1337" y="372"/>
                </a:lnTo>
                <a:lnTo>
                  <a:pt x="1367" y="425"/>
                </a:lnTo>
                <a:lnTo>
                  <a:pt x="1398" y="481"/>
                </a:lnTo>
                <a:lnTo>
                  <a:pt x="1429" y="540"/>
                </a:lnTo>
                <a:lnTo>
                  <a:pt x="1460" y="603"/>
                </a:lnTo>
                <a:lnTo>
                  <a:pt x="1491" y="668"/>
                </a:lnTo>
                <a:lnTo>
                  <a:pt x="1521" y="736"/>
                </a:lnTo>
                <a:lnTo>
                  <a:pt x="1551" y="807"/>
                </a:lnTo>
                <a:lnTo>
                  <a:pt x="1580" y="881"/>
                </a:lnTo>
                <a:lnTo>
                  <a:pt x="1608" y="958"/>
                </a:lnTo>
                <a:lnTo>
                  <a:pt x="1634" y="1037"/>
                </a:lnTo>
                <a:lnTo>
                  <a:pt x="1659" y="1119"/>
                </a:lnTo>
                <a:lnTo>
                  <a:pt x="1682" y="1204"/>
                </a:lnTo>
                <a:lnTo>
                  <a:pt x="1703" y="1292"/>
                </a:lnTo>
                <a:lnTo>
                  <a:pt x="1722" y="1381"/>
                </a:lnTo>
                <a:lnTo>
                  <a:pt x="1740" y="1473"/>
                </a:lnTo>
                <a:lnTo>
                  <a:pt x="1754" y="1568"/>
                </a:lnTo>
                <a:lnTo>
                  <a:pt x="1765" y="1665"/>
                </a:lnTo>
                <a:lnTo>
                  <a:pt x="1773" y="1764"/>
                </a:lnTo>
                <a:lnTo>
                  <a:pt x="1778" y="1866"/>
                </a:lnTo>
                <a:lnTo>
                  <a:pt x="1780" y="1969"/>
                </a:lnTo>
                <a:lnTo>
                  <a:pt x="1777" y="2101"/>
                </a:lnTo>
                <a:lnTo>
                  <a:pt x="1770" y="2232"/>
                </a:lnTo>
                <a:lnTo>
                  <a:pt x="1757" y="2362"/>
                </a:lnTo>
                <a:lnTo>
                  <a:pt x="1740" y="2491"/>
                </a:lnTo>
                <a:lnTo>
                  <a:pt x="1799" y="2539"/>
                </a:lnTo>
                <a:lnTo>
                  <a:pt x="1853" y="2592"/>
                </a:lnTo>
                <a:lnTo>
                  <a:pt x="1904" y="2648"/>
                </a:lnTo>
                <a:lnTo>
                  <a:pt x="1949" y="2707"/>
                </a:lnTo>
                <a:lnTo>
                  <a:pt x="1991" y="2769"/>
                </a:lnTo>
                <a:lnTo>
                  <a:pt x="2029" y="2832"/>
                </a:lnTo>
                <a:lnTo>
                  <a:pt x="2061" y="2899"/>
                </a:lnTo>
                <a:lnTo>
                  <a:pt x="2090" y="2967"/>
                </a:lnTo>
                <a:lnTo>
                  <a:pt x="2113" y="3038"/>
                </a:lnTo>
                <a:lnTo>
                  <a:pt x="2130" y="3110"/>
                </a:lnTo>
                <a:lnTo>
                  <a:pt x="2144" y="3184"/>
                </a:lnTo>
                <a:lnTo>
                  <a:pt x="2152" y="3260"/>
                </a:lnTo>
                <a:lnTo>
                  <a:pt x="2155" y="3337"/>
                </a:lnTo>
                <a:lnTo>
                  <a:pt x="2011" y="3337"/>
                </a:lnTo>
                <a:lnTo>
                  <a:pt x="2006" y="3270"/>
                </a:lnTo>
                <a:lnTo>
                  <a:pt x="1998" y="3206"/>
                </a:lnTo>
                <a:lnTo>
                  <a:pt x="1987" y="3145"/>
                </a:lnTo>
                <a:lnTo>
                  <a:pt x="1973" y="3088"/>
                </a:lnTo>
                <a:lnTo>
                  <a:pt x="1955" y="3035"/>
                </a:lnTo>
                <a:lnTo>
                  <a:pt x="1937" y="2984"/>
                </a:lnTo>
                <a:lnTo>
                  <a:pt x="1917" y="2936"/>
                </a:lnTo>
                <a:lnTo>
                  <a:pt x="1895" y="2892"/>
                </a:lnTo>
                <a:lnTo>
                  <a:pt x="1873" y="2852"/>
                </a:lnTo>
                <a:lnTo>
                  <a:pt x="1850" y="2814"/>
                </a:lnTo>
                <a:lnTo>
                  <a:pt x="1827" y="2780"/>
                </a:lnTo>
                <a:lnTo>
                  <a:pt x="1805" y="2749"/>
                </a:lnTo>
                <a:lnTo>
                  <a:pt x="1784" y="2722"/>
                </a:lnTo>
                <a:lnTo>
                  <a:pt x="1763" y="2699"/>
                </a:lnTo>
                <a:lnTo>
                  <a:pt x="1744" y="2677"/>
                </a:lnTo>
                <a:lnTo>
                  <a:pt x="1727" y="2660"/>
                </a:lnTo>
                <a:lnTo>
                  <a:pt x="1712" y="2647"/>
                </a:lnTo>
                <a:lnTo>
                  <a:pt x="1706" y="2671"/>
                </a:lnTo>
                <a:lnTo>
                  <a:pt x="1700" y="2700"/>
                </a:lnTo>
                <a:lnTo>
                  <a:pt x="1692" y="2729"/>
                </a:lnTo>
                <a:lnTo>
                  <a:pt x="1683" y="2762"/>
                </a:lnTo>
                <a:lnTo>
                  <a:pt x="1674" y="2794"/>
                </a:lnTo>
                <a:lnTo>
                  <a:pt x="1663" y="2829"/>
                </a:lnTo>
                <a:lnTo>
                  <a:pt x="1653" y="2862"/>
                </a:lnTo>
                <a:lnTo>
                  <a:pt x="1642" y="2897"/>
                </a:lnTo>
                <a:lnTo>
                  <a:pt x="1632" y="2929"/>
                </a:lnTo>
                <a:lnTo>
                  <a:pt x="1622" y="2961"/>
                </a:lnTo>
                <a:lnTo>
                  <a:pt x="1612" y="2991"/>
                </a:lnTo>
                <a:lnTo>
                  <a:pt x="1602" y="3018"/>
                </a:lnTo>
                <a:lnTo>
                  <a:pt x="1594" y="3044"/>
                </a:lnTo>
                <a:lnTo>
                  <a:pt x="1587" y="3065"/>
                </a:lnTo>
                <a:lnTo>
                  <a:pt x="1581" y="3082"/>
                </a:lnTo>
                <a:lnTo>
                  <a:pt x="1577" y="3095"/>
                </a:lnTo>
                <a:lnTo>
                  <a:pt x="1574" y="3105"/>
                </a:lnTo>
                <a:lnTo>
                  <a:pt x="1573" y="3107"/>
                </a:lnTo>
                <a:lnTo>
                  <a:pt x="1150" y="3107"/>
                </a:lnTo>
                <a:lnTo>
                  <a:pt x="1150" y="3337"/>
                </a:lnTo>
                <a:lnTo>
                  <a:pt x="1005" y="3337"/>
                </a:lnTo>
                <a:lnTo>
                  <a:pt x="1005" y="3107"/>
                </a:lnTo>
                <a:lnTo>
                  <a:pt x="582" y="3107"/>
                </a:lnTo>
                <a:lnTo>
                  <a:pt x="581" y="3105"/>
                </a:lnTo>
                <a:lnTo>
                  <a:pt x="579" y="3095"/>
                </a:lnTo>
                <a:lnTo>
                  <a:pt x="575" y="3082"/>
                </a:lnTo>
                <a:lnTo>
                  <a:pt x="569" y="3064"/>
                </a:lnTo>
                <a:lnTo>
                  <a:pt x="563" y="3043"/>
                </a:lnTo>
                <a:lnTo>
                  <a:pt x="554" y="3017"/>
                </a:lnTo>
                <a:lnTo>
                  <a:pt x="546" y="2989"/>
                </a:lnTo>
                <a:lnTo>
                  <a:pt x="537" y="2958"/>
                </a:lnTo>
                <a:lnTo>
                  <a:pt x="528" y="2926"/>
                </a:lnTo>
                <a:lnTo>
                  <a:pt x="518" y="2892"/>
                </a:lnTo>
                <a:lnTo>
                  <a:pt x="509" y="2858"/>
                </a:lnTo>
                <a:lnTo>
                  <a:pt x="499" y="2824"/>
                </a:lnTo>
                <a:lnTo>
                  <a:pt x="489" y="2789"/>
                </a:lnTo>
                <a:lnTo>
                  <a:pt x="480" y="2756"/>
                </a:lnTo>
                <a:lnTo>
                  <a:pt x="472" y="2723"/>
                </a:lnTo>
                <a:lnTo>
                  <a:pt x="464" y="2693"/>
                </a:lnTo>
                <a:lnTo>
                  <a:pt x="458" y="2664"/>
                </a:lnTo>
                <a:lnTo>
                  <a:pt x="453" y="2639"/>
                </a:lnTo>
                <a:lnTo>
                  <a:pt x="440" y="2650"/>
                </a:lnTo>
                <a:lnTo>
                  <a:pt x="423" y="2665"/>
                </a:lnTo>
                <a:lnTo>
                  <a:pt x="405" y="2685"/>
                </a:lnTo>
                <a:lnTo>
                  <a:pt x="385" y="2708"/>
                </a:lnTo>
                <a:lnTo>
                  <a:pt x="362" y="2734"/>
                </a:lnTo>
                <a:lnTo>
                  <a:pt x="339" y="2765"/>
                </a:lnTo>
                <a:lnTo>
                  <a:pt x="315" y="2798"/>
                </a:lnTo>
                <a:lnTo>
                  <a:pt x="292" y="2836"/>
                </a:lnTo>
                <a:lnTo>
                  <a:pt x="269" y="2877"/>
                </a:lnTo>
                <a:lnTo>
                  <a:pt x="245" y="2922"/>
                </a:lnTo>
                <a:lnTo>
                  <a:pt x="224" y="2971"/>
                </a:lnTo>
                <a:lnTo>
                  <a:pt x="203" y="3022"/>
                </a:lnTo>
                <a:lnTo>
                  <a:pt x="186" y="3078"/>
                </a:lnTo>
                <a:lnTo>
                  <a:pt x="171" y="3137"/>
                </a:lnTo>
                <a:lnTo>
                  <a:pt x="158" y="3200"/>
                </a:lnTo>
                <a:lnTo>
                  <a:pt x="150" y="3267"/>
                </a:lnTo>
                <a:lnTo>
                  <a:pt x="144" y="3337"/>
                </a:lnTo>
                <a:lnTo>
                  <a:pt x="0" y="3337"/>
                </a:lnTo>
                <a:lnTo>
                  <a:pt x="3" y="3259"/>
                </a:lnTo>
                <a:lnTo>
                  <a:pt x="11" y="3182"/>
                </a:lnTo>
                <a:lnTo>
                  <a:pt x="24" y="3107"/>
                </a:lnTo>
                <a:lnTo>
                  <a:pt x="43" y="3034"/>
                </a:lnTo>
                <a:lnTo>
                  <a:pt x="67" y="2963"/>
                </a:lnTo>
                <a:lnTo>
                  <a:pt x="96" y="2894"/>
                </a:lnTo>
                <a:lnTo>
                  <a:pt x="129" y="2827"/>
                </a:lnTo>
                <a:lnTo>
                  <a:pt x="167" y="2762"/>
                </a:lnTo>
                <a:lnTo>
                  <a:pt x="210" y="2700"/>
                </a:lnTo>
                <a:lnTo>
                  <a:pt x="257" y="2641"/>
                </a:lnTo>
                <a:lnTo>
                  <a:pt x="309" y="2584"/>
                </a:lnTo>
                <a:lnTo>
                  <a:pt x="365" y="2531"/>
                </a:lnTo>
                <a:lnTo>
                  <a:pt x="425" y="2482"/>
                </a:lnTo>
                <a:lnTo>
                  <a:pt x="409" y="2356"/>
                </a:lnTo>
                <a:lnTo>
                  <a:pt x="397" y="2228"/>
                </a:lnTo>
                <a:lnTo>
                  <a:pt x="390" y="2099"/>
                </a:lnTo>
                <a:lnTo>
                  <a:pt x="388" y="1969"/>
                </a:lnTo>
                <a:lnTo>
                  <a:pt x="390" y="1856"/>
                </a:lnTo>
                <a:lnTo>
                  <a:pt x="395" y="1746"/>
                </a:lnTo>
                <a:lnTo>
                  <a:pt x="404" y="1640"/>
                </a:lnTo>
                <a:lnTo>
                  <a:pt x="416" y="1535"/>
                </a:lnTo>
                <a:lnTo>
                  <a:pt x="430" y="1435"/>
                </a:lnTo>
                <a:lnTo>
                  <a:pt x="448" y="1337"/>
                </a:lnTo>
                <a:lnTo>
                  <a:pt x="468" y="1243"/>
                </a:lnTo>
                <a:lnTo>
                  <a:pt x="489" y="1152"/>
                </a:lnTo>
                <a:lnTo>
                  <a:pt x="514" y="1064"/>
                </a:lnTo>
                <a:lnTo>
                  <a:pt x="539" y="980"/>
                </a:lnTo>
                <a:lnTo>
                  <a:pt x="567" y="899"/>
                </a:lnTo>
                <a:lnTo>
                  <a:pt x="595" y="821"/>
                </a:lnTo>
                <a:lnTo>
                  <a:pt x="625" y="746"/>
                </a:lnTo>
                <a:lnTo>
                  <a:pt x="655" y="675"/>
                </a:lnTo>
                <a:lnTo>
                  <a:pt x="686" y="607"/>
                </a:lnTo>
                <a:lnTo>
                  <a:pt x="717" y="543"/>
                </a:lnTo>
                <a:lnTo>
                  <a:pt x="748" y="482"/>
                </a:lnTo>
                <a:lnTo>
                  <a:pt x="779" y="424"/>
                </a:lnTo>
                <a:lnTo>
                  <a:pt x="810" y="370"/>
                </a:lnTo>
                <a:lnTo>
                  <a:pt x="840" y="321"/>
                </a:lnTo>
                <a:lnTo>
                  <a:pt x="870" y="274"/>
                </a:lnTo>
                <a:lnTo>
                  <a:pt x="898" y="230"/>
                </a:lnTo>
                <a:lnTo>
                  <a:pt x="926" y="191"/>
                </a:lnTo>
                <a:lnTo>
                  <a:pt x="951" y="155"/>
                </a:lnTo>
                <a:lnTo>
                  <a:pt x="976" y="123"/>
                </a:lnTo>
                <a:lnTo>
                  <a:pt x="997" y="94"/>
                </a:lnTo>
                <a:lnTo>
                  <a:pt x="1017" y="69"/>
                </a:lnTo>
                <a:lnTo>
                  <a:pt x="1035" y="49"/>
                </a:lnTo>
                <a:lnTo>
                  <a:pt x="1049" y="31"/>
                </a:lnTo>
                <a:lnTo>
                  <a:pt x="1061" y="17"/>
                </a:lnTo>
                <a:lnTo>
                  <a:pt x="1070" y="8"/>
                </a:lnTo>
                <a:lnTo>
                  <a:pt x="1075" y="2"/>
                </a:lnTo>
                <a:lnTo>
                  <a:pt x="1077" y="0"/>
                </a:lnTo>
                <a:close/>
              </a:path>
            </a:pathLst>
          </a:custGeom>
          <a:solidFill>
            <a:srgbClr val="E3CAB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32" name="Group 75"/>
          <p:cNvGrpSpPr/>
          <p:nvPr/>
        </p:nvGrpSpPr>
        <p:grpSpPr>
          <a:xfrm>
            <a:off x="7092868" y="3790264"/>
            <a:ext cx="469597" cy="490585"/>
            <a:chOff x="5330825" y="4986338"/>
            <a:chExt cx="568325" cy="593725"/>
          </a:xfrm>
          <a:solidFill>
            <a:srgbClr val="E3CAB4"/>
          </a:solidFill>
        </p:grpSpPr>
        <p:sp>
          <p:nvSpPr>
            <p:cNvPr id="33" name="Freeform 125"/>
            <p:cNvSpPr>
              <a:spLocks noEditPoints="1"/>
            </p:cNvSpPr>
            <p:nvPr/>
          </p:nvSpPr>
          <p:spPr bwMode="auto">
            <a:xfrm>
              <a:off x="5330825" y="4986338"/>
              <a:ext cx="568325" cy="593725"/>
            </a:xfrm>
            <a:custGeom>
              <a:avLst/>
              <a:gdLst>
                <a:gd name="T0" fmla="*/ 1168 w 3223"/>
                <a:gd name="T1" fmla="*/ 1285 h 3366"/>
                <a:gd name="T2" fmla="*/ 968 w 3223"/>
                <a:gd name="T3" fmla="*/ 1430 h 3366"/>
                <a:gd name="T4" fmla="*/ 789 w 3223"/>
                <a:gd name="T5" fmla="*/ 1623 h 3366"/>
                <a:gd name="T6" fmla="*/ 633 w 3223"/>
                <a:gd name="T7" fmla="*/ 1856 h 3366"/>
                <a:gd name="T8" fmla="*/ 503 w 3223"/>
                <a:gd name="T9" fmla="*/ 2128 h 3366"/>
                <a:gd name="T10" fmla="*/ 401 w 3223"/>
                <a:gd name="T11" fmla="*/ 2429 h 3366"/>
                <a:gd name="T12" fmla="*/ 330 w 3223"/>
                <a:gd name="T13" fmla="*/ 2756 h 3366"/>
                <a:gd name="T14" fmla="*/ 291 w 3223"/>
                <a:gd name="T15" fmla="*/ 3103 h 3366"/>
                <a:gd name="T16" fmla="*/ 2932 w 3223"/>
                <a:gd name="T17" fmla="*/ 3103 h 3366"/>
                <a:gd name="T18" fmla="*/ 2894 w 3223"/>
                <a:gd name="T19" fmla="*/ 2756 h 3366"/>
                <a:gd name="T20" fmla="*/ 2823 w 3223"/>
                <a:gd name="T21" fmla="*/ 2429 h 3366"/>
                <a:gd name="T22" fmla="*/ 2721 w 3223"/>
                <a:gd name="T23" fmla="*/ 2128 h 3366"/>
                <a:gd name="T24" fmla="*/ 2592 w 3223"/>
                <a:gd name="T25" fmla="*/ 1856 h 3366"/>
                <a:gd name="T26" fmla="*/ 2437 w 3223"/>
                <a:gd name="T27" fmla="*/ 1623 h 3366"/>
                <a:gd name="T28" fmla="*/ 2259 w 3223"/>
                <a:gd name="T29" fmla="*/ 1430 h 3366"/>
                <a:gd name="T30" fmla="*/ 2061 w 3223"/>
                <a:gd name="T31" fmla="*/ 1285 h 3366"/>
                <a:gd name="T32" fmla="*/ 1311 w 3223"/>
                <a:gd name="T33" fmla="*/ 1217 h 3366"/>
                <a:gd name="T34" fmla="*/ 1876 w 3223"/>
                <a:gd name="T35" fmla="*/ 1074 h 3366"/>
                <a:gd name="T36" fmla="*/ 1261 w 3223"/>
                <a:gd name="T37" fmla="*/ 144 h 3366"/>
                <a:gd name="T38" fmla="*/ 1970 w 3223"/>
                <a:gd name="T39" fmla="*/ 144 h 3366"/>
                <a:gd name="T40" fmla="*/ 2049 w 3223"/>
                <a:gd name="T41" fmla="*/ 0 h 3366"/>
                <a:gd name="T42" fmla="*/ 2094 w 3223"/>
                <a:gd name="T43" fmla="*/ 14 h 3366"/>
                <a:gd name="T44" fmla="*/ 2116 w 3223"/>
                <a:gd name="T45" fmla="*/ 47 h 3366"/>
                <a:gd name="T46" fmla="*/ 2122 w 3223"/>
                <a:gd name="T47" fmla="*/ 79 h 3366"/>
                <a:gd name="T48" fmla="*/ 2013 w 3223"/>
                <a:gd name="T49" fmla="*/ 1103 h 3366"/>
                <a:gd name="T50" fmla="*/ 2235 w 3223"/>
                <a:gd name="T51" fmla="*/ 1231 h 3366"/>
                <a:gd name="T52" fmla="*/ 2436 w 3223"/>
                <a:gd name="T53" fmla="*/ 1409 h 3366"/>
                <a:gd name="T54" fmla="*/ 2615 w 3223"/>
                <a:gd name="T55" fmla="*/ 1631 h 3366"/>
                <a:gd name="T56" fmla="*/ 2769 w 3223"/>
                <a:gd name="T57" fmla="*/ 1892 h 3366"/>
                <a:gd name="T58" fmla="*/ 2895 w 3223"/>
                <a:gd name="T59" fmla="*/ 2187 h 3366"/>
                <a:gd name="T60" fmla="*/ 2990 w 3223"/>
                <a:gd name="T61" fmla="*/ 2510 h 3366"/>
                <a:gd name="T62" fmla="*/ 3052 w 3223"/>
                <a:gd name="T63" fmla="*/ 2857 h 3366"/>
                <a:gd name="T64" fmla="*/ 3078 w 3223"/>
                <a:gd name="T65" fmla="*/ 3222 h 3366"/>
                <a:gd name="T66" fmla="*/ 0 w 3223"/>
                <a:gd name="T67" fmla="*/ 3366 h 3366"/>
                <a:gd name="T68" fmla="*/ 149 w 3223"/>
                <a:gd name="T69" fmla="*/ 3099 h 3366"/>
                <a:gd name="T70" fmla="*/ 187 w 3223"/>
                <a:gd name="T71" fmla="*/ 2739 h 3366"/>
                <a:gd name="T72" fmla="*/ 261 w 3223"/>
                <a:gd name="T73" fmla="*/ 2398 h 3366"/>
                <a:gd name="T74" fmla="*/ 366 w 3223"/>
                <a:gd name="T75" fmla="*/ 2083 h 3366"/>
                <a:gd name="T76" fmla="*/ 502 w 3223"/>
                <a:gd name="T77" fmla="*/ 1798 h 3366"/>
                <a:gd name="T78" fmla="*/ 665 w 3223"/>
                <a:gd name="T79" fmla="*/ 1549 h 3366"/>
                <a:gd name="T80" fmla="*/ 852 w 3223"/>
                <a:gd name="T81" fmla="*/ 1342 h 3366"/>
                <a:gd name="T82" fmla="*/ 1061 w 3223"/>
                <a:gd name="T83" fmla="*/ 1181 h 3366"/>
                <a:gd name="T84" fmla="*/ 1211 w 3223"/>
                <a:gd name="T85" fmla="*/ 745 h 3366"/>
                <a:gd name="T86" fmla="*/ 1101 w 3223"/>
                <a:gd name="T87" fmla="*/ 64 h 3366"/>
                <a:gd name="T88" fmla="*/ 1110 w 3223"/>
                <a:gd name="T89" fmla="*/ 31 h 3366"/>
                <a:gd name="T90" fmla="*/ 1139 w 3223"/>
                <a:gd name="T91" fmla="*/ 6 h 3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23" h="3366">
                  <a:moveTo>
                    <a:pt x="1311" y="1217"/>
                  </a:moveTo>
                  <a:lnTo>
                    <a:pt x="1239" y="1248"/>
                  </a:lnTo>
                  <a:lnTo>
                    <a:pt x="1168" y="1285"/>
                  </a:lnTo>
                  <a:lnTo>
                    <a:pt x="1099" y="1328"/>
                  </a:lnTo>
                  <a:lnTo>
                    <a:pt x="1033" y="1376"/>
                  </a:lnTo>
                  <a:lnTo>
                    <a:pt x="968" y="1430"/>
                  </a:lnTo>
                  <a:lnTo>
                    <a:pt x="906" y="1489"/>
                  </a:lnTo>
                  <a:lnTo>
                    <a:pt x="847" y="1553"/>
                  </a:lnTo>
                  <a:lnTo>
                    <a:pt x="789" y="1623"/>
                  </a:lnTo>
                  <a:lnTo>
                    <a:pt x="735" y="1696"/>
                  </a:lnTo>
                  <a:lnTo>
                    <a:pt x="682" y="1775"/>
                  </a:lnTo>
                  <a:lnTo>
                    <a:pt x="633" y="1856"/>
                  </a:lnTo>
                  <a:lnTo>
                    <a:pt x="586" y="1943"/>
                  </a:lnTo>
                  <a:lnTo>
                    <a:pt x="544" y="2034"/>
                  </a:lnTo>
                  <a:lnTo>
                    <a:pt x="503" y="2128"/>
                  </a:lnTo>
                  <a:lnTo>
                    <a:pt x="465" y="2225"/>
                  </a:lnTo>
                  <a:lnTo>
                    <a:pt x="432" y="2326"/>
                  </a:lnTo>
                  <a:lnTo>
                    <a:pt x="401" y="2429"/>
                  </a:lnTo>
                  <a:lnTo>
                    <a:pt x="374" y="2536"/>
                  </a:lnTo>
                  <a:lnTo>
                    <a:pt x="349" y="2645"/>
                  </a:lnTo>
                  <a:lnTo>
                    <a:pt x="330" y="2756"/>
                  </a:lnTo>
                  <a:lnTo>
                    <a:pt x="313" y="2870"/>
                  </a:lnTo>
                  <a:lnTo>
                    <a:pt x="300" y="2986"/>
                  </a:lnTo>
                  <a:lnTo>
                    <a:pt x="291" y="3103"/>
                  </a:lnTo>
                  <a:lnTo>
                    <a:pt x="287" y="3222"/>
                  </a:lnTo>
                  <a:lnTo>
                    <a:pt x="2937" y="3222"/>
                  </a:lnTo>
                  <a:lnTo>
                    <a:pt x="2932" y="3103"/>
                  </a:lnTo>
                  <a:lnTo>
                    <a:pt x="2924" y="2986"/>
                  </a:lnTo>
                  <a:lnTo>
                    <a:pt x="2910" y="2870"/>
                  </a:lnTo>
                  <a:lnTo>
                    <a:pt x="2894" y="2756"/>
                  </a:lnTo>
                  <a:lnTo>
                    <a:pt x="2874" y="2645"/>
                  </a:lnTo>
                  <a:lnTo>
                    <a:pt x="2850" y="2536"/>
                  </a:lnTo>
                  <a:lnTo>
                    <a:pt x="2823" y="2429"/>
                  </a:lnTo>
                  <a:lnTo>
                    <a:pt x="2792" y="2326"/>
                  </a:lnTo>
                  <a:lnTo>
                    <a:pt x="2759" y="2225"/>
                  </a:lnTo>
                  <a:lnTo>
                    <a:pt x="2721" y="2128"/>
                  </a:lnTo>
                  <a:lnTo>
                    <a:pt x="2681" y="2034"/>
                  </a:lnTo>
                  <a:lnTo>
                    <a:pt x="2638" y="1943"/>
                  </a:lnTo>
                  <a:lnTo>
                    <a:pt x="2592" y="1856"/>
                  </a:lnTo>
                  <a:lnTo>
                    <a:pt x="2543" y="1775"/>
                  </a:lnTo>
                  <a:lnTo>
                    <a:pt x="2491" y="1696"/>
                  </a:lnTo>
                  <a:lnTo>
                    <a:pt x="2437" y="1623"/>
                  </a:lnTo>
                  <a:lnTo>
                    <a:pt x="2380" y="1553"/>
                  </a:lnTo>
                  <a:lnTo>
                    <a:pt x="2321" y="1489"/>
                  </a:lnTo>
                  <a:lnTo>
                    <a:pt x="2259" y="1430"/>
                  </a:lnTo>
                  <a:lnTo>
                    <a:pt x="2195" y="1376"/>
                  </a:lnTo>
                  <a:lnTo>
                    <a:pt x="2130" y="1328"/>
                  </a:lnTo>
                  <a:lnTo>
                    <a:pt x="2061" y="1285"/>
                  </a:lnTo>
                  <a:lnTo>
                    <a:pt x="1991" y="1248"/>
                  </a:lnTo>
                  <a:lnTo>
                    <a:pt x="1920" y="1217"/>
                  </a:lnTo>
                  <a:lnTo>
                    <a:pt x="1311" y="1217"/>
                  </a:lnTo>
                  <a:close/>
                  <a:moveTo>
                    <a:pt x="1354" y="809"/>
                  </a:moveTo>
                  <a:lnTo>
                    <a:pt x="1354" y="1074"/>
                  </a:lnTo>
                  <a:lnTo>
                    <a:pt x="1876" y="1074"/>
                  </a:lnTo>
                  <a:lnTo>
                    <a:pt x="1876" y="809"/>
                  </a:lnTo>
                  <a:lnTo>
                    <a:pt x="1354" y="809"/>
                  </a:lnTo>
                  <a:close/>
                  <a:moveTo>
                    <a:pt x="1261" y="144"/>
                  </a:moveTo>
                  <a:lnTo>
                    <a:pt x="1345" y="666"/>
                  </a:lnTo>
                  <a:lnTo>
                    <a:pt x="1885" y="666"/>
                  </a:lnTo>
                  <a:lnTo>
                    <a:pt x="1970" y="144"/>
                  </a:lnTo>
                  <a:lnTo>
                    <a:pt x="1261" y="144"/>
                  </a:lnTo>
                  <a:close/>
                  <a:moveTo>
                    <a:pt x="1175" y="0"/>
                  </a:moveTo>
                  <a:lnTo>
                    <a:pt x="2049" y="0"/>
                  </a:lnTo>
                  <a:lnTo>
                    <a:pt x="2067" y="2"/>
                  </a:lnTo>
                  <a:lnTo>
                    <a:pt x="2082" y="7"/>
                  </a:lnTo>
                  <a:lnTo>
                    <a:pt x="2094" y="14"/>
                  </a:lnTo>
                  <a:lnTo>
                    <a:pt x="2103" y="24"/>
                  </a:lnTo>
                  <a:lnTo>
                    <a:pt x="2111" y="35"/>
                  </a:lnTo>
                  <a:lnTo>
                    <a:pt x="2116" y="47"/>
                  </a:lnTo>
                  <a:lnTo>
                    <a:pt x="2119" y="58"/>
                  </a:lnTo>
                  <a:lnTo>
                    <a:pt x="2122" y="68"/>
                  </a:lnTo>
                  <a:lnTo>
                    <a:pt x="2122" y="79"/>
                  </a:lnTo>
                  <a:lnTo>
                    <a:pt x="2120" y="86"/>
                  </a:lnTo>
                  <a:lnTo>
                    <a:pt x="2013" y="745"/>
                  </a:lnTo>
                  <a:lnTo>
                    <a:pt x="2013" y="1103"/>
                  </a:lnTo>
                  <a:lnTo>
                    <a:pt x="2089" y="1139"/>
                  </a:lnTo>
                  <a:lnTo>
                    <a:pt x="2162" y="1182"/>
                  </a:lnTo>
                  <a:lnTo>
                    <a:pt x="2235" y="1231"/>
                  </a:lnTo>
                  <a:lnTo>
                    <a:pt x="2304" y="1285"/>
                  </a:lnTo>
                  <a:lnTo>
                    <a:pt x="2371" y="1344"/>
                  </a:lnTo>
                  <a:lnTo>
                    <a:pt x="2436" y="1409"/>
                  </a:lnTo>
                  <a:lnTo>
                    <a:pt x="2498" y="1478"/>
                  </a:lnTo>
                  <a:lnTo>
                    <a:pt x="2558" y="1552"/>
                  </a:lnTo>
                  <a:lnTo>
                    <a:pt x="2615" y="1631"/>
                  </a:lnTo>
                  <a:lnTo>
                    <a:pt x="2669" y="1714"/>
                  </a:lnTo>
                  <a:lnTo>
                    <a:pt x="2721" y="1801"/>
                  </a:lnTo>
                  <a:lnTo>
                    <a:pt x="2769" y="1892"/>
                  </a:lnTo>
                  <a:lnTo>
                    <a:pt x="2814" y="1987"/>
                  </a:lnTo>
                  <a:lnTo>
                    <a:pt x="2857" y="2085"/>
                  </a:lnTo>
                  <a:lnTo>
                    <a:pt x="2895" y="2187"/>
                  </a:lnTo>
                  <a:lnTo>
                    <a:pt x="2930" y="2292"/>
                  </a:lnTo>
                  <a:lnTo>
                    <a:pt x="2962" y="2399"/>
                  </a:lnTo>
                  <a:lnTo>
                    <a:pt x="2990" y="2510"/>
                  </a:lnTo>
                  <a:lnTo>
                    <a:pt x="3014" y="2623"/>
                  </a:lnTo>
                  <a:lnTo>
                    <a:pt x="3036" y="2739"/>
                  </a:lnTo>
                  <a:lnTo>
                    <a:pt x="3052" y="2857"/>
                  </a:lnTo>
                  <a:lnTo>
                    <a:pt x="3065" y="2977"/>
                  </a:lnTo>
                  <a:lnTo>
                    <a:pt x="3074" y="3099"/>
                  </a:lnTo>
                  <a:lnTo>
                    <a:pt x="3078" y="3222"/>
                  </a:lnTo>
                  <a:lnTo>
                    <a:pt x="3223" y="3222"/>
                  </a:lnTo>
                  <a:lnTo>
                    <a:pt x="3223" y="3366"/>
                  </a:lnTo>
                  <a:lnTo>
                    <a:pt x="0" y="3366"/>
                  </a:lnTo>
                  <a:lnTo>
                    <a:pt x="0" y="3222"/>
                  </a:lnTo>
                  <a:lnTo>
                    <a:pt x="145" y="3222"/>
                  </a:lnTo>
                  <a:lnTo>
                    <a:pt x="149" y="3099"/>
                  </a:lnTo>
                  <a:lnTo>
                    <a:pt x="158" y="2977"/>
                  </a:lnTo>
                  <a:lnTo>
                    <a:pt x="171" y="2857"/>
                  </a:lnTo>
                  <a:lnTo>
                    <a:pt x="187" y="2739"/>
                  </a:lnTo>
                  <a:lnTo>
                    <a:pt x="209" y="2622"/>
                  </a:lnTo>
                  <a:lnTo>
                    <a:pt x="233" y="2509"/>
                  </a:lnTo>
                  <a:lnTo>
                    <a:pt x="261" y="2398"/>
                  </a:lnTo>
                  <a:lnTo>
                    <a:pt x="293" y="2290"/>
                  </a:lnTo>
                  <a:lnTo>
                    <a:pt x="328" y="2185"/>
                  </a:lnTo>
                  <a:lnTo>
                    <a:pt x="366" y="2083"/>
                  </a:lnTo>
                  <a:lnTo>
                    <a:pt x="409" y="1984"/>
                  </a:lnTo>
                  <a:lnTo>
                    <a:pt x="454" y="1889"/>
                  </a:lnTo>
                  <a:lnTo>
                    <a:pt x="502" y="1798"/>
                  </a:lnTo>
                  <a:lnTo>
                    <a:pt x="554" y="1711"/>
                  </a:lnTo>
                  <a:lnTo>
                    <a:pt x="608" y="1628"/>
                  </a:lnTo>
                  <a:lnTo>
                    <a:pt x="665" y="1549"/>
                  </a:lnTo>
                  <a:lnTo>
                    <a:pt x="725" y="1475"/>
                  </a:lnTo>
                  <a:lnTo>
                    <a:pt x="787" y="1407"/>
                  </a:lnTo>
                  <a:lnTo>
                    <a:pt x="852" y="1342"/>
                  </a:lnTo>
                  <a:lnTo>
                    <a:pt x="919" y="1283"/>
                  </a:lnTo>
                  <a:lnTo>
                    <a:pt x="989" y="1229"/>
                  </a:lnTo>
                  <a:lnTo>
                    <a:pt x="1061" y="1181"/>
                  </a:lnTo>
                  <a:lnTo>
                    <a:pt x="1135" y="1138"/>
                  </a:lnTo>
                  <a:lnTo>
                    <a:pt x="1211" y="1103"/>
                  </a:lnTo>
                  <a:lnTo>
                    <a:pt x="1211" y="745"/>
                  </a:lnTo>
                  <a:lnTo>
                    <a:pt x="1104" y="86"/>
                  </a:lnTo>
                  <a:lnTo>
                    <a:pt x="1102" y="75"/>
                  </a:lnTo>
                  <a:lnTo>
                    <a:pt x="1101" y="64"/>
                  </a:lnTo>
                  <a:lnTo>
                    <a:pt x="1102" y="52"/>
                  </a:lnTo>
                  <a:lnTo>
                    <a:pt x="1106" y="41"/>
                  </a:lnTo>
                  <a:lnTo>
                    <a:pt x="1110" y="31"/>
                  </a:lnTo>
                  <a:lnTo>
                    <a:pt x="1117" y="20"/>
                  </a:lnTo>
                  <a:lnTo>
                    <a:pt x="1127" y="12"/>
                  </a:lnTo>
                  <a:lnTo>
                    <a:pt x="1139" y="6"/>
                  </a:lnTo>
                  <a:lnTo>
                    <a:pt x="1155" y="1"/>
                  </a:lnTo>
                  <a:lnTo>
                    <a:pt x="1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4" name="Freeform 126"/>
            <p:cNvSpPr>
              <a:spLocks noEditPoints="1"/>
            </p:cNvSpPr>
            <p:nvPr/>
          </p:nvSpPr>
          <p:spPr bwMode="auto">
            <a:xfrm>
              <a:off x="5562600" y="5262563"/>
              <a:ext cx="104775" cy="231775"/>
            </a:xfrm>
            <a:custGeom>
              <a:avLst/>
              <a:gdLst>
                <a:gd name="T0" fmla="*/ 357 w 588"/>
                <a:gd name="T1" fmla="*/ 1044 h 1312"/>
                <a:gd name="T2" fmla="*/ 404 w 588"/>
                <a:gd name="T3" fmla="*/ 1015 h 1312"/>
                <a:gd name="T4" fmla="*/ 440 w 588"/>
                <a:gd name="T5" fmla="*/ 971 h 1312"/>
                <a:gd name="T6" fmla="*/ 459 w 588"/>
                <a:gd name="T7" fmla="*/ 918 h 1312"/>
                <a:gd name="T8" fmla="*/ 459 w 588"/>
                <a:gd name="T9" fmla="*/ 859 h 1312"/>
                <a:gd name="T10" fmla="*/ 440 w 588"/>
                <a:gd name="T11" fmla="*/ 804 h 1312"/>
                <a:gd name="T12" fmla="*/ 404 w 588"/>
                <a:gd name="T13" fmla="*/ 761 h 1312"/>
                <a:gd name="T14" fmla="*/ 357 w 588"/>
                <a:gd name="T15" fmla="*/ 732 h 1312"/>
                <a:gd name="T16" fmla="*/ 205 w 588"/>
                <a:gd name="T17" fmla="*/ 281 h 1312"/>
                <a:gd name="T18" fmla="*/ 163 w 588"/>
                <a:gd name="T19" fmla="*/ 318 h 1312"/>
                <a:gd name="T20" fmla="*/ 135 w 588"/>
                <a:gd name="T21" fmla="*/ 367 h 1312"/>
                <a:gd name="T22" fmla="*/ 125 w 588"/>
                <a:gd name="T23" fmla="*/ 425 h 1312"/>
                <a:gd name="T24" fmla="*/ 135 w 588"/>
                <a:gd name="T25" fmla="*/ 482 h 1312"/>
                <a:gd name="T26" fmla="*/ 163 w 588"/>
                <a:gd name="T27" fmla="*/ 531 h 1312"/>
                <a:gd name="T28" fmla="*/ 205 w 588"/>
                <a:gd name="T29" fmla="*/ 569 h 1312"/>
                <a:gd name="T30" fmla="*/ 230 w 588"/>
                <a:gd name="T31" fmla="*/ 268 h 1312"/>
                <a:gd name="T32" fmla="*/ 357 w 588"/>
                <a:gd name="T33" fmla="*/ 0 h 1312"/>
                <a:gd name="T34" fmla="*/ 395 w 588"/>
                <a:gd name="T35" fmla="*/ 149 h 1312"/>
                <a:gd name="T36" fmla="*/ 465 w 588"/>
                <a:gd name="T37" fmla="*/ 185 h 1312"/>
                <a:gd name="T38" fmla="*/ 522 w 588"/>
                <a:gd name="T39" fmla="*/ 239 h 1312"/>
                <a:gd name="T40" fmla="*/ 562 w 588"/>
                <a:gd name="T41" fmla="*/ 306 h 1312"/>
                <a:gd name="T42" fmla="*/ 585 w 588"/>
                <a:gd name="T43" fmla="*/ 383 h 1312"/>
                <a:gd name="T44" fmla="*/ 462 w 588"/>
                <a:gd name="T45" fmla="*/ 425 h 1312"/>
                <a:gd name="T46" fmla="*/ 452 w 588"/>
                <a:gd name="T47" fmla="*/ 367 h 1312"/>
                <a:gd name="T48" fmla="*/ 424 w 588"/>
                <a:gd name="T49" fmla="*/ 318 h 1312"/>
                <a:gd name="T50" fmla="*/ 382 w 588"/>
                <a:gd name="T51" fmla="*/ 281 h 1312"/>
                <a:gd name="T52" fmla="*/ 357 w 588"/>
                <a:gd name="T53" fmla="*/ 599 h 1312"/>
                <a:gd name="T54" fmla="*/ 431 w 588"/>
                <a:gd name="T55" fmla="*/ 627 h 1312"/>
                <a:gd name="T56" fmla="*/ 495 w 588"/>
                <a:gd name="T57" fmla="*/ 673 h 1312"/>
                <a:gd name="T58" fmla="*/ 544 w 588"/>
                <a:gd name="T59" fmla="*/ 734 h 1312"/>
                <a:gd name="T60" fmla="*/ 576 w 588"/>
                <a:gd name="T61" fmla="*/ 806 h 1312"/>
                <a:gd name="T62" fmla="*/ 588 w 588"/>
                <a:gd name="T63" fmla="*/ 887 h 1312"/>
                <a:gd name="T64" fmla="*/ 576 w 588"/>
                <a:gd name="T65" fmla="*/ 968 h 1312"/>
                <a:gd name="T66" fmla="*/ 544 w 588"/>
                <a:gd name="T67" fmla="*/ 1040 h 1312"/>
                <a:gd name="T68" fmla="*/ 495 w 588"/>
                <a:gd name="T69" fmla="*/ 1101 h 1312"/>
                <a:gd name="T70" fmla="*/ 431 w 588"/>
                <a:gd name="T71" fmla="*/ 1146 h 1312"/>
                <a:gd name="T72" fmla="*/ 357 w 588"/>
                <a:gd name="T73" fmla="*/ 1174 h 1312"/>
                <a:gd name="T74" fmla="*/ 231 w 588"/>
                <a:gd name="T75" fmla="*/ 1312 h 1312"/>
                <a:gd name="T76" fmla="*/ 193 w 588"/>
                <a:gd name="T77" fmla="*/ 1162 h 1312"/>
                <a:gd name="T78" fmla="*/ 123 w 588"/>
                <a:gd name="T79" fmla="*/ 1126 h 1312"/>
                <a:gd name="T80" fmla="*/ 66 w 588"/>
                <a:gd name="T81" fmla="*/ 1073 h 1312"/>
                <a:gd name="T82" fmla="*/ 25 w 588"/>
                <a:gd name="T83" fmla="*/ 1005 h 1312"/>
                <a:gd name="T84" fmla="*/ 3 w 588"/>
                <a:gd name="T85" fmla="*/ 929 h 1312"/>
                <a:gd name="T86" fmla="*/ 126 w 588"/>
                <a:gd name="T87" fmla="*/ 887 h 1312"/>
                <a:gd name="T88" fmla="*/ 136 w 588"/>
                <a:gd name="T89" fmla="*/ 944 h 1312"/>
                <a:gd name="T90" fmla="*/ 163 w 588"/>
                <a:gd name="T91" fmla="*/ 994 h 1312"/>
                <a:gd name="T92" fmla="*/ 206 w 588"/>
                <a:gd name="T93" fmla="*/ 1031 h 1312"/>
                <a:gd name="T94" fmla="*/ 231 w 588"/>
                <a:gd name="T95" fmla="*/ 712 h 1312"/>
                <a:gd name="T96" fmla="*/ 156 w 588"/>
                <a:gd name="T97" fmla="*/ 684 h 1312"/>
                <a:gd name="T98" fmla="*/ 93 w 588"/>
                <a:gd name="T99" fmla="*/ 639 h 1312"/>
                <a:gd name="T100" fmla="*/ 43 w 588"/>
                <a:gd name="T101" fmla="*/ 578 h 1312"/>
                <a:gd name="T102" fmla="*/ 12 w 588"/>
                <a:gd name="T103" fmla="*/ 506 h 1312"/>
                <a:gd name="T104" fmla="*/ 0 w 588"/>
                <a:gd name="T105" fmla="*/ 425 h 1312"/>
                <a:gd name="T106" fmla="*/ 12 w 588"/>
                <a:gd name="T107" fmla="*/ 343 h 1312"/>
                <a:gd name="T108" fmla="*/ 43 w 588"/>
                <a:gd name="T109" fmla="*/ 271 h 1312"/>
                <a:gd name="T110" fmla="*/ 93 w 588"/>
                <a:gd name="T111" fmla="*/ 211 h 1312"/>
                <a:gd name="T112" fmla="*/ 156 w 588"/>
                <a:gd name="T113" fmla="*/ 165 h 1312"/>
                <a:gd name="T114" fmla="*/ 231 w 588"/>
                <a:gd name="T115" fmla="*/ 137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8" h="1312">
                  <a:moveTo>
                    <a:pt x="357" y="732"/>
                  </a:moveTo>
                  <a:lnTo>
                    <a:pt x="357" y="1044"/>
                  </a:lnTo>
                  <a:lnTo>
                    <a:pt x="382" y="1031"/>
                  </a:lnTo>
                  <a:lnTo>
                    <a:pt x="404" y="1015"/>
                  </a:lnTo>
                  <a:lnTo>
                    <a:pt x="424" y="994"/>
                  </a:lnTo>
                  <a:lnTo>
                    <a:pt x="440" y="971"/>
                  </a:lnTo>
                  <a:lnTo>
                    <a:pt x="452" y="945"/>
                  </a:lnTo>
                  <a:lnTo>
                    <a:pt x="459" y="918"/>
                  </a:lnTo>
                  <a:lnTo>
                    <a:pt x="462" y="888"/>
                  </a:lnTo>
                  <a:lnTo>
                    <a:pt x="459" y="859"/>
                  </a:lnTo>
                  <a:lnTo>
                    <a:pt x="452" y="830"/>
                  </a:lnTo>
                  <a:lnTo>
                    <a:pt x="440" y="804"/>
                  </a:lnTo>
                  <a:lnTo>
                    <a:pt x="424" y="781"/>
                  </a:lnTo>
                  <a:lnTo>
                    <a:pt x="404" y="761"/>
                  </a:lnTo>
                  <a:lnTo>
                    <a:pt x="382" y="744"/>
                  </a:lnTo>
                  <a:lnTo>
                    <a:pt x="357" y="732"/>
                  </a:lnTo>
                  <a:close/>
                  <a:moveTo>
                    <a:pt x="230" y="268"/>
                  </a:moveTo>
                  <a:lnTo>
                    <a:pt x="205" y="281"/>
                  </a:lnTo>
                  <a:lnTo>
                    <a:pt x="183" y="298"/>
                  </a:lnTo>
                  <a:lnTo>
                    <a:pt x="163" y="318"/>
                  </a:lnTo>
                  <a:lnTo>
                    <a:pt x="147" y="341"/>
                  </a:lnTo>
                  <a:lnTo>
                    <a:pt x="135" y="367"/>
                  </a:lnTo>
                  <a:lnTo>
                    <a:pt x="128" y="395"/>
                  </a:lnTo>
                  <a:lnTo>
                    <a:pt x="125" y="425"/>
                  </a:lnTo>
                  <a:lnTo>
                    <a:pt x="128" y="455"/>
                  </a:lnTo>
                  <a:lnTo>
                    <a:pt x="135" y="482"/>
                  </a:lnTo>
                  <a:lnTo>
                    <a:pt x="147" y="509"/>
                  </a:lnTo>
                  <a:lnTo>
                    <a:pt x="163" y="531"/>
                  </a:lnTo>
                  <a:lnTo>
                    <a:pt x="183" y="551"/>
                  </a:lnTo>
                  <a:lnTo>
                    <a:pt x="205" y="569"/>
                  </a:lnTo>
                  <a:lnTo>
                    <a:pt x="230" y="581"/>
                  </a:lnTo>
                  <a:lnTo>
                    <a:pt x="230" y="268"/>
                  </a:lnTo>
                  <a:close/>
                  <a:moveTo>
                    <a:pt x="231" y="0"/>
                  </a:moveTo>
                  <a:lnTo>
                    <a:pt x="357" y="0"/>
                  </a:lnTo>
                  <a:lnTo>
                    <a:pt x="357" y="137"/>
                  </a:lnTo>
                  <a:lnTo>
                    <a:pt x="395" y="149"/>
                  </a:lnTo>
                  <a:lnTo>
                    <a:pt x="431" y="165"/>
                  </a:lnTo>
                  <a:lnTo>
                    <a:pt x="465" y="185"/>
                  </a:lnTo>
                  <a:lnTo>
                    <a:pt x="495" y="211"/>
                  </a:lnTo>
                  <a:lnTo>
                    <a:pt x="522" y="239"/>
                  </a:lnTo>
                  <a:lnTo>
                    <a:pt x="544" y="271"/>
                  </a:lnTo>
                  <a:lnTo>
                    <a:pt x="562" y="306"/>
                  </a:lnTo>
                  <a:lnTo>
                    <a:pt x="576" y="343"/>
                  </a:lnTo>
                  <a:lnTo>
                    <a:pt x="585" y="383"/>
                  </a:lnTo>
                  <a:lnTo>
                    <a:pt x="588" y="425"/>
                  </a:lnTo>
                  <a:lnTo>
                    <a:pt x="462" y="425"/>
                  </a:lnTo>
                  <a:lnTo>
                    <a:pt x="459" y="395"/>
                  </a:lnTo>
                  <a:lnTo>
                    <a:pt x="452" y="367"/>
                  </a:lnTo>
                  <a:lnTo>
                    <a:pt x="440" y="341"/>
                  </a:lnTo>
                  <a:lnTo>
                    <a:pt x="424" y="318"/>
                  </a:lnTo>
                  <a:lnTo>
                    <a:pt x="404" y="298"/>
                  </a:lnTo>
                  <a:lnTo>
                    <a:pt x="382" y="281"/>
                  </a:lnTo>
                  <a:lnTo>
                    <a:pt x="357" y="268"/>
                  </a:lnTo>
                  <a:lnTo>
                    <a:pt x="357" y="599"/>
                  </a:lnTo>
                  <a:lnTo>
                    <a:pt x="395" y="611"/>
                  </a:lnTo>
                  <a:lnTo>
                    <a:pt x="431" y="627"/>
                  </a:lnTo>
                  <a:lnTo>
                    <a:pt x="465" y="648"/>
                  </a:lnTo>
                  <a:lnTo>
                    <a:pt x="495" y="673"/>
                  </a:lnTo>
                  <a:lnTo>
                    <a:pt x="522" y="701"/>
                  </a:lnTo>
                  <a:lnTo>
                    <a:pt x="544" y="734"/>
                  </a:lnTo>
                  <a:lnTo>
                    <a:pt x="562" y="769"/>
                  </a:lnTo>
                  <a:lnTo>
                    <a:pt x="576" y="806"/>
                  </a:lnTo>
                  <a:lnTo>
                    <a:pt x="585" y="845"/>
                  </a:lnTo>
                  <a:lnTo>
                    <a:pt x="588" y="887"/>
                  </a:lnTo>
                  <a:lnTo>
                    <a:pt x="585" y="928"/>
                  </a:lnTo>
                  <a:lnTo>
                    <a:pt x="576" y="968"/>
                  </a:lnTo>
                  <a:lnTo>
                    <a:pt x="562" y="1005"/>
                  </a:lnTo>
                  <a:lnTo>
                    <a:pt x="544" y="1040"/>
                  </a:lnTo>
                  <a:lnTo>
                    <a:pt x="522" y="1073"/>
                  </a:lnTo>
                  <a:lnTo>
                    <a:pt x="495" y="1101"/>
                  </a:lnTo>
                  <a:lnTo>
                    <a:pt x="465" y="1126"/>
                  </a:lnTo>
                  <a:lnTo>
                    <a:pt x="431" y="1146"/>
                  </a:lnTo>
                  <a:lnTo>
                    <a:pt x="395" y="1162"/>
                  </a:lnTo>
                  <a:lnTo>
                    <a:pt x="357" y="1174"/>
                  </a:lnTo>
                  <a:lnTo>
                    <a:pt x="357" y="1312"/>
                  </a:lnTo>
                  <a:lnTo>
                    <a:pt x="231" y="1312"/>
                  </a:lnTo>
                  <a:lnTo>
                    <a:pt x="231" y="1174"/>
                  </a:lnTo>
                  <a:lnTo>
                    <a:pt x="193" y="1162"/>
                  </a:lnTo>
                  <a:lnTo>
                    <a:pt x="156" y="1147"/>
                  </a:lnTo>
                  <a:lnTo>
                    <a:pt x="123" y="1126"/>
                  </a:lnTo>
                  <a:lnTo>
                    <a:pt x="93" y="1101"/>
                  </a:lnTo>
                  <a:lnTo>
                    <a:pt x="66" y="1073"/>
                  </a:lnTo>
                  <a:lnTo>
                    <a:pt x="43" y="1041"/>
                  </a:lnTo>
                  <a:lnTo>
                    <a:pt x="25" y="1005"/>
                  </a:lnTo>
                  <a:lnTo>
                    <a:pt x="12" y="969"/>
                  </a:lnTo>
                  <a:lnTo>
                    <a:pt x="3" y="929"/>
                  </a:lnTo>
                  <a:lnTo>
                    <a:pt x="0" y="887"/>
                  </a:lnTo>
                  <a:lnTo>
                    <a:pt x="126" y="887"/>
                  </a:lnTo>
                  <a:lnTo>
                    <a:pt x="129" y="917"/>
                  </a:lnTo>
                  <a:lnTo>
                    <a:pt x="136" y="944"/>
                  </a:lnTo>
                  <a:lnTo>
                    <a:pt x="148" y="971"/>
                  </a:lnTo>
                  <a:lnTo>
                    <a:pt x="163" y="994"/>
                  </a:lnTo>
                  <a:lnTo>
                    <a:pt x="184" y="1015"/>
                  </a:lnTo>
                  <a:lnTo>
                    <a:pt x="206" y="1031"/>
                  </a:lnTo>
                  <a:lnTo>
                    <a:pt x="231" y="1043"/>
                  </a:lnTo>
                  <a:lnTo>
                    <a:pt x="231" y="712"/>
                  </a:lnTo>
                  <a:lnTo>
                    <a:pt x="193" y="700"/>
                  </a:lnTo>
                  <a:lnTo>
                    <a:pt x="156" y="684"/>
                  </a:lnTo>
                  <a:lnTo>
                    <a:pt x="123" y="664"/>
                  </a:lnTo>
                  <a:lnTo>
                    <a:pt x="93" y="639"/>
                  </a:lnTo>
                  <a:lnTo>
                    <a:pt x="66" y="611"/>
                  </a:lnTo>
                  <a:lnTo>
                    <a:pt x="43" y="578"/>
                  </a:lnTo>
                  <a:lnTo>
                    <a:pt x="25" y="543"/>
                  </a:lnTo>
                  <a:lnTo>
                    <a:pt x="12" y="506"/>
                  </a:lnTo>
                  <a:lnTo>
                    <a:pt x="3" y="466"/>
                  </a:lnTo>
                  <a:lnTo>
                    <a:pt x="0" y="425"/>
                  </a:lnTo>
                  <a:lnTo>
                    <a:pt x="3" y="383"/>
                  </a:lnTo>
                  <a:lnTo>
                    <a:pt x="12" y="343"/>
                  </a:lnTo>
                  <a:lnTo>
                    <a:pt x="25" y="307"/>
                  </a:lnTo>
                  <a:lnTo>
                    <a:pt x="43" y="271"/>
                  </a:lnTo>
                  <a:lnTo>
                    <a:pt x="66" y="239"/>
                  </a:lnTo>
                  <a:lnTo>
                    <a:pt x="93" y="211"/>
                  </a:lnTo>
                  <a:lnTo>
                    <a:pt x="122" y="185"/>
                  </a:lnTo>
                  <a:lnTo>
                    <a:pt x="156" y="165"/>
                  </a:lnTo>
                  <a:lnTo>
                    <a:pt x="193" y="149"/>
                  </a:lnTo>
                  <a:lnTo>
                    <a:pt x="231" y="137"/>
                  </a:lnTo>
                  <a:lnTo>
                    <a:pt x="2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35" name="Freeform 269"/>
          <p:cNvSpPr>
            <a:spLocks noEditPoints="1"/>
          </p:cNvSpPr>
          <p:nvPr/>
        </p:nvSpPr>
        <p:spPr bwMode="auto">
          <a:xfrm>
            <a:off x="1960093" y="3853929"/>
            <a:ext cx="420569" cy="420569"/>
          </a:xfrm>
          <a:custGeom>
            <a:avLst/>
            <a:gdLst>
              <a:gd name="T0" fmla="*/ 2588 w 3368"/>
              <a:gd name="T1" fmla="*/ 2628 h 3370"/>
              <a:gd name="T2" fmla="*/ 2508 w 3368"/>
              <a:gd name="T3" fmla="*/ 2956 h 3370"/>
              <a:gd name="T4" fmla="*/ 2728 w 3368"/>
              <a:gd name="T5" fmla="*/ 3202 h 3370"/>
              <a:gd name="T6" fmla="*/ 3068 w 3368"/>
              <a:gd name="T7" fmla="*/ 3163 h 3370"/>
              <a:gd name="T8" fmla="*/ 3222 w 3368"/>
              <a:gd name="T9" fmla="*/ 2868 h 3370"/>
              <a:gd name="T10" fmla="*/ 3065 w 3368"/>
              <a:gd name="T11" fmla="*/ 2573 h 3370"/>
              <a:gd name="T12" fmla="*/ 417 w 3368"/>
              <a:gd name="T13" fmla="*/ 2520 h 3370"/>
              <a:gd name="T14" fmla="*/ 169 w 3368"/>
              <a:gd name="T15" fmla="*/ 2737 h 3370"/>
              <a:gd name="T16" fmla="*/ 209 w 3368"/>
              <a:gd name="T17" fmla="*/ 3073 h 3370"/>
              <a:gd name="T18" fmla="*/ 508 w 3368"/>
              <a:gd name="T19" fmla="*/ 3226 h 3370"/>
              <a:gd name="T20" fmla="*/ 805 w 3368"/>
              <a:gd name="T21" fmla="*/ 3073 h 3370"/>
              <a:gd name="T22" fmla="*/ 845 w 3368"/>
              <a:gd name="T23" fmla="*/ 2737 h 3370"/>
              <a:gd name="T24" fmla="*/ 595 w 3368"/>
              <a:gd name="T25" fmla="*/ 2520 h 3370"/>
              <a:gd name="T26" fmla="*/ 1407 w 3368"/>
              <a:gd name="T27" fmla="*/ 1111 h 3370"/>
              <a:gd name="T28" fmla="*/ 1094 w 3368"/>
              <a:gd name="T29" fmla="*/ 1454 h 3370"/>
              <a:gd name="T30" fmla="*/ 1094 w 3368"/>
              <a:gd name="T31" fmla="*/ 1935 h 3370"/>
              <a:gd name="T32" fmla="*/ 1407 w 3368"/>
              <a:gd name="T33" fmla="*/ 2278 h 3370"/>
              <a:gd name="T34" fmla="*/ 1886 w 3368"/>
              <a:gd name="T35" fmla="*/ 2321 h 3370"/>
              <a:gd name="T36" fmla="*/ 2256 w 3368"/>
              <a:gd name="T37" fmla="*/ 2041 h 3370"/>
              <a:gd name="T38" fmla="*/ 2344 w 3368"/>
              <a:gd name="T39" fmla="*/ 1571 h 3370"/>
              <a:gd name="T40" fmla="*/ 2097 w 3368"/>
              <a:gd name="T41" fmla="*/ 1174 h 3370"/>
              <a:gd name="T42" fmla="*/ 2860 w 3368"/>
              <a:gd name="T43" fmla="*/ 145 h 3370"/>
              <a:gd name="T44" fmla="*/ 2562 w 3368"/>
              <a:gd name="T45" fmla="*/ 298 h 3370"/>
              <a:gd name="T46" fmla="*/ 2522 w 3368"/>
              <a:gd name="T47" fmla="*/ 634 h 3370"/>
              <a:gd name="T48" fmla="*/ 2770 w 3368"/>
              <a:gd name="T49" fmla="*/ 851 h 3370"/>
              <a:gd name="T50" fmla="*/ 3102 w 3368"/>
              <a:gd name="T51" fmla="*/ 772 h 3370"/>
              <a:gd name="T52" fmla="*/ 3219 w 3368"/>
              <a:gd name="T53" fmla="*/ 458 h 3370"/>
              <a:gd name="T54" fmla="*/ 3028 w 3368"/>
              <a:gd name="T55" fmla="*/ 187 h 3370"/>
              <a:gd name="T56" fmla="*/ 3020 w 3368"/>
              <a:gd name="T57" fmla="*/ 26 h 3370"/>
              <a:gd name="T58" fmla="*/ 3322 w 3368"/>
              <a:gd name="T59" fmla="*/ 294 h 3370"/>
              <a:gd name="T60" fmla="*/ 3321 w 3368"/>
              <a:gd name="T61" fmla="*/ 710 h 3370"/>
              <a:gd name="T62" fmla="*/ 3018 w 3368"/>
              <a:gd name="T63" fmla="*/ 979 h 3370"/>
              <a:gd name="T64" fmla="*/ 2617 w 3368"/>
              <a:gd name="T65" fmla="*/ 944 h 3370"/>
              <a:gd name="T66" fmla="*/ 2486 w 3368"/>
              <a:gd name="T67" fmla="*/ 1550 h 3370"/>
              <a:gd name="T68" fmla="*/ 2396 w 3368"/>
              <a:gd name="T69" fmla="*/ 2087 h 3370"/>
              <a:gd name="T70" fmla="*/ 2808 w 3368"/>
              <a:gd name="T71" fmla="*/ 2369 h 3370"/>
              <a:gd name="T72" fmla="*/ 3201 w 3368"/>
              <a:gd name="T73" fmla="*/ 2495 h 3370"/>
              <a:gd name="T74" fmla="*/ 3368 w 3368"/>
              <a:gd name="T75" fmla="*/ 2868 h 3370"/>
              <a:gd name="T76" fmla="*/ 3199 w 3368"/>
              <a:gd name="T77" fmla="*/ 3242 h 3370"/>
              <a:gd name="T78" fmla="*/ 2805 w 3368"/>
              <a:gd name="T79" fmla="*/ 3367 h 3370"/>
              <a:gd name="T80" fmla="*/ 2451 w 3368"/>
              <a:gd name="T81" fmla="*/ 3165 h 3370"/>
              <a:gd name="T82" fmla="*/ 2364 w 3368"/>
              <a:gd name="T83" fmla="*/ 2766 h 3370"/>
              <a:gd name="T84" fmla="*/ 2123 w 3368"/>
              <a:gd name="T85" fmla="*/ 2373 h 3370"/>
              <a:gd name="T86" fmla="*/ 1638 w 3368"/>
              <a:gd name="T87" fmla="*/ 2489 h 3370"/>
              <a:gd name="T88" fmla="*/ 1183 w 3368"/>
              <a:gd name="T89" fmla="*/ 2299 h 3370"/>
              <a:gd name="T90" fmla="*/ 1011 w 3368"/>
              <a:gd name="T91" fmla="*/ 2923 h 3370"/>
              <a:gd name="T92" fmla="*/ 805 w 3368"/>
              <a:gd name="T93" fmla="*/ 3273 h 3370"/>
              <a:gd name="T94" fmla="*/ 398 w 3368"/>
              <a:gd name="T95" fmla="*/ 3358 h 3370"/>
              <a:gd name="T96" fmla="*/ 69 w 3368"/>
              <a:gd name="T97" fmla="*/ 3123 h 3370"/>
              <a:gd name="T98" fmla="*/ 11 w 3368"/>
              <a:gd name="T99" fmla="*/ 2759 h 3370"/>
              <a:gd name="T100" fmla="*/ 250 w 3368"/>
              <a:gd name="T101" fmla="*/ 2434 h 3370"/>
              <a:gd name="T102" fmla="*/ 671 w 3368"/>
              <a:gd name="T103" fmla="*/ 2392 h 3370"/>
              <a:gd name="T104" fmla="*/ 951 w 3368"/>
              <a:gd name="T105" fmla="*/ 1963 h 3370"/>
              <a:gd name="T106" fmla="*/ 954 w 3368"/>
              <a:gd name="T107" fmla="*/ 1415 h 3370"/>
              <a:gd name="T108" fmla="*/ 1298 w 3368"/>
              <a:gd name="T109" fmla="*/ 1004 h 3370"/>
              <a:gd name="T110" fmla="*/ 1842 w 3368"/>
              <a:gd name="T111" fmla="*/ 908 h 3370"/>
              <a:gd name="T112" fmla="*/ 2438 w 3368"/>
              <a:gd name="T113" fmla="*/ 783 h 3370"/>
              <a:gd name="T114" fmla="*/ 2364 w 3368"/>
              <a:gd name="T115" fmla="*/ 393 h 3370"/>
              <a:gd name="T116" fmla="*/ 2603 w 3368"/>
              <a:gd name="T117" fmla="*/ 68 h 3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68" h="3370">
                <a:moveTo>
                  <a:pt x="2860" y="2509"/>
                </a:moveTo>
                <a:lnTo>
                  <a:pt x="2814" y="2512"/>
                </a:lnTo>
                <a:lnTo>
                  <a:pt x="2770" y="2520"/>
                </a:lnTo>
                <a:lnTo>
                  <a:pt x="2728" y="2534"/>
                </a:lnTo>
                <a:lnTo>
                  <a:pt x="2689" y="2551"/>
                </a:lnTo>
                <a:lnTo>
                  <a:pt x="2652" y="2573"/>
                </a:lnTo>
                <a:lnTo>
                  <a:pt x="2618" y="2598"/>
                </a:lnTo>
                <a:lnTo>
                  <a:pt x="2588" y="2628"/>
                </a:lnTo>
                <a:lnTo>
                  <a:pt x="2562" y="2662"/>
                </a:lnTo>
                <a:lnTo>
                  <a:pt x="2540" y="2698"/>
                </a:lnTo>
                <a:lnTo>
                  <a:pt x="2522" y="2737"/>
                </a:lnTo>
                <a:lnTo>
                  <a:pt x="2508" y="2779"/>
                </a:lnTo>
                <a:lnTo>
                  <a:pt x="2501" y="2822"/>
                </a:lnTo>
                <a:lnTo>
                  <a:pt x="2498" y="2868"/>
                </a:lnTo>
                <a:lnTo>
                  <a:pt x="2501" y="2913"/>
                </a:lnTo>
                <a:lnTo>
                  <a:pt x="2508" y="2956"/>
                </a:lnTo>
                <a:lnTo>
                  <a:pt x="2522" y="2998"/>
                </a:lnTo>
                <a:lnTo>
                  <a:pt x="2540" y="3037"/>
                </a:lnTo>
                <a:lnTo>
                  <a:pt x="2562" y="3073"/>
                </a:lnTo>
                <a:lnTo>
                  <a:pt x="2588" y="3106"/>
                </a:lnTo>
                <a:lnTo>
                  <a:pt x="2618" y="3136"/>
                </a:lnTo>
                <a:lnTo>
                  <a:pt x="2652" y="3163"/>
                </a:lnTo>
                <a:lnTo>
                  <a:pt x="2689" y="3184"/>
                </a:lnTo>
                <a:lnTo>
                  <a:pt x="2728" y="3202"/>
                </a:lnTo>
                <a:lnTo>
                  <a:pt x="2770" y="3215"/>
                </a:lnTo>
                <a:lnTo>
                  <a:pt x="2814" y="3223"/>
                </a:lnTo>
                <a:lnTo>
                  <a:pt x="2860" y="3226"/>
                </a:lnTo>
                <a:lnTo>
                  <a:pt x="2906" y="3223"/>
                </a:lnTo>
                <a:lnTo>
                  <a:pt x="2950" y="3215"/>
                </a:lnTo>
                <a:lnTo>
                  <a:pt x="2992" y="3202"/>
                </a:lnTo>
                <a:lnTo>
                  <a:pt x="3031" y="3184"/>
                </a:lnTo>
                <a:lnTo>
                  <a:pt x="3068" y="3163"/>
                </a:lnTo>
                <a:lnTo>
                  <a:pt x="3102" y="3136"/>
                </a:lnTo>
                <a:lnTo>
                  <a:pt x="3132" y="3106"/>
                </a:lnTo>
                <a:lnTo>
                  <a:pt x="3159" y="3073"/>
                </a:lnTo>
                <a:lnTo>
                  <a:pt x="3180" y="3037"/>
                </a:lnTo>
                <a:lnTo>
                  <a:pt x="3199" y="2998"/>
                </a:lnTo>
                <a:lnTo>
                  <a:pt x="3211" y="2956"/>
                </a:lnTo>
                <a:lnTo>
                  <a:pt x="3219" y="2913"/>
                </a:lnTo>
                <a:lnTo>
                  <a:pt x="3222" y="2868"/>
                </a:lnTo>
                <a:lnTo>
                  <a:pt x="3219" y="2822"/>
                </a:lnTo>
                <a:lnTo>
                  <a:pt x="3211" y="2779"/>
                </a:lnTo>
                <a:lnTo>
                  <a:pt x="3198" y="2737"/>
                </a:lnTo>
                <a:lnTo>
                  <a:pt x="3179" y="2698"/>
                </a:lnTo>
                <a:lnTo>
                  <a:pt x="3157" y="2662"/>
                </a:lnTo>
                <a:lnTo>
                  <a:pt x="3130" y="2628"/>
                </a:lnTo>
                <a:lnTo>
                  <a:pt x="3099" y="2598"/>
                </a:lnTo>
                <a:lnTo>
                  <a:pt x="3065" y="2573"/>
                </a:lnTo>
                <a:lnTo>
                  <a:pt x="3028" y="2551"/>
                </a:lnTo>
                <a:lnTo>
                  <a:pt x="2989" y="2534"/>
                </a:lnTo>
                <a:lnTo>
                  <a:pt x="2948" y="2520"/>
                </a:lnTo>
                <a:lnTo>
                  <a:pt x="2904" y="2512"/>
                </a:lnTo>
                <a:lnTo>
                  <a:pt x="2860" y="2509"/>
                </a:lnTo>
                <a:close/>
                <a:moveTo>
                  <a:pt x="508" y="2509"/>
                </a:moveTo>
                <a:lnTo>
                  <a:pt x="461" y="2512"/>
                </a:lnTo>
                <a:lnTo>
                  <a:pt x="417" y="2520"/>
                </a:lnTo>
                <a:lnTo>
                  <a:pt x="375" y="2534"/>
                </a:lnTo>
                <a:lnTo>
                  <a:pt x="336" y="2551"/>
                </a:lnTo>
                <a:lnTo>
                  <a:pt x="299" y="2573"/>
                </a:lnTo>
                <a:lnTo>
                  <a:pt x="266" y="2598"/>
                </a:lnTo>
                <a:lnTo>
                  <a:pt x="236" y="2628"/>
                </a:lnTo>
                <a:lnTo>
                  <a:pt x="209" y="2662"/>
                </a:lnTo>
                <a:lnTo>
                  <a:pt x="187" y="2698"/>
                </a:lnTo>
                <a:lnTo>
                  <a:pt x="169" y="2737"/>
                </a:lnTo>
                <a:lnTo>
                  <a:pt x="156" y="2779"/>
                </a:lnTo>
                <a:lnTo>
                  <a:pt x="148" y="2822"/>
                </a:lnTo>
                <a:lnTo>
                  <a:pt x="146" y="2868"/>
                </a:lnTo>
                <a:lnTo>
                  <a:pt x="148" y="2913"/>
                </a:lnTo>
                <a:lnTo>
                  <a:pt x="156" y="2956"/>
                </a:lnTo>
                <a:lnTo>
                  <a:pt x="169" y="2998"/>
                </a:lnTo>
                <a:lnTo>
                  <a:pt x="187" y="3037"/>
                </a:lnTo>
                <a:lnTo>
                  <a:pt x="209" y="3073"/>
                </a:lnTo>
                <a:lnTo>
                  <a:pt x="236" y="3106"/>
                </a:lnTo>
                <a:lnTo>
                  <a:pt x="266" y="3136"/>
                </a:lnTo>
                <a:lnTo>
                  <a:pt x="299" y="3163"/>
                </a:lnTo>
                <a:lnTo>
                  <a:pt x="336" y="3184"/>
                </a:lnTo>
                <a:lnTo>
                  <a:pt x="375" y="3202"/>
                </a:lnTo>
                <a:lnTo>
                  <a:pt x="417" y="3215"/>
                </a:lnTo>
                <a:lnTo>
                  <a:pt x="461" y="3223"/>
                </a:lnTo>
                <a:lnTo>
                  <a:pt x="508" y="3226"/>
                </a:lnTo>
                <a:lnTo>
                  <a:pt x="553" y="3223"/>
                </a:lnTo>
                <a:lnTo>
                  <a:pt x="598" y="3215"/>
                </a:lnTo>
                <a:lnTo>
                  <a:pt x="639" y="3202"/>
                </a:lnTo>
                <a:lnTo>
                  <a:pt x="679" y="3184"/>
                </a:lnTo>
                <a:lnTo>
                  <a:pt x="716" y="3163"/>
                </a:lnTo>
                <a:lnTo>
                  <a:pt x="749" y="3136"/>
                </a:lnTo>
                <a:lnTo>
                  <a:pt x="779" y="3106"/>
                </a:lnTo>
                <a:lnTo>
                  <a:pt x="805" y="3073"/>
                </a:lnTo>
                <a:lnTo>
                  <a:pt x="828" y="3037"/>
                </a:lnTo>
                <a:lnTo>
                  <a:pt x="845" y="2998"/>
                </a:lnTo>
                <a:lnTo>
                  <a:pt x="858" y="2956"/>
                </a:lnTo>
                <a:lnTo>
                  <a:pt x="867" y="2913"/>
                </a:lnTo>
                <a:lnTo>
                  <a:pt x="870" y="2868"/>
                </a:lnTo>
                <a:lnTo>
                  <a:pt x="867" y="2822"/>
                </a:lnTo>
                <a:lnTo>
                  <a:pt x="858" y="2779"/>
                </a:lnTo>
                <a:lnTo>
                  <a:pt x="845" y="2737"/>
                </a:lnTo>
                <a:lnTo>
                  <a:pt x="827" y="2698"/>
                </a:lnTo>
                <a:lnTo>
                  <a:pt x="803" y="2662"/>
                </a:lnTo>
                <a:lnTo>
                  <a:pt x="776" y="2628"/>
                </a:lnTo>
                <a:lnTo>
                  <a:pt x="747" y="2598"/>
                </a:lnTo>
                <a:lnTo>
                  <a:pt x="713" y="2573"/>
                </a:lnTo>
                <a:lnTo>
                  <a:pt x="676" y="2551"/>
                </a:lnTo>
                <a:lnTo>
                  <a:pt x="637" y="2534"/>
                </a:lnTo>
                <a:lnTo>
                  <a:pt x="595" y="2520"/>
                </a:lnTo>
                <a:lnTo>
                  <a:pt x="552" y="2512"/>
                </a:lnTo>
                <a:lnTo>
                  <a:pt x="508" y="2509"/>
                </a:lnTo>
                <a:close/>
                <a:moveTo>
                  <a:pt x="1702" y="1041"/>
                </a:moveTo>
                <a:lnTo>
                  <a:pt x="1640" y="1043"/>
                </a:lnTo>
                <a:lnTo>
                  <a:pt x="1578" y="1053"/>
                </a:lnTo>
                <a:lnTo>
                  <a:pt x="1519" y="1067"/>
                </a:lnTo>
                <a:lnTo>
                  <a:pt x="1461" y="1086"/>
                </a:lnTo>
                <a:lnTo>
                  <a:pt x="1407" y="1111"/>
                </a:lnTo>
                <a:lnTo>
                  <a:pt x="1356" y="1141"/>
                </a:lnTo>
                <a:lnTo>
                  <a:pt x="1306" y="1174"/>
                </a:lnTo>
                <a:lnTo>
                  <a:pt x="1261" y="1212"/>
                </a:lnTo>
                <a:lnTo>
                  <a:pt x="1219" y="1254"/>
                </a:lnTo>
                <a:lnTo>
                  <a:pt x="1182" y="1299"/>
                </a:lnTo>
                <a:lnTo>
                  <a:pt x="1149" y="1348"/>
                </a:lnTo>
                <a:lnTo>
                  <a:pt x="1119" y="1399"/>
                </a:lnTo>
                <a:lnTo>
                  <a:pt x="1094" y="1454"/>
                </a:lnTo>
                <a:lnTo>
                  <a:pt x="1075" y="1511"/>
                </a:lnTo>
                <a:lnTo>
                  <a:pt x="1060" y="1571"/>
                </a:lnTo>
                <a:lnTo>
                  <a:pt x="1052" y="1631"/>
                </a:lnTo>
                <a:lnTo>
                  <a:pt x="1049" y="1695"/>
                </a:lnTo>
                <a:lnTo>
                  <a:pt x="1052" y="1757"/>
                </a:lnTo>
                <a:lnTo>
                  <a:pt x="1060" y="1819"/>
                </a:lnTo>
                <a:lnTo>
                  <a:pt x="1075" y="1878"/>
                </a:lnTo>
                <a:lnTo>
                  <a:pt x="1094" y="1935"/>
                </a:lnTo>
                <a:lnTo>
                  <a:pt x="1119" y="1990"/>
                </a:lnTo>
                <a:lnTo>
                  <a:pt x="1149" y="2041"/>
                </a:lnTo>
                <a:lnTo>
                  <a:pt x="1182" y="2091"/>
                </a:lnTo>
                <a:lnTo>
                  <a:pt x="1219" y="2136"/>
                </a:lnTo>
                <a:lnTo>
                  <a:pt x="1261" y="2177"/>
                </a:lnTo>
                <a:lnTo>
                  <a:pt x="1306" y="2215"/>
                </a:lnTo>
                <a:lnTo>
                  <a:pt x="1356" y="2249"/>
                </a:lnTo>
                <a:lnTo>
                  <a:pt x="1407" y="2278"/>
                </a:lnTo>
                <a:lnTo>
                  <a:pt x="1461" y="2302"/>
                </a:lnTo>
                <a:lnTo>
                  <a:pt x="1519" y="2323"/>
                </a:lnTo>
                <a:lnTo>
                  <a:pt x="1578" y="2336"/>
                </a:lnTo>
                <a:lnTo>
                  <a:pt x="1640" y="2345"/>
                </a:lnTo>
                <a:lnTo>
                  <a:pt x="1702" y="2348"/>
                </a:lnTo>
                <a:lnTo>
                  <a:pt x="1765" y="2345"/>
                </a:lnTo>
                <a:lnTo>
                  <a:pt x="1826" y="2336"/>
                </a:lnTo>
                <a:lnTo>
                  <a:pt x="1886" y="2321"/>
                </a:lnTo>
                <a:lnTo>
                  <a:pt x="1942" y="2302"/>
                </a:lnTo>
                <a:lnTo>
                  <a:pt x="1998" y="2277"/>
                </a:lnTo>
                <a:lnTo>
                  <a:pt x="2049" y="2249"/>
                </a:lnTo>
                <a:lnTo>
                  <a:pt x="2097" y="2215"/>
                </a:lnTo>
                <a:lnTo>
                  <a:pt x="2143" y="2177"/>
                </a:lnTo>
                <a:lnTo>
                  <a:pt x="2184" y="2135"/>
                </a:lnTo>
                <a:lnTo>
                  <a:pt x="2222" y="2090"/>
                </a:lnTo>
                <a:lnTo>
                  <a:pt x="2256" y="2041"/>
                </a:lnTo>
                <a:lnTo>
                  <a:pt x="2286" y="1989"/>
                </a:lnTo>
                <a:lnTo>
                  <a:pt x="2310" y="1935"/>
                </a:lnTo>
                <a:lnTo>
                  <a:pt x="2330" y="1878"/>
                </a:lnTo>
                <a:lnTo>
                  <a:pt x="2344" y="1819"/>
                </a:lnTo>
                <a:lnTo>
                  <a:pt x="2353" y="1757"/>
                </a:lnTo>
                <a:lnTo>
                  <a:pt x="2356" y="1695"/>
                </a:lnTo>
                <a:lnTo>
                  <a:pt x="2353" y="1631"/>
                </a:lnTo>
                <a:lnTo>
                  <a:pt x="2344" y="1571"/>
                </a:lnTo>
                <a:lnTo>
                  <a:pt x="2330" y="1511"/>
                </a:lnTo>
                <a:lnTo>
                  <a:pt x="2310" y="1454"/>
                </a:lnTo>
                <a:lnTo>
                  <a:pt x="2286" y="1399"/>
                </a:lnTo>
                <a:lnTo>
                  <a:pt x="2256" y="1348"/>
                </a:lnTo>
                <a:lnTo>
                  <a:pt x="2222" y="1299"/>
                </a:lnTo>
                <a:lnTo>
                  <a:pt x="2184" y="1254"/>
                </a:lnTo>
                <a:lnTo>
                  <a:pt x="2143" y="1212"/>
                </a:lnTo>
                <a:lnTo>
                  <a:pt x="2097" y="1174"/>
                </a:lnTo>
                <a:lnTo>
                  <a:pt x="2049" y="1141"/>
                </a:lnTo>
                <a:lnTo>
                  <a:pt x="1998" y="1111"/>
                </a:lnTo>
                <a:lnTo>
                  <a:pt x="1942" y="1086"/>
                </a:lnTo>
                <a:lnTo>
                  <a:pt x="1886" y="1067"/>
                </a:lnTo>
                <a:lnTo>
                  <a:pt x="1826" y="1053"/>
                </a:lnTo>
                <a:lnTo>
                  <a:pt x="1765" y="1043"/>
                </a:lnTo>
                <a:lnTo>
                  <a:pt x="1702" y="1041"/>
                </a:lnTo>
                <a:close/>
                <a:moveTo>
                  <a:pt x="2860" y="145"/>
                </a:moveTo>
                <a:lnTo>
                  <a:pt x="2814" y="148"/>
                </a:lnTo>
                <a:lnTo>
                  <a:pt x="2770" y="156"/>
                </a:lnTo>
                <a:lnTo>
                  <a:pt x="2728" y="169"/>
                </a:lnTo>
                <a:lnTo>
                  <a:pt x="2689" y="187"/>
                </a:lnTo>
                <a:lnTo>
                  <a:pt x="2652" y="208"/>
                </a:lnTo>
                <a:lnTo>
                  <a:pt x="2618" y="235"/>
                </a:lnTo>
                <a:lnTo>
                  <a:pt x="2588" y="265"/>
                </a:lnTo>
                <a:lnTo>
                  <a:pt x="2562" y="298"/>
                </a:lnTo>
                <a:lnTo>
                  <a:pt x="2540" y="334"/>
                </a:lnTo>
                <a:lnTo>
                  <a:pt x="2522" y="373"/>
                </a:lnTo>
                <a:lnTo>
                  <a:pt x="2508" y="415"/>
                </a:lnTo>
                <a:lnTo>
                  <a:pt x="2501" y="458"/>
                </a:lnTo>
                <a:lnTo>
                  <a:pt x="2498" y="504"/>
                </a:lnTo>
                <a:lnTo>
                  <a:pt x="2501" y="549"/>
                </a:lnTo>
                <a:lnTo>
                  <a:pt x="2508" y="592"/>
                </a:lnTo>
                <a:lnTo>
                  <a:pt x="2522" y="634"/>
                </a:lnTo>
                <a:lnTo>
                  <a:pt x="2540" y="673"/>
                </a:lnTo>
                <a:lnTo>
                  <a:pt x="2562" y="709"/>
                </a:lnTo>
                <a:lnTo>
                  <a:pt x="2588" y="743"/>
                </a:lnTo>
                <a:lnTo>
                  <a:pt x="2618" y="772"/>
                </a:lnTo>
                <a:lnTo>
                  <a:pt x="2652" y="798"/>
                </a:lnTo>
                <a:lnTo>
                  <a:pt x="2689" y="820"/>
                </a:lnTo>
                <a:lnTo>
                  <a:pt x="2728" y="837"/>
                </a:lnTo>
                <a:lnTo>
                  <a:pt x="2770" y="851"/>
                </a:lnTo>
                <a:lnTo>
                  <a:pt x="2814" y="859"/>
                </a:lnTo>
                <a:lnTo>
                  <a:pt x="2860" y="862"/>
                </a:lnTo>
                <a:lnTo>
                  <a:pt x="2906" y="859"/>
                </a:lnTo>
                <a:lnTo>
                  <a:pt x="2950" y="851"/>
                </a:lnTo>
                <a:lnTo>
                  <a:pt x="2992" y="837"/>
                </a:lnTo>
                <a:lnTo>
                  <a:pt x="3031" y="820"/>
                </a:lnTo>
                <a:lnTo>
                  <a:pt x="3068" y="798"/>
                </a:lnTo>
                <a:lnTo>
                  <a:pt x="3102" y="772"/>
                </a:lnTo>
                <a:lnTo>
                  <a:pt x="3132" y="743"/>
                </a:lnTo>
                <a:lnTo>
                  <a:pt x="3159" y="709"/>
                </a:lnTo>
                <a:lnTo>
                  <a:pt x="3180" y="673"/>
                </a:lnTo>
                <a:lnTo>
                  <a:pt x="3199" y="634"/>
                </a:lnTo>
                <a:lnTo>
                  <a:pt x="3211" y="592"/>
                </a:lnTo>
                <a:lnTo>
                  <a:pt x="3219" y="549"/>
                </a:lnTo>
                <a:lnTo>
                  <a:pt x="3222" y="504"/>
                </a:lnTo>
                <a:lnTo>
                  <a:pt x="3219" y="458"/>
                </a:lnTo>
                <a:lnTo>
                  <a:pt x="3211" y="415"/>
                </a:lnTo>
                <a:lnTo>
                  <a:pt x="3198" y="373"/>
                </a:lnTo>
                <a:lnTo>
                  <a:pt x="3179" y="334"/>
                </a:lnTo>
                <a:lnTo>
                  <a:pt x="3157" y="298"/>
                </a:lnTo>
                <a:lnTo>
                  <a:pt x="3130" y="265"/>
                </a:lnTo>
                <a:lnTo>
                  <a:pt x="3099" y="235"/>
                </a:lnTo>
                <a:lnTo>
                  <a:pt x="3065" y="208"/>
                </a:lnTo>
                <a:lnTo>
                  <a:pt x="3028" y="187"/>
                </a:lnTo>
                <a:lnTo>
                  <a:pt x="2989" y="169"/>
                </a:lnTo>
                <a:lnTo>
                  <a:pt x="2948" y="156"/>
                </a:lnTo>
                <a:lnTo>
                  <a:pt x="2904" y="148"/>
                </a:lnTo>
                <a:lnTo>
                  <a:pt x="2860" y="145"/>
                </a:lnTo>
                <a:close/>
                <a:moveTo>
                  <a:pt x="2859" y="0"/>
                </a:moveTo>
                <a:lnTo>
                  <a:pt x="2916" y="3"/>
                </a:lnTo>
                <a:lnTo>
                  <a:pt x="2969" y="11"/>
                </a:lnTo>
                <a:lnTo>
                  <a:pt x="3020" y="26"/>
                </a:lnTo>
                <a:lnTo>
                  <a:pt x="3069" y="44"/>
                </a:lnTo>
                <a:lnTo>
                  <a:pt x="3117" y="68"/>
                </a:lnTo>
                <a:lnTo>
                  <a:pt x="3160" y="97"/>
                </a:lnTo>
                <a:lnTo>
                  <a:pt x="3201" y="128"/>
                </a:lnTo>
                <a:lnTo>
                  <a:pt x="3237" y="164"/>
                </a:lnTo>
                <a:lnTo>
                  <a:pt x="3269" y="204"/>
                </a:lnTo>
                <a:lnTo>
                  <a:pt x="3298" y="247"/>
                </a:lnTo>
                <a:lnTo>
                  <a:pt x="3322" y="294"/>
                </a:lnTo>
                <a:lnTo>
                  <a:pt x="3341" y="343"/>
                </a:lnTo>
                <a:lnTo>
                  <a:pt x="3354" y="393"/>
                </a:lnTo>
                <a:lnTo>
                  <a:pt x="3364" y="446"/>
                </a:lnTo>
                <a:lnTo>
                  <a:pt x="3367" y="502"/>
                </a:lnTo>
                <a:lnTo>
                  <a:pt x="3364" y="557"/>
                </a:lnTo>
                <a:lnTo>
                  <a:pt x="3354" y="611"/>
                </a:lnTo>
                <a:lnTo>
                  <a:pt x="3340" y="662"/>
                </a:lnTo>
                <a:lnTo>
                  <a:pt x="3321" y="710"/>
                </a:lnTo>
                <a:lnTo>
                  <a:pt x="3296" y="756"/>
                </a:lnTo>
                <a:lnTo>
                  <a:pt x="3267" y="799"/>
                </a:lnTo>
                <a:lnTo>
                  <a:pt x="3234" y="839"/>
                </a:lnTo>
                <a:lnTo>
                  <a:pt x="3198" y="875"/>
                </a:lnTo>
                <a:lnTo>
                  <a:pt x="3157" y="908"/>
                </a:lnTo>
                <a:lnTo>
                  <a:pt x="3113" y="936"/>
                </a:lnTo>
                <a:lnTo>
                  <a:pt x="3066" y="959"/>
                </a:lnTo>
                <a:lnTo>
                  <a:pt x="3018" y="979"/>
                </a:lnTo>
                <a:lnTo>
                  <a:pt x="2967" y="992"/>
                </a:lnTo>
                <a:lnTo>
                  <a:pt x="2913" y="1000"/>
                </a:lnTo>
                <a:lnTo>
                  <a:pt x="2859" y="1003"/>
                </a:lnTo>
                <a:lnTo>
                  <a:pt x="2807" y="1001"/>
                </a:lnTo>
                <a:lnTo>
                  <a:pt x="2757" y="993"/>
                </a:lnTo>
                <a:lnTo>
                  <a:pt x="2708" y="981"/>
                </a:lnTo>
                <a:lnTo>
                  <a:pt x="2661" y="964"/>
                </a:lnTo>
                <a:lnTo>
                  <a:pt x="2617" y="944"/>
                </a:lnTo>
                <a:lnTo>
                  <a:pt x="2575" y="918"/>
                </a:lnTo>
                <a:lnTo>
                  <a:pt x="2312" y="1180"/>
                </a:lnTo>
                <a:lnTo>
                  <a:pt x="2353" y="1233"/>
                </a:lnTo>
                <a:lnTo>
                  <a:pt x="2389" y="1291"/>
                </a:lnTo>
                <a:lnTo>
                  <a:pt x="2422" y="1352"/>
                </a:lnTo>
                <a:lnTo>
                  <a:pt x="2449" y="1416"/>
                </a:lnTo>
                <a:lnTo>
                  <a:pt x="2470" y="1481"/>
                </a:lnTo>
                <a:lnTo>
                  <a:pt x="2486" y="1550"/>
                </a:lnTo>
                <a:lnTo>
                  <a:pt x="2495" y="1621"/>
                </a:lnTo>
                <a:lnTo>
                  <a:pt x="2498" y="1694"/>
                </a:lnTo>
                <a:lnTo>
                  <a:pt x="2495" y="1764"/>
                </a:lnTo>
                <a:lnTo>
                  <a:pt x="2487" y="1833"/>
                </a:lnTo>
                <a:lnTo>
                  <a:pt x="2471" y="1900"/>
                </a:lnTo>
                <a:lnTo>
                  <a:pt x="2451" y="1966"/>
                </a:lnTo>
                <a:lnTo>
                  <a:pt x="2426" y="2027"/>
                </a:lnTo>
                <a:lnTo>
                  <a:pt x="2396" y="2087"/>
                </a:lnTo>
                <a:lnTo>
                  <a:pt x="2361" y="2143"/>
                </a:lnTo>
                <a:lnTo>
                  <a:pt x="2321" y="2196"/>
                </a:lnTo>
                <a:lnTo>
                  <a:pt x="2577" y="2450"/>
                </a:lnTo>
                <a:lnTo>
                  <a:pt x="2618" y="2425"/>
                </a:lnTo>
                <a:lnTo>
                  <a:pt x="2663" y="2405"/>
                </a:lnTo>
                <a:lnTo>
                  <a:pt x="2709" y="2388"/>
                </a:lnTo>
                <a:lnTo>
                  <a:pt x="2758" y="2376"/>
                </a:lnTo>
                <a:lnTo>
                  <a:pt x="2808" y="2369"/>
                </a:lnTo>
                <a:lnTo>
                  <a:pt x="2860" y="2366"/>
                </a:lnTo>
                <a:lnTo>
                  <a:pt x="2916" y="2369"/>
                </a:lnTo>
                <a:lnTo>
                  <a:pt x="2970" y="2378"/>
                </a:lnTo>
                <a:lnTo>
                  <a:pt x="3021" y="2391"/>
                </a:lnTo>
                <a:lnTo>
                  <a:pt x="3070" y="2411"/>
                </a:lnTo>
                <a:lnTo>
                  <a:pt x="3118" y="2434"/>
                </a:lnTo>
                <a:lnTo>
                  <a:pt x="3161" y="2462"/>
                </a:lnTo>
                <a:lnTo>
                  <a:pt x="3201" y="2495"/>
                </a:lnTo>
                <a:lnTo>
                  <a:pt x="3238" y="2531"/>
                </a:lnTo>
                <a:lnTo>
                  <a:pt x="3270" y="2571"/>
                </a:lnTo>
                <a:lnTo>
                  <a:pt x="3299" y="2614"/>
                </a:lnTo>
                <a:lnTo>
                  <a:pt x="3323" y="2660"/>
                </a:lnTo>
                <a:lnTo>
                  <a:pt x="3342" y="2708"/>
                </a:lnTo>
                <a:lnTo>
                  <a:pt x="3357" y="2759"/>
                </a:lnTo>
                <a:lnTo>
                  <a:pt x="3365" y="2813"/>
                </a:lnTo>
                <a:lnTo>
                  <a:pt x="3368" y="2868"/>
                </a:lnTo>
                <a:lnTo>
                  <a:pt x="3365" y="2923"/>
                </a:lnTo>
                <a:lnTo>
                  <a:pt x="3355" y="2976"/>
                </a:lnTo>
                <a:lnTo>
                  <a:pt x="3341" y="3027"/>
                </a:lnTo>
                <a:lnTo>
                  <a:pt x="3322" y="3076"/>
                </a:lnTo>
                <a:lnTo>
                  <a:pt x="3297" y="3123"/>
                </a:lnTo>
                <a:lnTo>
                  <a:pt x="3268" y="3165"/>
                </a:lnTo>
                <a:lnTo>
                  <a:pt x="3236" y="3205"/>
                </a:lnTo>
                <a:lnTo>
                  <a:pt x="3199" y="3242"/>
                </a:lnTo>
                <a:lnTo>
                  <a:pt x="3158" y="3273"/>
                </a:lnTo>
                <a:lnTo>
                  <a:pt x="3114" y="3301"/>
                </a:lnTo>
                <a:lnTo>
                  <a:pt x="3068" y="3325"/>
                </a:lnTo>
                <a:lnTo>
                  <a:pt x="3019" y="3344"/>
                </a:lnTo>
                <a:lnTo>
                  <a:pt x="2968" y="3358"/>
                </a:lnTo>
                <a:lnTo>
                  <a:pt x="2916" y="3367"/>
                </a:lnTo>
                <a:lnTo>
                  <a:pt x="2861" y="3370"/>
                </a:lnTo>
                <a:lnTo>
                  <a:pt x="2805" y="3367"/>
                </a:lnTo>
                <a:lnTo>
                  <a:pt x="2751" y="3358"/>
                </a:lnTo>
                <a:lnTo>
                  <a:pt x="2699" y="3344"/>
                </a:lnTo>
                <a:lnTo>
                  <a:pt x="2650" y="3325"/>
                </a:lnTo>
                <a:lnTo>
                  <a:pt x="2604" y="3301"/>
                </a:lnTo>
                <a:lnTo>
                  <a:pt x="2561" y="3273"/>
                </a:lnTo>
                <a:lnTo>
                  <a:pt x="2520" y="3242"/>
                </a:lnTo>
                <a:lnTo>
                  <a:pt x="2484" y="3205"/>
                </a:lnTo>
                <a:lnTo>
                  <a:pt x="2451" y="3165"/>
                </a:lnTo>
                <a:lnTo>
                  <a:pt x="2422" y="3123"/>
                </a:lnTo>
                <a:lnTo>
                  <a:pt x="2399" y="3076"/>
                </a:lnTo>
                <a:lnTo>
                  <a:pt x="2379" y="3027"/>
                </a:lnTo>
                <a:lnTo>
                  <a:pt x="2365" y="2976"/>
                </a:lnTo>
                <a:lnTo>
                  <a:pt x="2357" y="2923"/>
                </a:lnTo>
                <a:lnTo>
                  <a:pt x="2354" y="2868"/>
                </a:lnTo>
                <a:lnTo>
                  <a:pt x="2357" y="2816"/>
                </a:lnTo>
                <a:lnTo>
                  <a:pt x="2364" y="2766"/>
                </a:lnTo>
                <a:lnTo>
                  <a:pt x="2376" y="2716"/>
                </a:lnTo>
                <a:lnTo>
                  <a:pt x="2394" y="2670"/>
                </a:lnTo>
                <a:lnTo>
                  <a:pt x="2415" y="2626"/>
                </a:lnTo>
                <a:lnTo>
                  <a:pt x="2441" y="2585"/>
                </a:lnTo>
                <a:lnTo>
                  <a:pt x="2469" y="2546"/>
                </a:lnTo>
                <a:lnTo>
                  <a:pt x="2221" y="2300"/>
                </a:lnTo>
                <a:lnTo>
                  <a:pt x="2173" y="2338"/>
                </a:lnTo>
                <a:lnTo>
                  <a:pt x="2123" y="2373"/>
                </a:lnTo>
                <a:lnTo>
                  <a:pt x="2069" y="2403"/>
                </a:lnTo>
                <a:lnTo>
                  <a:pt x="2013" y="2429"/>
                </a:lnTo>
                <a:lnTo>
                  <a:pt x="1955" y="2451"/>
                </a:lnTo>
                <a:lnTo>
                  <a:pt x="1894" y="2468"/>
                </a:lnTo>
                <a:lnTo>
                  <a:pt x="1833" y="2482"/>
                </a:lnTo>
                <a:lnTo>
                  <a:pt x="1768" y="2489"/>
                </a:lnTo>
                <a:lnTo>
                  <a:pt x="1703" y="2492"/>
                </a:lnTo>
                <a:lnTo>
                  <a:pt x="1638" y="2489"/>
                </a:lnTo>
                <a:lnTo>
                  <a:pt x="1573" y="2482"/>
                </a:lnTo>
                <a:lnTo>
                  <a:pt x="1511" y="2468"/>
                </a:lnTo>
                <a:lnTo>
                  <a:pt x="1450" y="2451"/>
                </a:lnTo>
                <a:lnTo>
                  <a:pt x="1392" y="2429"/>
                </a:lnTo>
                <a:lnTo>
                  <a:pt x="1336" y="2403"/>
                </a:lnTo>
                <a:lnTo>
                  <a:pt x="1282" y="2372"/>
                </a:lnTo>
                <a:lnTo>
                  <a:pt x="1232" y="2338"/>
                </a:lnTo>
                <a:lnTo>
                  <a:pt x="1183" y="2299"/>
                </a:lnTo>
                <a:lnTo>
                  <a:pt x="914" y="2566"/>
                </a:lnTo>
                <a:lnTo>
                  <a:pt x="943" y="2610"/>
                </a:lnTo>
                <a:lnTo>
                  <a:pt x="968" y="2656"/>
                </a:lnTo>
                <a:lnTo>
                  <a:pt x="988" y="2705"/>
                </a:lnTo>
                <a:lnTo>
                  <a:pt x="1003" y="2757"/>
                </a:lnTo>
                <a:lnTo>
                  <a:pt x="1011" y="2812"/>
                </a:lnTo>
                <a:lnTo>
                  <a:pt x="1014" y="2868"/>
                </a:lnTo>
                <a:lnTo>
                  <a:pt x="1011" y="2923"/>
                </a:lnTo>
                <a:lnTo>
                  <a:pt x="1003" y="2976"/>
                </a:lnTo>
                <a:lnTo>
                  <a:pt x="988" y="3027"/>
                </a:lnTo>
                <a:lnTo>
                  <a:pt x="968" y="3076"/>
                </a:lnTo>
                <a:lnTo>
                  <a:pt x="944" y="3123"/>
                </a:lnTo>
                <a:lnTo>
                  <a:pt x="915" y="3165"/>
                </a:lnTo>
                <a:lnTo>
                  <a:pt x="882" y="3205"/>
                </a:lnTo>
                <a:lnTo>
                  <a:pt x="845" y="3242"/>
                </a:lnTo>
                <a:lnTo>
                  <a:pt x="805" y="3273"/>
                </a:lnTo>
                <a:lnTo>
                  <a:pt x="761" y="3301"/>
                </a:lnTo>
                <a:lnTo>
                  <a:pt x="715" y="3325"/>
                </a:lnTo>
                <a:lnTo>
                  <a:pt x="666" y="3344"/>
                </a:lnTo>
                <a:lnTo>
                  <a:pt x="614" y="3358"/>
                </a:lnTo>
                <a:lnTo>
                  <a:pt x="562" y="3367"/>
                </a:lnTo>
                <a:lnTo>
                  <a:pt x="508" y="3370"/>
                </a:lnTo>
                <a:lnTo>
                  <a:pt x="451" y="3367"/>
                </a:lnTo>
                <a:lnTo>
                  <a:pt x="398" y="3358"/>
                </a:lnTo>
                <a:lnTo>
                  <a:pt x="347" y="3344"/>
                </a:lnTo>
                <a:lnTo>
                  <a:pt x="296" y="3325"/>
                </a:lnTo>
                <a:lnTo>
                  <a:pt x="250" y="3301"/>
                </a:lnTo>
                <a:lnTo>
                  <a:pt x="207" y="3273"/>
                </a:lnTo>
                <a:lnTo>
                  <a:pt x="166" y="3242"/>
                </a:lnTo>
                <a:lnTo>
                  <a:pt x="130" y="3205"/>
                </a:lnTo>
                <a:lnTo>
                  <a:pt x="97" y="3165"/>
                </a:lnTo>
                <a:lnTo>
                  <a:pt x="69" y="3123"/>
                </a:lnTo>
                <a:lnTo>
                  <a:pt x="45" y="3076"/>
                </a:lnTo>
                <a:lnTo>
                  <a:pt x="26" y="3027"/>
                </a:lnTo>
                <a:lnTo>
                  <a:pt x="11" y="2976"/>
                </a:lnTo>
                <a:lnTo>
                  <a:pt x="3" y="2923"/>
                </a:lnTo>
                <a:lnTo>
                  <a:pt x="0" y="2868"/>
                </a:lnTo>
                <a:lnTo>
                  <a:pt x="0" y="2868"/>
                </a:lnTo>
                <a:lnTo>
                  <a:pt x="3" y="2813"/>
                </a:lnTo>
                <a:lnTo>
                  <a:pt x="11" y="2759"/>
                </a:lnTo>
                <a:lnTo>
                  <a:pt x="26" y="2708"/>
                </a:lnTo>
                <a:lnTo>
                  <a:pt x="45" y="2660"/>
                </a:lnTo>
                <a:lnTo>
                  <a:pt x="69" y="2614"/>
                </a:lnTo>
                <a:lnTo>
                  <a:pt x="97" y="2571"/>
                </a:lnTo>
                <a:lnTo>
                  <a:pt x="130" y="2531"/>
                </a:lnTo>
                <a:lnTo>
                  <a:pt x="166" y="2495"/>
                </a:lnTo>
                <a:lnTo>
                  <a:pt x="207" y="2462"/>
                </a:lnTo>
                <a:lnTo>
                  <a:pt x="250" y="2434"/>
                </a:lnTo>
                <a:lnTo>
                  <a:pt x="296" y="2411"/>
                </a:lnTo>
                <a:lnTo>
                  <a:pt x="347" y="2391"/>
                </a:lnTo>
                <a:lnTo>
                  <a:pt x="398" y="2378"/>
                </a:lnTo>
                <a:lnTo>
                  <a:pt x="451" y="2369"/>
                </a:lnTo>
                <a:lnTo>
                  <a:pt x="508" y="2366"/>
                </a:lnTo>
                <a:lnTo>
                  <a:pt x="564" y="2369"/>
                </a:lnTo>
                <a:lnTo>
                  <a:pt x="618" y="2378"/>
                </a:lnTo>
                <a:lnTo>
                  <a:pt x="671" y="2392"/>
                </a:lnTo>
                <a:lnTo>
                  <a:pt x="720" y="2412"/>
                </a:lnTo>
                <a:lnTo>
                  <a:pt x="767" y="2436"/>
                </a:lnTo>
                <a:lnTo>
                  <a:pt x="811" y="2465"/>
                </a:lnTo>
                <a:lnTo>
                  <a:pt x="1081" y="2195"/>
                </a:lnTo>
                <a:lnTo>
                  <a:pt x="1042" y="2142"/>
                </a:lnTo>
                <a:lnTo>
                  <a:pt x="1007" y="2086"/>
                </a:lnTo>
                <a:lnTo>
                  <a:pt x="976" y="2026"/>
                </a:lnTo>
                <a:lnTo>
                  <a:pt x="951" y="1963"/>
                </a:lnTo>
                <a:lnTo>
                  <a:pt x="931" y="1899"/>
                </a:lnTo>
                <a:lnTo>
                  <a:pt x="916" y="1832"/>
                </a:lnTo>
                <a:lnTo>
                  <a:pt x="907" y="1763"/>
                </a:lnTo>
                <a:lnTo>
                  <a:pt x="903" y="1693"/>
                </a:lnTo>
                <a:lnTo>
                  <a:pt x="907" y="1621"/>
                </a:lnTo>
                <a:lnTo>
                  <a:pt x="917" y="1550"/>
                </a:lnTo>
                <a:lnTo>
                  <a:pt x="932" y="1481"/>
                </a:lnTo>
                <a:lnTo>
                  <a:pt x="954" y="1415"/>
                </a:lnTo>
                <a:lnTo>
                  <a:pt x="980" y="1351"/>
                </a:lnTo>
                <a:lnTo>
                  <a:pt x="1012" y="1291"/>
                </a:lnTo>
                <a:lnTo>
                  <a:pt x="1049" y="1233"/>
                </a:lnTo>
                <a:lnTo>
                  <a:pt x="1091" y="1179"/>
                </a:lnTo>
                <a:lnTo>
                  <a:pt x="1137" y="1130"/>
                </a:lnTo>
                <a:lnTo>
                  <a:pt x="1188" y="1083"/>
                </a:lnTo>
                <a:lnTo>
                  <a:pt x="1241" y="1041"/>
                </a:lnTo>
                <a:lnTo>
                  <a:pt x="1298" y="1004"/>
                </a:lnTo>
                <a:lnTo>
                  <a:pt x="1359" y="973"/>
                </a:lnTo>
                <a:lnTo>
                  <a:pt x="1422" y="946"/>
                </a:lnTo>
                <a:lnTo>
                  <a:pt x="1489" y="924"/>
                </a:lnTo>
                <a:lnTo>
                  <a:pt x="1558" y="909"/>
                </a:lnTo>
                <a:lnTo>
                  <a:pt x="1629" y="899"/>
                </a:lnTo>
                <a:lnTo>
                  <a:pt x="1701" y="896"/>
                </a:lnTo>
                <a:lnTo>
                  <a:pt x="1772" y="899"/>
                </a:lnTo>
                <a:lnTo>
                  <a:pt x="1842" y="908"/>
                </a:lnTo>
                <a:lnTo>
                  <a:pt x="1910" y="923"/>
                </a:lnTo>
                <a:lnTo>
                  <a:pt x="1975" y="944"/>
                </a:lnTo>
                <a:lnTo>
                  <a:pt x="2038" y="971"/>
                </a:lnTo>
                <a:lnTo>
                  <a:pt x="2098" y="1001"/>
                </a:lnTo>
                <a:lnTo>
                  <a:pt x="2155" y="1037"/>
                </a:lnTo>
                <a:lnTo>
                  <a:pt x="2208" y="1078"/>
                </a:lnTo>
                <a:lnTo>
                  <a:pt x="2467" y="822"/>
                </a:lnTo>
                <a:lnTo>
                  <a:pt x="2438" y="783"/>
                </a:lnTo>
                <a:lnTo>
                  <a:pt x="2413" y="742"/>
                </a:lnTo>
                <a:lnTo>
                  <a:pt x="2391" y="699"/>
                </a:lnTo>
                <a:lnTo>
                  <a:pt x="2375" y="653"/>
                </a:lnTo>
                <a:lnTo>
                  <a:pt x="2363" y="603"/>
                </a:lnTo>
                <a:lnTo>
                  <a:pt x="2355" y="554"/>
                </a:lnTo>
                <a:lnTo>
                  <a:pt x="2353" y="502"/>
                </a:lnTo>
                <a:lnTo>
                  <a:pt x="2356" y="446"/>
                </a:lnTo>
                <a:lnTo>
                  <a:pt x="2364" y="393"/>
                </a:lnTo>
                <a:lnTo>
                  <a:pt x="2378" y="343"/>
                </a:lnTo>
                <a:lnTo>
                  <a:pt x="2397" y="294"/>
                </a:lnTo>
                <a:lnTo>
                  <a:pt x="2421" y="247"/>
                </a:lnTo>
                <a:lnTo>
                  <a:pt x="2450" y="204"/>
                </a:lnTo>
                <a:lnTo>
                  <a:pt x="2482" y="164"/>
                </a:lnTo>
                <a:lnTo>
                  <a:pt x="2519" y="128"/>
                </a:lnTo>
                <a:lnTo>
                  <a:pt x="2559" y="97"/>
                </a:lnTo>
                <a:lnTo>
                  <a:pt x="2603" y="68"/>
                </a:lnTo>
                <a:lnTo>
                  <a:pt x="2649" y="44"/>
                </a:lnTo>
                <a:lnTo>
                  <a:pt x="2698" y="26"/>
                </a:lnTo>
                <a:lnTo>
                  <a:pt x="2749" y="11"/>
                </a:lnTo>
                <a:lnTo>
                  <a:pt x="2804" y="3"/>
                </a:lnTo>
                <a:lnTo>
                  <a:pt x="2859" y="0"/>
                </a:lnTo>
                <a:close/>
              </a:path>
            </a:pathLst>
          </a:custGeom>
          <a:solidFill>
            <a:srgbClr val="E3CAB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36" name="Group 79"/>
          <p:cNvGrpSpPr/>
          <p:nvPr/>
        </p:nvGrpSpPr>
        <p:grpSpPr>
          <a:xfrm>
            <a:off x="5334504" y="3900077"/>
            <a:ext cx="558297" cy="332889"/>
            <a:chOff x="7212013" y="3560763"/>
            <a:chExt cx="593725" cy="354013"/>
          </a:xfrm>
          <a:solidFill>
            <a:srgbClr val="E3CAB4"/>
          </a:solidFill>
        </p:grpSpPr>
        <p:sp>
          <p:nvSpPr>
            <p:cNvPr id="37" name="Freeform 297"/>
            <p:cNvSpPr>
              <a:spLocks noEditPoints="1"/>
            </p:cNvSpPr>
            <p:nvPr/>
          </p:nvSpPr>
          <p:spPr bwMode="auto">
            <a:xfrm>
              <a:off x="7212013" y="3560763"/>
              <a:ext cx="593725" cy="354013"/>
            </a:xfrm>
            <a:custGeom>
              <a:avLst/>
              <a:gdLst>
                <a:gd name="T0" fmla="*/ 1488 w 3365"/>
                <a:gd name="T1" fmla="*/ 155 h 2009"/>
                <a:gd name="T2" fmla="*/ 1205 w 3365"/>
                <a:gd name="T3" fmla="*/ 210 h 2009"/>
                <a:gd name="T4" fmla="*/ 936 w 3365"/>
                <a:gd name="T5" fmla="*/ 309 h 2009"/>
                <a:gd name="T6" fmla="*/ 687 w 3365"/>
                <a:gd name="T7" fmla="*/ 450 h 2009"/>
                <a:gd name="T8" fmla="*/ 464 w 3365"/>
                <a:gd name="T9" fmla="*/ 630 h 2009"/>
                <a:gd name="T10" fmla="*/ 270 w 3365"/>
                <a:gd name="T11" fmla="*/ 844 h 2009"/>
                <a:gd name="T12" fmla="*/ 213 w 3365"/>
                <a:gd name="T13" fmla="*/ 1086 h 2009"/>
                <a:gd name="T14" fmla="*/ 396 w 3365"/>
                <a:gd name="T15" fmla="*/ 1312 h 2009"/>
                <a:gd name="T16" fmla="*/ 610 w 3365"/>
                <a:gd name="T17" fmla="*/ 1503 h 2009"/>
                <a:gd name="T18" fmla="*/ 851 w 3365"/>
                <a:gd name="T19" fmla="*/ 1657 h 2009"/>
                <a:gd name="T20" fmla="*/ 1114 w 3365"/>
                <a:gd name="T21" fmla="*/ 1770 h 2009"/>
                <a:gd name="T22" fmla="*/ 1392 w 3365"/>
                <a:gd name="T23" fmla="*/ 1841 h 2009"/>
                <a:gd name="T24" fmla="*/ 1682 w 3365"/>
                <a:gd name="T25" fmla="*/ 1864 h 2009"/>
                <a:gd name="T26" fmla="*/ 1974 w 3365"/>
                <a:gd name="T27" fmla="*/ 1841 h 2009"/>
                <a:gd name="T28" fmla="*/ 2252 w 3365"/>
                <a:gd name="T29" fmla="*/ 1770 h 2009"/>
                <a:gd name="T30" fmla="*/ 2514 w 3365"/>
                <a:gd name="T31" fmla="*/ 1657 h 2009"/>
                <a:gd name="T32" fmla="*/ 2756 w 3365"/>
                <a:gd name="T33" fmla="*/ 1503 h 2009"/>
                <a:gd name="T34" fmla="*/ 2970 w 3365"/>
                <a:gd name="T35" fmla="*/ 1312 h 2009"/>
                <a:gd name="T36" fmla="*/ 3152 w 3365"/>
                <a:gd name="T37" fmla="*/ 1086 h 2009"/>
                <a:gd name="T38" fmla="*/ 3096 w 3365"/>
                <a:gd name="T39" fmla="*/ 844 h 2009"/>
                <a:gd name="T40" fmla="*/ 2902 w 3365"/>
                <a:gd name="T41" fmla="*/ 630 h 2009"/>
                <a:gd name="T42" fmla="*/ 2679 w 3365"/>
                <a:gd name="T43" fmla="*/ 450 h 2009"/>
                <a:gd name="T44" fmla="*/ 2430 w 3365"/>
                <a:gd name="T45" fmla="*/ 309 h 2009"/>
                <a:gd name="T46" fmla="*/ 2160 w 3365"/>
                <a:gd name="T47" fmla="*/ 210 h 2009"/>
                <a:gd name="T48" fmla="*/ 1878 w 3365"/>
                <a:gd name="T49" fmla="*/ 155 h 2009"/>
                <a:gd name="T50" fmla="*/ 1682 w 3365"/>
                <a:gd name="T51" fmla="*/ 0 h 2009"/>
                <a:gd name="T52" fmla="*/ 1987 w 3365"/>
                <a:gd name="T53" fmla="*/ 25 h 2009"/>
                <a:gd name="T54" fmla="*/ 2280 w 3365"/>
                <a:gd name="T55" fmla="*/ 97 h 2009"/>
                <a:gd name="T56" fmla="*/ 2557 w 3365"/>
                <a:gd name="T57" fmla="*/ 213 h 2009"/>
                <a:gd name="T58" fmla="*/ 2812 w 3365"/>
                <a:gd name="T59" fmla="*/ 371 h 2009"/>
                <a:gd name="T60" fmla="*/ 3043 w 3365"/>
                <a:gd name="T61" fmla="*/ 566 h 2009"/>
                <a:gd name="T62" fmla="*/ 3242 w 3365"/>
                <a:gd name="T63" fmla="*/ 797 h 2009"/>
                <a:gd name="T64" fmla="*/ 3362 w 3365"/>
                <a:gd name="T65" fmla="*/ 982 h 2009"/>
                <a:gd name="T66" fmla="*/ 3362 w 3365"/>
                <a:gd name="T67" fmla="*/ 1027 h 2009"/>
                <a:gd name="T68" fmla="*/ 3242 w 3365"/>
                <a:gd name="T69" fmla="*/ 1212 h 2009"/>
                <a:gd name="T70" fmla="*/ 3043 w 3365"/>
                <a:gd name="T71" fmla="*/ 1443 h 2009"/>
                <a:gd name="T72" fmla="*/ 2813 w 3365"/>
                <a:gd name="T73" fmla="*/ 1638 h 2009"/>
                <a:gd name="T74" fmla="*/ 2557 w 3365"/>
                <a:gd name="T75" fmla="*/ 1796 h 2009"/>
                <a:gd name="T76" fmla="*/ 2281 w 3365"/>
                <a:gd name="T77" fmla="*/ 1912 h 2009"/>
                <a:gd name="T78" fmla="*/ 1987 w 3365"/>
                <a:gd name="T79" fmla="*/ 1983 h 2009"/>
                <a:gd name="T80" fmla="*/ 1682 w 3365"/>
                <a:gd name="T81" fmla="*/ 2009 h 2009"/>
                <a:gd name="T82" fmla="*/ 1378 w 3365"/>
                <a:gd name="T83" fmla="*/ 1983 h 2009"/>
                <a:gd name="T84" fmla="*/ 1085 w 3365"/>
                <a:gd name="T85" fmla="*/ 1912 h 2009"/>
                <a:gd name="T86" fmla="*/ 809 w 3365"/>
                <a:gd name="T87" fmla="*/ 1796 h 2009"/>
                <a:gd name="T88" fmla="*/ 553 w 3365"/>
                <a:gd name="T89" fmla="*/ 1638 h 2009"/>
                <a:gd name="T90" fmla="*/ 323 w 3365"/>
                <a:gd name="T91" fmla="*/ 1443 h 2009"/>
                <a:gd name="T92" fmla="*/ 124 w 3365"/>
                <a:gd name="T93" fmla="*/ 1212 h 2009"/>
                <a:gd name="T94" fmla="*/ 4 w 3365"/>
                <a:gd name="T95" fmla="*/ 1027 h 2009"/>
                <a:gd name="T96" fmla="*/ 4 w 3365"/>
                <a:gd name="T97" fmla="*/ 982 h 2009"/>
                <a:gd name="T98" fmla="*/ 124 w 3365"/>
                <a:gd name="T99" fmla="*/ 797 h 2009"/>
                <a:gd name="T100" fmla="*/ 323 w 3365"/>
                <a:gd name="T101" fmla="*/ 566 h 2009"/>
                <a:gd name="T102" fmla="*/ 553 w 3365"/>
                <a:gd name="T103" fmla="*/ 371 h 2009"/>
                <a:gd name="T104" fmla="*/ 809 w 3365"/>
                <a:gd name="T105" fmla="*/ 213 h 2009"/>
                <a:gd name="T106" fmla="*/ 1085 w 3365"/>
                <a:gd name="T107" fmla="*/ 97 h 2009"/>
                <a:gd name="T108" fmla="*/ 1378 w 3365"/>
                <a:gd name="T109" fmla="*/ 25 h 2009"/>
                <a:gd name="T110" fmla="*/ 1682 w 3365"/>
                <a:gd name="T111" fmla="*/ 0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65" h="2009">
                  <a:moveTo>
                    <a:pt x="1682" y="143"/>
                  </a:moveTo>
                  <a:lnTo>
                    <a:pt x="1585" y="146"/>
                  </a:lnTo>
                  <a:lnTo>
                    <a:pt x="1488" y="155"/>
                  </a:lnTo>
                  <a:lnTo>
                    <a:pt x="1392" y="168"/>
                  </a:lnTo>
                  <a:lnTo>
                    <a:pt x="1297" y="186"/>
                  </a:lnTo>
                  <a:lnTo>
                    <a:pt x="1205" y="210"/>
                  </a:lnTo>
                  <a:lnTo>
                    <a:pt x="1114" y="239"/>
                  </a:lnTo>
                  <a:lnTo>
                    <a:pt x="1024" y="271"/>
                  </a:lnTo>
                  <a:lnTo>
                    <a:pt x="936" y="309"/>
                  </a:lnTo>
                  <a:lnTo>
                    <a:pt x="851" y="352"/>
                  </a:lnTo>
                  <a:lnTo>
                    <a:pt x="768" y="399"/>
                  </a:lnTo>
                  <a:lnTo>
                    <a:pt x="687" y="450"/>
                  </a:lnTo>
                  <a:lnTo>
                    <a:pt x="610" y="506"/>
                  </a:lnTo>
                  <a:lnTo>
                    <a:pt x="536" y="565"/>
                  </a:lnTo>
                  <a:lnTo>
                    <a:pt x="464" y="630"/>
                  </a:lnTo>
                  <a:lnTo>
                    <a:pt x="396" y="697"/>
                  </a:lnTo>
                  <a:lnTo>
                    <a:pt x="332" y="769"/>
                  </a:lnTo>
                  <a:lnTo>
                    <a:pt x="270" y="844"/>
                  </a:lnTo>
                  <a:lnTo>
                    <a:pt x="213" y="922"/>
                  </a:lnTo>
                  <a:lnTo>
                    <a:pt x="160" y="1004"/>
                  </a:lnTo>
                  <a:lnTo>
                    <a:pt x="213" y="1086"/>
                  </a:lnTo>
                  <a:lnTo>
                    <a:pt x="270" y="1165"/>
                  </a:lnTo>
                  <a:lnTo>
                    <a:pt x="332" y="1240"/>
                  </a:lnTo>
                  <a:lnTo>
                    <a:pt x="396" y="1312"/>
                  </a:lnTo>
                  <a:lnTo>
                    <a:pt x="464" y="1379"/>
                  </a:lnTo>
                  <a:lnTo>
                    <a:pt x="536" y="1443"/>
                  </a:lnTo>
                  <a:lnTo>
                    <a:pt x="610" y="1503"/>
                  </a:lnTo>
                  <a:lnTo>
                    <a:pt x="687" y="1558"/>
                  </a:lnTo>
                  <a:lnTo>
                    <a:pt x="768" y="1609"/>
                  </a:lnTo>
                  <a:lnTo>
                    <a:pt x="851" y="1657"/>
                  </a:lnTo>
                  <a:lnTo>
                    <a:pt x="936" y="1700"/>
                  </a:lnTo>
                  <a:lnTo>
                    <a:pt x="1024" y="1737"/>
                  </a:lnTo>
                  <a:lnTo>
                    <a:pt x="1114" y="1770"/>
                  </a:lnTo>
                  <a:lnTo>
                    <a:pt x="1205" y="1799"/>
                  </a:lnTo>
                  <a:lnTo>
                    <a:pt x="1297" y="1822"/>
                  </a:lnTo>
                  <a:lnTo>
                    <a:pt x="1392" y="1841"/>
                  </a:lnTo>
                  <a:lnTo>
                    <a:pt x="1488" y="1854"/>
                  </a:lnTo>
                  <a:lnTo>
                    <a:pt x="1585" y="1862"/>
                  </a:lnTo>
                  <a:lnTo>
                    <a:pt x="1682" y="1864"/>
                  </a:lnTo>
                  <a:lnTo>
                    <a:pt x="1781" y="1862"/>
                  </a:lnTo>
                  <a:lnTo>
                    <a:pt x="1878" y="1854"/>
                  </a:lnTo>
                  <a:lnTo>
                    <a:pt x="1974" y="1841"/>
                  </a:lnTo>
                  <a:lnTo>
                    <a:pt x="2068" y="1822"/>
                  </a:lnTo>
                  <a:lnTo>
                    <a:pt x="2160" y="1799"/>
                  </a:lnTo>
                  <a:lnTo>
                    <a:pt x="2252" y="1770"/>
                  </a:lnTo>
                  <a:lnTo>
                    <a:pt x="2342" y="1737"/>
                  </a:lnTo>
                  <a:lnTo>
                    <a:pt x="2430" y="1700"/>
                  </a:lnTo>
                  <a:lnTo>
                    <a:pt x="2514" y="1657"/>
                  </a:lnTo>
                  <a:lnTo>
                    <a:pt x="2598" y="1609"/>
                  </a:lnTo>
                  <a:lnTo>
                    <a:pt x="2679" y="1558"/>
                  </a:lnTo>
                  <a:lnTo>
                    <a:pt x="2756" y="1503"/>
                  </a:lnTo>
                  <a:lnTo>
                    <a:pt x="2831" y="1443"/>
                  </a:lnTo>
                  <a:lnTo>
                    <a:pt x="2902" y="1379"/>
                  </a:lnTo>
                  <a:lnTo>
                    <a:pt x="2970" y="1312"/>
                  </a:lnTo>
                  <a:lnTo>
                    <a:pt x="3035" y="1240"/>
                  </a:lnTo>
                  <a:lnTo>
                    <a:pt x="3096" y="1165"/>
                  </a:lnTo>
                  <a:lnTo>
                    <a:pt x="3152" y="1086"/>
                  </a:lnTo>
                  <a:lnTo>
                    <a:pt x="3205" y="1004"/>
                  </a:lnTo>
                  <a:lnTo>
                    <a:pt x="3152" y="922"/>
                  </a:lnTo>
                  <a:lnTo>
                    <a:pt x="3096" y="844"/>
                  </a:lnTo>
                  <a:lnTo>
                    <a:pt x="3035" y="769"/>
                  </a:lnTo>
                  <a:lnTo>
                    <a:pt x="2970" y="697"/>
                  </a:lnTo>
                  <a:lnTo>
                    <a:pt x="2902" y="630"/>
                  </a:lnTo>
                  <a:lnTo>
                    <a:pt x="2831" y="565"/>
                  </a:lnTo>
                  <a:lnTo>
                    <a:pt x="2756" y="506"/>
                  </a:lnTo>
                  <a:lnTo>
                    <a:pt x="2679" y="450"/>
                  </a:lnTo>
                  <a:lnTo>
                    <a:pt x="2598" y="399"/>
                  </a:lnTo>
                  <a:lnTo>
                    <a:pt x="2514" y="352"/>
                  </a:lnTo>
                  <a:lnTo>
                    <a:pt x="2430" y="309"/>
                  </a:lnTo>
                  <a:lnTo>
                    <a:pt x="2342" y="271"/>
                  </a:lnTo>
                  <a:lnTo>
                    <a:pt x="2252" y="239"/>
                  </a:lnTo>
                  <a:lnTo>
                    <a:pt x="2160" y="210"/>
                  </a:lnTo>
                  <a:lnTo>
                    <a:pt x="2068" y="186"/>
                  </a:lnTo>
                  <a:lnTo>
                    <a:pt x="1974" y="168"/>
                  </a:lnTo>
                  <a:lnTo>
                    <a:pt x="1878" y="155"/>
                  </a:lnTo>
                  <a:lnTo>
                    <a:pt x="1781" y="146"/>
                  </a:lnTo>
                  <a:lnTo>
                    <a:pt x="1682" y="143"/>
                  </a:lnTo>
                  <a:close/>
                  <a:moveTo>
                    <a:pt x="1682" y="0"/>
                  </a:moveTo>
                  <a:lnTo>
                    <a:pt x="1785" y="3"/>
                  </a:lnTo>
                  <a:lnTo>
                    <a:pt x="1887" y="11"/>
                  </a:lnTo>
                  <a:lnTo>
                    <a:pt x="1987" y="25"/>
                  </a:lnTo>
                  <a:lnTo>
                    <a:pt x="2086" y="44"/>
                  </a:lnTo>
                  <a:lnTo>
                    <a:pt x="2184" y="68"/>
                  </a:lnTo>
                  <a:lnTo>
                    <a:pt x="2280" y="97"/>
                  </a:lnTo>
                  <a:lnTo>
                    <a:pt x="2375" y="131"/>
                  </a:lnTo>
                  <a:lnTo>
                    <a:pt x="2466" y="170"/>
                  </a:lnTo>
                  <a:lnTo>
                    <a:pt x="2557" y="213"/>
                  </a:lnTo>
                  <a:lnTo>
                    <a:pt x="2645" y="261"/>
                  </a:lnTo>
                  <a:lnTo>
                    <a:pt x="2730" y="313"/>
                  </a:lnTo>
                  <a:lnTo>
                    <a:pt x="2812" y="371"/>
                  </a:lnTo>
                  <a:lnTo>
                    <a:pt x="2892" y="432"/>
                  </a:lnTo>
                  <a:lnTo>
                    <a:pt x="2969" y="497"/>
                  </a:lnTo>
                  <a:lnTo>
                    <a:pt x="3043" y="566"/>
                  </a:lnTo>
                  <a:lnTo>
                    <a:pt x="3112" y="639"/>
                  </a:lnTo>
                  <a:lnTo>
                    <a:pt x="3178" y="717"/>
                  </a:lnTo>
                  <a:lnTo>
                    <a:pt x="3242" y="797"/>
                  </a:lnTo>
                  <a:lnTo>
                    <a:pt x="3300" y="881"/>
                  </a:lnTo>
                  <a:lnTo>
                    <a:pt x="3355" y="969"/>
                  </a:lnTo>
                  <a:lnTo>
                    <a:pt x="3362" y="982"/>
                  </a:lnTo>
                  <a:lnTo>
                    <a:pt x="3365" y="997"/>
                  </a:lnTo>
                  <a:lnTo>
                    <a:pt x="3365" y="1012"/>
                  </a:lnTo>
                  <a:lnTo>
                    <a:pt x="3362" y="1027"/>
                  </a:lnTo>
                  <a:lnTo>
                    <a:pt x="3355" y="1040"/>
                  </a:lnTo>
                  <a:lnTo>
                    <a:pt x="3301" y="1128"/>
                  </a:lnTo>
                  <a:lnTo>
                    <a:pt x="3242" y="1212"/>
                  </a:lnTo>
                  <a:lnTo>
                    <a:pt x="3179" y="1292"/>
                  </a:lnTo>
                  <a:lnTo>
                    <a:pt x="3112" y="1370"/>
                  </a:lnTo>
                  <a:lnTo>
                    <a:pt x="3043" y="1443"/>
                  </a:lnTo>
                  <a:lnTo>
                    <a:pt x="2969" y="1512"/>
                  </a:lnTo>
                  <a:lnTo>
                    <a:pt x="2893" y="1577"/>
                  </a:lnTo>
                  <a:lnTo>
                    <a:pt x="2813" y="1638"/>
                  </a:lnTo>
                  <a:lnTo>
                    <a:pt x="2731" y="1694"/>
                  </a:lnTo>
                  <a:lnTo>
                    <a:pt x="2645" y="1748"/>
                  </a:lnTo>
                  <a:lnTo>
                    <a:pt x="2557" y="1796"/>
                  </a:lnTo>
                  <a:lnTo>
                    <a:pt x="2466" y="1839"/>
                  </a:lnTo>
                  <a:lnTo>
                    <a:pt x="2375" y="1878"/>
                  </a:lnTo>
                  <a:lnTo>
                    <a:pt x="2281" y="1912"/>
                  </a:lnTo>
                  <a:lnTo>
                    <a:pt x="2184" y="1941"/>
                  </a:lnTo>
                  <a:lnTo>
                    <a:pt x="2086" y="1965"/>
                  </a:lnTo>
                  <a:lnTo>
                    <a:pt x="1987" y="1983"/>
                  </a:lnTo>
                  <a:lnTo>
                    <a:pt x="1887" y="1998"/>
                  </a:lnTo>
                  <a:lnTo>
                    <a:pt x="1785" y="2006"/>
                  </a:lnTo>
                  <a:lnTo>
                    <a:pt x="1682" y="2009"/>
                  </a:lnTo>
                  <a:lnTo>
                    <a:pt x="1580" y="2006"/>
                  </a:lnTo>
                  <a:lnTo>
                    <a:pt x="1479" y="1998"/>
                  </a:lnTo>
                  <a:lnTo>
                    <a:pt x="1378" y="1983"/>
                  </a:lnTo>
                  <a:lnTo>
                    <a:pt x="1279" y="1965"/>
                  </a:lnTo>
                  <a:lnTo>
                    <a:pt x="1181" y="1941"/>
                  </a:lnTo>
                  <a:lnTo>
                    <a:pt x="1085" y="1912"/>
                  </a:lnTo>
                  <a:lnTo>
                    <a:pt x="991" y="1878"/>
                  </a:lnTo>
                  <a:lnTo>
                    <a:pt x="899" y="1839"/>
                  </a:lnTo>
                  <a:lnTo>
                    <a:pt x="809" y="1796"/>
                  </a:lnTo>
                  <a:lnTo>
                    <a:pt x="721" y="1748"/>
                  </a:lnTo>
                  <a:lnTo>
                    <a:pt x="635" y="1694"/>
                  </a:lnTo>
                  <a:lnTo>
                    <a:pt x="553" y="1638"/>
                  </a:lnTo>
                  <a:lnTo>
                    <a:pt x="473" y="1577"/>
                  </a:lnTo>
                  <a:lnTo>
                    <a:pt x="397" y="1512"/>
                  </a:lnTo>
                  <a:lnTo>
                    <a:pt x="323" y="1443"/>
                  </a:lnTo>
                  <a:lnTo>
                    <a:pt x="253" y="1370"/>
                  </a:lnTo>
                  <a:lnTo>
                    <a:pt x="187" y="1292"/>
                  </a:lnTo>
                  <a:lnTo>
                    <a:pt x="124" y="1212"/>
                  </a:lnTo>
                  <a:lnTo>
                    <a:pt x="65" y="1128"/>
                  </a:lnTo>
                  <a:lnTo>
                    <a:pt x="11" y="1040"/>
                  </a:lnTo>
                  <a:lnTo>
                    <a:pt x="4" y="1027"/>
                  </a:lnTo>
                  <a:lnTo>
                    <a:pt x="0" y="1012"/>
                  </a:lnTo>
                  <a:lnTo>
                    <a:pt x="0" y="997"/>
                  </a:lnTo>
                  <a:lnTo>
                    <a:pt x="4" y="982"/>
                  </a:lnTo>
                  <a:lnTo>
                    <a:pt x="11" y="969"/>
                  </a:lnTo>
                  <a:lnTo>
                    <a:pt x="65" y="881"/>
                  </a:lnTo>
                  <a:lnTo>
                    <a:pt x="124" y="797"/>
                  </a:lnTo>
                  <a:lnTo>
                    <a:pt x="187" y="717"/>
                  </a:lnTo>
                  <a:lnTo>
                    <a:pt x="253" y="639"/>
                  </a:lnTo>
                  <a:lnTo>
                    <a:pt x="323" y="566"/>
                  </a:lnTo>
                  <a:lnTo>
                    <a:pt x="397" y="497"/>
                  </a:lnTo>
                  <a:lnTo>
                    <a:pt x="473" y="432"/>
                  </a:lnTo>
                  <a:lnTo>
                    <a:pt x="553" y="371"/>
                  </a:lnTo>
                  <a:lnTo>
                    <a:pt x="635" y="313"/>
                  </a:lnTo>
                  <a:lnTo>
                    <a:pt x="721" y="261"/>
                  </a:lnTo>
                  <a:lnTo>
                    <a:pt x="809" y="213"/>
                  </a:lnTo>
                  <a:lnTo>
                    <a:pt x="899" y="170"/>
                  </a:lnTo>
                  <a:lnTo>
                    <a:pt x="991" y="131"/>
                  </a:lnTo>
                  <a:lnTo>
                    <a:pt x="1085" y="97"/>
                  </a:lnTo>
                  <a:lnTo>
                    <a:pt x="1181" y="68"/>
                  </a:lnTo>
                  <a:lnTo>
                    <a:pt x="1279" y="44"/>
                  </a:lnTo>
                  <a:lnTo>
                    <a:pt x="1378" y="25"/>
                  </a:lnTo>
                  <a:lnTo>
                    <a:pt x="1479" y="11"/>
                  </a:lnTo>
                  <a:lnTo>
                    <a:pt x="1580" y="3"/>
                  </a:lnTo>
                  <a:lnTo>
                    <a:pt x="16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8" name="Freeform 298"/>
            <p:cNvSpPr>
              <a:spLocks noEditPoints="1"/>
            </p:cNvSpPr>
            <p:nvPr/>
          </p:nvSpPr>
          <p:spPr bwMode="auto">
            <a:xfrm>
              <a:off x="7394576" y="3624263"/>
              <a:ext cx="227013" cy="227013"/>
            </a:xfrm>
            <a:custGeom>
              <a:avLst/>
              <a:gdLst>
                <a:gd name="T0" fmla="*/ 536 w 1287"/>
                <a:gd name="T1" fmla="*/ 155 h 1290"/>
                <a:gd name="T2" fmla="*/ 390 w 1287"/>
                <a:gd name="T3" fmla="*/ 211 h 1290"/>
                <a:gd name="T4" fmla="*/ 272 w 1287"/>
                <a:gd name="T5" fmla="*/ 309 h 1290"/>
                <a:gd name="T6" fmla="*/ 188 w 1287"/>
                <a:gd name="T7" fmla="*/ 438 h 1290"/>
                <a:gd name="T8" fmla="*/ 146 w 1287"/>
                <a:gd name="T9" fmla="*/ 590 h 1290"/>
                <a:gd name="T10" fmla="*/ 155 w 1287"/>
                <a:gd name="T11" fmla="*/ 754 h 1290"/>
                <a:gd name="T12" fmla="*/ 212 w 1287"/>
                <a:gd name="T13" fmla="*/ 899 h 1290"/>
                <a:gd name="T14" fmla="*/ 307 w 1287"/>
                <a:gd name="T15" fmla="*/ 1019 h 1290"/>
                <a:gd name="T16" fmla="*/ 436 w 1287"/>
                <a:gd name="T17" fmla="*/ 1103 h 1290"/>
                <a:gd name="T18" fmla="*/ 589 w 1287"/>
                <a:gd name="T19" fmla="*/ 1144 h 1290"/>
                <a:gd name="T20" fmla="*/ 752 w 1287"/>
                <a:gd name="T21" fmla="*/ 1136 h 1290"/>
                <a:gd name="T22" fmla="*/ 897 w 1287"/>
                <a:gd name="T23" fmla="*/ 1080 h 1290"/>
                <a:gd name="T24" fmla="*/ 1016 w 1287"/>
                <a:gd name="T25" fmla="*/ 982 h 1290"/>
                <a:gd name="T26" fmla="*/ 1100 w 1287"/>
                <a:gd name="T27" fmla="*/ 853 h 1290"/>
                <a:gd name="T28" fmla="*/ 1141 w 1287"/>
                <a:gd name="T29" fmla="*/ 701 h 1290"/>
                <a:gd name="T30" fmla="*/ 1133 w 1287"/>
                <a:gd name="T31" fmla="*/ 537 h 1290"/>
                <a:gd name="T32" fmla="*/ 1076 w 1287"/>
                <a:gd name="T33" fmla="*/ 391 h 1290"/>
                <a:gd name="T34" fmla="*/ 980 w 1287"/>
                <a:gd name="T35" fmla="*/ 272 h 1290"/>
                <a:gd name="T36" fmla="*/ 851 w 1287"/>
                <a:gd name="T37" fmla="*/ 188 h 1290"/>
                <a:gd name="T38" fmla="*/ 699 w 1287"/>
                <a:gd name="T39" fmla="*/ 147 h 1290"/>
                <a:gd name="T40" fmla="*/ 706 w 1287"/>
                <a:gd name="T41" fmla="*/ 2 h 1290"/>
                <a:gd name="T42" fmla="*/ 882 w 1287"/>
                <a:gd name="T43" fmla="*/ 44 h 1290"/>
                <a:gd name="T44" fmla="*/ 1034 w 1287"/>
                <a:gd name="T45" fmla="*/ 130 h 1290"/>
                <a:gd name="T46" fmla="*/ 1156 w 1287"/>
                <a:gd name="T47" fmla="*/ 254 h 1290"/>
                <a:gd name="T48" fmla="*/ 1242 w 1287"/>
                <a:gd name="T49" fmla="*/ 407 h 1290"/>
                <a:gd name="T50" fmla="*/ 1284 w 1287"/>
                <a:gd name="T51" fmla="*/ 583 h 1290"/>
                <a:gd name="T52" fmla="*/ 1275 w 1287"/>
                <a:gd name="T53" fmla="*/ 768 h 1290"/>
                <a:gd name="T54" fmla="*/ 1218 w 1287"/>
                <a:gd name="T55" fmla="*/ 937 h 1290"/>
                <a:gd name="T56" fmla="*/ 1119 w 1287"/>
                <a:gd name="T57" fmla="*/ 1082 h 1290"/>
                <a:gd name="T58" fmla="*/ 986 w 1287"/>
                <a:gd name="T59" fmla="*/ 1193 h 1290"/>
                <a:gd name="T60" fmla="*/ 826 w 1287"/>
                <a:gd name="T61" fmla="*/ 1265 h 1290"/>
                <a:gd name="T62" fmla="*/ 643 w 1287"/>
                <a:gd name="T63" fmla="*/ 1290 h 1290"/>
                <a:gd name="T64" fmla="*/ 462 w 1287"/>
                <a:gd name="T65" fmla="*/ 1265 h 1290"/>
                <a:gd name="T66" fmla="*/ 301 w 1287"/>
                <a:gd name="T67" fmla="*/ 1193 h 1290"/>
                <a:gd name="T68" fmla="*/ 169 w 1287"/>
                <a:gd name="T69" fmla="*/ 1082 h 1290"/>
                <a:gd name="T70" fmla="*/ 70 w 1287"/>
                <a:gd name="T71" fmla="*/ 937 h 1290"/>
                <a:gd name="T72" fmla="*/ 13 w 1287"/>
                <a:gd name="T73" fmla="*/ 768 h 1290"/>
                <a:gd name="T74" fmla="*/ 3 w 1287"/>
                <a:gd name="T75" fmla="*/ 583 h 1290"/>
                <a:gd name="T76" fmla="*/ 45 w 1287"/>
                <a:gd name="T77" fmla="*/ 407 h 1290"/>
                <a:gd name="T78" fmla="*/ 131 w 1287"/>
                <a:gd name="T79" fmla="*/ 254 h 1290"/>
                <a:gd name="T80" fmla="*/ 254 w 1287"/>
                <a:gd name="T81" fmla="*/ 130 h 1290"/>
                <a:gd name="T82" fmla="*/ 406 w 1287"/>
                <a:gd name="T83" fmla="*/ 44 h 1290"/>
                <a:gd name="T84" fmla="*/ 582 w 1287"/>
                <a:gd name="T85" fmla="*/ 2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7" h="1290">
                  <a:moveTo>
                    <a:pt x="643" y="144"/>
                  </a:moveTo>
                  <a:lnTo>
                    <a:pt x="589" y="147"/>
                  </a:lnTo>
                  <a:lnTo>
                    <a:pt x="536" y="155"/>
                  </a:lnTo>
                  <a:lnTo>
                    <a:pt x="485" y="168"/>
                  </a:lnTo>
                  <a:lnTo>
                    <a:pt x="436" y="188"/>
                  </a:lnTo>
                  <a:lnTo>
                    <a:pt x="390" y="211"/>
                  </a:lnTo>
                  <a:lnTo>
                    <a:pt x="347" y="240"/>
                  </a:lnTo>
                  <a:lnTo>
                    <a:pt x="308" y="272"/>
                  </a:lnTo>
                  <a:lnTo>
                    <a:pt x="272" y="309"/>
                  </a:lnTo>
                  <a:lnTo>
                    <a:pt x="240" y="348"/>
                  </a:lnTo>
                  <a:lnTo>
                    <a:pt x="212" y="391"/>
                  </a:lnTo>
                  <a:lnTo>
                    <a:pt x="188" y="438"/>
                  </a:lnTo>
                  <a:lnTo>
                    <a:pt x="169" y="486"/>
                  </a:lnTo>
                  <a:lnTo>
                    <a:pt x="155" y="537"/>
                  </a:lnTo>
                  <a:lnTo>
                    <a:pt x="146" y="590"/>
                  </a:lnTo>
                  <a:lnTo>
                    <a:pt x="144" y="645"/>
                  </a:lnTo>
                  <a:lnTo>
                    <a:pt x="146" y="701"/>
                  </a:lnTo>
                  <a:lnTo>
                    <a:pt x="155" y="754"/>
                  </a:lnTo>
                  <a:lnTo>
                    <a:pt x="169" y="805"/>
                  </a:lnTo>
                  <a:lnTo>
                    <a:pt x="188" y="853"/>
                  </a:lnTo>
                  <a:lnTo>
                    <a:pt x="212" y="899"/>
                  </a:lnTo>
                  <a:lnTo>
                    <a:pt x="239" y="942"/>
                  </a:lnTo>
                  <a:lnTo>
                    <a:pt x="272" y="982"/>
                  </a:lnTo>
                  <a:lnTo>
                    <a:pt x="307" y="1019"/>
                  </a:lnTo>
                  <a:lnTo>
                    <a:pt x="347" y="1051"/>
                  </a:lnTo>
                  <a:lnTo>
                    <a:pt x="390" y="1080"/>
                  </a:lnTo>
                  <a:lnTo>
                    <a:pt x="436" y="1103"/>
                  </a:lnTo>
                  <a:lnTo>
                    <a:pt x="485" y="1121"/>
                  </a:lnTo>
                  <a:lnTo>
                    <a:pt x="536" y="1136"/>
                  </a:lnTo>
                  <a:lnTo>
                    <a:pt x="589" y="1144"/>
                  </a:lnTo>
                  <a:lnTo>
                    <a:pt x="643" y="1147"/>
                  </a:lnTo>
                  <a:lnTo>
                    <a:pt x="699" y="1144"/>
                  </a:lnTo>
                  <a:lnTo>
                    <a:pt x="752" y="1136"/>
                  </a:lnTo>
                  <a:lnTo>
                    <a:pt x="803" y="1121"/>
                  </a:lnTo>
                  <a:lnTo>
                    <a:pt x="851" y="1103"/>
                  </a:lnTo>
                  <a:lnTo>
                    <a:pt x="897" y="1080"/>
                  </a:lnTo>
                  <a:lnTo>
                    <a:pt x="941" y="1051"/>
                  </a:lnTo>
                  <a:lnTo>
                    <a:pt x="980" y="1019"/>
                  </a:lnTo>
                  <a:lnTo>
                    <a:pt x="1016" y="982"/>
                  </a:lnTo>
                  <a:lnTo>
                    <a:pt x="1048" y="942"/>
                  </a:lnTo>
                  <a:lnTo>
                    <a:pt x="1076" y="899"/>
                  </a:lnTo>
                  <a:lnTo>
                    <a:pt x="1100" y="853"/>
                  </a:lnTo>
                  <a:lnTo>
                    <a:pt x="1118" y="805"/>
                  </a:lnTo>
                  <a:lnTo>
                    <a:pt x="1133" y="754"/>
                  </a:lnTo>
                  <a:lnTo>
                    <a:pt x="1141" y="701"/>
                  </a:lnTo>
                  <a:lnTo>
                    <a:pt x="1144" y="645"/>
                  </a:lnTo>
                  <a:lnTo>
                    <a:pt x="1141" y="590"/>
                  </a:lnTo>
                  <a:lnTo>
                    <a:pt x="1133" y="537"/>
                  </a:lnTo>
                  <a:lnTo>
                    <a:pt x="1118" y="486"/>
                  </a:lnTo>
                  <a:lnTo>
                    <a:pt x="1100" y="438"/>
                  </a:lnTo>
                  <a:lnTo>
                    <a:pt x="1076" y="391"/>
                  </a:lnTo>
                  <a:lnTo>
                    <a:pt x="1048" y="348"/>
                  </a:lnTo>
                  <a:lnTo>
                    <a:pt x="1015" y="309"/>
                  </a:lnTo>
                  <a:lnTo>
                    <a:pt x="980" y="272"/>
                  </a:lnTo>
                  <a:lnTo>
                    <a:pt x="940" y="240"/>
                  </a:lnTo>
                  <a:lnTo>
                    <a:pt x="897" y="211"/>
                  </a:lnTo>
                  <a:lnTo>
                    <a:pt x="851" y="188"/>
                  </a:lnTo>
                  <a:lnTo>
                    <a:pt x="803" y="168"/>
                  </a:lnTo>
                  <a:lnTo>
                    <a:pt x="752" y="155"/>
                  </a:lnTo>
                  <a:lnTo>
                    <a:pt x="699" y="147"/>
                  </a:lnTo>
                  <a:lnTo>
                    <a:pt x="643" y="144"/>
                  </a:lnTo>
                  <a:close/>
                  <a:moveTo>
                    <a:pt x="643" y="0"/>
                  </a:moveTo>
                  <a:lnTo>
                    <a:pt x="706" y="2"/>
                  </a:lnTo>
                  <a:lnTo>
                    <a:pt x="766" y="12"/>
                  </a:lnTo>
                  <a:lnTo>
                    <a:pt x="826" y="26"/>
                  </a:lnTo>
                  <a:lnTo>
                    <a:pt x="882" y="44"/>
                  </a:lnTo>
                  <a:lnTo>
                    <a:pt x="935" y="69"/>
                  </a:lnTo>
                  <a:lnTo>
                    <a:pt x="986" y="98"/>
                  </a:lnTo>
                  <a:lnTo>
                    <a:pt x="1034" y="130"/>
                  </a:lnTo>
                  <a:lnTo>
                    <a:pt x="1079" y="168"/>
                  </a:lnTo>
                  <a:lnTo>
                    <a:pt x="1119" y="209"/>
                  </a:lnTo>
                  <a:lnTo>
                    <a:pt x="1156" y="254"/>
                  </a:lnTo>
                  <a:lnTo>
                    <a:pt x="1190" y="302"/>
                  </a:lnTo>
                  <a:lnTo>
                    <a:pt x="1218" y="353"/>
                  </a:lnTo>
                  <a:lnTo>
                    <a:pt x="1242" y="407"/>
                  </a:lnTo>
                  <a:lnTo>
                    <a:pt x="1261" y="463"/>
                  </a:lnTo>
                  <a:lnTo>
                    <a:pt x="1275" y="523"/>
                  </a:lnTo>
                  <a:lnTo>
                    <a:pt x="1284" y="583"/>
                  </a:lnTo>
                  <a:lnTo>
                    <a:pt x="1287" y="645"/>
                  </a:lnTo>
                  <a:lnTo>
                    <a:pt x="1284" y="708"/>
                  </a:lnTo>
                  <a:lnTo>
                    <a:pt x="1275" y="768"/>
                  </a:lnTo>
                  <a:lnTo>
                    <a:pt x="1261" y="828"/>
                  </a:lnTo>
                  <a:lnTo>
                    <a:pt x="1242" y="884"/>
                  </a:lnTo>
                  <a:lnTo>
                    <a:pt x="1218" y="937"/>
                  </a:lnTo>
                  <a:lnTo>
                    <a:pt x="1190" y="988"/>
                  </a:lnTo>
                  <a:lnTo>
                    <a:pt x="1156" y="1037"/>
                  </a:lnTo>
                  <a:lnTo>
                    <a:pt x="1119" y="1082"/>
                  </a:lnTo>
                  <a:lnTo>
                    <a:pt x="1079" y="1123"/>
                  </a:lnTo>
                  <a:lnTo>
                    <a:pt x="1034" y="1159"/>
                  </a:lnTo>
                  <a:lnTo>
                    <a:pt x="986" y="1193"/>
                  </a:lnTo>
                  <a:lnTo>
                    <a:pt x="935" y="1222"/>
                  </a:lnTo>
                  <a:lnTo>
                    <a:pt x="882" y="1246"/>
                  </a:lnTo>
                  <a:lnTo>
                    <a:pt x="826" y="1265"/>
                  </a:lnTo>
                  <a:lnTo>
                    <a:pt x="766" y="1279"/>
                  </a:lnTo>
                  <a:lnTo>
                    <a:pt x="706" y="1287"/>
                  </a:lnTo>
                  <a:lnTo>
                    <a:pt x="643" y="1290"/>
                  </a:lnTo>
                  <a:lnTo>
                    <a:pt x="582" y="1287"/>
                  </a:lnTo>
                  <a:lnTo>
                    <a:pt x="521" y="1279"/>
                  </a:lnTo>
                  <a:lnTo>
                    <a:pt x="462" y="1265"/>
                  </a:lnTo>
                  <a:lnTo>
                    <a:pt x="406" y="1246"/>
                  </a:lnTo>
                  <a:lnTo>
                    <a:pt x="352" y="1222"/>
                  </a:lnTo>
                  <a:lnTo>
                    <a:pt x="301" y="1193"/>
                  </a:lnTo>
                  <a:lnTo>
                    <a:pt x="254" y="1159"/>
                  </a:lnTo>
                  <a:lnTo>
                    <a:pt x="209" y="1123"/>
                  </a:lnTo>
                  <a:lnTo>
                    <a:pt x="169" y="1082"/>
                  </a:lnTo>
                  <a:lnTo>
                    <a:pt x="131" y="1037"/>
                  </a:lnTo>
                  <a:lnTo>
                    <a:pt x="98" y="988"/>
                  </a:lnTo>
                  <a:lnTo>
                    <a:pt x="70" y="937"/>
                  </a:lnTo>
                  <a:lnTo>
                    <a:pt x="45" y="884"/>
                  </a:lnTo>
                  <a:lnTo>
                    <a:pt x="26" y="828"/>
                  </a:lnTo>
                  <a:lnTo>
                    <a:pt x="13" y="768"/>
                  </a:lnTo>
                  <a:lnTo>
                    <a:pt x="3" y="708"/>
                  </a:lnTo>
                  <a:lnTo>
                    <a:pt x="0" y="645"/>
                  </a:lnTo>
                  <a:lnTo>
                    <a:pt x="3" y="583"/>
                  </a:lnTo>
                  <a:lnTo>
                    <a:pt x="13" y="523"/>
                  </a:lnTo>
                  <a:lnTo>
                    <a:pt x="26" y="463"/>
                  </a:lnTo>
                  <a:lnTo>
                    <a:pt x="45" y="407"/>
                  </a:lnTo>
                  <a:lnTo>
                    <a:pt x="70" y="353"/>
                  </a:lnTo>
                  <a:lnTo>
                    <a:pt x="98" y="302"/>
                  </a:lnTo>
                  <a:lnTo>
                    <a:pt x="131" y="254"/>
                  </a:lnTo>
                  <a:lnTo>
                    <a:pt x="169" y="209"/>
                  </a:lnTo>
                  <a:lnTo>
                    <a:pt x="209" y="168"/>
                  </a:lnTo>
                  <a:lnTo>
                    <a:pt x="254" y="130"/>
                  </a:lnTo>
                  <a:lnTo>
                    <a:pt x="301" y="98"/>
                  </a:lnTo>
                  <a:lnTo>
                    <a:pt x="352" y="69"/>
                  </a:lnTo>
                  <a:lnTo>
                    <a:pt x="406" y="44"/>
                  </a:lnTo>
                  <a:lnTo>
                    <a:pt x="462" y="26"/>
                  </a:lnTo>
                  <a:lnTo>
                    <a:pt x="521" y="12"/>
                  </a:lnTo>
                  <a:lnTo>
                    <a:pt x="582" y="2"/>
                  </a:lnTo>
                  <a:lnTo>
                    <a:pt x="6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9" name="Freeform 299"/>
            <p:cNvSpPr/>
            <p:nvPr/>
          </p:nvSpPr>
          <p:spPr bwMode="auto">
            <a:xfrm>
              <a:off x="7458076" y="3687763"/>
              <a:ext cx="101600" cy="100013"/>
            </a:xfrm>
            <a:custGeom>
              <a:avLst/>
              <a:gdLst>
                <a:gd name="T0" fmla="*/ 285 w 572"/>
                <a:gd name="T1" fmla="*/ 0 h 573"/>
                <a:gd name="T2" fmla="*/ 328 w 572"/>
                <a:gd name="T3" fmla="*/ 3 h 573"/>
                <a:gd name="T4" fmla="*/ 369 w 572"/>
                <a:gd name="T5" fmla="*/ 12 h 573"/>
                <a:gd name="T6" fmla="*/ 406 w 572"/>
                <a:gd name="T7" fmla="*/ 26 h 573"/>
                <a:gd name="T8" fmla="*/ 441 w 572"/>
                <a:gd name="T9" fmla="*/ 46 h 573"/>
                <a:gd name="T10" fmla="*/ 473 w 572"/>
                <a:gd name="T11" fmla="*/ 70 h 573"/>
                <a:gd name="T12" fmla="*/ 501 w 572"/>
                <a:gd name="T13" fmla="*/ 98 h 573"/>
                <a:gd name="T14" fmla="*/ 526 w 572"/>
                <a:gd name="T15" fmla="*/ 131 h 573"/>
                <a:gd name="T16" fmla="*/ 545 w 572"/>
                <a:gd name="T17" fmla="*/ 166 h 573"/>
                <a:gd name="T18" fmla="*/ 559 w 572"/>
                <a:gd name="T19" fmla="*/ 203 h 573"/>
                <a:gd name="T20" fmla="*/ 569 w 572"/>
                <a:gd name="T21" fmla="*/ 244 h 573"/>
                <a:gd name="T22" fmla="*/ 572 w 572"/>
                <a:gd name="T23" fmla="*/ 286 h 573"/>
                <a:gd name="T24" fmla="*/ 569 w 572"/>
                <a:gd name="T25" fmla="*/ 328 h 573"/>
                <a:gd name="T26" fmla="*/ 559 w 572"/>
                <a:gd name="T27" fmla="*/ 369 h 573"/>
                <a:gd name="T28" fmla="*/ 545 w 572"/>
                <a:gd name="T29" fmla="*/ 407 h 573"/>
                <a:gd name="T30" fmla="*/ 526 w 572"/>
                <a:gd name="T31" fmla="*/ 442 h 573"/>
                <a:gd name="T32" fmla="*/ 501 w 572"/>
                <a:gd name="T33" fmla="*/ 475 h 573"/>
                <a:gd name="T34" fmla="*/ 473 w 572"/>
                <a:gd name="T35" fmla="*/ 502 h 573"/>
                <a:gd name="T36" fmla="*/ 441 w 572"/>
                <a:gd name="T37" fmla="*/ 527 h 573"/>
                <a:gd name="T38" fmla="*/ 406 w 572"/>
                <a:gd name="T39" fmla="*/ 546 h 573"/>
                <a:gd name="T40" fmla="*/ 369 w 572"/>
                <a:gd name="T41" fmla="*/ 561 h 573"/>
                <a:gd name="T42" fmla="*/ 328 w 572"/>
                <a:gd name="T43" fmla="*/ 570 h 573"/>
                <a:gd name="T44" fmla="*/ 285 w 572"/>
                <a:gd name="T45" fmla="*/ 573 h 573"/>
                <a:gd name="T46" fmla="*/ 244 w 572"/>
                <a:gd name="T47" fmla="*/ 570 h 573"/>
                <a:gd name="T48" fmla="*/ 203 w 572"/>
                <a:gd name="T49" fmla="*/ 561 h 573"/>
                <a:gd name="T50" fmla="*/ 166 w 572"/>
                <a:gd name="T51" fmla="*/ 546 h 573"/>
                <a:gd name="T52" fmla="*/ 131 w 572"/>
                <a:gd name="T53" fmla="*/ 527 h 573"/>
                <a:gd name="T54" fmla="*/ 98 w 572"/>
                <a:gd name="T55" fmla="*/ 502 h 573"/>
                <a:gd name="T56" fmla="*/ 71 w 572"/>
                <a:gd name="T57" fmla="*/ 475 h 573"/>
                <a:gd name="T58" fmla="*/ 46 w 572"/>
                <a:gd name="T59" fmla="*/ 442 h 573"/>
                <a:gd name="T60" fmla="*/ 27 w 572"/>
                <a:gd name="T61" fmla="*/ 407 h 573"/>
                <a:gd name="T62" fmla="*/ 13 w 572"/>
                <a:gd name="T63" fmla="*/ 369 h 573"/>
                <a:gd name="T64" fmla="*/ 3 w 572"/>
                <a:gd name="T65" fmla="*/ 328 h 573"/>
                <a:gd name="T66" fmla="*/ 0 w 572"/>
                <a:gd name="T67" fmla="*/ 286 h 573"/>
                <a:gd name="T68" fmla="*/ 143 w 572"/>
                <a:gd name="T69" fmla="*/ 286 h 573"/>
                <a:gd name="T70" fmla="*/ 146 w 572"/>
                <a:gd name="T71" fmla="*/ 315 h 573"/>
                <a:gd name="T72" fmla="*/ 154 w 572"/>
                <a:gd name="T73" fmla="*/ 342 h 573"/>
                <a:gd name="T74" fmla="*/ 168 w 572"/>
                <a:gd name="T75" fmla="*/ 366 h 573"/>
                <a:gd name="T76" fmla="*/ 185 w 572"/>
                <a:gd name="T77" fmla="*/ 388 h 573"/>
                <a:gd name="T78" fmla="*/ 206 w 572"/>
                <a:gd name="T79" fmla="*/ 405 h 573"/>
                <a:gd name="T80" fmla="*/ 231 w 572"/>
                <a:gd name="T81" fmla="*/ 418 h 573"/>
                <a:gd name="T82" fmla="*/ 257 w 572"/>
                <a:gd name="T83" fmla="*/ 427 h 573"/>
                <a:gd name="T84" fmla="*/ 285 w 572"/>
                <a:gd name="T85" fmla="*/ 430 h 573"/>
                <a:gd name="T86" fmla="*/ 315 w 572"/>
                <a:gd name="T87" fmla="*/ 427 h 573"/>
                <a:gd name="T88" fmla="*/ 341 w 572"/>
                <a:gd name="T89" fmla="*/ 418 h 573"/>
                <a:gd name="T90" fmla="*/ 366 w 572"/>
                <a:gd name="T91" fmla="*/ 405 h 573"/>
                <a:gd name="T92" fmla="*/ 387 w 572"/>
                <a:gd name="T93" fmla="*/ 388 h 573"/>
                <a:gd name="T94" fmla="*/ 404 w 572"/>
                <a:gd name="T95" fmla="*/ 366 h 573"/>
                <a:gd name="T96" fmla="*/ 418 w 572"/>
                <a:gd name="T97" fmla="*/ 342 h 573"/>
                <a:gd name="T98" fmla="*/ 426 w 572"/>
                <a:gd name="T99" fmla="*/ 315 h 573"/>
                <a:gd name="T100" fmla="*/ 429 w 572"/>
                <a:gd name="T101" fmla="*/ 286 h 573"/>
                <a:gd name="T102" fmla="*/ 426 w 572"/>
                <a:gd name="T103" fmla="*/ 258 h 573"/>
                <a:gd name="T104" fmla="*/ 418 w 572"/>
                <a:gd name="T105" fmla="*/ 231 h 573"/>
                <a:gd name="T106" fmla="*/ 404 w 572"/>
                <a:gd name="T107" fmla="*/ 207 h 573"/>
                <a:gd name="T108" fmla="*/ 387 w 572"/>
                <a:gd name="T109" fmla="*/ 185 h 573"/>
                <a:gd name="T110" fmla="*/ 366 w 572"/>
                <a:gd name="T111" fmla="*/ 168 h 573"/>
                <a:gd name="T112" fmla="*/ 341 w 572"/>
                <a:gd name="T113" fmla="*/ 154 h 573"/>
                <a:gd name="T114" fmla="*/ 315 w 572"/>
                <a:gd name="T115" fmla="*/ 146 h 573"/>
                <a:gd name="T116" fmla="*/ 285 w 572"/>
                <a:gd name="T117" fmla="*/ 143 h 573"/>
                <a:gd name="T118" fmla="*/ 285 w 572"/>
                <a:gd name="T11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2" h="573">
                  <a:moveTo>
                    <a:pt x="285" y="0"/>
                  </a:moveTo>
                  <a:lnTo>
                    <a:pt x="328" y="3"/>
                  </a:lnTo>
                  <a:lnTo>
                    <a:pt x="369" y="12"/>
                  </a:lnTo>
                  <a:lnTo>
                    <a:pt x="406" y="26"/>
                  </a:lnTo>
                  <a:lnTo>
                    <a:pt x="441" y="46"/>
                  </a:lnTo>
                  <a:lnTo>
                    <a:pt x="473" y="70"/>
                  </a:lnTo>
                  <a:lnTo>
                    <a:pt x="501" y="98"/>
                  </a:lnTo>
                  <a:lnTo>
                    <a:pt x="526" y="131"/>
                  </a:lnTo>
                  <a:lnTo>
                    <a:pt x="545" y="166"/>
                  </a:lnTo>
                  <a:lnTo>
                    <a:pt x="559" y="203"/>
                  </a:lnTo>
                  <a:lnTo>
                    <a:pt x="569" y="244"/>
                  </a:lnTo>
                  <a:lnTo>
                    <a:pt x="572" y="286"/>
                  </a:lnTo>
                  <a:lnTo>
                    <a:pt x="569" y="328"/>
                  </a:lnTo>
                  <a:lnTo>
                    <a:pt x="559" y="369"/>
                  </a:lnTo>
                  <a:lnTo>
                    <a:pt x="545" y="407"/>
                  </a:lnTo>
                  <a:lnTo>
                    <a:pt x="526" y="442"/>
                  </a:lnTo>
                  <a:lnTo>
                    <a:pt x="501" y="475"/>
                  </a:lnTo>
                  <a:lnTo>
                    <a:pt x="473" y="502"/>
                  </a:lnTo>
                  <a:lnTo>
                    <a:pt x="441" y="527"/>
                  </a:lnTo>
                  <a:lnTo>
                    <a:pt x="406" y="546"/>
                  </a:lnTo>
                  <a:lnTo>
                    <a:pt x="369" y="561"/>
                  </a:lnTo>
                  <a:lnTo>
                    <a:pt x="328" y="570"/>
                  </a:lnTo>
                  <a:lnTo>
                    <a:pt x="285" y="573"/>
                  </a:lnTo>
                  <a:lnTo>
                    <a:pt x="244" y="570"/>
                  </a:lnTo>
                  <a:lnTo>
                    <a:pt x="203" y="561"/>
                  </a:lnTo>
                  <a:lnTo>
                    <a:pt x="166" y="546"/>
                  </a:lnTo>
                  <a:lnTo>
                    <a:pt x="131" y="527"/>
                  </a:lnTo>
                  <a:lnTo>
                    <a:pt x="98" y="502"/>
                  </a:lnTo>
                  <a:lnTo>
                    <a:pt x="71" y="475"/>
                  </a:lnTo>
                  <a:lnTo>
                    <a:pt x="46" y="442"/>
                  </a:lnTo>
                  <a:lnTo>
                    <a:pt x="27" y="407"/>
                  </a:lnTo>
                  <a:lnTo>
                    <a:pt x="13" y="369"/>
                  </a:lnTo>
                  <a:lnTo>
                    <a:pt x="3" y="328"/>
                  </a:lnTo>
                  <a:lnTo>
                    <a:pt x="0" y="286"/>
                  </a:lnTo>
                  <a:lnTo>
                    <a:pt x="143" y="286"/>
                  </a:lnTo>
                  <a:lnTo>
                    <a:pt x="146" y="315"/>
                  </a:lnTo>
                  <a:lnTo>
                    <a:pt x="154" y="342"/>
                  </a:lnTo>
                  <a:lnTo>
                    <a:pt x="168" y="366"/>
                  </a:lnTo>
                  <a:lnTo>
                    <a:pt x="185" y="388"/>
                  </a:lnTo>
                  <a:lnTo>
                    <a:pt x="206" y="405"/>
                  </a:lnTo>
                  <a:lnTo>
                    <a:pt x="231" y="418"/>
                  </a:lnTo>
                  <a:lnTo>
                    <a:pt x="257" y="427"/>
                  </a:lnTo>
                  <a:lnTo>
                    <a:pt x="285" y="430"/>
                  </a:lnTo>
                  <a:lnTo>
                    <a:pt x="315" y="427"/>
                  </a:lnTo>
                  <a:lnTo>
                    <a:pt x="341" y="418"/>
                  </a:lnTo>
                  <a:lnTo>
                    <a:pt x="366" y="405"/>
                  </a:lnTo>
                  <a:lnTo>
                    <a:pt x="387" y="388"/>
                  </a:lnTo>
                  <a:lnTo>
                    <a:pt x="404" y="366"/>
                  </a:lnTo>
                  <a:lnTo>
                    <a:pt x="418" y="342"/>
                  </a:lnTo>
                  <a:lnTo>
                    <a:pt x="426" y="315"/>
                  </a:lnTo>
                  <a:lnTo>
                    <a:pt x="429" y="286"/>
                  </a:lnTo>
                  <a:lnTo>
                    <a:pt x="426" y="258"/>
                  </a:lnTo>
                  <a:lnTo>
                    <a:pt x="418" y="231"/>
                  </a:lnTo>
                  <a:lnTo>
                    <a:pt x="404" y="207"/>
                  </a:lnTo>
                  <a:lnTo>
                    <a:pt x="387" y="185"/>
                  </a:lnTo>
                  <a:lnTo>
                    <a:pt x="366" y="168"/>
                  </a:lnTo>
                  <a:lnTo>
                    <a:pt x="341" y="154"/>
                  </a:lnTo>
                  <a:lnTo>
                    <a:pt x="315" y="146"/>
                  </a:lnTo>
                  <a:lnTo>
                    <a:pt x="285" y="143"/>
                  </a:lnTo>
                  <a:lnTo>
                    <a:pt x="2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5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40" name="Freeform 447"/>
          <p:cNvSpPr>
            <a:spLocks noEditPoints="1"/>
          </p:cNvSpPr>
          <p:nvPr/>
        </p:nvSpPr>
        <p:spPr bwMode="auto">
          <a:xfrm>
            <a:off x="3648047" y="3820525"/>
            <a:ext cx="505172" cy="503825"/>
          </a:xfrm>
          <a:custGeom>
            <a:avLst/>
            <a:gdLst>
              <a:gd name="T0" fmla="*/ 1761 w 3376"/>
              <a:gd name="T1" fmla="*/ 1402 h 3366"/>
              <a:gd name="T2" fmla="*/ 1372 w 3376"/>
              <a:gd name="T3" fmla="*/ 1612 h 3366"/>
              <a:gd name="T4" fmla="*/ 1134 w 3376"/>
              <a:gd name="T5" fmla="*/ 1931 h 3366"/>
              <a:gd name="T6" fmla="*/ 1097 w 3376"/>
              <a:gd name="T7" fmla="*/ 2315 h 3366"/>
              <a:gd name="T8" fmla="*/ 1274 w 3376"/>
              <a:gd name="T9" fmla="*/ 2662 h 3366"/>
              <a:gd name="T10" fmla="*/ 1618 w 3376"/>
              <a:gd name="T11" fmla="*/ 2913 h 3366"/>
              <a:gd name="T12" fmla="*/ 2078 w 3376"/>
              <a:gd name="T13" fmla="*/ 3026 h 3366"/>
              <a:gd name="T14" fmla="*/ 2491 w 3376"/>
              <a:gd name="T15" fmla="*/ 2985 h 3366"/>
              <a:gd name="T16" fmla="*/ 2910 w 3376"/>
              <a:gd name="T17" fmla="*/ 2790 h 3366"/>
              <a:gd name="T18" fmla="*/ 3012 w 3376"/>
              <a:gd name="T19" fmla="*/ 2701 h 3366"/>
              <a:gd name="T20" fmla="*/ 3151 w 3376"/>
              <a:gd name="T21" fmla="*/ 2514 h 3366"/>
              <a:gd name="T22" fmla="*/ 3238 w 3376"/>
              <a:gd name="T23" fmla="*/ 2239 h 3366"/>
              <a:gd name="T24" fmla="*/ 3163 w 3376"/>
              <a:gd name="T25" fmla="*/ 1872 h 3366"/>
              <a:gd name="T26" fmla="*/ 2896 w 3376"/>
              <a:gd name="T27" fmla="*/ 1568 h 3366"/>
              <a:gd name="T28" fmla="*/ 2488 w 3376"/>
              <a:gd name="T29" fmla="*/ 1381 h 3366"/>
              <a:gd name="T30" fmla="*/ 1137 w 3376"/>
              <a:gd name="T31" fmla="*/ 149 h 3366"/>
              <a:gd name="T32" fmla="*/ 678 w 3376"/>
              <a:gd name="T33" fmla="*/ 263 h 3366"/>
              <a:gd name="T34" fmla="*/ 333 w 3376"/>
              <a:gd name="T35" fmla="*/ 513 h 3366"/>
              <a:gd name="T36" fmla="*/ 157 w 3376"/>
              <a:gd name="T37" fmla="*/ 860 h 3366"/>
              <a:gd name="T38" fmla="*/ 176 w 3376"/>
              <a:gd name="T39" fmla="*/ 1193 h 3366"/>
              <a:gd name="T40" fmla="*/ 300 w 3376"/>
              <a:gd name="T41" fmla="*/ 1425 h 3366"/>
              <a:gd name="T42" fmla="*/ 434 w 3376"/>
              <a:gd name="T43" fmla="*/ 1564 h 3366"/>
              <a:gd name="T44" fmla="*/ 352 w 3376"/>
              <a:gd name="T45" fmla="*/ 1910 h 3366"/>
              <a:gd name="T46" fmla="*/ 817 w 3376"/>
              <a:gd name="T47" fmla="*/ 1765 h 3366"/>
              <a:gd name="T48" fmla="*/ 960 w 3376"/>
              <a:gd name="T49" fmla="*/ 1801 h 3366"/>
              <a:gd name="T50" fmla="*/ 1141 w 3376"/>
              <a:gd name="T51" fmla="*/ 1630 h 3366"/>
              <a:gd name="T52" fmla="*/ 1499 w 3376"/>
              <a:gd name="T53" fmla="*/ 1348 h 3366"/>
              <a:gd name="T54" fmla="*/ 1978 w 3376"/>
              <a:gd name="T55" fmla="*/ 1204 h 3366"/>
              <a:gd name="T56" fmla="*/ 2304 w 3376"/>
              <a:gd name="T57" fmla="*/ 1093 h 3366"/>
              <a:gd name="T58" fmla="*/ 2252 w 3376"/>
              <a:gd name="T59" fmla="*/ 720 h 3366"/>
              <a:gd name="T60" fmla="*/ 1985 w 3376"/>
              <a:gd name="T61" fmla="*/ 394 h 3366"/>
              <a:gd name="T62" fmla="*/ 1563 w 3376"/>
              <a:gd name="T63" fmla="*/ 190 h 3366"/>
              <a:gd name="T64" fmla="*/ 1313 w 3376"/>
              <a:gd name="T65" fmla="*/ 2 h 3366"/>
              <a:gd name="T66" fmla="*/ 1813 w 3376"/>
              <a:gd name="T67" fmla="*/ 123 h 3366"/>
              <a:gd name="T68" fmla="*/ 2197 w 3376"/>
              <a:gd name="T69" fmla="*/ 393 h 3366"/>
              <a:gd name="T70" fmla="*/ 2413 w 3376"/>
              <a:gd name="T71" fmla="*/ 768 h 3366"/>
              <a:gd name="T72" fmla="*/ 2422 w 3376"/>
              <a:gd name="T73" fmla="*/ 1158 h 3366"/>
              <a:gd name="T74" fmla="*/ 2811 w 3376"/>
              <a:gd name="T75" fmla="*/ 1349 h 3366"/>
              <a:gd name="T76" fmla="*/ 3176 w 3376"/>
              <a:gd name="T77" fmla="*/ 1639 h 3366"/>
              <a:gd name="T78" fmla="*/ 3363 w 3376"/>
              <a:gd name="T79" fmla="*/ 2032 h 3366"/>
              <a:gd name="T80" fmla="*/ 3334 w 3376"/>
              <a:gd name="T81" fmla="*/ 2434 h 3366"/>
              <a:gd name="T82" fmla="*/ 3120 w 3376"/>
              <a:gd name="T83" fmla="*/ 2781 h 3366"/>
              <a:gd name="T84" fmla="*/ 2341 w 3376"/>
              <a:gd name="T85" fmla="*/ 3151 h 3366"/>
              <a:gd name="T86" fmla="*/ 1802 w 3376"/>
              <a:gd name="T87" fmla="*/ 3119 h 3366"/>
              <a:gd name="T88" fmla="*/ 1353 w 3376"/>
              <a:gd name="T89" fmla="*/ 2919 h 3366"/>
              <a:gd name="T90" fmla="*/ 1047 w 3376"/>
              <a:gd name="T91" fmla="*/ 2592 h 3366"/>
              <a:gd name="T92" fmla="*/ 933 w 3376"/>
              <a:gd name="T93" fmla="*/ 2177 h 3366"/>
              <a:gd name="T94" fmla="*/ 828 w 3376"/>
              <a:gd name="T95" fmla="*/ 1916 h 3366"/>
              <a:gd name="T96" fmla="*/ 154 w 3376"/>
              <a:gd name="T97" fmla="*/ 1462 h 3366"/>
              <a:gd name="T98" fmla="*/ 3 w 3376"/>
              <a:gd name="T99" fmla="*/ 1057 h 3366"/>
              <a:gd name="T100" fmla="*/ 80 w 3376"/>
              <a:gd name="T101" fmla="*/ 634 h 3366"/>
              <a:gd name="T102" fmla="*/ 358 w 3376"/>
              <a:gd name="T103" fmla="*/ 288 h 3366"/>
              <a:gd name="T104" fmla="*/ 786 w 3376"/>
              <a:gd name="T105" fmla="*/ 64 h 3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76" h="3366">
                <a:moveTo>
                  <a:pt x="2162" y="1342"/>
                </a:moveTo>
                <a:lnTo>
                  <a:pt x="2078" y="1344"/>
                </a:lnTo>
                <a:lnTo>
                  <a:pt x="1995" y="1351"/>
                </a:lnTo>
                <a:lnTo>
                  <a:pt x="1915" y="1363"/>
                </a:lnTo>
                <a:lnTo>
                  <a:pt x="1837" y="1381"/>
                </a:lnTo>
                <a:lnTo>
                  <a:pt x="1761" y="1402"/>
                </a:lnTo>
                <a:lnTo>
                  <a:pt x="1687" y="1428"/>
                </a:lnTo>
                <a:lnTo>
                  <a:pt x="1618" y="1457"/>
                </a:lnTo>
                <a:lnTo>
                  <a:pt x="1551" y="1490"/>
                </a:lnTo>
                <a:lnTo>
                  <a:pt x="1488" y="1528"/>
                </a:lnTo>
                <a:lnTo>
                  <a:pt x="1429" y="1568"/>
                </a:lnTo>
                <a:lnTo>
                  <a:pt x="1372" y="1612"/>
                </a:lnTo>
                <a:lnTo>
                  <a:pt x="1321" y="1658"/>
                </a:lnTo>
                <a:lnTo>
                  <a:pt x="1274" y="1708"/>
                </a:lnTo>
                <a:lnTo>
                  <a:pt x="1232" y="1760"/>
                </a:lnTo>
                <a:lnTo>
                  <a:pt x="1194" y="1815"/>
                </a:lnTo>
                <a:lnTo>
                  <a:pt x="1162" y="1872"/>
                </a:lnTo>
                <a:lnTo>
                  <a:pt x="1134" y="1931"/>
                </a:lnTo>
                <a:lnTo>
                  <a:pt x="1113" y="1992"/>
                </a:lnTo>
                <a:lnTo>
                  <a:pt x="1097" y="2055"/>
                </a:lnTo>
                <a:lnTo>
                  <a:pt x="1088" y="2119"/>
                </a:lnTo>
                <a:lnTo>
                  <a:pt x="1085" y="2186"/>
                </a:lnTo>
                <a:lnTo>
                  <a:pt x="1088" y="2251"/>
                </a:lnTo>
                <a:lnTo>
                  <a:pt x="1097" y="2315"/>
                </a:lnTo>
                <a:lnTo>
                  <a:pt x="1113" y="2378"/>
                </a:lnTo>
                <a:lnTo>
                  <a:pt x="1134" y="2439"/>
                </a:lnTo>
                <a:lnTo>
                  <a:pt x="1162" y="2499"/>
                </a:lnTo>
                <a:lnTo>
                  <a:pt x="1194" y="2556"/>
                </a:lnTo>
                <a:lnTo>
                  <a:pt x="1232" y="2610"/>
                </a:lnTo>
                <a:lnTo>
                  <a:pt x="1274" y="2662"/>
                </a:lnTo>
                <a:lnTo>
                  <a:pt x="1321" y="2712"/>
                </a:lnTo>
                <a:lnTo>
                  <a:pt x="1372" y="2759"/>
                </a:lnTo>
                <a:lnTo>
                  <a:pt x="1429" y="2802"/>
                </a:lnTo>
                <a:lnTo>
                  <a:pt x="1488" y="2843"/>
                </a:lnTo>
                <a:lnTo>
                  <a:pt x="1551" y="2880"/>
                </a:lnTo>
                <a:lnTo>
                  <a:pt x="1618" y="2913"/>
                </a:lnTo>
                <a:lnTo>
                  <a:pt x="1687" y="2942"/>
                </a:lnTo>
                <a:lnTo>
                  <a:pt x="1761" y="2968"/>
                </a:lnTo>
                <a:lnTo>
                  <a:pt x="1837" y="2989"/>
                </a:lnTo>
                <a:lnTo>
                  <a:pt x="1915" y="3007"/>
                </a:lnTo>
                <a:lnTo>
                  <a:pt x="1995" y="3019"/>
                </a:lnTo>
                <a:lnTo>
                  <a:pt x="2078" y="3026"/>
                </a:lnTo>
                <a:lnTo>
                  <a:pt x="2162" y="3028"/>
                </a:lnTo>
                <a:lnTo>
                  <a:pt x="2227" y="3027"/>
                </a:lnTo>
                <a:lnTo>
                  <a:pt x="2293" y="3022"/>
                </a:lnTo>
                <a:lnTo>
                  <a:pt x="2360" y="3013"/>
                </a:lnTo>
                <a:lnTo>
                  <a:pt x="2426" y="3001"/>
                </a:lnTo>
                <a:lnTo>
                  <a:pt x="2491" y="2985"/>
                </a:lnTo>
                <a:lnTo>
                  <a:pt x="2554" y="2967"/>
                </a:lnTo>
                <a:lnTo>
                  <a:pt x="2614" y="2944"/>
                </a:lnTo>
                <a:lnTo>
                  <a:pt x="3031" y="3106"/>
                </a:lnTo>
                <a:lnTo>
                  <a:pt x="2902" y="2796"/>
                </a:lnTo>
                <a:lnTo>
                  <a:pt x="2904" y="2795"/>
                </a:lnTo>
                <a:lnTo>
                  <a:pt x="2910" y="2790"/>
                </a:lnTo>
                <a:lnTo>
                  <a:pt x="2921" y="2783"/>
                </a:lnTo>
                <a:lnTo>
                  <a:pt x="2934" y="2773"/>
                </a:lnTo>
                <a:lnTo>
                  <a:pt x="2950" y="2758"/>
                </a:lnTo>
                <a:lnTo>
                  <a:pt x="2969" y="2742"/>
                </a:lnTo>
                <a:lnTo>
                  <a:pt x="2989" y="2724"/>
                </a:lnTo>
                <a:lnTo>
                  <a:pt x="3012" y="2701"/>
                </a:lnTo>
                <a:lnTo>
                  <a:pt x="3035" y="2677"/>
                </a:lnTo>
                <a:lnTo>
                  <a:pt x="3058" y="2649"/>
                </a:lnTo>
                <a:lnTo>
                  <a:pt x="3083" y="2619"/>
                </a:lnTo>
                <a:lnTo>
                  <a:pt x="3106" y="2587"/>
                </a:lnTo>
                <a:lnTo>
                  <a:pt x="3130" y="2552"/>
                </a:lnTo>
                <a:lnTo>
                  <a:pt x="3151" y="2514"/>
                </a:lnTo>
                <a:lnTo>
                  <a:pt x="3173" y="2474"/>
                </a:lnTo>
                <a:lnTo>
                  <a:pt x="3191" y="2431"/>
                </a:lnTo>
                <a:lnTo>
                  <a:pt x="3208" y="2386"/>
                </a:lnTo>
                <a:lnTo>
                  <a:pt x="3221" y="2339"/>
                </a:lnTo>
                <a:lnTo>
                  <a:pt x="3230" y="2290"/>
                </a:lnTo>
                <a:lnTo>
                  <a:pt x="3238" y="2239"/>
                </a:lnTo>
                <a:lnTo>
                  <a:pt x="3240" y="2186"/>
                </a:lnTo>
                <a:lnTo>
                  <a:pt x="3237" y="2119"/>
                </a:lnTo>
                <a:lnTo>
                  <a:pt x="3226" y="2055"/>
                </a:lnTo>
                <a:lnTo>
                  <a:pt x="3211" y="1992"/>
                </a:lnTo>
                <a:lnTo>
                  <a:pt x="3189" y="1931"/>
                </a:lnTo>
                <a:lnTo>
                  <a:pt x="3163" y="1872"/>
                </a:lnTo>
                <a:lnTo>
                  <a:pt x="3130" y="1814"/>
                </a:lnTo>
                <a:lnTo>
                  <a:pt x="3093" y="1760"/>
                </a:lnTo>
                <a:lnTo>
                  <a:pt x="3050" y="1708"/>
                </a:lnTo>
                <a:lnTo>
                  <a:pt x="3003" y="1658"/>
                </a:lnTo>
                <a:lnTo>
                  <a:pt x="2951" y="1611"/>
                </a:lnTo>
                <a:lnTo>
                  <a:pt x="2896" y="1568"/>
                </a:lnTo>
                <a:lnTo>
                  <a:pt x="2837" y="1527"/>
                </a:lnTo>
                <a:lnTo>
                  <a:pt x="2773" y="1490"/>
                </a:lnTo>
                <a:lnTo>
                  <a:pt x="2706" y="1457"/>
                </a:lnTo>
                <a:lnTo>
                  <a:pt x="2637" y="1428"/>
                </a:lnTo>
                <a:lnTo>
                  <a:pt x="2563" y="1402"/>
                </a:lnTo>
                <a:lnTo>
                  <a:pt x="2488" y="1381"/>
                </a:lnTo>
                <a:lnTo>
                  <a:pt x="2409" y="1363"/>
                </a:lnTo>
                <a:lnTo>
                  <a:pt x="2329" y="1351"/>
                </a:lnTo>
                <a:lnTo>
                  <a:pt x="2246" y="1344"/>
                </a:lnTo>
                <a:lnTo>
                  <a:pt x="2162" y="1342"/>
                </a:lnTo>
                <a:close/>
                <a:moveTo>
                  <a:pt x="1221" y="146"/>
                </a:moveTo>
                <a:lnTo>
                  <a:pt x="1137" y="149"/>
                </a:lnTo>
                <a:lnTo>
                  <a:pt x="1055" y="157"/>
                </a:lnTo>
                <a:lnTo>
                  <a:pt x="974" y="169"/>
                </a:lnTo>
                <a:lnTo>
                  <a:pt x="896" y="186"/>
                </a:lnTo>
                <a:lnTo>
                  <a:pt x="820" y="208"/>
                </a:lnTo>
                <a:lnTo>
                  <a:pt x="748" y="233"/>
                </a:lnTo>
                <a:lnTo>
                  <a:pt x="678" y="263"/>
                </a:lnTo>
                <a:lnTo>
                  <a:pt x="610" y="296"/>
                </a:lnTo>
                <a:lnTo>
                  <a:pt x="548" y="332"/>
                </a:lnTo>
                <a:lnTo>
                  <a:pt x="488" y="373"/>
                </a:lnTo>
                <a:lnTo>
                  <a:pt x="432" y="417"/>
                </a:lnTo>
                <a:lnTo>
                  <a:pt x="380" y="463"/>
                </a:lnTo>
                <a:lnTo>
                  <a:pt x="333" y="513"/>
                </a:lnTo>
                <a:lnTo>
                  <a:pt x="291" y="566"/>
                </a:lnTo>
                <a:lnTo>
                  <a:pt x="253" y="621"/>
                </a:lnTo>
                <a:lnTo>
                  <a:pt x="221" y="677"/>
                </a:lnTo>
                <a:lnTo>
                  <a:pt x="194" y="736"/>
                </a:lnTo>
                <a:lnTo>
                  <a:pt x="172" y="798"/>
                </a:lnTo>
                <a:lnTo>
                  <a:pt x="157" y="860"/>
                </a:lnTo>
                <a:lnTo>
                  <a:pt x="148" y="925"/>
                </a:lnTo>
                <a:lnTo>
                  <a:pt x="145" y="990"/>
                </a:lnTo>
                <a:lnTo>
                  <a:pt x="147" y="1044"/>
                </a:lnTo>
                <a:lnTo>
                  <a:pt x="153" y="1095"/>
                </a:lnTo>
                <a:lnTo>
                  <a:pt x="163" y="1145"/>
                </a:lnTo>
                <a:lnTo>
                  <a:pt x="176" y="1193"/>
                </a:lnTo>
                <a:lnTo>
                  <a:pt x="193" y="1238"/>
                </a:lnTo>
                <a:lnTo>
                  <a:pt x="211" y="1279"/>
                </a:lnTo>
                <a:lnTo>
                  <a:pt x="232" y="1319"/>
                </a:lnTo>
                <a:lnTo>
                  <a:pt x="254" y="1357"/>
                </a:lnTo>
                <a:lnTo>
                  <a:pt x="277" y="1392"/>
                </a:lnTo>
                <a:lnTo>
                  <a:pt x="300" y="1425"/>
                </a:lnTo>
                <a:lnTo>
                  <a:pt x="325" y="1454"/>
                </a:lnTo>
                <a:lnTo>
                  <a:pt x="349" y="1482"/>
                </a:lnTo>
                <a:lnTo>
                  <a:pt x="372" y="1507"/>
                </a:lnTo>
                <a:lnTo>
                  <a:pt x="394" y="1529"/>
                </a:lnTo>
                <a:lnTo>
                  <a:pt x="415" y="1547"/>
                </a:lnTo>
                <a:lnTo>
                  <a:pt x="434" y="1564"/>
                </a:lnTo>
                <a:lnTo>
                  <a:pt x="449" y="1577"/>
                </a:lnTo>
                <a:lnTo>
                  <a:pt x="464" y="1588"/>
                </a:lnTo>
                <a:lnTo>
                  <a:pt x="473" y="1595"/>
                </a:lnTo>
                <a:lnTo>
                  <a:pt x="480" y="1601"/>
                </a:lnTo>
                <a:lnTo>
                  <a:pt x="482" y="1602"/>
                </a:lnTo>
                <a:lnTo>
                  <a:pt x="352" y="1910"/>
                </a:lnTo>
                <a:lnTo>
                  <a:pt x="761" y="1750"/>
                </a:lnTo>
                <a:lnTo>
                  <a:pt x="764" y="1750"/>
                </a:lnTo>
                <a:lnTo>
                  <a:pt x="771" y="1753"/>
                </a:lnTo>
                <a:lnTo>
                  <a:pt x="783" y="1756"/>
                </a:lnTo>
                <a:lnTo>
                  <a:pt x="799" y="1760"/>
                </a:lnTo>
                <a:lnTo>
                  <a:pt x="817" y="1765"/>
                </a:lnTo>
                <a:lnTo>
                  <a:pt x="839" y="1771"/>
                </a:lnTo>
                <a:lnTo>
                  <a:pt x="861" y="1778"/>
                </a:lnTo>
                <a:lnTo>
                  <a:pt x="885" y="1784"/>
                </a:lnTo>
                <a:lnTo>
                  <a:pt x="911" y="1790"/>
                </a:lnTo>
                <a:lnTo>
                  <a:pt x="935" y="1796"/>
                </a:lnTo>
                <a:lnTo>
                  <a:pt x="960" y="1801"/>
                </a:lnTo>
                <a:lnTo>
                  <a:pt x="982" y="1805"/>
                </a:lnTo>
                <a:lnTo>
                  <a:pt x="1004" y="1808"/>
                </a:lnTo>
                <a:lnTo>
                  <a:pt x="1023" y="1810"/>
                </a:lnTo>
                <a:lnTo>
                  <a:pt x="1057" y="1748"/>
                </a:lnTo>
                <a:lnTo>
                  <a:pt x="1097" y="1688"/>
                </a:lnTo>
                <a:lnTo>
                  <a:pt x="1141" y="1630"/>
                </a:lnTo>
                <a:lnTo>
                  <a:pt x="1191" y="1575"/>
                </a:lnTo>
                <a:lnTo>
                  <a:pt x="1245" y="1524"/>
                </a:lnTo>
                <a:lnTo>
                  <a:pt x="1302" y="1475"/>
                </a:lnTo>
                <a:lnTo>
                  <a:pt x="1365" y="1429"/>
                </a:lnTo>
                <a:lnTo>
                  <a:pt x="1431" y="1387"/>
                </a:lnTo>
                <a:lnTo>
                  <a:pt x="1499" y="1348"/>
                </a:lnTo>
                <a:lnTo>
                  <a:pt x="1572" y="1313"/>
                </a:lnTo>
                <a:lnTo>
                  <a:pt x="1648" y="1283"/>
                </a:lnTo>
                <a:lnTo>
                  <a:pt x="1727" y="1256"/>
                </a:lnTo>
                <a:lnTo>
                  <a:pt x="1808" y="1234"/>
                </a:lnTo>
                <a:lnTo>
                  <a:pt x="1892" y="1217"/>
                </a:lnTo>
                <a:lnTo>
                  <a:pt x="1978" y="1204"/>
                </a:lnTo>
                <a:lnTo>
                  <a:pt x="2065" y="1197"/>
                </a:lnTo>
                <a:lnTo>
                  <a:pt x="2156" y="1194"/>
                </a:lnTo>
                <a:lnTo>
                  <a:pt x="2217" y="1195"/>
                </a:lnTo>
                <a:lnTo>
                  <a:pt x="2279" y="1199"/>
                </a:lnTo>
                <a:lnTo>
                  <a:pt x="2293" y="1147"/>
                </a:lnTo>
                <a:lnTo>
                  <a:pt x="2304" y="1093"/>
                </a:lnTo>
                <a:lnTo>
                  <a:pt x="2312" y="1039"/>
                </a:lnTo>
                <a:lnTo>
                  <a:pt x="2314" y="983"/>
                </a:lnTo>
                <a:lnTo>
                  <a:pt x="2307" y="915"/>
                </a:lnTo>
                <a:lnTo>
                  <a:pt x="2295" y="849"/>
                </a:lnTo>
                <a:lnTo>
                  <a:pt x="2277" y="783"/>
                </a:lnTo>
                <a:lnTo>
                  <a:pt x="2252" y="720"/>
                </a:lnTo>
                <a:lnTo>
                  <a:pt x="2220" y="660"/>
                </a:lnTo>
                <a:lnTo>
                  <a:pt x="2184" y="600"/>
                </a:lnTo>
                <a:lnTo>
                  <a:pt x="2142" y="544"/>
                </a:lnTo>
                <a:lnTo>
                  <a:pt x="2094" y="491"/>
                </a:lnTo>
                <a:lnTo>
                  <a:pt x="2043" y="441"/>
                </a:lnTo>
                <a:lnTo>
                  <a:pt x="1985" y="394"/>
                </a:lnTo>
                <a:lnTo>
                  <a:pt x="1925" y="350"/>
                </a:lnTo>
                <a:lnTo>
                  <a:pt x="1859" y="310"/>
                </a:lnTo>
                <a:lnTo>
                  <a:pt x="1791" y="273"/>
                </a:lnTo>
                <a:lnTo>
                  <a:pt x="1718" y="241"/>
                </a:lnTo>
                <a:lnTo>
                  <a:pt x="1642" y="213"/>
                </a:lnTo>
                <a:lnTo>
                  <a:pt x="1563" y="190"/>
                </a:lnTo>
                <a:lnTo>
                  <a:pt x="1481" y="171"/>
                </a:lnTo>
                <a:lnTo>
                  <a:pt x="1397" y="158"/>
                </a:lnTo>
                <a:lnTo>
                  <a:pt x="1311" y="149"/>
                </a:lnTo>
                <a:lnTo>
                  <a:pt x="1221" y="146"/>
                </a:lnTo>
                <a:close/>
                <a:moveTo>
                  <a:pt x="1221" y="0"/>
                </a:moveTo>
                <a:lnTo>
                  <a:pt x="1313" y="2"/>
                </a:lnTo>
                <a:lnTo>
                  <a:pt x="1402" y="10"/>
                </a:lnTo>
                <a:lnTo>
                  <a:pt x="1489" y="24"/>
                </a:lnTo>
                <a:lnTo>
                  <a:pt x="1574" y="42"/>
                </a:lnTo>
                <a:lnTo>
                  <a:pt x="1656" y="64"/>
                </a:lnTo>
                <a:lnTo>
                  <a:pt x="1736" y="91"/>
                </a:lnTo>
                <a:lnTo>
                  <a:pt x="1813" y="123"/>
                </a:lnTo>
                <a:lnTo>
                  <a:pt x="1886" y="159"/>
                </a:lnTo>
                <a:lnTo>
                  <a:pt x="1957" y="198"/>
                </a:lnTo>
                <a:lnTo>
                  <a:pt x="2022" y="241"/>
                </a:lnTo>
                <a:lnTo>
                  <a:pt x="2085" y="288"/>
                </a:lnTo>
                <a:lnTo>
                  <a:pt x="2143" y="339"/>
                </a:lnTo>
                <a:lnTo>
                  <a:pt x="2197" y="393"/>
                </a:lnTo>
                <a:lnTo>
                  <a:pt x="2246" y="449"/>
                </a:lnTo>
                <a:lnTo>
                  <a:pt x="2290" y="508"/>
                </a:lnTo>
                <a:lnTo>
                  <a:pt x="2329" y="570"/>
                </a:lnTo>
                <a:lnTo>
                  <a:pt x="2363" y="634"/>
                </a:lnTo>
                <a:lnTo>
                  <a:pt x="2390" y="701"/>
                </a:lnTo>
                <a:lnTo>
                  <a:pt x="2413" y="768"/>
                </a:lnTo>
                <a:lnTo>
                  <a:pt x="2429" y="839"/>
                </a:lnTo>
                <a:lnTo>
                  <a:pt x="2439" y="910"/>
                </a:lnTo>
                <a:lnTo>
                  <a:pt x="2443" y="984"/>
                </a:lnTo>
                <a:lnTo>
                  <a:pt x="2440" y="1041"/>
                </a:lnTo>
                <a:lnTo>
                  <a:pt x="2434" y="1099"/>
                </a:lnTo>
                <a:lnTo>
                  <a:pt x="2422" y="1158"/>
                </a:lnTo>
                <a:lnTo>
                  <a:pt x="2407" y="1216"/>
                </a:lnTo>
                <a:lnTo>
                  <a:pt x="2493" y="1233"/>
                </a:lnTo>
                <a:lnTo>
                  <a:pt x="2577" y="1255"/>
                </a:lnTo>
                <a:lnTo>
                  <a:pt x="2658" y="1283"/>
                </a:lnTo>
                <a:lnTo>
                  <a:pt x="2736" y="1313"/>
                </a:lnTo>
                <a:lnTo>
                  <a:pt x="2811" y="1349"/>
                </a:lnTo>
                <a:lnTo>
                  <a:pt x="2882" y="1388"/>
                </a:lnTo>
                <a:lnTo>
                  <a:pt x="2949" y="1432"/>
                </a:lnTo>
                <a:lnTo>
                  <a:pt x="3012" y="1479"/>
                </a:lnTo>
                <a:lnTo>
                  <a:pt x="3071" y="1529"/>
                </a:lnTo>
                <a:lnTo>
                  <a:pt x="3126" y="1582"/>
                </a:lnTo>
                <a:lnTo>
                  <a:pt x="3176" y="1639"/>
                </a:lnTo>
                <a:lnTo>
                  <a:pt x="3221" y="1699"/>
                </a:lnTo>
                <a:lnTo>
                  <a:pt x="3260" y="1761"/>
                </a:lnTo>
                <a:lnTo>
                  <a:pt x="3295" y="1826"/>
                </a:lnTo>
                <a:lnTo>
                  <a:pt x="3324" y="1892"/>
                </a:lnTo>
                <a:lnTo>
                  <a:pt x="3346" y="1962"/>
                </a:lnTo>
                <a:lnTo>
                  <a:pt x="3363" y="2032"/>
                </a:lnTo>
                <a:lnTo>
                  <a:pt x="3372" y="2105"/>
                </a:lnTo>
                <a:lnTo>
                  <a:pt x="3376" y="2178"/>
                </a:lnTo>
                <a:lnTo>
                  <a:pt x="3373" y="2243"/>
                </a:lnTo>
                <a:lnTo>
                  <a:pt x="3365" y="2307"/>
                </a:lnTo>
                <a:lnTo>
                  <a:pt x="3352" y="2372"/>
                </a:lnTo>
                <a:lnTo>
                  <a:pt x="3334" y="2434"/>
                </a:lnTo>
                <a:lnTo>
                  <a:pt x="3310" y="2495"/>
                </a:lnTo>
                <a:lnTo>
                  <a:pt x="3282" y="2556"/>
                </a:lnTo>
                <a:lnTo>
                  <a:pt x="3249" y="2615"/>
                </a:lnTo>
                <a:lnTo>
                  <a:pt x="3210" y="2672"/>
                </a:lnTo>
                <a:lnTo>
                  <a:pt x="3167" y="2728"/>
                </a:lnTo>
                <a:lnTo>
                  <a:pt x="3120" y="2781"/>
                </a:lnTo>
                <a:lnTo>
                  <a:pt x="3066" y="2832"/>
                </a:lnTo>
                <a:lnTo>
                  <a:pt x="3289" y="3366"/>
                </a:lnTo>
                <a:lnTo>
                  <a:pt x="2614" y="3092"/>
                </a:lnTo>
                <a:lnTo>
                  <a:pt x="2524" y="3117"/>
                </a:lnTo>
                <a:lnTo>
                  <a:pt x="2433" y="3137"/>
                </a:lnTo>
                <a:lnTo>
                  <a:pt x="2341" y="3151"/>
                </a:lnTo>
                <a:lnTo>
                  <a:pt x="2248" y="3159"/>
                </a:lnTo>
                <a:lnTo>
                  <a:pt x="2155" y="3161"/>
                </a:lnTo>
                <a:lnTo>
                  <a:pt x="2063" y="3158"/>
                </a:lnTo>
                <a:lnTo>
                  <a:pt x="1974" y="3151"/>
                </a:lnTo>
                <a:lnTo>
                  <a:pt x="1887" y="3138"/>
                </a:lnTo>
                <a:lnTo>
                  <a:pt x="1802" y="3119"/>
                </a:lnTo>
                <a:lnTo>
                  <a:pt x="1719" y="3097"/>
                </a:lnTo>
                <a:lnTo>
                  <a:pt x="1640" y="3069"/>
                </a:lnTo>
                <a:lnTo>
                  <a:pt x="1563" y="3039"/>
                </a:lnTo>
                <a:lnTo>
                  <a:pt x="1489" y="3003"/>
                </a:lnTo>
                <a:lnTo>
                  <a:pt x="1419" y="2963"/>
                </a:lnTo>
                <a:lnTo>
                  <a:pt x="1353" y="2919"/>
                </a:lnTo>
                <a:lnTo>
                  <a:pt x="1291" y="2873"/>
                </a:lnTo>
                <a:lnTo>
                  <a:pt x="1233" y="2822"/>
                </a:lnTo>
                <a:lnTo>
                  <a:pt x="1179" y="2769"/>
                </a:lnTo>
                <a:lnTo>
                  <a:pt x="1130" y="2712"/>
                </a:lnTo>
                <a:lnTo>
                  <a:pt x="1086" y="2653"/>
                </a:lnTo>
                <a:lnTo>
                  <a:pt x="1047" y="2592"/>
                </a:lnTo>
                <a:lnTo>
                  <a:pt x="1013" y="2527"/>
                </a:lnTo>
                <a:lnTo>
                  <a:pt x="986" y="2461"/>
                </a:lnTo>
                <a:lnTo>
                  <a:pt x="963" y="2392"/>
                </a:lnTo>
                <a:lnTo>
                  <a:pt x="947" y="2323"/>
                </a:lnTo>
                <a:lnTo>
                  <a:pt x="937" y="2251"/>
                </a:lnTo>
                <a:lnTo>
                  <a:pt x="933" y="2177"/>
                </a:lnTo>
                <a:lnTo>
                  <a:pt x="936" y="2118"/>
                </a:lnTo>
                <a:lnTo>
                  <a:pt x="942" y="2060"/>
                </a:lnTo>
                <a:lnTo>
                  <a:pt x="953" y="2002"/>
                </a:lnTo>
                <a:lnTo>
                  <a:pt x="968" y="1945"/>
                </a:lnTo>
                <a:lnTo>
                  <a:pt x="897" y="1931"/>
                </a:lnTo>
                <a:lnTo>
                  <a:pt x="828" y="1916"/>
                </a:lnTo>
                <a:lnTo>
                  <a:pt x="761" y="1896"/>
                </a:lnTo>
                <a:lnTo>
                  <a:pt x="86" y="2170"/>
                </a:lnTo>
                <a:lnTo>
                  <a:pt x="309" y="1636"/>
                </a:lnTo>
                <a:lnTo>
                  <a:pt x="251" y="1581"/>
                </a:lnTo>
                <a:lnTo>
                  <a:pt x="200" y="1522"/>
                </a:lnTo>
                <a:lnTo>
                  <a:pt x="154" y="1462"/>
                </a:lnTo>
                <a:lnTo>
                  <a:pt x="113" y="1399"/>
                </a:lnTo>
                <a:lnTo>
                  <a:pt x="79" y="1334"/>
                </a:lnTo>
                <a:lnTo>
                  <a:pt x="51" y="1267"/>
                </a:lnTo>
                <a:lnTo>
                  <a:pt x="29" y="1199"/>
                </a:lnTo>
                <a:lnTo>
                  <a:pt x="13" y="1128"/>
                </a:lnTo>
                <a:lnTo>
                  <a:pt x="3" y="1057"/>
                </a:lnTo>
                <a:lnTo>
                  <a:pt x="0" y="984"/>
                </a:lnTo>
                <a:lnTo>
                  <a:pt x="3" y="910"/>
                </a:lnTo>
                <a:lnTo>
                  <a:pt x="13" y="839"/>
                </a:lnTo>
                <a:lnTo>
                  <a:pt x="30" y="768"/>
                </a:lnTo>
                <a:lnTo>
                  <a:pt x="52" y="701"/>
                </a:lnTo>
                <a:lnTo>
                  <a:pt x="80" y="634"/>
                </a:lnTo>
                <a:lnTo>
                  <a:pt x="114" y="570"/>
                </a:lnTo>
                <a:lnTo>
                  <a:pt x="153" y="508"/>
                </a:lnTo>
                <a:lnTo>
                  <a:pt x="197" y="449"/>
                </a:lnTo>
                <a:lnTo>
                  <a:pt x="246" y="393"/>
                </a:lnTo>
                <a:lnTo>
                  <a:pt x="299" y="339"/>
                </a:lnTo>
                <a:lnTo>
                  <a:pt x="358" y="288"/>
                </a:lnTo>
                <a:lnTo>
                  <a:pt x="419" y="241"/>
                </a:lnTo>
                <a:lnTo>
                  <a:pt x="486" y="198"/>
                </a:lnTo>
                <a:lnTo>
                  <a:pt x="556" y="159"/>
                </a:lnTo>
                <a:lnTo>
                  <a:pt x="630" y="123"/>
                </a:lnTo>
                <a:lnTo>
                  <a:pt x="706" y="91"/>
                </a:lnTo>
                <a:lnTo>
                  <a:pt x="786" y="64"/>
                </a:lnTo>
                <a:lnTo>
                  <a:pt x="868" y="42"/>
                </a:lnTo>
                <a:lnTo>
                  <a:pt x="953" y="24"/>
                </a:lnTo>
                <a:lnTo>
                  <a:pt x="1040" y="10"/>
                </a:lnTo>
                <a:lnTo>
                  <a:pt x="1130" y="2"/>
                </a:lnTo>
                <a:lnTo>
                  <a:pt x="1221" y="0"/>
                </a:lnTo>
                <a:close/>
              </a:path>
            </a:pathLst>
          </a:custGeom>
          <a:solidFill>
            <a:srgbClr val="E3CAB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rgbClr val="E3CAB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rgbClr val="E3CAB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4582169" y="345292"/>
            <a:ext cx="30276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过程性材料展示</a:t>
            </a:r>
            <a:endParaRPr lang="zh-CN" altLang="en-US" sz="3200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6" name="Freeform 10"/>
          <p:cNvSpPr/>
          <p:nvPr/>
        </p:nvSpPr>
        <p:spPr bwMode="auto">
          <a:xfrm rot="18900000">
            <a:off x="1089660" y="2795905"/>
            <a:ext cx="2026920" cy="1746250"/>
          </a:xfrm>
          <a:custGeom>
            <a:avLst/>
            <a:gdLst>
              <a:gd name="T0" fmla="*/ 108 w 780"/>
              <a:gd name="T1" fmla="*/ 672 h 672"/>
              <a:gd name="T2" fmla="*/ 108 w 780"/>
              <a:gd name="T3" fmla="*/ 282 h 672"/>
              <a:gd name="T4" fmla="*/ 498 w 780"/>
              <a:gd name="T5" fmla="*/ 282 h 672"/>
              <a:gd name="T6" fmla="*/ 780 w 780"/>
              <a:gd name="T7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0" h="672">
                <a:moveTo>
                  <a:pt x="108" y="672"/>
                </a:moveTo>
                <a:cubicBezTo>
                  <a:pt x="0" y="564"/>
                  <a:pt x="0" y="389"/>
                  <a:pt x="108" y="282"/>
                </a:cubicBezTo>
                <a:cubicBezTo>
                  <a:pt x="216" y="174"/>
                  <a:pt x="391" y="174"/>
                  <a:pt x="498" y="282"/>
                </a:cubicBezTo>
                <a:cubicBezTo>
                  <a:pt x="780" y="0"/>
                  <a:pt x="780" y="0"/>
                  <a:pt x="780" y="0"/>
                </a:cubicBezTo>
              </a:path>
            </a:pathLst>
          </a:custGeom>
          <a:noFill/>
          <a:ln w="34925" cap="rnd">
            <a:solidFill>
              <a:srgbClr val="E3CAB4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47" name="图片 46" descr="截屏2022-11-14 21.29.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090" y="775335"/>
            <a:ext cx="3827145" cy="2250440"/>
          </a:xfrm>
          <a:prstGeom prst="rect">
            <a:avLst/>
          </a:prstGeom>
        </p:spPr>
      </p:pic>
      <p:pic>
        <p:nvPicPr>
          <p:cNvPr id="50" name="图片 49" descr="截屏2022-11-14 21.33.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30" y="4986655"/>
            <a:ext cx="3380105" cy="1871345"/>
          </a:xfrm>
          <a:prstGeom prst="rect">
            <a:avLst/>
          </a:prstGeom>
        </p:spPr>
      </p:pic>
      <p:pic>
        <p:nvPicPr>
          <p:cNvPr id="51" name="图片 50" descr="截屏2022-11-14 21.33.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215" y="825500"/>
            <a:ext cx="3205480" cy="2320925"/>
          </a:xfrm>
          <a:prstGeom prst="rect">
            <a:avLst/>
          </a:prstGeom>
        </p:spPr>
      </p:pic>
      <p:pic>
        <p:nvPicPr>
          <p:cNvPr id="52" name="图片 51" descr="截屏2022-11-14 21.34.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5130800"/>
            <a:ext cx="4020820" cy="1587500"/>
          </a:xfrm>
          <a:prstGeom prst="rect">
            <a:avLst/>
          </a:prstGeom>
        </p:spPr>
      </p:pic>
      <p:pic>
        <p:nvPicPr>
          <p:cNvPr id="54" name="图片 53" descr="截屏2022-11-14 21.35.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900" y="1172210"/>
            <a:ext cx="4298315" cy="1456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22" grpId="0" bldLvl="0" animBg="1"/>
      <p:bldP spid="23" grpId="0" bldLvl="0" animBg="1"/>
      <p:bldP spid="29" grpId="0" bldLvl="0" animBg="1"/>
      <p:bldP spid="30" grpId="0" bldLvl="0" animBg="1"/>
      <p:bldP spid="31" grpId="0" bldLvl="0" animBg="1"/>
      <p:bldP spid="35" grpId="0" bldLvl="0" animBg="1"/>
      <p:bldP spid="40" grpId="0" bldLvl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rot="14400000">
            <a:off x="-3647980" y="619468"/>
            <a:ext cx="6200603" cy="5073221"/>
          </a:xfrm>
          <a:prstGeom prst="rtTriangle">
            <a:avLst/>
          </a:prstGeom>
          <a:solidFill>
            <a:srgbClr val="E3CAB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E3CAB4"/>
              </a:solidFill>
              <a:cs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34444" y="2425622"/>
            <a:ext cx="461391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>
                <a:solidFill>
                  <a:srgbClr val="7E7182"/>
                </a:solidFill>
              </a:rPr>
              <a:t>THANK YOU</a:t>
            </a:r>
            <a:endParaRPr kumimoji="1" lang="en-US" altLang="zh-CN" sz="6000">
              <a:solidFill>
                <a:srgbClr val="7E7182"/>
              </a:solidFill>
            </a:endParaRPr>
          </a:p>
        </p:txBody>
      </p:sp>
      <p:sp>
        <p:nvSpPr>
          <p:cNvPr id="15" name="等腰三角形 14"/>
          <p:cNvSpPr/>
          <p:nvPr/>
        </p:nvSpPr>
        <p:spPr>
          <a:xfrm flipV="1">
            <a:off x="11176820" y="-62"/>
            <a:ext cx="1015660" cy="653564"/>
          </a:xfrm>
          <a:prstGeom prst="triangle">
            <a:avLst/>
          </a:prstGeom>
          <a:solidFill>
            <a:srgbClr val="CDB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7669421" flipV="1">
            <a:off x="-2913889" y="1427018"/>
            <a:ext cx="5406735" cy="3664518"/>
          </a:xfrm>
          <a:prstGeom prst="rtTriangle">
            <a:avLst/>
          </a:prstGeom>
          <a:solidFill>
            <a:srgbClr val="E3CAB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j-ea"/>
              <a:ea typeface="+mj-ea"/>
              <a:cs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1167" y="2054088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>
                <a:solidFill>
                  <a:srgbClr val="7E7182"/>
                </a:solidFill>
                <a:latin typeface="+mj-ea"/>
                <a:ea typeface="+mj-ea"/>
              </a:rPr>
              <a:t>目录</a:t>
            </a:r>
            <a:endParaRPr kumimoji="1" lang="zh-CN" altLang="en-US" sz="5400">
              <a:solidFill>
                <a:srgbClr val="7E7182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1074" y="2871461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>
                <a:solidFill>
                  <a:srgbClr val="7E7182"/>
                </a:solidFill>
                <a:latin typeface="+mj-ea"/>
                <a:ea typeface="+mj-ea"/>
                <a:cs typeface="+mn-lt"/>
              </a:rPr>
              <a:t>CONTENTS</a:t>
            </a:r>
            <a:endParaRPr kumimoji="1" lang="en-US" altLang="zh-CN" sz="2400">
              <a:solidFill>
                <a:srgbClr val="7E7182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747030" y="1148259"/>
            <a:ext cx="565954" cy="565954"/>
          </a:xfrm>
          <a:prstGeom prst="ellips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lt"/>
              </a:rPr>
              <a:t>1</a:t>
            </a:r>
            <a:endParaRPr kumimoji="1" lang="en-US" altLang="zh-CN" sz="200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747030" y="2361870"/>
            <a:ext cx="565954" cy="565954"/>
          </a:xfrm>
          <a:prstGeom prst="ellips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lt"/>
              </a:rPr>
              <a:t>2</a:t>
            </a:r>
            <a:endParaRPr kumimoji="1" lang="en-US" altLang="zh-CN" sz="200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747030" y="3575481"/>
            <a:ext cx="565954" cy="565954"/>
          </a:xfrm>
          <a:prstGeom prst="ellips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lt"/>
              </a:rPr>
              <a:t>3</a:t>
            </a:r>
            <a:endParaRPr kumimoji="1" lang="en-US" altLang="zh-CN" sz="200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747030" y="4789092"/>
            <a:ext cx="565954" cy="565954"/>
          </a:xfrm>
          <a:prstGeom prst="ellips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lt"/>
              </a:rPr>
              <a:t>4</a:t>
            </a:r>
            <a:endParaRPr kumimoji="1" lang="en-US" altLang="zh-CN" sz="200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79198" y="1148259"/>
            <a:ext cx="5516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微型课题申报表、结题报告的结构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79197" y="2348241"/>
            <a:ext cx="5516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微型课题申报表、结题报告的撰写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79196" y="357548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>
                <a:solidFill>
                  <a:schemeClr val="tx1"/>
                </a:solidFill>
                <a:latin typeface="+mj-ea"/>
                <a:ea typeface="+mj-ea"/>
              </a:rPr>
              <a:t>过</a:t>
            </a:r>
            <a:r>
              <a:rPr lang="zh-CN" altLang="en-US" sz="2800" dirty="0">
                <a:solidFill>
                  <a:schemeClr val="tx1"/>
                </a:solidFill>
                <a:ea typeface="字魂58号-创中黑" panose="00000500000000000000" pitchFamily="2" charset="-122"/>
              </a:rPr>
              <a:t>程性材料的撰写</a:t>
            </a:r>
            <a:endParaRPr lang="zh-CN" altLang="en-US" sz="2800" dirty="0">
              <a:solidFill>
                <a:schemeClr val="tx1"/>
              </a:solidFill>
              <a:ea typeface="字魂58号-创中黑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79195" y="4775463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过程展示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2"/>
          <p:cNvSpPr/>
          <p:nvPr/>
        </p:nvSpPr>
        <p:spPr>
          <a:xfrm rot="16200000" flipV="1">
            <a:off x="-1099284" y="1444859"/>
            <a:ext cx="6166851" cy="3968283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ea typeface="字魂58号-创中黑" panose="00000500000000000000" pitchFamily="2" charset="-122"/>
              <a:cs typeface="+mn-lt"/>
              <a:sym typeface="字魂58号-创中黑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9535887" y="-1743"/>
            <a:ext cx="2656115" cy="22028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等腰三角形 14"/>
          <p:cNvSpPr/>
          <p:nvPr/>
        </p:nvSpPr>
        <p:spPr>
          <a:xfrm rot="16200000" flipV="1">
            <a:off x="3899720" y="2151953"/>
            <a:ext cx="1015660" cy="653564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ea typeface="字魂58号-创中黑" panose="00000500000000000000" pitchFamily="2" charset="-122"/>
              <a:cs typeface="+mn-lt"/>
              <a:sym typeface="字魂58号-创中黑" panose="00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3578217" y="4767072"/>
            <a:ext cx="1156115" cy="9588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840859" y="1970901"/>
            <a:ext cx="284988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ea typeface="字魂58号-创中黑" panose="00000500000000000000" pitchFamily="2" charset="-122"/>
                <a:cs typeface="+mn-lt"/>
                <a:sym typeface="字魂58号-创中黑" panose="00000500000000000000" pitchFamily="2" charset="-122"/>
              </a:rPr>
              <a:t>PART 01</a:t>
            </a:r>
            <a:endParaRPr lang="en-US" altLang="zh-CN" sz="6000" dirty="0">
              <a:solidFill>
                <a:schemeClr val="tx1">
                  <a:lumMod val="75000"/>
                  <a:lumOff val="25000"/>
                </a:schemeClr>
              </a:solidFill>
              <a:ea typeface="字魂58号-创中黑" panose="00000500000000000000" pitchFamily="2" charset="-122"/>
              <a:cs typeface="+mn-lt"/>
              <a:sym typeface="字魂58号-创中黑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61385" y="3085465"/>
            <a:ext cx="853313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微型课题申报表、结题报告的结构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0445469" y="5500915"/>
            <a:ext cx="1746531" cy="1357087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ea typeface="字魂58号-创中黑" panose="00000500000000000000" pitchFamily="2" charset="-122"/>
              <a:cs typeface="+mn-lt"/>
              <a:sym typeface="字魂58号-创中黑" panose="00000500000000000000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9727812" y="6378595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  <p:bldP spid="17" grpId="0"/>
      <p:bldP spid="18" grpId="0"/>
      <p:bldP spid="2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0" y="635000"/>
            <a:ext cx="2578100" cy="0"/>
          </a:xfrm>
          <a:prstGeom prst="line">
            <a:avLst/>
          </a:prstGeom>
          <a:ln>
            <a:solidFill>
              <a:srgbClr val="E3CAB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427210" y="635000"/>
            <a:ext cx="2718435" cy="0"/>
          </a:xfrm>
          <a:prstGeom prst="line">
            <a:avLst/>
          </a:prstGeom>
          <a:ln>
            <a:solidFill>
              <a:srgbClr val="E3CAB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289175" y="342900"/>
            <a:ext cx="736917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微型课题申报表、结题报告的结构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91735" y="1351915"/>
            <a:ext cx="11995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00000"/>
              </a:lnSpc>
            </a:pPr>
            <a:r>
              <a:rPr lang="zh-CN" altLang="en-US" sz="2000" b="0">
                <a:latin typeface="宋体" charset="0"/>
                <a:cs typeface="宋体" charset="0"/>
              </a:rPr>
              <a:t>课题名称</a:t>
            </a:r>
            <a:endParaRPr lang="zh-CN" altLang="en-US" sz="2000" b="0">
              <a:latin typeface="宋体" charset="0"/>
              <a:cs typeface="宋体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883535" y="2009140"/>
            <a:ext cx="2407920" cy="3455035"/>
            <a:chOff x="4060" y="2791"/>
            <a:chExt cx="3792" cy="5441"/>
          </a:xfrm>
        </p:grpSpPr>
        <p:sp>
          <p:nvSpPr>
            <p:cNvPr id="2" name="文本框 1"/>
            <p:cNvSpPr txBox="1"/>
            <p:nvPr/>
          </p:nvSpPr>
          <p:spPr>
            <a:xfrm>
              <a:off x="4144" y="2791"/>
              <a:ext cx="202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>
                <a:lnSpc>
                  <a:spcPct val="100000"/>
                </a:lnSpc>
              </a:pPr>
              <a:r>
                <a:rPr lang="zh-CN" altLang="en-US" sz="2000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研究背景</a:t>
              </a:r>
              <a:endParaRPr lang="zh-CN" altLang="en-US" sz="2000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060" y="3423"/>
              <a:ext cx="327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>
                <a:lnSpc>
                  <a:spcPct val="100000"/>
                </a:lnSpc>
              </a:pPr>
              <a:r>
                <a:rPr lang="zh-CN" altLang="en-US" sz="2000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核心概念的界定</a:t>
              </a:r>
              <a:endParaRPr lang="zh-CN" altLang="en-US" sz="2000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144" y="4063"/>
              <a:ext cx="370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00000"/>
                </a:lnSpc>
              </a:pPr>
              <a:r>
                <a:rPr lang="zh-CN" altLang="en-US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研 究目 标</a:t>
              </a:r>
              <a:endParaRPr lang="zh-CN" altLang="en-US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176" y="4723"/>
              <a:ext cx="266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00000"/>
                </a:lnSpc>
              </a:pPr>
              <a:r>
                <a:rPr lang="zh-CN" altLang="en-US" sz="2000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研 究内 容</a:t>
              </a:r>
              <a:endParaRPr lang="zh-CN" altLang="en-US" sz="2000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176" y="5383"/>
              <a:ext cx="305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/>
              <a:r>
                <a:rPr lang="zh-CN" altLang="en-US" sz="2000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研 究方 法</a:t>
              </a:r>
              <a:endParaRPr lang="zh-CN" altLang="en-US" sz="2000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176" y="6004"/>
              <a:ext cx="278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研究步骤</a:t>
              </a:r>
              <a:endParaRPr lang="zh-CN" altLang="en-US" sz="2000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149" y="7119"/>
              <a:ext cx="2834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solidFill>
                    <a:srgbClr val="000000"/>
                  </a:solidFill>
                  <a:latin typeface="宋体" charset="0"/>
                  <a:cs typeface="宋体" charset="0"/>
                </a:rPr>
                <a:t>预期成果及呈现方式</a:t>
              </a:r>
              <a:endParaRPr lang="zh-CN" altLang="en-US" sz="2000" b="0">
                <a:solidFill>
                  <a:srgbClr val="000000"/>
                </a:solidFill>
                <a:latin typeface="宋体" charset="0"/>
                <a:cs typeface="宋体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673850" y="2012950"/>
            <a:ext cx="2984500" cy="3974465"/>
            <a:chOff x="10029" y="2797"/>
            <a:chExt cx="4700" cy="6259"/>
          </a:xfrm>
        </p:grpSpPr>
        <p:sp>
          <p:nvSpPr>
            <p:cNvPr id="9" name="文本框 8"/>
            <p:cNvSpPr txBox="1"/>
            <p:nvPr/>
          </p:nvSpPr>
          <p:spPr>
            <a:xfrm>
              <a:off x="10029" y="2797"/>
              <a:ext cx="278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一、研究背景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029" y="3402"/>
              <a:ext cx="470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二、核心概念的界定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029" y="4067"/>
              <a:ext cx="340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三、研究目标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029" y="4674"/>
              <a:ext cx="340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四、研究内容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029" y="5346"/>
              <a:ext cx="2834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五、研究方法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029" y="5946"/>
              <a:ext cx="2834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六、研究步骤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029" y="6551"/>
              <a:ext cx="3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七、研究过程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029" y="7089"/>
              <a:ext cx="3917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altLang="en-US" sz="2000" b="0">
                  <a:latin typeface="宋体" charset="0"/>
                  <a:cs typeface="宋体" charset="0"/>
                </a:rPr>
                <a:t>八、课题研究成果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029" y="7943"/>
              <a:ext cx="4514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l"/>
              <a:r>
                <a:rPr lang="zh-CN" altLang="en-US" sz="2000" b="0">
                  <a:latin typeface="宋体" charset="0"/>
                  <a:cs typeface="宋体" charset="0"/>
                </a:rPr>
                <a:t>九、课题存在问题及今后设想</a:t>
              </a:r>
              <a:endParaRPr lang="zh-CN" altLang="en-US" sz="2000" b="0">
                <a:latin typeface="宋体" charset="0"/>
                <a:cs typeface="宋体" charset="0"/>
              </a:endParaRPr>
            </a:p>
          </p:txBody>
        </p:sp>
      </p:grpSp>
      <p:cxnSp>
        <p:nvCxnSpPr>
          <p:cNvPr id="36" name="直接箭头连接符 35"/>
          <p:cNvCxnSpPr/>
          <p:nvPr/>
        </p:nvCxnSpPr>
        <p:spPr>
          <a:xfrm flipH="1">
            <a:off x="4682490" y="2176145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>
            <a:off x="4694555" y="2550160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4682490" y="2956560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>
            <a:off x="4649470" y="3362960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 flipH="1">
            <a:off x="4649470" y="3796030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 flipH="1">
            <a:off x="4649470" y="4175760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H="1">
            <a:off x="4723130" y="4914900"/>
            <a:ext cx="18846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2"/>
          <p:cNvSpPr/>
          <p:nvPr/>
        </p:nvSpPr>
        <p:spPr>
          <a:xfrm rot="16200000" flipV="1">
            <a:off x="-1099284" y="1444859"/>
            <a:ext cx="6166851" cy="3968283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9535887" y="-1743"/>
            <a:ext cx="2656115" cy="22028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等腰三角形 14"/>
          <p:cNvSpPr/>
          <p:nvPr/>
        </p:nvSpPr>
        <p:spPr>
          <a:xfrm rot="16200000" flipV="1">
            <a:off x="3899720" y="2151953"/>
            <a:ext cx="1015660" cy="653564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3578217" y="4767072"/>
            <a:ext cx="1156115" cy="9588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840859" y="1970901"/>
            <a:ext cx="284988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PART 02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68369" y="3130794"/>
            <a:ext cx="7802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微型课题申报表、结题报告的撰写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0" name="任意多边形 19">
            <a:hlinkClick r:id="rId1" tooltip="" action="ppaction://hlinkfile"/>
          </p:cNvPr>
          <p:cNvSpPr/>
          <p:nvPr/>
        </p:nvSpPr>
        <p:spPr>
          <a:xfrm>
            <a:off x="10445469" y="5500915"/>
            <a:ext cx="1746531" cy="1357087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9727812" y="6378595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165080" y="4966970"/>
          <a:ext cx="1891030" cy="189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2" imgW="1524000" imgH="1524000" progId="Word.Document.12">
                  <p:embed/>
                </p:oleObj>
              </mc:Choice>
              <mc:Fallback>
                <p:oleObj name="" showAsIcon="1" r:id="rId2" imgW="1524000" imgH="1524000" progId="Word.Documen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65080" y="4966970"/>
                        <a:ext cx="1891030" cy="1891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  <p:bldP spid="17" grpId="0"/>
      <p:bldP spid="18" grpId="0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2"/>
          <p:cNvSpPr/>
          <p:nvPr/>
        </p:nvSpPr>
        <p:spPr>
          <a:xfrm rot="16200000" flipV="1">
            <a:off x="-1099284" y="1444859"/>
            <a:ext cx="6166851" cy="3968283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9535887" y="-1743"/>
            <a:ext cx="2656115" cy="22028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等腰三角形 14"/>
          <p:cNvSpPr/>
          <p:nvPr/>
        </p:nvSpPr>
        <p:spPr>
          <a:xfrm rot="16200000" flipV="1">
            <a:off x="3899720" y="2151953"/>
            <a:ext cx="1015660" cy="653564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3578217" y="4767072"/>
            <a:ext cx="1156115" cy="9588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840859" y="1970901"/>
            <a:ext cx="284988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PART 03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40859" y="3038719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kumimoji="1" lang="zh-CN" altLang="en-US" sz="4000">
                <a:latin typeface="+mj-ea"/>
                <a:ea typeface="+mj-ea"/>
                <a:sym typeface="+mn-ea"/>
              </a:rPr>
              <a:t>过</a:t>
            </a:r>
            <a:r>
              <a:rPr lang="zh-CN" altLang="en-US" sz="4000" dirty="0">
                <a:ea typeface="字魂58号-创中黑" panose="00000500000000000000" pitchFamily="2" charset="-122"/>
                <a:sym typeface="+mn-ea"/>
              </a:rPr>
              <a:t>程性材料的撰写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0445469" y="5500915"/>
            <a:ext cx="1746531" cy="1357087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9727812" y="6378595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  <p:bldP spid="17" grpId="0"/>
      <p:bldP spid="18" grpId="0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5"/>
          <p:cNvGrpSpPr/>
          <p:nvPr>
            <p:custDataLst>
              <p:tags r:id="rId1"/>
            </p:custDataLst>
          </p:nvPr>
        </p:nvGrpSpPr>
        <p:grpSpPr>
          <a:xfrm>
            <a:off x="6946393" y="2431932"/>
            <a:ext cx="3473450" cy="761054"/>
            <a:chOff x="1958468" y="4642573"/>
            <a:chExt cx="3473450" cy="761054"/>
          </a:xfrm>
        </p:grpSpPr>
        <p:grpSp>
          <p:nvGrpSpPr>
            <p:cNvPr id="5" name="组合 4"/>
            <p:cNvGrpSpPr/>
            <p:nvPr/>
          </p:nvGrpSpPr>
          <p:grpSpPr>
            <a:xfrm>
              <a:off x="1958468" y="4642573"/>
              <a:ext cx="1155744" cy="761054"/>
              <a:chOff x="1958468" y="4642573"/>
              <a:chExt cx="1155744" cy="761054"/>
            </a:xfrm>
          </p:grpSpPr>
          <p:sp>
            <p:nvSpPr>
              <p:cNvPr id="6" name="Freeform: Shape 19"/>
              <p:cNvSpPr/>
              <p:nvPr/>
            </p:nvSpPr>
            <p:spPr>
              <a:xfrm>
                <a:off x="1958468" y="4642573"/>
                <a:ext cx="1154167" cy="76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2" y="21600"/>
                    </a:moveTo>
                    <a:lnTo>
                      <a:pt x="9202" y="12826"/>
                    </a:lnTo>
                    <a:lnTo>
                      <a:pt x="0" y="12826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2826"/>
                    </a:lnTo>
                  </a:path>
                </a:pathLst>
              </a:custGeom>
              <a:solidFill>
                <a:srgbClr val="E3CAB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0" name="Freeform: Shape 20"/>
              <p:cNvSpPr/>
              <p:nvPr/>
            </p:nvSpPr>
            <p:spPr>
              <a:xfrm>
                <a:off x="2117536" y="4732840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4" name="Arrow: Right 33"/>
              <p:cNvSpPr/>
              <p:nvPr/>
            </p:nvSpPr>
            <p:spPr>
              <a:xfrm rot="5400000">
                <a:off x="2845857" y="4995086"/>
                <a:ext cx="268355" cy="268355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</p:grpSp>
        <p:sp>
          <p:nvSpPr>
            <p:cNvPr id="24" name="Rectangle 43"/>
            <p:cNvSpPr/>
            <p:nvPr/>
          </p:nvSpPr>
          <p:spPr>
            <a:xfrm>
              <a:off x="3112898" y="4956263"/>
              <a:ext cx="2319020" cy="330835"/>
            </a:xfrm>
            <a:prstGeom prst="rect">
              <a:avLst/>
            </a:prstGeom>
          </p:spPr>
          <p:txBody>
            <a:bodyPr wrap="square"/>
            <a:lstStyle/>
            <a:p>
              <a:pPr defTabSz="815340">
                <a:lnSpc>
                  <a:spcPts val="1500"/>
                </a:lnSpc>
                <a:defRPr/>
              </a:pPr>
              <a:r>
                <a:rPr lang="zh-CN" altLang="en-US">
                  <a:solidFill>
                    <a:srgbClr val="000000"/>
                  </a:solidFill>
                  <a:latin typeface="宋体" charset="0"/>
                  <a:cs typeface="宋体" charset="0"/>
                  <a:sym typeface="+mn-ea"/>
                </a:rPr>
                <a:t>活动推介，成果展示。</a:t>
              </a:r>
              <a:endParaRPr lang="zh-CN" altLang="en-US" dirty="0">
                <a:solidFill>
                  <a:srgbClr val="000000"/>
                </a:solidFill>
                <a:latin typeface="宋体" charset="0"/>
                <a:ea typeface="字魂58号-创中黑" panose="00000500000000000000" pitchFamily="2" charset="-122"/>
                <a:cs typeface="宋体" charset="0"/>
                <a:sym typeface="+mn-ea"/>
              </a:endParaRPr>
            </a:p>
          </p:txBody>
        </p:sp>
      </p:grpSp>
      <p:grpSp>
        <p:nvGrpSpPr>
          <p:cNvPr id="33" name="4"/>
          <p:cNvGrpSpPr/>
          <p:nvPr>
            <p:custDataLst>
              <p:tags r:id="rId2"/>
            </p:custDataLst>
          </p:nvPr>
        </p:nvGrpSpPr>
        <p:grpSpPr>
          <a:xfrm>
            <a:off x="6941793" y="1469891"/>
            <a:ext cx="3481705" cy="761056"/>
            <a:chOff x="2816833" y="3992317"/>
            <a:chExt cx="3481705" cy="761055"/>
          </a:xfrm>
        </p:grpSpPr>
        <p:grpSp>
          <p:nvGrpSpPr>
            <p:cNvPr id="29" name="组合 28"/>
            <p:cNvGrpSpPr/>
            <p:nvPr/>
          </p:nvGrpSpPr>
          <p:grpSpPr>
            <a:xfrm>
              <a:off x="2816833" y="3992317"/>
              <a:ext cx="1158906" cy="761055"/>
              <a:chOff x="2816833" y="3992317"/>
              <a:chExt cx="1158906" cy="761055"/>
            </a:xfrm>
          </p:grpSpPr>
          <p:sp>
            <p:nvSpPr>
              <p:cNvPr id="11" name="Freeform: Shape 22"/>
              <p:cNvSpPr/>
              <p:nvPr/>
            </p:nvSpPr>
            <p:spPr>
              <a:xfrm>
                <a:off x="2816833" y="3992317"/>
                <a:ext cx="1154172" cy="76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2" y="21600"/>
                    </a:moveTo>
                    <a:lnTo>
                      <a:pt x="9202" y="12826"/>
                    </a:lnTo>
                    <a:lnTo>
                      <a:pt x="0" y="12826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2826"/>
                    </a:lnTo>
                  </a:path>
                </a:pathLst>
              </a:custGeom>
              <a:solidFill>
                <a:srgbClr val="E3CAB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2" name="Freeform: Shape 23"/>
              <p:cNvSpPr/>
              <p:nvPr/>
            </p:nvSpPr>
            <p:spPr>
              <a:xfrm>
                <a:off x="3005371" y="4090696"/>
                <a:ext cx="194752" cy="23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368" extrusionOk="0">
                    <a:moveTo>
                      <a:pt x="9210" y="17445"/>
                    </a:moveTo>
                    <a:lnTo>
                      <a:pt x="6091" y="18421"/>
                    </a:lnTo>
                    <a:cubicBezTo>
                      <a:pt x="5969" y="18459"/>
                      <a:pt x="5833" y="18428"/>
                      <a:pt x="5754" y="18344"/>
                    </a:cubicBezTo>
                    <a:cubicBezTo>
                      <a:pt x="5352" y="17930"/>
                      <a:pt x="4874" y="17519"/>
                      <a:pt x="4113" y="17070"/>
                    </a:cubicBezTo>
                    <a:cubicBezTo>
                      <a:pt x="3351" y="16622"/>
                      <a:pt x="2722" y="16380"/>
                      <a:pt x="2113" y="16197"/>
                    </a:cubicBezTo>
                    <a:cubicBezTo>
                      <a:pt x="1990" y="16160"/>
                      <a:pt x="1912" y="16066"/>
                      <a:pt x="1920" y="15959"/>
                    </a:cubicBezTo>
                    <a:lnTo>
                      <a:pt x="2107" y="13255"/>
                    </a:lnTo>
                    <a:lnTo>
                      <a:pt x="2945" y="12321"/>
                    </a:lnTo>
                    <a:cubicBezTo>
                      <a:pt x="2945" y="12321"/>
                      <a:pt x="4821" y="12112"/>
                      <a:pt x="7270" y="13556"/>
                    </a:cubicBezTo>
                    <a:cubicBezTo>
                      <a:pt x="9715" y="14998"/>
                      <a:pt x="10050" y="16510"/>
                      <a:pt x="10050" y="16510"/>
                    </a:cubicBezTo>
                    <a:cubicBezTo>
                      <a:pt x="10050" y="16510"/>
                      <a:pt x="9210" y="17445"/>
                      <a:pt x="9210" y="17445"/>
                    </a:cubicBezTo>
                    <a:close/>
                    <a:moveTo>
                      <a:pt x="17932" y="1607"/>
                    </a:moveTo>
                    <a:cubicBezTo>
                      <a:pt x="15041" y="-99"/>
                      <a:pt x="12983" y="-62"/>
                      <a:pt x="12201" y="41"/>
                    </a:cubicBezTo>
                    <a:cubicBezTo>
                      <a:pt x="11981" y="69"/>
                      <a:pt x="11796" y="172"/>
                      <a:pt x="11667" y="317"/>
                    </a:cubicBezTo>
                    <a:lnTo>
                      <a:pt x="4613" y="8201"/>
                    </a:lnTo>
                    <a:lnTo>
                      <a:pt x="1158" y="12064"/>
                    </a:lnTo>
                    <a:cubicBezTo>
                      <a:pt x="735" y="12537"/>
                      <a:pt x="491" y="13098"/>
                      <a:pt x="453" y="13681"/>
                    </a:cubicBezTo>
                    <a:lnTo>
                      <a:pt x="1" y="20638"/>
                    </a:lnTo>
                    <a:cubicBezTo>
                      <a:pt x="-31" y="21139"/>
                      <a:pt x="584" y="21501"/>
                      <a:pt x="1161" y="21322"/>
                    </a:cubicBezTo>
                    <a:lnTo>
                      <a:pt x="9186" y="18835"/>
                    </a:lnTo>
                    <a:cubicBezTo>
                      <a:pt x="9862" y="18625"/>
                      <a:pt x="10450" y="18260"/>
                      <a:pt x="10874" y="17785"/>
                    </a:cubicBezTo>
                    <a:lnTo>
                      <a:pt x="13690" y="14637"/>
                    </a:lnTo>
                    <a:lnTo>
                      <a:pt x="21378" y="6041"/>
                    </a:lnTo>
                    <a:cubicBezTo>
                      <a:pt x="21514" y="5889"/>
                      <a:pt x="21569" y="5704"/>
                      <a:pt x="21531" y="5518"/>
                    </a:cubicBezTo>
                    <a:cubicBezTo>
                      <a:pt x="21403" y="4867"/>
                      <a:pt x="20787" y="3289"/>
                      <a:pt x="17932" y="16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5" name="Arrow: Right 34"/>
              <p:cNvSpPr/>
              <p:nvPr/>
            </p:nvSpPr>
            <p:spPr>
              <a:xfrm rot="5400000">
                <a:off x="3707384" y="4346533"/>
                <a:ext cx="268355" cy="268355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</p:grpSp>
        <p:sp>
          <p:nvSpPr>
            <p:cNvPr id="25" name="Rectangle 44"/>
            <p:cNvSpPr/>
            <p:nvPr/>
          </p:nvSpPr>
          <p:spPr>
            <a:xfrm>
              <a:off x="3971263" y="4217742"/>
              <a:ext cx="2327275" cy="39623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defTabSz="815340">
                <a:lnSpc>
                  <a:spcPts val="1500"/>
                </a:lnSpc>
                <a:defRPr/>
              </a:pPr>
              <a:r>
                <a:rPr lang="zh-CN" altLang="en-US">
                  <a:solidFill>
                    <a:srgbClr val="000000"/>
                  </a:solidFill>
                  <a:latin typeface="宋体" charset="0"/>
                  <a:cs typeface="宋体" charset="0"/>
                  <a:sym typeface="+mn-ea"/>
                </a:rPr>
                <a:t>设计案例，行动实证。</a:t>
              </a:r>
              <a:endParaRPr lang="zh-CN" altLang="en-US" dirty="0">
                <a:solidFill>
                  <a:srgbClr val="000000"/>
                </a:solidFill>
                <a:latin typeface="宋体" charset="0"/>
                <a:ea typeface="字魂58号-创中黑" panose="00000500000000000000" pitchFamily="2" charset="-122"/>
                <a:cs typeface="宋体" charset="0"/>
                <a:sym typeface="+mn-ea"/>
              </a:endParaRPr>
            </a:p>
          </p:txBody>
        </p:sp>
      </p:grpSp>
      <p:grpSp>
        <p:nvGrpSpPr>
          <p:cNvPr id="30" name="3"/>
          <p:cNvGrpSpPr/>
          <p:nvPr>
            <p:custDataLst>
              <p:tags r:id="rId3"/>
            </p:custDataLst>
          </p:nvPr>
        </p:nvGrpSpPr>
        <p:grpSpPr>
          <a:xfrm>
            <a:off x="2268289" y="3228825"/>
            <a:ext cx="3481705" cy="761048"/>
            <a:chOff x="3667194" y="3342061"/>
            <a:chExt cx="3481705" cy="761048"/>
          </a:xfrm>
        </p:grpSpPr>
        <p:sp>
          <p:nvSpPr>
            <p:cNvPr id="13" name="Freeform: Shape 25"/>
            <p:cNvSpPr/>
            <p:nvPr/>
          </p:nvSpPr>
          <p:spPr>
            <a:xfrm>
              <a:off x="3667194" y="3342061"/>
              <a:ext cx="1154172" cy="761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42" y="21600"/>
                  </a:moveTo>
                  <a:lnTo>
                    <a:pt x="9202" y="12827"/>
                  </a:lnTo>
                  <a:lnTo>
                    <a:pt x="0" y="12827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2827"/>
                  </a:lnTo>
                </a:path>
              </a:pathLst>
            </a:custGeom>
            <a:solidFill>
              <a:srgbClr val="E3CAB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sz="400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16" name="Freeform: Shape 26"/>
            <p:cNvSpPr/>
            <p:nvPr/>
          </p:nvSpPr>
          <p:spPr>
            <a:xfrm>
              <a:off x="3818348" y="3450549"/>
              <a:ext cx="230888" cy="230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3" extrusionOk="0">
                  <a:moveTo>
                    <a:pt x="2579" y="8408"/>
                  </a:moveTo>
                  <a:cubicBezTo>
                    <a:pt x="2579" y="5192"/>
                    <a:pt x="5174" y="2587"/>
                    <a:pt x="8377" y="2587"/>
                  </a:cubicBezTo>
                  <a:cubicBezTo>
                    <a:pt x="11581" y="2587"/>
                    <a:pt x="14435" y="5451"/>
                    <a:pt x="14435" y="8668"/>
                  </a:cubicBezTo>
                  <a:cubicBezTo>
                    <a:pt x="14435" y="11882"/>
                    <a:pt x="11838" y="14489"/>
                    <a:pt x="8636" y="14489"/>
                  </a:cubicBezTo>
                  <a:cubicBezTo>
                    <a:pt x="5432" y="14488"/>
                    <a:pt x="2579" y="11622"/>
                    <a:pt x="2579" y="8408"/>
                  </a:cubicBezTo>
                  <a:close/>
                  <a:moveTo>
                    <a:pt x="20915" y="18167"/>
                  </a:moveTo>
                  <a:lnTo>
                    <a:pt x="15797" y="13031"/>
                  </a:lnTo>
                  <a:cubicBezTo>
                    <a:pt x="16569" y="11760"/>
                    <a:pt x="17014" y="10265"/>
                    <a:pt x="17014" y="8668"/>
                  </a:cubicBezTo>
                  <a:cubicBezTo>
                    <a:pt x="17014" y="4023"/>
                    <a:pt x="13004" y="0"/>
                    <a:pt x="8377" y="0"/>
                  </a:cubicBezTo>
                  <a:cubicBezTo>
                    <a:pt x="3750" y="-1"/>
                    <a:pt x="0" y="3764"/>
                    <a:pt x="0" y="8408"/>
                  </a:cubicBezTo>
                  <a:cubicBezTo>
                    <a:pt x="0" y="13051"/>
                    <a:pt x="4010" y="17076"/>
                    <a:pt x="8636" y="17076"/>
                  </a:cubicBezTo>
                  <a:cubicBezTo>
                    <a:pt x="10175" y="17076"/>
                    <a:pt x="11615" y="16655"/>
                    <a:pt x="12854" y="15928"/>
                  </a:cubicBezTo>
                  <a:lnTo>
                    <a:pt x="17998" y="21095"/>
                  </a:lnTo>
                  <a:cubicBezTo>
                    <a:pt x="18502" y="21599"/>
                    <a:pt x="19318" y="21599"/>
                    <a:pt x="19821" y="21095"/>
                  </a:cubicBezTo>
                  <a:lnTo>
                    <a:pt x="21098" y="19813"/>
                  </a:lnTo>
                  <a:cubicBezTo>
                    <a:pt x="21600" y="19309"/>
                    <a:pt x="21417" y="18671"/>
                    <a:pt x="20915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sz="400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17" name="Arrow: Right 35"/>
            <p:cNvSpPr/>
            <p:nvPr/>
          </p:nvSpPr>
          <p:spPr>
            <a:xfrm rot="5400000">
              <a:off x="4556902" y="3693498"/>
              <a:ext cx="268355" cy="268355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defRPr/>
              </a:pPr>
              <a:endParaRPr sz="400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26" name="Rectangle 45"/>
            <p:cNvSpPr/>
            <p:nvPr/>
          </p:nvSpPr>
          <p:spPr>
            <a:xfrm>
              <a:off x="4821624" y="3598601"/>
              <a:ext cx="2327275" cy="50101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defTabSz="815340">
                <a:lnSpc>
                  <a:spcPts val="1500"/>
                </a:lnSpc>
                <a:defRPr/>
              </a:pPr>
              <a:r>
                <a:rPr lang="zh-CN" altLang="en-US">
                  <a:solidFill>
                    <a:srgbClr val="000000"/>
                  </a:solidFill>
                  <a:latin typeface="宋体" charset="0"/>
                  <a:cs typeface="宋体" charset="0"/>
                  <a:sym typeface="+mn-ea"/>
                </a:rPr>
                <a:t>案例培训，指明方向。</a:t>
              </a:r>
              <a:endParaRPr lang="zh-CN" altLang="en-US" dirty="0">
                <a:solidFill>
                  <a:srgbClr val="000000"/>
                </a:solidFill>
                <a:latin typeface="宋体" charset="0"/>
                <a:ea typeface="字魂58号-创中黑" panose="00000500000000000000" pitchFamily="2" charset="-122"/>
                <a:cs typeface="宋体" charset="0"/>
                <a:sym typeface="+mn-ea"/>
              </a:endParaRPr>
            </a:p>
          </p:txBody>
        </p:sp>
      </p:grpSp>
      <p:grpSp>
        <p:nvGrpSpPr>
          <p:cNvPr id="31" name="2"/>
          <p:cNvGrpSpPr/>
          <p:nvPr>
            <p:custDataLst>
              <p:tags r:id="rId4"/>
            </p:custDataLst>
          </p:nvPr>
        </p:nvGrpSpPr>
        <p:grpSpPr>
          <a:xfrm>
            <a:off x="2268385" y="2303614"/>
            <a:ext cx="3579495" cy="761048"/>
            <a:chOff x="4517555" y="2691805"/>
            <a:chExt cx="3579495" cy="761048"/>
          </a:xfrm>
        </p:grpSpPr>
        <p:sp>
          <p:nvSpPr>
            <p:cNvPr id="18" name="Freeform: Shape 31"/>
            <p:cNvSpPr/>
            <p:nvPr/>
          </p:nvSpPr>
          <p:spPr>
            <a:xfrm>
              <a:off x="4517555" y="2691805"/>
              <a:ext cx="1154176" cy="761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42" y="21600"/>
                  </a:moveTo>
                  <a:lnTo>
                    <a:pt x="9202" y="12826"/>
                  </a:lnTo>
                  <a:lnTo>
                    <a:pt x="0" y="12826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2826"/>
                  </a:lnTo>
                </a:path>
              </a:pathLst>
            </a:custGeom>
            <a:solidFill>
              <a:srgbClr val="E3CAB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sz="400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22" name="Freeform: Shape 32"/>
            <p:cNvSpPr/>
            <p:nvPr/>
          </p:nvSpPr>
          <p:spPr>
            <a:xfrm>
              <a:off x="4685547" y="2800495"/>
              <a:ext cx="177956" cy="230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8" h="21164" extrusionOk="0">
                  <a:moveTo>
                    <a:pt x="13691" y="4182"/>
                  </a:moveTo>
                  <a:cubicBezTo>
                    <a:pt x="12508" y="3546"/>
                    <a:pt x="11931" y="2543"/>
                    <a:pt x="12404" y="1937"/>
                  </a:cubicBezTo>
                  <a:cubicBezTo>
                    <a:pt x="12876" y="1334"/>
                    <a:pt x="14218" y="1362"/>
                    <a:pt x="15398" y="1998"/>
                  </a:cubicBezTo>
                  <a:cubicBezTo>
                    <a:pt x="16583" y="2634"/>
                    <a:pt x="17155" y="3639"/>
                    <a:pt x="16684" y="4242"/>
                  </a:cubicBezTo>
                  <a:cubicBezTo>
                    <a:pt x="16213" y="4845"/>
                    <a:pt x="14874" y="4818"/>
                    <a:pt x="13691" y="4182"/>
                  </a:cubicBezTo>
                  <a:close/>
                  <a:moveTo>
                    <a:pt x="14777" y="15159"/>
                  </a:moveTo>
                  <a:cubicBezTo>
                    <a:pt x="14795" y="15127"/>
                    <a:pt x="14807" y="15091"/>
                    <a:pt x="14825" y="15057"/>
                  </a:cubicBezTo>
                  <a:cubicBezTo>
                    <a:pt x="14896" y="14928"/>
                    <a:pt x="14958" y="14799"/>
                    <a:pt x="15009" y="14664"/>
                  </a:cubicBezTo>
                  <a:cubicBezTo>
                    <a:pt x="15017" y="14639"/>
                    <a:pt x="15021" y="14615"/>
                    <a:pt x="15030" y="14593"/>
                  </a:cubicBezTo>
                  <a:cubicBezTo>
                    <a:pt x="15082" y="14443"/>
                    <a:pt x="15126" y="14295"/>
                    <a:pt x="15161" y="14143"/>
                  </a:cubicBezTo>
                  <a:cubicBezTo>
                    <a:pt x="15161" y="14136"/>
                    <a:pt x="15161" y="14130"/>
                    <a:pt x="15161" y="14120"/>
                  </a:cubicBezTo>
                  <a:cubicBezTo>
                    <a:pt x="15421" y="12832"/>
                    <a:pt x="14968" y="11394"/>
                    <a:pt x="13930" y="10096"/>
                  </a:cubicBezTo>
                  <a:lnTo>
                    <a:pt x="15410" y="8206"/>
                  </a:lnTo>
                  <a:cubicBezTo>
                    <a:pt x="17115" y="8386"/>
                    <a:pt x="18589" y="8031"/>
                    <a:pt x="19298" y="7124"/>
                  </a:cubicBezTo>
                  <a:cubicBezTo>
                    <a:pt x="20528" y="5555"/>
                    <a:pt x="19031" y="2944"/>
                    <a:pt x="15959" y="1289"/>
                  </a:cubicBezTo>
                  <a:cubicBezTo>
                    <a:pt x="12884" y="-367"/>
                    <a:pt x="9398" y="-436"/>
                    <a:pt x="8170" y="1130"/>
                  </a:cubicBezTo>
                  <a:cubicBezTo>
                    <a:pt x="7458" y="2039"/>
                    <a:pt x="7666" y="3299"/>
                    <a:pt x="8560" y="4518"/>
                  </a:cubicBezTo>
                  <a:lnTo>
                    <a:pt x="7078" y="6407"/>
                  </a:lnTo>
                  <a:cubicBezTo>
                    <a:pt x="5227" y="6150"/>
                    <a:pt x="3458" y="6390"/>
                    <a:pt x="2143" y="7113"/>
                  </a:cubicBezTo>
                  <a:cubicBezTo>
                    <a:pt x="2135" y="7115"/>
                    <a:pt x="2126" y="7117"/>
                    <a:pt x="2120" y="7122"/>
                  </a:cubicBezTo>
                  <a:cubicBezTo>
                    <a:pt x="1967" y="7208"/>
                    <a:pt x="1817" y="7302"/>
                    <a:pt x="1677" y="7402"/>
                  </a:cubicBezTo>
                  <a:cubicBezTo>
                    <a:pt x="1655" y="7417"/>
                    <a:pt x="1628" y="7431"/>
                    <a:pt x="1610" y="7447"/>
                  </a:cubicBezTo>
                  <a:cubicBezTo>
                    <a:pt x="1479" y="7539"/>
                    <a:pt x="1362" y="7643"/>
                    <a:pt x="1249" y="7747"/>
                  </a:cubicBezTo>
                  <a:cubicBezTo>
                    <a:pt x="1222" y="7773"/>
                    <a:pt x="1185" y="7796"/>
                    <a:pt x="1159" y="7824"/>
                  </a:cubicBezTo>
                  <a:cubicBezTo>
                    <a:pt x="1018" y="7957"/>
                    <a:pt x="887" y="8098"/>
                    <a:pt x="773" y="8248"/>
                  </a:cubicBezTo>
                  <a:cubicBezTo>
                    <a:pt x="-1072" y="10599"/>
                    <a:pt x="502" y="14158"/>
                    <a:pt x="4282" y="16195"/>
                  </a:cubicBezTo>
                  <a:cubicBezTo>
                    <a:pt x="8065" y="18232"/>
                    <a:pt x="12626" y="17974"/>
                    <a:pt x="14466" y="15623"/>
                  </a:cubicBezTo>
                  <a:cubicBezTo>
                    <a:pt x="14582" y="15474"/>
                    <a:pt x="14689" y="15318"/>
                    <a:pt x="14777" y="15159"/>
                  </a:cubicBezTo>
                  <a:close/>
                  <a:moveTo>
                    <a:pt x="2898" y="16410"/>
                  </a:moveTo>
                  <a:lnTo>
                    <a:pt x="93" y="19992"/>
                  </a:lnTo>
                  <a:lnTo>
                    <a:pt x="391" y="21164"/>
                  </a:lnTo>
                  <a:lnTo>
                    <a:pt x="1804" y="20914"/>
                  </a:lnTo>
                  <a:lnTo>
                    <a:pt x="4609" y="17333"/>
                  </a:lnTo>
                  <a:cubicBezTo>
                    <a:pt x="4310" y="17201"/>
                    <a:pt x="4014" y="17060"/>
                    <a:pt x="3727" y="16904"/>
                  </a:cubicBezTo>
                  <a:cubicBezTo>
                    <a:pt x="3437" y="16748"/>
                    <a:pt x="3160" y="16582"/>
                    <a:pt x="2898" y="164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sz="400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23" name="Arrow: Right 36"/>
            <p:cNvSpPr/>
            <p:nvPr/>
          </p:nvSpPr>
          <p:spPr>
            <a:xfrm rot="5400000">
              <a:off x="5407025" y="3043756"/>
              <a:ext cx="268355" cy="268355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defRPr/>
              </a:pPr>
              <a:endParaRPr sz="400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28" name="Rectangle 46"/>
            <p:cNvSpPr/>
            <p:nvPr/>
          </p:nvSpPr>
          <p:spPr>
            <a:xfrm>
              <a:off x="5671350" y="2882305"/>
              <a:ext cx="2425700" cy="429260"/>
            </a:xfrm>
            <a:prstGeom prst="rect">
              <a:avLst/>
            </a:prstGeom>
          </p:spPr>
          <p:txBody>
            <a:bodyPr wrap="square"/>
            <a:lstStyle/>
            <a:p>
              <a:pPr defTabSz="815340">
                <a:lnSpc>
                  <a:spcPts val="1500"/>
                </a:lnSpc>
                <a:defRPr/>
              </a:pPr>
              <a:r>
                <a:rPr lang="zh-CN" altLang="en-US">
                  <a:solidFill>
                    <a:srgbClr val="000000"/>
                  </a:solidFill>
                  <a:latin typeface="宋体" charset="0"/>
                  <a:cs typeface="宋体" charset="0"/>
                  <a:sym typeface="+mn-ea"/>
                </a:rPr>
                <a:t>课题沙龙，头脑风暴。</a:t>
              </a:r>
              <a:endParaRPr lang="zh-CN" altLang="en-US" dirty="0">
                <a:solidFill>
                  <a:srgbClr val="000000"/>
                </a:solidFill>
                <a:latin typeface="宋体" charset="0"/>
                <a:ea typeface="字魂58号-创中黑" panose="00000500000000000000" pitchFamily="2" charset="-122"/>
                <a:cs typeface="宋体" charset="0"/>
                <a:sym typeface="+mn-ea"/>
              </a:endParaRPr>
            </a:p>
          </p:txBody>
        </p:sp>
      </p:grpSp>
      <p:grpSp>
        <p:nvGrpSpPr>
          <p:cNvPr id="34" name="1"/>
          <p:cNvGrpSpPr/>
          <p:nvPr>
            <p:custDataLst>
              <p:tags r:id="rId5"/>
            </p:custDataLst>
          </p:nvPr>
        </p:nvGrpSpPr>
        <p:grpSpPr>
          <a:xfrm>
            <a:off x="2301250" y="1470227"/>
            <a:ext cx="3784600" cy="761040"/>
            <a:chOff x="5375920" y="2049554"/>
            <a:chExt cx="3784600" cy="761039"/>
          </a:xfrm>
        </p:grpSpPr>
        <p:grpSp>
          <p:nvGrpSpPr>
            <p:cNvPr id="32" name="组合 31"/>
            <p:cNvGrpSpPr/>
            <p:nvPr/>
          </p:nvGrpSpPr>
          <p:grpSpPr>
            <a:xfrm>
              <a:off x="5375920" y="2049554"/>
              <a:ext cx="1156366" cy="761039"/>
              <a:chOff x="5375920" y="2049554"/>
              <a:chExt cx="1156366" cy="761039"/>
            </a:xfrm>
          </p:grpSpPr>
          <p:sp>
            <p:nvSpPr>
              <p:cNvPr id="36" name="Freeform: Shape 28"/>
              <p:cNvSpPr/>
              <p:nvPr/>
            </p:nvSpPr>
            <p:spPr>
              <a:xfrm>
                <a:off x="5375920" y="2049554"/>
                <a:ext cx="1154172" cy="761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2" y="21600"/>
                    </a:moveTo>
                    <a:lnTo>
                      <a:pt x="9202" y="12826"/>
                    </a:lnTo>
                    <a:lnTo>
                      <a:pt x="0" y="12826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2826"/>
                    </a:lnTo>
                  </a:path>
                </a:pathLst>
              </a:custGeom>
              <a:solidFill>
                <a:srgbClr val="E3CAB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37" name="Freeform: Shape 29"/>
              <p:cNvSpPr/>
              <p:nvPr/>
            </p:nvSpPr>
            <p:spPr>
              <a:xfrm>
                <a:off x="5531377" y="2168199"/>
                <a:ext cx="206222" cy="211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1" h="20432" extrusionOk="0">
                    <a:moveTo>
                      <a:pt x="14102" y="6331"/>
                    </a:moveTo>
                    <a:cubicBezTo>
                      <a:pt x="13392" y="5619"/>
                      <a:pt x="13392" y="4469"/>
                      <a:pt x="14102" y="3757"/>
                    </a:cubicBezTo>
                    <a:cubicBezTo>
                      <a:pt x="14812" y="3048"/>
                      <a:pt x="15963" y="3048"/>
                      <a:pt x="16675" y="3757"/>
                    </a:cubicBezTo>
                    <a:cubicBezTo>
                      <a:pt x="17385" y="4466"/>
                      <a:pt x="17385" y="5618"/>
                      <a:pt x="16675" y="6331"/>
                    </a:cubicBezTo>
                    <a:cubicBezTo>
                      <a:pt x="15963" y="7040"/>
                      <a:pt x="14811" y="7040"/>
                      <a:pt x="14102" y="6331"/>
                    </a:cubicBezTo>
                    <a:close/>
                    <a:moveTo>
                      <a:pt x="12903" y="13199"/>
                    </a:moveTo>
                    <a:cubicBezTo>
                      <a:pt x="12903" y="13199"/>
                      <a:pt x="21289" y="7285"/>
                      <a:pt x="20359" y="517"/>
                    </a:cubicBezTo>
                    <a:cubicBezTo>
                      <a:pt x="20339" y="369"/>
                      <a:pt x="20289" y="269"/>
                      <a:pt x="20226" y="205"/>
                    </a:cubicBezTo>
                    <a:cubicBezTo>
                      <a:pt x="20162" y="142"/>
                      <a:pt x="20063" y="92"/>
                      <a:pt x="19913" y="72"/>
                    </a:cubicBezTo>
                    <a:cubicBezTo>
                      <a:pt x="13146" y="-858"/>
                      <a:pt x="7233" y="7528"/>
                      <a:pt x="7233" y="7528"/>
                    </a:cubicBezTo>
                    <a:cubicBezTo>
                      <a:pt x="2104" y="6928"/>
                      <a:pt x="2477" y="7927"/>
                      <a:pt x="137" y="13421"/>
                    </a:cubicBezTo>
                    <a:cubicBezTo>
                      <a:pt x="-311" y="14468"/>
                      <a:pt x="415" y="14829"/>
                      <a:pt x="1211" y="14534"/>
                    </a:cubicBezTo>
                    <a:cubicBezTo>
                      <a:pt x="2007" y="14242"/>
                      <a:pt x="3762" y="13593"/>
                      <a:pt x="3762" y="13593"/>
                    </a:cubicBezTo>
                    <a:lnTo>
                      <a:pt x="6839" y="16667"/>
                    </a:lnTo>
                    <a:cubicBezTo>
                      <a:pt x="6839" y="16667"/>
                      <a:pt x="6190" y="18425"/>
                      <a:pt x="5897" y="19220"/>
                    </a:cubicBezTo>
                    <a:cubicBezTo>
                      <a:pt x="5602" y="20016"/>
                      <a:pt x="5962" y="20742"/>
                      <a:pt x="7011" y="20295"/>
                    </a:cubicBezTo>
                    <a:cubicBezTo>
                      <a:pt x="12504" y="17955"/>
                      <a:pt x="13504" y="18328"/>
                      <a:pt x="12903" y="131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38" name="Arrow: Right 37"/>
              <p:cNvSpPr/>
              <p:nvPr/>
            </p:nvSpPr>
            <p:spPr>
              <a:xfrm rot="5400000">
                <a:off x="6263931" y="2400315"/>
                <a:ext cx="268355" cy="268355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</p:grpSp>
        <p:sp>
          <p:nvSpPr>
            <p:cNvPr id="40" name="Rectangle 47"/>
            <p:cNvSpPr/>
            <p:nvPr/>
          </p:nvSpPr>
          <p:spPr>
            <a:xfrm>
              <a:off x="6497330" y="2177824"/>
              <a:ext cx="2663190" cy="40195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defTabSz="815340">
                <a:lnSpc>
                  <a:spcPts val="1500"/>
                </a:lnSpc>
                <a:defRPr/>
              </a:pPr>
              <a:r>
                <a:rPr lang="zh-CN" altLang="en-US">
                  <a:solidFill>
                    <a:srgbClr val="000000"/>
                  </a:solidFill>
                  <a:latin typeface="宋体" charset="0"/>
                  <a:cs typeface="宋体" charset="0"/>
                  <a:sym typeface="+mn-ea"/>
                </a:rPr>
                <a:t>高端研讨，指点迷津。</a:t>
              </a:r>
              <a:endParaRPr lang="zh-CN" altLang="en-US" dirty="0">
                <a:solidFill>
                  <a:srgbClr val="000000"/>
                </a:solidFill>
                <a:latin typeface="宋体" charset="0"/>
                <a:ea typeface="字魂58号-创中黑" panose="00000500000000000000" pitchFamily="2" charset="-122"/>
                <a:cs typeface="宋体" charset="0"/>
                <a:sym typeface="+mn-ea"/>
              </a:endParaRP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rgbClr val="E3CAB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rgbClr val="E3CAB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391031" y="337037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kumimoji="1" lang="zh-CN" altLang="en-US" sz="3200">
                <a:latin typeface="+mj-ea"/>
                <a:ea typeface="+mj-ea"/>
                <a:sym typeface="+mn-ea"/>
              </a:rPr>
              <a:t>过</a:t>
            </a:r>
            <a:r>
              <a:rPr lang="zh-CN" altLang="en-US" sz="3200" dirty="0">
                <a:ea typeface="字魂58号-创中黑" panose="00000500000000000000" pitchFamily="2" charset="-122"/>
                <a:sym typeface="+mn-ea"/>
              </a:rPr>
              <a:t>程性材料的撰写</a:t>
            </a:r>
            <a:endParaRPr lang="zh-CN" altLang="en-US" sz="3200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2" name="5"/>
          <p:cNvGrpSpPr/>
          <p:nvPr>
            <p:custDataLst>
              <p:tags r:id="rId6"/>
            </p:custDataLst>
          </p:nvPr>
        </p:nvGrpSpPr>
        <p:grpSpPr>
          <a:xfrm>
            <a:off x="6947663" y="3393957"/>
            <a:ext cx="4130675" cy="761054"/>
            <a:chOff x="1958468" y="4642573"/>
            <a:chExt cx="4130675" cy="761054"/>
          </a:xfrm>
        </p:grpSpPr>
        <p:grpSp>
          <p:nvGrpSpPr>
            <p:cNvPr id="3" name="组合 2"/>
            <p:cNvGrpSpPr/>
            <p:nvPr/>
          </p:nvGrpSpPr>
          <p:grpSpPr>
            <a:xfrm>
              <a:off x="1958468" y="4642573"/>
              <a:ext cx="1155744" cy="761054"/>
              <a:chOff x="1958468" y="4642573"/>
              <a:chExt cx="1155744" cy="761054"/>
            </a:xfrm>
          </p:grpSpPr>
          <p:sp>
            <p:nvSpPr>
              <p:cNvPr id="4" name="Freeform: Shape 19"/>
              <p:cNvSpPr/>
              <p:nvPr/>
            </p:nvSpPr>
            <p:spPr>
              <a:xfrm>
                <a:off x="1958468" y="4642573"/>
                <a:ext cx="1154167" cy="76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2" y="21600"/>
                    </a:moveTo>
                    <a:lnTo>
                      <a:pt x="9202" y="12826"/>
                    </a:lnTo>
                    <a:lnTo>
                      <a:pt x="0" y="12826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2826"/>
                    </a:lnTo>
                  </a:path>
                </a:pathLst>
              </a:custGeom>
              <a:solidFill>
                <a:srgbClr val="E3CAB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p>
                <a:pPr algn="ctr">
                  <a:defRPr/>
                </a:pPr>
                <a:endParaRPr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7" name="Freeform: Shape 20"/>
              <p:cNvSpPr/>
              <p:nvPr/>
            </p:nvSpPr>
            <p:spPr>
              <a:xfrm>
                <a:off x="2117536" y="4732840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8" name="Arrow: Right 33"/>
              <p:cNvSpPr/>
              <p:nvPr/>
            </p:nvSpPr>
            <p:spPr>
              <a:xfrm rot="5400000">
                <a:off x="2845857" y="4995086"/>
                <a:ext cx="268355" cy="268355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miter lim="400000"/>
              </a:ln>
            </p:spPr>
            <p:txBody>
              <a:bodyPr anchor="ctr"/>
              <a:p>
                <a:pPr algn="ctr">
                  <a:defRPr/>
                </a:pPr>
                <a:endParaRPr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</p:grpSp>
        <p:sp>
          <p:nvSpPr>
            <p:cNvPr id="45" name="Rectangle 43"/>
            <p:cNvSpPr/>
            <p:nvPr/>
          </p:nvSpPr>
          <p:spPr>
            <a:xfrm>
              <a:off x="2921128" y="4944198"/>
              <a:ext cx="3168015" cy="395605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indent="266700" algn="l"/>
              <a:r>
                <a:rPr lang="zh-CN" altLang="en-US">
                  <a:solidFill>
                    <a:srgbClr val="000000"/>
                  </a:solidFill>
                  <a:latin typeface="宋体" charset="0"/>
                  <a:cs typeface="宋体" charset="0"/>
                  <a:sym typeface="+mn-ea"/>
                </a:rPr>
                <a:t>经验交流，论文评比。</a:t>
              </a:r>
              <a:endParaRPr lang="zh-CN" altLang="en-US" dirty="0">
                <a:solidFill>
                  <a:srgbClr val="000000"/>
                </a:solidFill>
                <a:latin typeface="宋体" charset="0"/>
                <a:ea typeface="字魂58号-创中黑" panose="00000500000000000000" pitchFamily="2" charset="-122"/>
                <a:cs typeface="宋体" charset="0"/>
                <a:sym typeface="+mn-ea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917190" y="4511675"/>
            <a:ext cx="683069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 smtClean="0">
                <a:ea typeface="楷体_GB2312" pitchFamily="49" charset="-122"/>
                <a:sym typeface="+mn-ea"/>
              </a:rPr>
              <a:t>学习笔记、沙龙研讨、课例研究、调查报告、个案分析报告、论文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直接连接符 45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rgbClr val="E3CAB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rgbClr val="E3CAB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4378966" y="342752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kumimoji="1" lang="zh-CN" altLang="en-US" sz="3200">
                <a:latin typeface="+mj-ea"/>
                <a:ea typeface="+mj-ea"/>
                <a:sym typeface="+mn-ea"/>
              </a:rPr>
              <a:t>过</a:t>
            </a:r>
            <a:r>
              <a:rPr lang="zh-CN" altLang="en-US" sz="3200" dirty="0">
                <a:ea typeface="字魂58号-创中黑" panose="00000500000000000000" pitchFamily="2" charset="-122"/>
                <a:sym typeface="+mn-ea"/>
              </a:rPr>
              <a:t>程性材料的撰写</a:t>
            </a:r>
            <a:endParaRPr lang="zh-CN" altLang="en-US" sz="3200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734060" y="926465"/>
          <a:ext cx="4942205" cy="5807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730"/>
                <a:gridCol w="1441450"/>
                <a:gridCol w="2740025"/>
              </a:tblGrid>
              <a:tr h="3568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latin typeface="宋体" charset="0"/>
                          <a:cs typeface="宋体" charset="0"/>
                        </a:rPr>
                        <a:t>时间</a:t>
                      </a:r>
                      <a:endParaRPr lang="zh-CN" altLang="en-US" sz="1600" b="1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latin typeface="宋体" charset="0"/>
                          <a:cs typeface="宋体" charset="0"/>
                        </a:rPr>
                        <a:t>活动方式</a:t>
                      </a:r>
                      <a:endParaRPr lang="zh-CN" altLang="en-US" sz="1600" b="1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latin typeface="宋体" charset="0"/>
                          <a:cs typeface="宋体" charset="0"/>
                        </a:rPr>
                        <a:t>活动内容</a:t>
                      </a:r>
                      <a:endParaRPr lang="zh-CN" altLang="en-US" sz="1600" b="1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3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主题沙龙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《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数学课堂中学生学习思维习惯的养成</a:t>
                      </a: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》</a:t>
                      </a:r>
                      <a:endParaRPr lang="en-US" altLang="zh-CN" sz="1600" b="1">
                        <a:solidFill>
                          <a:srgbClr val="00B050"/>
                        </a:solidFill>
                        <a:latin typeface="Times New Roman" panose="02020503050405090304" charset="0"/>
                        <a:ea typeface="Times New Roman" panose="02020503050405090304" charset="0"/>
                        <a:cs typeface="Times New Roman" panose="020205030504050903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0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4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书籍理论学习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《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数学深度教学的理论与实践</a:t>
                      </a: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》</a:t>
                      </a:r>
                      <a:endParaRPr lang="en-US" altLang="zh-CN" sz="1600" b="1">
                        <a:solidFill>
                          <a:srgbClr val="00B050"/>
                        </a:solidFill>
                        <a:latin typeface="Times New Roman" panose="02020503050405090304" charset="0"/>
                        <a:ea typeface="Times New Roman" panose="02020503050405090304" charset="0"/>
                        <a:cs typeface="Times New Roman" panose="020205030504050903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5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思维导图式学习</a:t>
                      </a:r>
                      <a:endParaRPr lang="zh-CN" altLang="en-US" sz="1600" b="1">
                        <a:solidFill>
                          <a:srgbClr val="00B05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《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深度学习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：</a:t>
                      </a:r>
                      <a:r>
                        <a:rPr lang="zh-CN" altLang="en-US" sz="1600" b="1">
                          <a:solidFill>
                            <a:srgbClr val="00B050"/>
                          </a:solidFill>
                          <a:latin typeface="宋体" charset="0"/>
                          <a:cs typeface="宋体" charset="0"/>
                        </a:rPr>
                        <a:t>学科素养</a:t>
                      </a:r>
                      <a:r>
                        <a:rPr lang="en-US" altLang="zh-CN" sz="1600" b="1">
                          <a:solidFill>
                            <a:srgbClr val="00B05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》</a:t>
                      </a:r>
                      <a:endParaRPr lang="en-US" altLang="zh-CN" sz="1600" b="1">
                        <a:solidFill>
                          <a:srgbClr val="00B050"/>
                        </a:solidFill>
                        <a:latin typeface="Times New Roman" panose="02020503050405090304" charset="0"/>
                        <a:ea typeface="Times New Roman" panose="02020503050405090304" charset="0"/>
                        <a:cs typeface="Times New Roman" panose="020205030504050903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5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6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教师访谈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深度学习下教师教学现状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7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学生问卷调查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小学数学学生深度学习情况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6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8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个例研究</a:t>
                      </a:r>
                      <a:endParaRPr lang="zh-CN" altLang="en-US" sz="1600" b="1">
                        <a:solidFill>
                          <a:srgbClr val="FFC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《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乘数末尾有</a:t>
                      </a: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0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的乘法</a:t>
                      </a: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》《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长方形和正方形周长计算</a:t>
                      </a: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》《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认识圆柱和圆锥</a:t>
                      </a: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》《</a:t>
                      </a:r>
                      <a:r>
                        <a:rPr lang="zh-CN" altLang="en-US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画垂线</a:t>
                      </a:r>
                      <a:r>
                        <a:rPr lang="en-US" altLang="zh-CN" sz="1600" b="1">
                          <a:solidFill>
                            <a:srgbClr val="FFC000"/>
                          </a:solidFill>
                          <a:latin typeface="宋体" charset="0"/>
                          <a:cs typeface="宋体" charset="0"/>
                        </a:rPr>
                        <a:t>》</a:t>
                      </a:r>
                      <a:endParaRPr lang="en-US" altLang="zh-CN" sz="1600" b="1">
                        <a:solidFill>
                          <a:srgbClr val="FFC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7030A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9</a:t>
                      </a: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对材料进行收集整理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对材料进行收集整理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7030A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10</a:t>
                      </a: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专题、论文汇编成集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专题、论文汇编成集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7030A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11</a:t>
                      </a: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展现课题研究成果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公开课展示汇报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7030A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12</a:t>
                      </a: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r>
                        <a:rPr lang="en-US" altLang="zh-CN" sz="1600" b="1">
                          <a:solidFill>
                            <a:srgbClr val="7030A0"/>
                          </a:solidFill>
                          <a:latin typeface="Times New Roman" panose="02020503050405090304" charset="0"/>
                          <a:cs typeface="Times New Roman" panose="02020503050405090304" charset="0"/>
                        </a:rPr>
                        <a:t>/1</a:t>
                      </a: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月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Times New Roman" panose="02020503050405090304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开展结题工作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宋体" charset="0"/>
                          <a:cs typeface="宋体" charset="0"/>
                        </a:rPr>
                        <a:t>完成结题报告</a:t>
                      </a:r>
                      <a:endParaRPr lang="zh-CN" altLang="en-US" sz="1600" b="1">
                        <a:solidFill>
                          <a:srgbClr val="7030A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555355" y="2075815"/>
            <a:ext cx="938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附件</a:t>
            </a:r>
            <a:endParaRPr lang="zh-CN" altLang="en-US" sz="2800"/>
          </a:p>
        </p:txBody>
      </p:sp>
      <p:grpSp>
        <p:nvGrpSpPr>
          <p:cNvPr id="20" name="组合 19"/>
          <p:cNvGrpSpPr/>
          <p:nvPr/>
        </p:nvGrpSpPr>
        <p:grpSpPr>
          <a:xfrm>
            <a:off x="5774690" y="1316990"/>
            <a:ext cx="2031365" cy="2039620"/>
            <a:chOff x="9094" y="2074"/>
            <a:chExt cx="3199" cy="3212"/>
          </a:xfrm>
        </p:grpSpPr>
        <p:sp>
          <p:nvSpPr>
            <p:cNvPr id="4" name="右大括号 3"/>
            <p:cNvSpPr/>
            <p:nvPr/>
          </p:nvSpPr>
          <p:spPr>
            <a:xfrm>
              <a:off x="9094" y="2074"/>
              <a:ext cx="492" cy="321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右箭头 7"/>
            <p:cNvSpPr/>
            <p:nvPr/>
          </p:nvSpPr>
          <p:spPr>
            <a:xfrm>
              <a:off x="10117" y="3472"/>
              <a:ext cx="2177" cy="416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" name="图片 8" descr="截屏2022-11-14 21.50.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0" y="2597785"/>
            <a:ext cx="2287270" cy="2058670"/>
          </a:xfrm>
          <a:prstGeom prst="rect">
            <a:avLst/>
          </a:prstGeom>
        </p:spPr>
      </p:pic>
      <p:pic>
        <p:nvPicPr>
          <p:cNvPr id="10" name="图片 9" descr="截屏2022-11-14 21.50.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25" y="2597785"/>
            <a:ext cx="2761615" cy="2259965"/>
          </a:xfrm>
          <a:prstGeom prst="rect">
            <a:avLst/>
          </a:prstGeom>
        </p:spPr>
      </p:pic>
      <p:pic>
        <p:nvPicPr>
          <p:cNvPr id="14" name="图片 13" descr="截屏2022-11-14 21.52.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265" y="4862195"/>
            <a:ext cx="2403475" cy="1085215"/>
          </a:xfrm>
          <a:prstGeom prst="rect">
            <a:avLst/>
          </a:prstGeom>
        </p:spPr>
      </p:pic>
      <p:pic>
        <p:nvPicPr>
          <p:cNvPr id="15" name="图片 14" descr="截屏2022-11-14 21.53.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180" y="4916805"/>
            <a:ext cx="2287270" cy="169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2"/>
          <p:cNvSpPr/>
          <p:nvPr/>
        </p:nvSpPr>
        <p:spPr>
          <a:xfrm rot="16200000" flipV="1">
            <a:off x="-1099284" y="1444859"/>
            <a:ext cx="6166851" cy="3968283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9535887" y="-1743"/>
            <a:ext cx="2656115" cy="22028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等腰三角形 14"/>
          <p:cNvSpPr/>
          <p:nvPr/>
        </p:nvSpPr>
        <p:spPr>
          <a:xfrm rot="16200000" flipV="1">
            <a:off x="3899720" y="2151953"/>
            <a:ext cx="1015660" cy="653564"/>
          </a:xfrm>
          <a:prstGeom prst="triangle">
            <a:avLst/>
          </a:pr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3578217" y="4767072"/>
            <a:ext cx="1156115" cy="9588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840859" y="1970901"/>
            <a:ext cx="284988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PART 04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10354" y="2986649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过程性材料展示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0445469" y="5500915"/>
            <a:ext cx="1746531" cy="1357087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E3C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9727812" y="6378595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  <p:bldP spid="17" grpId="0"/>
      <p:bldP spid="18" grpId="0"/>
      <p:bldP spid="20" grpId="0" bldLvl="0" animBg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KSO_WM_UNIT_TABLE_BEAUTIFY" val="smartTable{4bd4a46f-f5f2-423a-8e93-014a09d29db1}"/>
  <p:tag name="TABLE_ENDDRAG_ORIGIN_RECT" val="384*454"/>
  <p:tag name="TABLE_ENDDRAG_RECT" val="57*72*389*457"/>
</p:tagLst>
</file>

<file path=ppt/tags/tag8.xml><?xml version="1.0" encoding="utf-8"?>
<p:tagLst xmlns:p="http://schemas.openxmlformats.org/presentationml/2006/main">
  <p:tag name="ISPRING_PRESENTATION_TITLE" val="PowerPoint 演示文稿"/>
  <p:tag name="ISPRING_FIRST_PUBLISH" val="1"/>
  <p:tag name="COMMONDATA" val="eyJjb3VudCI6MSwiaGRpZCI6IjIwNjg4Nzg0NDFiYmZjNDQ3NDNjZjU1OTI5MjQzNzcxIiwidXNlckNvdW50IjoxfQ=="/>
  <p:tag name="KSO_WPP_MARK_KEY" val="c420dfec-28f3-4b6e-bd97-5b0894f8571d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WPS 演示</Application>
  <PresentationFormat>宽屏</PresentationFormat>
  <Paragraphs>166</Paragraphs>
  <Slides>11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5" baseType="lpstr">
      <vt:lpstr>Arial</vt:lpstr>
      <vt:lpstr>方正书宋_GBK</vt:lpstr>
      <vt:lpstr>Wingdings</vt:lpstr>
      <vt:lpstr>Arial</vt:lpstr>
      <vt:lpstr>字魂58号-创中黑</vt:lpstr>
      <vt:lpstr>苹方-简</vt:lpstr>
      <vt:lpstr>Calibri Light</vt:lpstr>
      <vt:lpstr>Symbol</vt:lpstr>
      <vt:lpstr>华文黑体</vt:lpstr>
      <vt:lpstr>Helvetica Neue</vt:lpstr>
      <vt:lpstr>Kingsoft Sign</vt:lpstr>
      <vt:lpstr>思源黑体 CN Regular</vt:lpstr>
      <vt:lpstr>微软雅黑</vt:lpstr>
      <vt:lpstr>汉仪旗黑</vt:lpstr>
      <vt:lpstr>宋体</vt:lpstr>
      <vt:lpstr>Arial Unicode MS</vt:lpstr>
      <vt:lpstr>DengXian</vt:lpstr>
      <vt:lpstr>思源黑体 CN Bold</vt:lpstr>
      <vt:lpstr>汉仪书宋二KW</vt:lpstr>
      <vt:lpstr>楷体_GB2312</vt:lpstr>
      <vt:lpstr>汉仪楷体简</vt:lpstr>
      <vt:lpstr>Times New Roman</vt:lpstr>
      <vt:lpstr>Office 主题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liuhuiyuan</cp:lastModifiedBy>
  <cp:revision>654</cp:revision>
  <dcterms:created xsi:type="dcterms:W3CDTF">2022-11-14T14:01:07Z</dcterms:created>
  <dcterms:modified xsi:type="dcterms:W3CDTF">2022-11-14T14:01:07Z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2052-3.9.0.6159</vt:lpwstr>
  </property>
  <property fmtid="{D5CDD505-2E9C-101B-9397-08002B2CF9AE}" pid="3" name="ICV">
    <vt:lpwstr>16062A88792B4C3CB3F8A491C51C8D44</vt:lpwstr>
  </property>
  <property fmtid="{D5CDD505-2E9C-101B-9397-08002B2CF9AE}" pid="4" name="KSOTemplateUUID">
    <vt:lpwstr>v1.0_mb_I7yqyJvcnXzgF8sUwWA8Vg==</vt:lpwstr>
  </property>
</Properties>
</file>