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1b97ca77548f4ddc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ccb62f295c974539" /><Relationship Type="http://schemas.openxmlformats.org/package/2006/relationships/metadata/core-properties" Target="/package/services/metadata/core-properties/172f65c7394c4ad3b0902c200e2119d5.psmdcp" Id="Rbb8c2baee0584efb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