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268" r:id="rId4"/>
    <p:sldId id="269" r:id="rId5"/>
    <p:sldId id="270" r:id="rId6"/>
    <p:sldId id="271" r:id="rId7"/>
    <p:sldId id="276" r:id="rId9"/>
    <p:sldId id="272" r:id="rId10"/>
    <p:sldId id="278" r:id="rId11"/>
    <p:sldId id="273" r:id="rId12"/>
    <p:sldId id="292" r:id="rId13"/>
    <p:sldId id="274" r:id="rId14"/>
    <p:sldId id="275" r:id="rId15"/>
    <p:sldId id="279" r:id="rId16"/>
    <p:sldId id="282" r:id="rId17"/>
    <p:sldId id="281" r:id="rId18"/>
    <p:sldId id="283" r:id="rId19"/>
    <p:sldId id="284" r:id="rId20"/>
    <p:sldId id="280" r:id="rId21"/>
    <p:sldId id="286" r:id="rId22"/>
    <p:sldId id="289" r:id="rId23"/>
    <p:sldId id="290" r:id="rId24"/>
    <p:sldId id="288" r:id="rId25"/>
    <p:sldId id="291" r:id="rId26"/>
    <p:sldId id="287" r:id="rId27"/>
    <p:sldId id="309" r:id="rId28"/>
    <p:sldId id="277"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0" name="Administrator" initials="" lastIdx="0" clrIdx="0"/>
  <p:cmAuthor id="3" name="未知用户2" initials="未知用户2" lastIdx="0" clrIdx="0"/>
  <p:cmAuthor id="4" name="未知用户5" initials="未知用户5" lastIdx="0" clrIdx="1"/>
  <p:cmAuthor id="5" name="lenovo" initials="l" lastIdx="0" clrIdx="0"/>
  <p:cmAuthor id="6" name="www.xkb1.com" initials="w" lastIdx="0" clrIdx="1"/>
  <p:cmAuthor id="9" name="jinli" initials="j" lastIdx="0" clrIdx="0"/>
  <p:cmAuthor id="8" name="MING" initials="M" lastIdx="0" clrIdx="2"/>
  <p:cmAuthor id="12" name="MyPC" initials="M" lastIdx="0" clrIdx="1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7"/>
        <p:guide pos="386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345.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noChangeArrowheads="1" noTextEdit="1"/>
          </p:cNvSpPr>
          <p:nvPr>
            <p:ph type="sldImg" idx="4294967295"/>
            <p:custDataLst>
              <p:tags r:id="rId3"/>
            </p:custDataLst>
          </p:nvPr>
        </p:nvSpPr>
        <p:spPr>
          <a:ln>
            <a:miter lim="800000"/>
          </a:ln>
        </p:spPr>
      </p:sp>
      <p:sp>
        <p:nvSpPr>
          <p:cNvPr id="51202" name="文本占位符 2"/>
          <p:cNvSpPr>
            <a:spLocks noGrp="1" noChangeArrowheads="1"/>
          </p:cNvSpPr>
          <p:nvPr>
            <p:ph type="body" idx="1"/>
            <p:custDataLst>
              <p:tags r:id="rId4"/>
            </p:custDataLst>
          </p:nvPr>
        </p:nvSpPr>
        <p:spPr/>
        <p:txBody>
          <a:bodyPr/>
          <a:lstStyle/>
          <a:p>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noChangeArrowheads="1" noTextEdit="1"/>
          </p:cNvSpPr>
          <p:nvPr>
            <p:ph type="sldImg" idx="4294967295"/>
            <p:custDataLst>
              <p:tags r:id="rId3"/>
            </p:custDataLst>
          </p:nvPr>
        </p:nvSpPr>
        <p:spPr>
          <a:ln>
            <a:miter lim="800000"/>
          </a:ln>
        </p:spPr>
      </p:sp>
      <p:sp>
        <p:nvSpPr>
          <p:cNvPr id="51202" name="文本占位符 2"/>
          <p:cNvSpPr>
            <a:spLocks noGrp="1" noChangeArrowheads="1"/>
          </p:cNvSpPr>
          <p:nvPr>
            <p:ph type="body" idx="1"/>
            <p:custDataLst>
              <p:tags r:id="rId4"/>
            </p:custDataLst>
          </p:nvPr>
        </p:nvSpPr>
        <p:spPr/>
        <p:txBody>
          <a:bodyPr/>
          <a:lstStyle/>
          <a:p>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custDataLst>
              <p:tags r:id="rId3"/>
            </p:custDataLst>
          </p:nvPr>
        </p:nvSpPr>
        <p:spPr bwMode="auto">
          <a:noFill/>
          <a:ln>
            <a:solidFill>
              <a:srgbClr val="000000"/>
            </a:solidFill>
            <a:miter lim="800000"/>
          </a:ln>
        </p:spPr>
      </p:sp>
      <p:sp>
        <p:nvSpPr>
          <p:cNvPr id="32771" name="备注占位符 2"/>
          <p:cNvSpPr>
            <a:spLocks noGrp="1"/>
          </p:cNvSpPr>
          <p:nvPr>
            <p:ph type="body" idx="1"/>
            <p:custDataLst>
              <p:tags r:id="rId4"/>
            </p:custDataLst>
          </p:nvPr>
        </p:nvSpPr>
        <p:spPr bwMode="auto">
          <a:noFill/>
        </p:spPr>
        <p:txBody>
          <a:bodyPr wrap="square" numCol="1" anchor="t" anchorCtr="0" compatLnSpc="1"/>
          <a:lstStyle/>
          <a:p>
            <a:pPr eaLnBrk="1" hangingPunct="1">
              <a:spcBef>
                <a:spcPct val="0"/>
              </a:spcBef>
            </a:pPr>
            <a:endParaRPr lang="zh-CN" altLang="en-US" smtClean="0"/>
          </a:p>
        </p:txBody>
      </p:sp>
      <p:sp>
        <p:nvSpPr>
          <p:cNvPr id="32772" name="灯片编号占位符 3"/>
          <p:cNvSpPr>
            <a:spLocks noGrp="1"/>
          </p:cNvSpPr>
          <p:nvPr>
            <p:ph type="sldNum" sz="quarter" idx="5"/>
            <p:custDataLst>
              <p:tags r:id="rId5"/>
            </p:custDataLst>
          </p:nvPr>
        </p:nvSpPr>
        <p:spPr bwMode="auto">
          <a:noFill/>
          <a:ln>
            <a:miter lim="800000"/>
          </a:ln>
        </p:spPr>
        <p:txBody>
          <a:bodyPr/>
          <a:lstStyle/>
          <a:p>
            <a:fld id="{6D0ED5DE-65A1-497B-BA47-E6417C6B87C7}"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file:///C:\Users\1V994W2\Documents\Tencent%20Files\574576071\FileRecv\&#25340;&#35013;&#32032;&#26448;\&#20013;&#22269;&#39118;-64\\15\subject_holdleft_161,26,30_0_staid_full_0.png" TargetMode="External"/><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image" Target="file:///C:\Users\1V994W2\PycharmProjects\PPT_Background_Generation/pic_temp/0_pic_quater_left_up.png" TargetMode="External"/><Relationship Id="rId11" Type="http://schemas.openxmlformats.org/officeDocument/2006/relationships/image" Target="../media/image2.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4.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82.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89.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file:///C:\Users\1V994W2\Documents\Tencent%20Files\574576071\FileRecv\&#25340;&#35013;&#32032;&#26448;\&#20013;&#22269;&#39118;-64\\15\subject_holdleft_161,26,30_0_staid_full_0.png" TargetMode="External"/><Relationship Id="rId3" Type="http://schemas.openxmlformats.org/officeDocument/2006/relationships/image" Target="../media/image1.png"/><Relationship Id="rId2" Type="http://schemas.openxmlformats.org/officeDocument/2006/relationships/tags" Target="../tags/tag98.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107.xml"/><Relationship Id="rId10" Type="http://schemas.openxmlformats.org/officeDocument/2006/relationships/tags" Target="../tags/tag11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12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2.png"/><Relationship Id="rId5" Type="http://schemas.openxmlformats.org/officeDocument/2006/relationships/tags" Target="../tags/tag126.xml"/><Relationship Id="rId4" Type="http://schemas.openxmlformats.org/officeDocument/2006/relationships/image" Target="file:///C:\Users\1V994W2\Documents\Tencent%20Files\574576071\FileRecv\&#25340;&#35013;&#32032;&#26448;\&#20013;&#22269;&#39118;-64\\15\subject_holdleft_161,26,30_0_staid_full_0.png" TargetMode="External"/><Relationship Id="rId3" Type="http://schemas.openxmlformats.org/officeDocument/2006/relationships/image" Target="../media/image1.png"/><Relationship Id="rId2" Type="http://schemas.openxmlformats.org/officeDocument/2006/relationships/tags" Target="../tags/tag125.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3.png"/><Relationship Id="rId2" Type="http://schemas.openxmlformats.org/officeDocument/2006/relationships/tags" Target="../tags/tag13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3.png"/><Relationship Id="rId3" Type="http://schemas.openxmlformats.org/officeDocument/2006/relationships/tags" Target="../tags/tag138.xml"/><Relationship Id="rId2" Type="http://schemas.openxmlformats.org/officeDocument/2006/relationships/tags" Target="../tags/tag137.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45.xml"/><Relationship Id="rId2" Type="http://schemas.openxmlformats.org/officeDocument/2006/relationships/tags" Target="../tags/tag144.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5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53.xml"/><Relationship Id="rId2" Type="http://schemas.openxmlformats.org/officeDocument/2006/relationships/tags" Target="../tags/tag152.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6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62.xml"/><Relationship Id="rId2" Type="http://schemas.openxmlformats.org/officeDocument/2006/relationships/tags" Target="../tags/tag161.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8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82.xml"/><Relationship Id="rId2" Type="http://schemas.openxmlformats.org/officeDocument/2006/relationships/tags" Target="../tags/tag181.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467061" y="1696915"/>
            <a:ext cx="5055058" cy="1785093"/>
          </a:xfrm>
        </p:spPr>
        <p:txBody>
          <a:bodyPr lIns="101600" tIns="38100" rIns="25400" bIns="38100" anchor="b" anchorCtr="0">
            <a:normAutofit/>
          </a:bodyPr>
          <a:lstStyle>
            <a:lvl1pPr algn="l">
              <a:defRPr sz="4800" spc="700" baseline="0">
                <a:ea typeface="汉仪尚巍手书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3"/>
            </p:custDataLst>
          </p:nvPr>
        </p:nvSpPr>
        <p:spPr>
          <a:xfrm>
            <a:off x="6467061" y="3587915"/>
            <a:ext cx="5055058" cy="440747"/>
          </a:xfrm>
        </p:spPr>
        <p:txBody>
          <a:bodyPr lIns="101600" tIns="38100" rIns="76200" bIns="38100" anchor="ctr">
            <a:normAutofit/>
          </a:bodyPr>
          <a:lstStyle>
            <a:lvl1pPr marL="0" indent="0" algn="l" eaLnBrk="1" fontAlgn="auto" latinLnBrk="0" hangingPunct="1">
              <a:lnSpc>
                <a:spcPct val="100000"/>
              </a:lnSpc>
              <a:buNone/>
              <a:defRPr sz="20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pic>
        <p:nvPicPr>
          <p:cNvPr id="7" name="图片 6"/>
          <p:cNvPicPr/>
          <p:nvPr userDrawn="1">
            <p:custDataLst>
              <p:tags r:id="rId7"/>
            </p:custDataLst>
          </p:nvPr>
        </p:nvPicPr>
        <p:blipFill>
          <a:blip r:embed="rId8" r:link="rId9">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pic>
        <p:nvPicPr>
          <p:cNvPr id="8" name="图片 7"/>
          <p:cNvPicPr/>
          <p:nvPr userDrawn="1">
            <p:custDataLst>
              <p:tags r:id="rId10"/>
            </p:custDataLst>
          </p:nvPr>
        </p:nvPicPr>
        <p:blipFill>
          <a:blip r:embed="rId11" r:link="rId12"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122816" y="1397000"/>
            <a:ext cx="2069184" cy="4064000"/>
          </a:xfrm>
          <a:prstGeom prst="rect">
            <a:avLst/>
          </a:prstGeom>
        </p:spPr>
      </p:pic>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3916963" y="2161808"/>
            <a:ext cx="4329668" cy="1366570"/>
          </a:xfrm>
        </p:spPr>
        <p:txBody>
          <a:bodyPr anchor="b">
            <a:normAutofit/>
          </a:bodyPr>
          <a:lstStyle>
            <a:lvl1pPr>
              <a:defRPr sz="6000" baseline="0">
                <a:solidFill>
                  <a:schemeClr val="tx1">
                    <a:lumMod val="85000"/>
                    <a:lumOff val="15000"/>
                  </a:schemeClr>
                </a:solidFill>
                <a:ea typeface="汉仪尚巍手书W" panose="00020600040101010101" pitchFamily="18" charset="-122"/>
              </a:defRPr>
            </a:lvl1pPr>
          </a:lstStyle>
          <a:p>
            <a:r>
              <a:rPr lang="zh-CN" altLang="en-US" dirty="0"/>
              <a:t>编辑标题</a:t>
            </a:r>
            <a:endParaRPr lang="zh-CN" altLang="en-US" dirty="0"/>
          </a:p>
        </p:txBody>
      </p:sp>
      <p:sp>
        <p:nvSpPr>
          <p:cNvPr id="9" name="文本占位符 8"/>
          <p:cNvSpPr>
            <a:spLocks noGrp="1"/>
          </p:cNvSpPr>
          <p:nvPr>
            <p:ph type="body" sz="quarter" idx="13" hasCustomPrompt="1"/>
            <p:custDataLst>
              <p:tags r:id="rId9"/>
            </p:custDataLst>
          </p:nvPr>
        </p:nvSpPr>
        <p:spPr>
          <a:xfrm>
            <a:off x="3916963" y="3639662"/>
            <a:ext cx="4329113" cy="976312"/>
          </a:xfrm>
        </p:spPr>
        <p:txBody>
          <a:bodyPr>
            <a:normAutofit/>
          </a:bodyPr>
          <a:lstStyle>
            <a:lvl1pPr marL="0" indent="0">
              <a:buNone/>
              <a:defRPr>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73877"/>
            <a:ext cx="4389120" cy="4310246"/>
          </a:xfrm>
          <a:prstGeom prst="rect">
            <a:avLst/>
          </a:prstGeom>
        </p:spPr>
      </p:pic>
      <p:pic>
        <p:nvPicPr>
          <p:cNvPr id="6" name="图片 5"/>
          <p:cNvPicPr/>
          <p:nvPr userDrawn="1">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6144640"/>
            <a:ext cx="720090" cy="71336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735096"/>
            <a:ext cx="5486400" cy="5387807"/>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11"/>
            </p:custDataLst>
          </p:nvPr>
        </p:nvSpPr>
        <p:spPr>
          <a:xfrm>
            <a:off x="888982" y="2343849"/>
            <a:ext cx="4572036" cy="1172210"/>
          </a:xfrm>
        </p:spPr>
        <p:txBody>
          <a:bodyPr vert="horz" lIns="0" tIns="0" rIns="0" bIns="0" rtlCol="0" anchor="b" anchorCtr="0">
            <a:normAutofit/>
          </a:bodyPr>
          <a:lstStyle>
            <a:lvl1pPr algn="l">
              <a:defRPr lang="zh-CN" altLang="en-US" sz="6600" b="0" spc="7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ts val="0"/>
              </a:spcAft>
              <a:buClrTx/>
              <a:buSzTx/>
              <a:buFontTx/>
            </a:pPr>
            <a:r>
              <a:rPr lang="zh-CN" altLang="en-US" dirty="0"/>
              <a:t>编辑标题</a:t>
            </a:r>
            <a:endParaRPr lang="zh-CN" altLang="en-US" dirty="0"/>
          </a:p>
        </p:txBody>
      </p:sp>
      <p:sp>
        <p:nvSpPr>
          <p:cNvPr id="8" name="文本占位符 7"/>
          <p:cNvSpPr>
            <a:spLocks noGrp="1"/>
          </p:cNvSpPr>
          <p:nvPr>
            <p:ph type="body" idx="14" hasCustomPrompt="1"/>
            <p:custDataLst>
              <p:tags r:id="rId12"/>
            </p:custDataLst>
          </p:nvPr>
        </p:nvSpPr>
        <p:spPr>
          <a:xfrm>
            <a:off x="888982" y="3720529"/>
            <a:ext cx="4572036" cy="370205"/>
          </a:xfrm>
        </p:spPr>
        <p:txBody>
          <a:bodyPr vert="horz" lIns="0" tIns="0" rIns="0" bIns="0" rtlCol="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ts val="0"/>
              </a:spcAft>
              <a:buClrTx/>
              <a:buSzTx/>
            </a:pPr>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p:custDataLst>
              <p:tags r:id="rId5"/>
            </p:custDataLst>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1471910" y="0"/>
            <a:ext cx="720090" cy="713105"/>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1471910" y="0"/>
            <a:ext cx="720090" cy="713105"/>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0" y="6144895"/>
            <a:ext cx="720090" cy="713105"/>
          </a:xfrm>
          <a:prstGeom prst="rect">
            <a:avLst/>
          </a:prstGeom>
        </p:spPr>
      </p:pic>
      <p:pic>
        <p:nvPicPr>
          <p:cNvPr id="10" name="图片 9"/>
          <p:cNvPicPr/>
          <p:nvPr userDrawn="1">
            <p:custDataLst>
              <p:tags r:id="rId6"/>
            </p:custDataLst>
          </p:nvPr>
        </p:nvPicPr>
        <p:blipFill>
          <a:blip r:embed="rId4" r:link="rId5">
            <a:extLst>
              <a:ext uri="{28A0092B-C50C-407E-A947-70E740481C1C}">
                <a14:useLocalDpi xmlns:a14="http://schemas.microsoft.com/office/drawing/2010/main" val="0"/>
              </a:ext>
            </a:extLst>
          </a:blip>
          <a:stretch>
            <a:fillRect/>
          </a:stretch>
        </p:blipFill>
        <p:spPr>
          <a:xfrm>
            <a:off x="11268710" y="0"/>
            <a:ext cx="923290" cy="91440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0" y="0"/>
            <a:ext cx="1619885" cy="1619885"/>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571480" y="5252720"/>
            <a:ext cx="1619885" cy="160528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94.xml"/><Relationship Id="rId23" Type="http://schemas.openxmlformats.org/officeDocument/2006/relationships/tags" Target="../tags/tag193.xml"/><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slideLayout" Target="../slideLayouts/slideLayout13.xml"/><Relationship Id="rId19" Type="http://schemas.openxmlformats.org/officeDocument/2006/relationships/tags" Target="../tags/tag18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96.xml"/><Relationship Id="rId4" Type="http://schemas.openxmlformats.org/officeDocument/2006/relationships/image" Target="../media/image5.png"/><Relationship Id="rId3" Type="http://schemas.openxmlformats.org/officeDocument/2006/relationships/tags" Target="../tags/tag195.xml"/><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5" Type="http://schemas.openxmlformats.org/officeDocument/2006/relationships/notesSlide" Target="../notesSlides/notesSlide3.xml"/><Relationship Id="rId34" Type="http://schemas.openxmlformats.org/officeDocument/2006/relationships/slideLayout" Target="../slideLayouts/slideLayout18.xml"/><Relationship Id="rId33" Type="http://schemas.openxmlformats.org/officeDocument/2006/relationships/tags" Target="../tags/tag266.xml"/><Relationship Id="rId32" Type="http://schemas.openxmlformats.org/officeDocument/2006/relationships/tags" Target="../tags/tag265.xml"/><Relationship Id="rId31" Type="http://schemas.openxmlformats.org/officeDocument/2006/relationships/image" Target="../media/image10.jpeg"/><Relationship Id="rId30" Type="http://schemas.openxmlformats.org/officeDocument/2006/relationships/tags" Target="../tags/tag264.xml"/><Relationship Id="rId3" Type="http://schemas.openxmlformats.org/officeDocument/2006/relationships/image" Target="file:///C:\Users\1V994W2\PycharmProjects\PPT_Background_Generation/pic_temp/1_pic_quater_left_down.png" TargetMode="External"/><Relationship Id="rId29" Type="http://schemas.openxmlformats.org/officeDocument/2006/relationships/tags" Target="../tags/tag263.xml"/><Relationship Id="rId28" Type="http://schemas.openxmlformats.org/officeDocument/2006/relationships/tags" Target="../tags/tag262.xml"/><Relationship Id="rId27" Type="http://schemas.openxmlformats.org/officeDocument/2006/relationships/tags" Target="../tags/tag261.xml"/><Relationship Id="rId26" Type="http://schemas.openxmlformats.org/officeDocument/2006/relationships/tags" Target="../tags/tag260.xml"/><Relationship Id="rId25" Type="http://schemas.openxmlformats.org/officeDocument/2006/relationships/image" Target="../media/image9.jpeg"/><Relationship Id="rId24" Type="http://schemas.openxmlformats.org/officeDocument/2006/relationships/tags" Target="../tags/tag259.xml"/><Relationship Id="rId23" Type="http://schemas.openxmlformats.org/officeDocument/2006/relationships/image" Target="../media/image8.jpeg"/><Relationship Id="rId22" Type="http://schemas.openxmlformats.org/officeDocument/2006/relationships/tags" Target="../tags/tag258.xml"/><Relationship Id="rId21" Type="http://schemas.openxmlformats.org/officeDocument/2006/relationships/image" Target="../media/image7.png"/><Relationship Id="rId20" Type="http://schemas.openxmlformats.org/officeDocument/2006/relationships/tags" Target="../tags/tag257.xml"/><Relationship Id="rId2" Type="http://schemas.openxmlformats.org/officeDocument/2006/relationships/image" Target="../media/image3.png"/><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4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 Type="http://schemas.openxmlformats.org/officeDocument/2006/relationships/tags" Target="../tags/tag269.xml"/></Relationships>
</file>

<file path=ppt/slides/_rels/slide1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1" Type="http://schemas.openxmlformats.org/officeDocument/2006/relationships/notesSlide" Target="../notesSlides/notesSlide4.xml"/><Relationship Id="rId20" Type="http://schemas.openxmlformats.org/officeDocument/2006/relationships/slideLayout" Target="../slideLayouts/slideLayout13.xml"/><Relationship Id="rId2" Type="http://schemas.openxmlformats.org/officeDocument/2006/relationships/tags" Target="../tags/tag276.xml"/><Relationship Id="rId19" Type="http://schemas.openxmlformats.org/officeDocument/2006/relationships/tags" Target="../tags/tag292.xml"/><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image" Target="../media/image11.png"/><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97.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1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1" Type="http://schemas.openxmlformats.org/officeDocument/2006/relationships/slideLayout" Target="../slideLayouts/slideLayout13.xml"/><Relationship Id="rId10" Type="http://schemas.openxmlformats.org/officeDocument/2006/relationships/image" Target="../media/image13.png"/><Relationship Id="rId1" Type="http://schemas.openxmlformats.org/officeDocument/2006/relationships/tags" Target="../tags/tag30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1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98.xml"/><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 Type="http://schemas.openxmlformats.org/officeDocument/2006/relationships/tags" Target="../tags/tag197.xml"/></Relationships>
</file>

<file path=ppt/slides/_rels/slide20.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image" Target="../media/image14.png"/><Relationship Id="rId3" Type="http://schemas.openxmlformats.org/officeDocument/2006/relationships/tags" Target="../tags/tag322.xml"/><Relationship Id="rId2" Type="http://schemas.openxmlformats.org/officeDocument/2006/relationships/tags" Target="../tags/tag321.xml"/><Relationship Id="rId11" Type="http://schemas.openxmlformats.org/officeDocument/2006/relationships/slideLayout" Target="../slideLayouts/slideLayout13.xml"/><Relationship Id="rId10" Type="http://schemas.openxmlformats.org/officeDocument/2006/relationships/tags" Target="../tags/tag328.xml"/><Relationship Id="rId1" Type="http://schemas.openxmlformats.org/officeDocument/2006/relationships/tags" Target="../tags/tag3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29.xml"/></Relationships>
</file>

<file path=ppt/slides/_rels/slide22.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2" Type="http://schemas.openxmlformats.org/officeDocument/2006/relationships/slideLayout" Target="../slideLayouts/slideLayout13.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23.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6" Type="http://schemas.openxmlformats.org/officeDocument/2006/relationships/slideLayout" Target="../slideLayouts/slideLayout13.xml"/><Relationship Id="rId15" Type="http://schemas.openxmlformats.org/officeDocument/2006/relationships/tags" Target="../tags/tag341.xml"/><Relationship Id="rId14" Type="http://schemas.openxmlformats.org/officeDocument/2006/relationships/image" Target="../media/image28.svg"/><Relationship Id="rId13" Type="http://schemas.openxmlformats.org/officeDocument/2006/relationships/image" Target="../media/image27.png"/><Relationship Id="rId12" Type="http://schemas.openxmlformats.org/officeDocument/2006/relationships/image" Target="../media/image26.svg"/><Relationship Id="rId11" Type="http://schemas.openxmlformats.org/officeDocument/2006/relationships/image" Target="../media/image25.png"/><Relationship Id="rId10" Type="http://schemas.openxmlformats.org/officeDocument/2006/relationships/image" Target="../media/image24.sv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0.png"/><Relationship Id="rId2" Type="http://schemas.openxmlformats.org/officeDocument/2006/relationships/slide" Target="slide8.xml"/><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 Type="http://schemas.openxmlformats.org/officeDocument/2006/relationships/tags" Target="../tags/tag342.xml"/></Relationships>
</file>

<file path=ppt/slides/_rels/slide3.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image" Target="../media/image6.jpeg"/><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199.xml"/></Relationships>
</file>

<file path=ppt/slides/_rels/slide4.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6" Type="http://schemas.openxmlformats.org/officeDocument/2006/relationships/notesSlide" Target="../notesSlides/notesSlide1.xml"/><Relationship Id="rId15" Type="http://schemas.openxmlformats.org/officeDocument/2006/relationships/slideLayout" Target="../slideLayouts/slideLayout17.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 Type="http://schemas.openxmlformats.org/officeDocument/2006/relationships/tags" Target="../tags/tag22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8.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slide" Target="slide24.xml"/><Relationship Id="rId7" Type="http://schemas.openxmlformats.org/officeDocument/2006/relationships/tags" Target="../tags/tag235.xml"/><Relationship Id="rId6" Type="http://schemas.openxmlformats.org/officeDocument/2006/relationships/slide" Target="slide10.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image" Target="file:///C:\Users\1V994W2\PycharmProjects\PPT_Background_Generation/pic_temp/1_pic_quater_left_down.png" TargetMode="External"/><Relationship Id="rId2" Type="http://schemas.openxmlformats.org/officeDocument/2006/relationships/image" Target="../media/image3.png"/><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2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 Target="slide8.xml"/><Relationship Id="rId1" Type="http://schemas.openxmlformats.org/officeDocument/2006/relationships/tags" Target="../tags/tag2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神女劈观">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635" y="0"/>
            <a:ext cx="12191365" cy="6858000"/>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grpSp>
        <p:nvGrpSpPr>
          <p:cNvPr id="2" name="组合 29"/>
          <p:cNvGrpSpPr/>
          <p:nvPr>
            <p:custDataLst>
              <p:tags r:id="rId4"/>
            </p:custDataLst>
          </p:nvPr>
        </p:nvGrpSpPr>
        <p:grpSpPr>
          <a:xfrm>
            <a:off x="195924" y="1441065"/>
            <a:ext cx="6605420" cy="737653"/>
            <a:chOff x="1368" y="4399"/>
            <a:chExt cx="11955" cy="2062"/>
          </a:xfrm>
        </p:grpSpPr>
        <p:sp>
          <p:nvSpPr>
            <p:cNvPr id="50179" name="Text Box 8"/>
            <p:cNvSpPr txBox="1">
              <a:spLocks noChangeArrowheads="1"/>
            </p:cNvSpPr>
            <p:nvPr>
              <p:custDataLst>
                <p:tags r:id="rId5"/>
              </p:custDataLst>
            </p:nvPr>
          </p:nvSpPr>
          <p:spPr bwMode="auto">
            <a:xfrm>
              <a:off x="2564" y="4399"/>
              <a:ext cx="10759" cy="2043"/>
            </a:xfrm>
            <a:prstGeom prst="rect">
              <a:avLst/>
            </a:prstGeom>
            <a:noFill/>
            <a:ln w="9525">
              <a:noFill/>
              <a:miter lim="800000"/>
            </a:ln>
          </p:spPr>
          <p:txBody>
            <a:bodyPr wrap="square" anchor="ctr">
              <a:spAutoFit/>
            </a:bodyPr>
            <a:lstStyle/>
            <a:p>
              <a:pPr algn="just">
                <a:lnSpc>
                  <a:spcPct val="130000"/>
                </a:lnSpc>
              </a:pPr>
              <a:r>
                <a:rPr lang="zh-CN" altLang="en-US" sz="3200" b="1">
                  <a:solidFill>
                    <a:srgbClr val="000000"/>
                  </a:solidFill>
                  <a:latin typeface="隶书" charset="0"/>
                  <a:ea typeface="微软雅黑" panose="020B0503020204020204" charset="-122"/>
                  <a:cs typeface="隶书" charset="0"/>
                </a:rPr>
                <a:t>法律服务所</a:t>
              </a:r>
              <a:r>
                <a:rPr lang="en-US" altLang="zh-CN" sz="3200" b="1">
                  <a:solidFill>
                    <a:srgbClr val="000000"/>
                  </a:solidFill>
                  <a:latin typeface="隶书" charset="0"/>
                  <a:ea typeface="微软雅黑" panose="020B0503020204020204" charset="-122"/>
                  <a:cs typeface="隶书" charset="0"/>
                </a:rPr>
                <a:t>:</a:t>
              </a:r>
              <a:r>
                <a:rPr lang="en-US" altLang="zh-CN" sz="3200">
                  <a:solidFill>
                    <a:srgbClr val="000000"/>
                  </a:solidFill>
                  <a:latin typeface="隶书" charset="0"/>
                  <a:ea typeface="微软雅黑" panose="020B0503020204020204" charset="-122"/>
                  <a:cs typeface="隶书" charset="0"/>
                </a:rPr>
                <a:t>写文书，出主意等。</a:t>
              </a:r>
              <a:endParaRPr lang="en-US" altLang="zh-CN" sz="3200">
                <a:solidFill>
                  <a:srgbClr val="000000"/>
                </a:solidFill>
                <a:latin typeface="隶书" charset="0"/>
                <a:ea typeface="微软雅黑" panose="020B0503020204020204" charset="-122"/>
                <a:cs typeface="隶书" charset="0"/>
              </a:endParaRPr>
            </a:p>
          </p:txBody>
        </p:sp>
        <p:cxnSp>
          <p:nvCxnSpPr>
            <p:cNvPr id="18" name="直接连接符 17"/>
            <p:cNvCxnSpPr/>
            <p:nvPr>
              <p:custDataLst>
                <p:tags r:id="rId6"/>
              </p:custDataLst>
            </p:nvPr>
          </p:nvCxnSpPr>
          <p:spPr>
            <a:xfrm>
              <a:off x="1422" y="6461"/>
              <a:ext cx="4984" cy="0"/>
            </a:xfrm>
            <a:prstGeom prst="line">
              <a:avLst/>
            </a:prstGeom>
            <a:ln>
              <a:solidFill>
                <a:srgbClr val="585858">
                  <a:lumMod val="60000"/>
                  <a:lumOff val="40000"/>
                </a:srgbClr>
              </a:solidFill>
              <a:prstDash val="dash"/>
            </a:ln>
          </p:spPr>
          <p:style>
            <a:lnRef idx="1">
              <a:srgbClr val="239071"/>
            </a:lnRef>
            <a:fillRef idx="0">
              <a:srgbClr val="239071"/>
            </a:fillRef>
            <a:effectRef idx="0">
              <a:srgbClr val="239071"/>
            </a:effectRef>
            <a:fontRef idx="minor">
              <a:srgbClr val="585858"/>
            </a:fontRef>
          </p:style>
        </p:cxnSp>
        <p:sp>
          <p:nvSpPr>
            <p:cNvPr id="19" name="KSO_Shape"/>
            <p:cNvSpPr/>
            <p:nvPr>
              <p:custDataLst>
                <p:tags r:id="rId7"/>
              </p:custDataLst>
            </p:nvPr>
          </p:nvSpPr>
          <p:spPr>
            <a:xfrm>
              <a:off x="1368" y="4927"/>
              <a:ext cx="1023" cy="1022"/>
            </a:xfrm>
            <a:prstGeom prst="ellipse">
              <a:avLst/>
            </a:prstGeom>
            <a:solidFill>
              <a:schemeClr val="accent4"/>
            </a:solidFill>
            <a:ln>
              <a:noFill/>
            </a:ln>
          </p:spPr>
          <p:style>
            <a:lnRef idx="2">
              <a:srgbClr val="239071">
                <a:shade val="50000"/>
              </a:srgbClr>
            </a:lnRef>
            <a:fillRef idx="1">
              <a:srgbClr val="239071"/>
            </a:fillRef>
            <a:effectRef idx="0">
              <a:srgbClr val="239071"/>
            </a:effectRef>
            <a:fontRef idx="minor">
              <a:sysClr val="window" lastClr="FFFFFF"/>
            </a:fontRef>
          </p:style>
          <p:txBody>
            <a:bodyPr anchor="ctr"/>
            <a:lstStyle/>
            <a:p>
              <a:pPr algn="ctr"/>
              <a:r>
                <a:rPr lang="en-US" altLang="zh-CN" sz="2800" b="1">
                  <a:solidFill>
                    <a:srgbClr val="FFFFFF"/>
                  </a:solidFill>
                  <a:latin typeface="隶书" charset="0"/>
                  <a:ea typeface="幼圆" panose="02010509060101010101" pitchFamily="49" charset="-122"/>
                  <a:cs typeface="隶书" charset="0"/>
                  <a:sym typeface="等线" panose="02010600030101010101" charset="-122"/>
                </a:rPr>
                <a:t>1</a:t>
              </a:r>
              <a:endParaRPr lang="en-US" altLang="zh-CN" sz="2800" b="1">
                <a:solidFill>
                  <a:srgbClr val="FFFFFF"/>
                </a:solidFill>
                <a:latin typeface="隶书" charset="0"/>
                <a:ea typeface="幼圆" panose="02010509060101010101" pitchFamily="49" charset="-122"/>
                <a:cs typeface="隶书" charset="0"/>
                <a:sym typeface="等线" panose="02010600030101010101" charset="-122"/>
              </a:endParaRPr>
            </a:p>
          </p:txBody>
        </p:sp>
      </p:grpSp>
      <p:grpSp>
        <p:nvGrpSpPr>
          <p:cNvPr id="3" name="组合 30"/>
          <p:cNvGrpSpPr/>
          <p:nvPr>
            <p:custDataLst>
              <p:tags r:id="rId8"/>
            </p:custDataLst>
          </p:nvPr>
        </p:nvGrpSpPr>
        <p:grpSpPr>
          <a:xfrm>
            <a:off x="6659309" y="709542"/>
            <a:ext cx="5184160" cy="1371578"/>
            <a:chOff x="1368" y="4054"/>
            <a:chExt cx="9376" cy="3836"/>
          </a:xfrm>
        </p:grpSpPr>
        <p:sp>
          <p:nvSpPr>
            <p:cNvPr id="50183" name="Text Box 8"/>
            <p:cNvSpPr txBox="1">
              <a:spLocks noChangeArrowheads="1"/>
            </p:cNvSpPr>
            <p:nvPr>
              <p:custDataLst>
                <p:tags r:id="rId9"/>
              </p:custDataLst>
            </p:nvPr>
          </p:nvSpPr>
          <p:spPr bwMode="auto">
            <a:xfrm>
              <a:off x="2621" y="4054"/>
              <a:ext cx="8123" cy="3834"/>
            </a:xfrm>
            <a:prstGeom prst="rect">
              <a:avLst/>
            </a:prstGeom>
            <a:noFill/>
            <a:ln w="9525">
              <a:noFill/>
              <a:miter lim="800000"/>
            </a:ln>
          </p:spPr>
          <p:txBody>
            <a:bodyPr wrap="square" anchor="ctr">
              <a:spAutoFit/>
            </a:bodyPr>
            <a:lstStyle/>
            <a:p>
              <a:pPr lvl="0" algn="just">
                <a:lnSpc>
                  <a:spcPct val="130000"/>
                </a:lnSpc>
              </a:pPr>
              <a:r>
                <a:rPr lang="zh-CN" altLang="en-US" sz="3200" b="1">
                  <a:solidFill>
                    <a:srgbClr val="000000"/>
                  </a:solidFill>
                  <a:latin typeface="隶书" charset="0"/>
                  <a:ea typeface="隶书" charset="0"/>
                  <a:cs typeface="+mn-ea"/>
                  <a:sym typeface="幼圆" panose="02010509060101010101" pitchFamily="49" charset="-122"/>
                </a:rPr>
                <a:t>律师事务所：</a:t>
              </a:r>
              <a:r>
                <a:rPr lang="en-US" altLang="zh-CN" sz="3200">
                  <a:solidFill>
                    <a:srgbClr val="000000"/>
                  </a:solidFill>
                  <a:latin typeface="隶书" charset="0"/>
                  <a:ea typeface="隶书" charset="0"/>
                  <a:cs typeface="+mn-ea"/>
                  <a:sym typeface="幼圆" panose="02010509060101010101" pitchFamily="49" charset="-122"/>
                </a:rPr>
                <a:t>处理法律事务、打官司、辩护等。</a:t>
              </a:r>
              <a:endParaRPr lang="en-US" altLang="zh-CN" sz="3200" b="1">
                <a:solidFill>
                  <a:srgbClr val="000000"/>
                </a:solidFill>
                <a:latin typeface="隶书" charset="0"/>
                <a:ea typeface="隶书" charset="0"/>
                <a:cs typeface="+mn-ea"/>
                <a:sym typeface="幼圆" panose="02010509060101010101" pitchFamily="49" charset="-122"/>
              </a:endParaRPr>
            </a:p>
          </p:txBody>
        </p:sp>
        <p:cxnSp>
          <p:nvCxnSpPr>
            <p:cNvPr id="21" name="直接连接符 20"/>
            <p:cNvCxnSpPr/>
            <p:nvPr>
              <p:custDataLst>
                <p:tags r:id="rId10"/>
              </p:custDataLst>
            </p:nvPr>
          </p:nvCxnSpPr>
          <p:spPr>
            <a:xfrm flipV="1">
              <a:off x="1368" y="7890"/>
              <a:ext cx="4867" cy="0"/>
            </a:xfrm>
            <a:prstGeom prst="line">
              <a:avLst/>
            </a:prstGeom>
            <a:ln>
              <a:solidFill>
                <a:srgbClr val="585858">
                  <a:lumMod val="60000"/>
                  <a:lumOff val="40000"/>
                </a:srgbClr>
              </a:solidFill>
              <a:prstDash val="dash"/>
            </a:ln>
          </p:spPr>
          <p:style>
            <a:lnRef idx="1">
              <a:srgbClr val="239071"/>
            </a:lnRef>
            <a:fillRef idx="0">
              <a:srgbClr val="239071"/>
            </a:fillRef>
            <a:effectRef idx="0">
              <a:srgbClr val="239071"/>
            </a:effectRef>
            <a:fontRef idx="minor">
              <a:srgbClr val="585858"/>
            </a:fontRef>
          </p:style>
        </p:cxnSp>
        <p:sp>
          <p:nvSpPr>
            <p:cNvPr id="23" name="KSO_Shape"/>
            <p:cNvSpPr/>
            <p:nvPr>
              <p:custDataLst>
                <p:tags r:id="rId11"/>
              </p:custDataLst>
            </p:nvPr>
          </p:nvSpPr>
          <p:spPr>
            <a:xfrm>
              <a:off x="1368" y="6631"/>
              <a:ext cx="1023" cy="1022"/>
            </a:xfrm>
            <a:prstGeom prst="ellipse">
              <a:avLst/>
            </a:prstGeom>
            <a:solidFill>
              <a:schemeClr val="accent3"/>
            </a:solidFill>
            <a:ln>
              <a:noFill/>
            </a:ln>
          </p:spPr>
          <p:style>
            <a:lnRef idx="2">
              <a:srgbClr val="239071">
                <a:shade val="50000"/>
              </a:srgbClr>
            </a:lnRef>
            <a:fillRef idx="1">
              <a:srgbClr val="239071"/>
            </a:fillRef>
            <a:effectRef idx="0">
              <a:srgbClr val="239071"/>
            </a:effectRef>
            <a:fontRef idx="minor">
              <a:sysClr val="window" lastClr="FFFFFF"/>
            </a:fontRef>
          </p:style>
          <p:txBody>
            <a:bodyPr anchor="ctr"/>
            <a:lstStyle/>
            <a:p>
              <a:pPr algn="ctr"/>
              <a:r>
                <a:rPr lang="en-US" altLang="zh-CN" sz="2800" b="1">
                  <a:solidFill>
                    <a:srgbClr val="FFFFFF"/>
                  </a:solidFill>
                  <a:latin typeface="隶书" charset="0"/>
                  <a:ea typeface="幼圆" panose="02010509060101010101" pitchFamily="49" charset="-122"/>
                  <a:cs typeface="隶书" charset="0"/>
                  <a:sym typeface="等线" panose="02010600030101010101" charset="-122"/>
                </a:rPr>
                <a:t>2</a:t>
              </a:r>
              <a:endParaRPr lang="en-US" altLang="zh-CN" sz="2800" b="1">
                <a:solidFill>
                  <a:srgbClr val="FFFFFF"/>
                </a:solidFill>
                <a:latin typeface="隶书" charset="0"/>
                <a:ea typeface="幼圆" panose="02010509060101010101" pitchFamily="49" charset="-122"/>
                <a:cs typeface="隶书" charset="0"/>
                <a:sym typeface="等线" panose="02010600030101010101" charset="-122"/>
              </a:endParaRPr>
            </a:p>
          </p:txBody>
        </p:sp>
      </p:grpSp>
      <p:grpSp>
        <p:nvGrpSpPr>
          <p:cNvPr id="4" name="组合 3"/>
          <p:cNvGrpSpPr/>
          <p:nvPr>
            <p:custDataLst>
              <p:tags r:id="rId12"/>
            </p:custDataLst>
          </p:nvPr>
        </p:nvGrpSpPr>
        <p:grpSpPr>
          <a:xfrm>
            <a:off x="6659245" y="4877284"/>
            <a:ext cx="5372792" cy="1370965"/>
            <a:chOff x="1318" y="6255"/>
            <a:chExt cx="13635" cy="3086"/>
          </a:xfrm>
        </p:grpSpPr>
        <p:sp>
          <p:nvSpPr>
            <p:cNvPr id="50187" name="Text Box 8"/>
            <p:cNvSpPr txBox="1">
              <a:spLocks noChangeArrowheads="1"/>
            </p:cNvSpPr>
            <p:nvPr>
              <p:custDataLst>
                <p:tags r:id="rId13"/>
              </p:custDataLst>
            </p:nvPr>
          </p:nvSpPr>
          <p:spPr bwMode="auto">
            <a:xfrm>
              <a:off x="2548" y="6255"/>
              <a:ext cx="12405" cy="3086"/>
            </a:xfrm>
            <a:prstGeom prst="rect">
              <a:avLst/>
            </a:prstGeom>
            <a:noFill/>
            <a:ln w="9525">
              <a:noFill/>
              <a:miter lim="800000"/>
            </a:ln>
          </p:spPr>
          <p:txBody>
            <a:bodyPr wrap="square" anchor="ctr">
              <a:spAutoFit/>
            </a:bodyPr>
            <a:lstStyle/>
            <a:p>
              <a:pPr lvl="0" algn="just">
                <a:lnSpc>
                  <a:spcPct val="130000"/>
                </a:lnSpc>
              </a:pPr>
              <a:r>
                <a:rPr lang="zh-CN" altLang="en-US" sz="3200" b="1">
                  <a:solidFill>
                    <a:srgbClr val="000000"/>
                  </a:solidFill>
                  <a:latin typeface="隶书" charset="0"/>
                  <a:ea typeface="微软雅黑" panose="020B0503020204020204" charset="-122"/>
                  <a:cs typeface="隶书" charset="0"/>
                  <a:sym typeface="幼圆" panose="02010509060101010101" pitchFamily="49" charset="-122"/>
                </a:rPr>
                <a:t>法律援助中心</a:t>
              </a:r>
              <a:r>
                <a:rPr lang="en-US" altLang="zh-CN" sz="3200" b="1">
                  <a:solidFill>
                    <a:srgbClr val="000000"/>
                  </a:solidFill>
                  <a:latin typeface="隶书" charset="0"/>
                  <a:ea typeface="微软雅黑" panose="020B0503020204020204" charset="-122"/>
                  <a:cs typeface="隶书" charset="0"/>
                  <a:sym typeface="幼圆" panose="02010509060101010101" pitchFamily="49" charset="-122"/>
                </a:rPr>
                <a:t>:</a:t>
              </a:r>
              <a:r>
                <a:rPr lang="en-US" altLang="zh-CN" sz="3200">
                  <a:solidFill>
                    <a:srgbClr val="000000"/>
                  </a:solidFill>
                  <a:latin typeface="隶书" charset="0"/>
                  <a:ea typeface="微软雅黑" panose="020B0503020204020204" charset="-122"/>
                  <a:cs typeface="隶书" charset="0"/>
                  <a:sym typeface="幼圆" panose="02010509060101010101" pitchFamily="49" charset="-122"/>
                </a:rPr>
                <a:t>“弱者的保护神”。</a:t>
              </a:r>
              <a:endParaRPr lang="en-US" altLang="zh-CN" sz="3200" b="1">
                <a:solidFill>
                  <a:srgbClr val="000000"/>
                </a:solidFill>
                <a:latin typeface="隶书" charset="0"/>
                <a:ea typeface="微软雅黑" panose="020B0503020204020204" charset="-122"/>
                <a:cs typeface="隶书" charset="0"/>
                <a:sym typeface="幼圆" panose="02010509060101010101" pitchFamily="49" charset="-122"/>
              </a:endParaRPr>
            </a:p>
          </p:txBody>
        </p:sp>
        <p:cxnSp>
          <p:nvCxnSpPr>
            <p:cNvPr id="6" name="直接连接符 5"/>
            <p:cNvCxnSpPr/>
            <p:nvPr>
              <p:custDataLst>
                <p:tags r:id="rId14"/>
              </p:custDataLst>
            </p:nvPr>
          </p:nvCxnSpPr>
          <p:spPr>
            <a:xfrm flipV="1">
              <a:off x="1318" y="7797"/>
              <a:ext cx="5414" cy="0"/>
            </a:xfrm>
            <a:prstGeom prst="line">
              <a:avLst/>
            </a:prstGeom>
            <a:ln>
              <a:solidFill>
                <a:srgbClr val="585858">
                  <a:lumMod val="60000"/>
                  <a:lumOff val="40000"/>
                </a:srgbClr>
              </a:solidFill>
              <a:prstDash val="dash"/>
            </a:ln>
          </p:spPr>
          <p:style>
            <a:lnRef idx="1">
              <a:srgbClr val="239071"/>
            </a:lnRef>
            <a:fillRef idx="0">
              <a:srgbClr val="239071"/>
            </a:fillRef>
            <a:effectRef idx="0">
              <a:srgbClr val="239071"/>
            </a:effectRef>
            <a:fontRef idx="minor">
              <a:srgbClr val="585858"/>
            </a:fontRef>
          </p:style>
        </p:cxnSp>
        <p:sp>
          <p:nvSpPr>
            <p:cNvPr id="7" name="KSO_Shape"/>
            <p:cNvSpPr/>
            <p:nvPr>
              <p:custDataLst>
                <p:tags r:id="rId15"/>
              </p:custDataLst>
            </p:nvPr>
          </p:nvSpPr>
          <p:spPr>
            <a:xfrm>
              <a:off x="1368" y="6631"/>
              <a:ext cx="1023" cy="1021"/>
            </a:xfrm>
            <a:prstGeom prst="ellipse">
              <a:avLst/>
            </a:prstGeom>
            <a:solidFill>
              <a:schemeClr val="accent3"/>
            </a:solidFill>
            <a:ln>
              <a:noFill/>
            </a:ln>
          </p:spPr>
          <p:style>
            <a:lnRef idx="2">
              <a:srgbClr val="239071">
                <a:shade val="50000"/>
              </a:srgbClr>
            </a:lnRef>
            <a:fillRef idx="1">
              <a:srgbClr val="239071"/>
            </a:fillRef>
            <a:effectRef idx="0">
              <a:srgbClr val="239071"/>
            </a:effectRef>
            <a:fontRef idx="minor">
              <a:sysClr val="window" lastClr="FFFFFF"/>
            </a:fontRef>
          </p:style>
          <p:txBody>
            <a:bodyPr anchor="ctr"/>
            <a:lstStyle/>
            <a:p>
              <a:pPr algn="ctr"/>
              <a:r>
                <a:rPr lang="en-US" altLang="zh-CN" sz="2800" b="1">
                  <a:solidFill>
                    <a:srgbClr val="FFFFFF"/>
                  </a:solidFill>
                  <a:latin typeface="隶书" charset="0"/>
                  <a:ea typeface="幼圆" panose="02010509060101010101" pitchFamily="49" charset="-122"/>
                  <a:cs typeface="隶书" charset="0"/>
                  <a:sym typeface="等线" panose="02010600030101010101" charset="-122"/>
                </a:rPr>
                <a:t>4</a:t>
              </a:r>
              <a:endParaRPr lang="en-US" altLang="zh-CN" sz="2800" b="1">
                <a:solidFill>
                  <a:srgbClr val="FFFFFF"/>
                </a:solidFill>
                <a:latin typeface="隶书" charset="0"/>
                <a:ea typeface="幼圆" panose="02010509060101010101" pitchFamily="49" charset="-122"/>
                <a:cs typeface="隶书" charset="0"/>
                <a:sym typeface="等线" panose="02010600030101010101" charset="-122"/>
              </a:endParaRPr>
            </a:p>
          </p:txBody>
        </p:sp>
      </p:grpSp>
      <p:grpSp>
        <p:nvGrpSpPr>
          <p:cNvPr id="5" name="组合 1"/>
          <p:cNvGrpSpPr/>
          <p:nvPr>
            <p:custDataLst>
              <p:tags r:id="rId16"/>
            </p:custDataLst>
          </p:nvPr>
        </p:nvGrpSpPr>
        <p:grpSpPr>
          <a:xfrm>
            <a:off x="226060" y="4773846"/>
            <a:ext cx="6314279" cy="2011045"/>
            <a:chOff x="1368" y="5600"/>
            <a:chExt cx="9910" cy="5646"/>
          </a:xfrm>
        </p:grpSpPr>
        <p:sp>
          <p:nvSpPr>
            <p:cNvPr id="50192" name="Text Box 8"/>
            <p:cNvSpPr txBox="1">
              <a:spLocks noChangeArrowheads="1"/>
            </p:cNvSpPr>
            <p:nvPr>
              <p:custDataLst>
                <p:tags r:id="rId17"/>
              </p:custDataLst>
            </p:nvPr>
          </p:nvSpPr>
          <p:spPr bwMode="auto">
            <a:xfrm>
              <a:off x="2767" y="5600"/>
              <a:ext cx="8511" cy="5646"/>
            </a:xfrm>
            <a:prstGeom prst="rect">
              <a:avLst/>
            </a:prstGeom>
            <a:noFill/>
            <a:ln w="9525">
              <a:noFill/>
              <a:miter lim="800000"/>
            </a:ln>
          </p:spPr>
          <p:txBody>
            <a:bodyPr wrap="square" anchor="ctr">
              <a:spAutoFit/>
            </a:bodyPr>
            <a:lstStyle/>
            <a:p>
              <a:pPr lvl="0" algn="just">
                <a:lnSpc>
                  <a:spcPct val="130000"/>
                </a:lnSpc>
              </a:pPr>
              <a:r>
                <a:rPr lang="zh-CN" altLang="en-US" sz="3200" b="1">
                  <a:solidFill>
                    <a:srgbClr val="000000"/>
                  </a:solidFill>
                  <a:latin typeface="隶书" charset="0"/>
                  <a:ea typeface="微软雅黑" panose="020B0503020204020204" charset="-122"/>
                  <a:cs typeface="隶书" charset="0"/>
                  <a:sym typeface="幼圆" panose="02010509060101010101" pitchFamily="49" charset="-122"/>
                </a:rPr>
                <a:t>公证处</a:t>
              </a:r>
              <a:r>
                <a:rPr lang="en-US" altLang="zh-CN" sz="3200" b="1">
                  <a:solidFill>
                    <a:srgbClr val="000000"/>
                  </a:solidFill>
                  <a:latin typeface="隶书" charset="0"/>
                  <a:ea typeface="微软雅黑" panose="020B0503020204020204" charset="-122"/>
                  <a:cs typeface="隶书" charset="0"/>
                  <a:sym typeface="幼圆" panose="02010509060101010101" pitchFamily="49" charset="-122"/>
                </a:rPr>
                <a:t>:</a:t>
              </a:r>
              <a:r>
                <a:rPr lang="en-US" altLang="zh-CN" sz="3200">
                  <a:solidFill>
                    <a:srgbClr val="000000"/>
                  </a:solidFill>
                  <a:latin typeface="隶书" charset="0"/>
                  <a:ea typeface="微软雅黑" panose="020B0503020204020204" charset="-122"/>
                  <a:cs typeface="隶书" charset="0"/>
                  <a:sym typeface="幼圆" panose="02010509060101010101" pitchFamily="49" charset="-122"/>
                </a:rPr>
                <a:t>依据法律和事实证明合同、遗嘱、身份等情况的真实性、合法性。</a:t>
              </a:r>
              <a:endParaRPr lang="en-US" altLang="zh-CN" sz="3200" b="1">
                <a:solidFill>
                  <a:srgbClr val="000000"/>
                </a:solidFill>
                <a:latin typeface="隶书" charset="0"/>
                <a:ea typeface="微软雅黑" panose="020B0503020204020204" charset="-122"/>
                <a:cs typeface="隶书" charset="0"/>
                <a:sym typeface="幼圆" panose="02010509060101010101" pitchFamily="49" charset="-122"/>
              </a:endParaRPr>
            </a:p>
          </p:txBody>
        </p:sp>
        <p:cxnSp>
          <p:nvCxnSpPr>
            <p:cNvPr id="9" name="直接连接符 8"/>
            <p:cNvCxnSpPr/>
            <p:nvPr>
              <p:custDataLst>
                <p:tags r:id="rId18"/>
              </p:custDataLst>
            </p:nvPr>
          </p:nvCxnSpPr>
          <p:spPr>
            <a:xfrm>
              <a:off x="1368" y="7816"/>
              <a:ext cx="3369" cy="0"/>
            </a:xfrm>
            <a:prstGeom prst="line">
              <a:avLst/>
            </a:prstGeom>
            <a:ln>
              <a:solidFill>
                <a:srgbClr val="585858">
                  <a:lumMod val="60000"/>
                  <a:lumOff val="40000"/>
                </a:srgbClr>
              </a:solidFill>
              <a:prstDash val="dash"/>
            </a:ln>
          </p:spPr>
          <p:style>
            <a:lnRef idx="1">
              <a:srgbClr val="239071"/>
            </a:lnRef>
            <a:fillRef idx="0">
              <a:srgbClr val="239071"/>
            </a:fillRef>
            <a:effectRef idx="0">
              <a:srgbClr val="239071"/>
            </a:effectRef>
            <a:fontRef idx="minor">
              <a:srgbClr val="585858"/>
            </a:fontRef>
          </p:style>
        </p:cxnSp>
        <p:sp>
          <p:nvSpPr>
            <p:cNvPr id="10" name="KSO_Shape"/>
            <p:cNvSpPr/>
            <p:nvPr>
              <p:custDataLst>
                <p:tags r:id="rId19"/>
              </p:custDataLst>
            </p:nvPr>
          </p:nvSpPr>
          <p:spPr>
            <a:xfrm>
              <a:off x="1368" y="6629"/>
              <a:ext cx="1023" cy="1023"/>
            </a:xfrm>
            <a:prstGeom prst="ellipse">
              <a:avLst/>
            </a:prstGeom>
            <a:solidFill>
              <a:schemeClr val="accent4"/>
            </a:solidFill>
            <a:ln>
              <a:noFill/>
            </a:ln>
          </p:spPr>
          <p:style>
            <a:lnRef idx="2">
              <a:srgbClr val="239071">
                <a:shade val="50000"/>
              </a:srgbClr>
            </a:lnRef>
            <a:fillRef idx="1">
              <a:srgbClr val="239071"/>
            </a:fillRef>
            <a:effectRef idx="0">
              <a:srgbClr val="239071"/>
            </a:effectRef>
            <a:fontRef idx="minor">
              <a:sysClr val="window" lastClr="FFFFFF"/>
            </a:fontRef>
          </p:style>
          <p:txBody>
            <a:bodyPr anchor="ctr"/>
            <a:lstStyle/>
            <a:p>
              <a:pPr algn="ctr"/>
              <a:r>
                <a:rPr lang="en-US" altLang="zh-CN" sz="2800" b="1">
                  <a:solidFill>
                    <a:srgbClr val="FFFFFF"/>
                  </a:solidFill>
                  <a:latin typeface="隶书" charset="0"/>
                  <a:ea typeface="幼圆" panose="02010509060101010101" pitchFamily="49" charset="-122"/>
                  <a:cs typeface="隶书" charset="0"/>
                  <a:sym typeface="等线" panose="02010600030101010101" charset="-122"/>
                </a:rPr>
                <a:t>3</a:t>
              </a:r>
              <a:endParaRPr lang="en-US" altLang="zh-CN" sz="2800" b="1">
                <a:solidFill>
                  <a:srgbClr val="FFFFFF"/>
                </a:solidFill>
                <a:latin typeface="隶书" charset="0"/>
                <a:ea typeface="幼圆" panose="02010509060101010101" pitchFamily="49" charset="-122"/>
                <a:cs typeface="隶书" charset="0"/>
                <a:sym typeface="等线" panose="02010600030101010101" charset="-122"/>
              </a:endParaRPr>
            </a:p>
          </p:txBody>
        </p:sp>
      </p:grpSp>
      <p:pic>
        <p:nvPicPr>
          <p:cNvPr id="12289" name="图片 11267"/>
          <p:cNvPicPr/>
          <p:nvPr>
            <p:custDataLst>
              <p:tags r:id="rId20"/>
            </p:custDataLst>
          </p:nvPr>
        </p:nvPicPr>
        <p:blipFill>
          <a:blip r:embed="rId21"/>
          <a:stretch>
            <a:fillRect/>
          </a:stretch>
        </p:blipFill>
        <p:spPr>
          <a:xfrm>
            <a:off x="856615" y="2274570"/>
            <a:ext cx="5391150" cy="2499360"/>
          </a:xfrm>
          <a:prstGeom prst="rect">
            <a:avLst/>
          </a:prstGeom>
          <a:noFill/>
          <a:ln>
            <a:noFill/>
            <a:miter lim="800000"/>
            <a:headEnd/>
            <a:tailEnd/>
          </a:ln>
        </p:spPr>
      </p:pic>
      <p:pic>
        <p:nvPicPr>
          <p:cNvPr id="12290" name="图片 11269" descr="timg?image&amp;quality=80&amp;size=b9999_10000&amp;sec=1603884689910&amp;di=845ddc9dc848513c3fcb3e1267fae7c5&amp;imgtype=0&amp;src=http%3A%2F%2Fimgsrc"/>
          <p:cNvPicPr/>
          <p:nvPr>
            <p:custDataLst>
              <p:tags r:id="rId22"/>
            </p:custDataLst>
          </p:nvPr>
        </p:nvPicPr>
        <p:blipFill>
          <a:blip r:embed="rId23"/>
          <a:stretch>
            <a:fillRect/>
          </a:stretch>
        </p:blipFill>
        <p:spPr>
          <a:xfrm>
            <a:off x="6801485" y="2178685"/>
            <a:ext cx="5041265" cy="2595245"/>
          </a:xfrm>
          <a:prstGeom prst="rect">
            <a:avLst/>
          </a:prstGeom>
          <a:noFill/>
          <a:ln>
            <a:noFill/>
            <a:miter lim="800000"/>
            <a:headEnd/>
            <a:tailEnd/>
          </a:ln>
        </p:spPr>
      </p:pic>
      <p:pic>
        <p:nvPicPr>
          <p:cNvPr id="12291" name="图片 11271" descr="timg?image&amp;quality=80&amp;size=b9999_10000&amp;sec=1603884769373&amp;di=dd118a2c77cb090a208a43de2934985a&amp;imgtype=0&amp;src=http%3A%2F%2Fwww"/>
          <p:cNvPicPr/>
          <p:nvPr>
            <p:custDataLst>
              <p:tags r:id="rId24"/>
            </p:custDataLst>
          </p:nvPr>
        </p:nvPicPr>
        <p:blipFill>
          <a:blip r:embed="rId25"/>
          <a:stretch>
            <a:fillRect/>
          </a:stretch>
        </p:blipFill>
        <p:spPr>
          <a:xfrm>
            <a:off x="856615" y="2274570"/>
            <a:ext cx="5391150" cy="2602865"/>
          </a:xfrm>
          <a:prstGeom prst="rect">
            <a:avLst/>
          </a:prstGeom>
          <a:noFill/>
          <a:ln>
            <a:noFill/>
            <a:miter lim="800000"/>
            <a:headEnd/>
            <a:tailEnd/>
          </a:ln>
        </p:spPr>
      </p:pic>
      <p:grpSp>
        <p:nvGrpSpPr>
          <p:cNvPr id="12" name="组合 11"/>
          <p:cNvGrpSpPr/>
          <p:nvPr>
            <p:custDataLst>
              <p:tags r:id="rId26"/>
            </p:custDataLst>
          </p:nvPr>
        </p:nvGrpSpPr>
        <p:grpSpPr>
          <a:xfrm>
            <a:off x="6606049" y="4877919"/>
            <a:ext cx="5425988" cy="1370965"/>
            <a:chOff x="1183" y="6255"/>
            <a:chExt cx="13770" cy="3086"/>
          </a:xfrm>
        </p:grpSpPr>
        <p:sp>
          <p:nvSpPr>
            <p:cNvPr id="13" name="Text Box 8"/>
            <p:cNvSpPr txBox="1">
              <a:spLocks noChangeArrowheads="1"/>
            </p:cNvSpPr>
            <p:nvPr>
              <p:custDataLst>
                <p:tags r:id="rId27"/>
              </p:custDataLst>
            </p:nvPr>
          </p:nvSpPr>
          <p:spPr bwMode="auto">
            <a:xfrm>
              <a:off x="2548" y="6255"/>
              <a:ext cx="12405" cy="3086"/>
            </a:xfrm>
            <a:prstGeom prst="rect">
              <a:avLst/>
            </a:prstGeom>
            <a:noFill/>
            <a:ln w="9525">
              <a:noFill/>
              <a:miter lim="800000"/>
            </a:ln>
          </p:spPr>
          <p:txBody>
            <a:bodyPr wrap="square" anchor="ctr">
              <a:spAutoFit/>
            </a:bodyPr>
            <a:lstStyle/>
            <a:p>
              <a:pPr lvl="0" algn="just">
                <a:lnSpc>
                  <a:spcPct val="130000"/>
                </a:lnSpc>
              </a:pPr>
              <a:r>
                <a:rPr lang="zh-CN" altLang="en-US" sz="3200" b="1">
                  <a:solidFill>
                    <a:srgbClr val="000000"/>
                  </a:solidFill>
                  <a:latin typeface="隶书" charset="0"/>
                  <a:ea typeface="微软雅黑" panose="020B0503020204020204" charset="-122"/>
                  <a:cs typeface="隶书" charset="0"/>
                  <a:sym typeface="幼圆" panose="02010509060101010101" pitchFamily="49" charset="-122"/>
                </a:rPr>
                <a:t>法律援助中心</a:t>
              </a:r>
              <a:r>
                <a:rPr lang="en-US" altLang="zh-CN" sz="3200" b="1">
                  <a:solidFill>
                    <a:srgbClr val="000000"/>
                  </a:solidFill>
                  <a:latin typeface="隶书" charset="0"/>
                  <a:ea typeface="微软雅黑" panose="020B0503020204020204" charset="-122"/>
                  <a:cs typeface="隶书" charset="0"/>
                  <a:sym typeface="幼圆" panose="02010509060101010101" pitchFamily="49" charset="-122"/>
                </a:rPr>
                <a:t>:</a:t>
              </a:r>
              <a:r>
                <a:rPr lang="en-US" altLang="zh-CN" sz="3200">
                  <a:solidFill>
                    <a:srgbClr val="000000"/>
                  </a:solidFill>
                  <a:latin typeface="隶书" charset="0"/>
                  <a:ea typeface="微软雅黑" panose="020B0503020204020204" charset="-122"/>
                  <a:cs typeface="隶书" charset="0"/>
                  <a:sym typeface="幼圆" panose="02010509060101010101" pitchFamily="49" charset="-122"/>
                </a:rPr>
                <a:t>“弱者的保护神”。</a:t>
              </a:r>
              <a:endParaRPr lang="en-US" altLang="zh-CN" sz="3200" b="1">
                <a:solidFill>
                  <a:srgbClr val="000000"/>
                </a:solidFill>
                <a:latin typeface="隶书" charset="0"/>
                <a:ea typeface="微软雅黑" panose="020B0503020204020204" charset="-122"/>
                <a:cs typeface="隶书" charset="0"/>
                <a:sym typeface="幼圆" panose="02010509060101010101" pitchFamily="49" charset="-122"/>
              </a:endParaRPr>
            </a:p>
          </p:txBody>
        </p:sp>
        <p:cxnSp>
          <p:nvCxnSpPr>
            <p:cNvPr id="14" name="直接连接符 13"/>
            <p:cNvCxnSpPr/>
            <p:nvPr>
              <p:custDataLst>
                <p:tags r:id="rId28"/>
              </p:custDataLst>
            </p:nvPr>
          </p:nvCxnSpPr>
          <p:spPr>
            <a:xfrm flipV="1">
              <a:off x="1318" y="7797"/>
              <a:ext cx="5414" cy="0"/>
            </a:xfrm>
            <a:prstGeom prst="line">
              <a:avLst/>
            </a:prstGeom>
            <a:ln>
              <a:solidFill>
                <a:srgbClr val="585858">
                  <a:lumMod val="60000"/>
                  <a:lumOff val="40000"/>
                </a:srgbClr>
              </a:solidFill>
              <a:prstDash val="dash"/>
            </a:ln>
          </p:spPr>
          <p:style>
            <a:lnRef idx="1">
              <a:srgbClr val="239071"/>
            </a:lnRef>
            <a:fillRef idx="0">
              <a:srgbClr val="239071"/>
            </a:fillRef>
            <a:effectRef idx="0">
              <a:srgbClr val="239071"/>
            </a:effectRef>
            <a:fontRef idx="minor">
              <a:srgbClr val="585858"/>
            </a:fontRef>
          </p:style>
        </p:cxnSp>
        <p:sp>
          <p:nvSpPr>
            <p:cNvPr id="15" name="KSO_Shape"/>
            <p:cNvSpPr/>
            <p:nvPr>
              <p:custDataLst>
                <p:tags r:id="rId29"/>
              </p:custDataLst>
            </p:nvPr>
          </p:nvSpPr>
          <p:spPr>
            <a:xfrm>
              <a:off x="1183" y="6677"/>
              <a:ext cx="1573" cy="975"/>
            </a:xfrm>
            <a:prstGeom prst="ellipse">
              <a:avLst/>
            </a:prstGeom>
            <a:solidFill>
              <a:schemeClr val="accent3"/>
            </a:solidFill>
            <a:ln>
              <a:noFill/>
            </a:ln>
          </p:spPr>
          <p:style>
            <a:lnRef idx="2">
              <a:srgbClr val="239071">
                <a:shade val="50000"/>
              </a:srgbClr>
            </a:lnRef>
            <a:fillRef idx="1">
              <a:srgbClr val="239071"/>
            </a:fillRef>
            <a:effectRef idx="0">
              <a:srgbClr val="239071"/>
            </a:effectRef>
            <a:fontRef idx="minor">
              <a:sysClr val="window" lastClr="FFFFFF"/>
            </a:fontRef>
          </p:style>
          <p:txBody>
            <a:bodyPr anchor="ctr"/>
            <a:lstStyle/>
            <a:p>
              <a:pPr algn="ctr"/>
              <a:r>
                <a:rPr lang="en-US" altLang="zh-CN" sz="2800" b="1">
                  <a:solidFill>
                    <a:srgbClr val="FFFFFF"/>
                  </a:solidFill>
                  <a:latin typeface="隶书" charset="0"/>
                  <a:ea typeface="幼圆" panose="02010509060101010101" pitchFamily="49" charset="-122"/>
                  <a:cs typeface="隶书" charset="0"/>
                  <a:sym typeface="等线" panose="02010600030101010101" charset="-122"/>
                </a:rPr>
                <a:t>4</a:t>
              </a:r>
              <a:endParaRPr lang="en-US" altLang="zh-CN" sz="2800" b="1">
                <a:solidFill>
                  <a:srgbClr val="FFFFFF"/>
                </a:solidFill>
                <a:latin typeface="隶书" charset="0"/>
                <a:ea typeface="幼圆" panose="02010509060101010101" pitchFamily="49" charset="-122"/>
                <a:cs typeface="隶书" charset="0"/>
                <a:sym typeface="等线" panose="02010600030101010101" charset="-122"/>
              </a:endParaRPr>
            </a:p>
          </p:txBody>
        </p:sp>
      </p:grpSp>
      <p:pic>
        <p:nvPicPr>
          <p:cNvPr id="12292" name="图片 11273" descr="timg?image&amp;quality=80&amp;size=b9999_10000&amp;sec=1603884877518&amp;di=180906306e0d08ed0a67027ef5a5fb5a&amp;imgtype=0&amp;src=http%3A%2F%2Fww1"/>
          <p:cNvPicPr/>
          <p:nvPr>
            <p:custDataLst>
              <p:tags r:id="rId30"/>
            </p:custDataLst>
          </p:nvPr>
        </p:nvPicPr>
        <p:blipFill>
          <a:blip r:embed="rId31"/>
          <a:stretch>
            <a:fillRect/>
          </a:stretch>
        </p:blipFill>
        <p:spPr>
          <a:xfrm>
            <a:off x="6802120" y="2178685"/>
            <a:ext cx="5041265" cy="2743200"/>
          </a:xfrm>
          <a:prstGeom prst="rect">
            <a:avLst/>
          </a:prstGeom>
          <a:noFill/>
          <a:ln>
            <a:noFill/>
            <a:miter lim="800000"/>
            <a:headEnd/>
            <a:tailEnd/>
          </a:ln>
        </p:spPr>
      </p:pic>
      <p:sp>
        <p:nvSpPr>
          <p:cNvPr id="8" name="Rectangle 14"/>
          <p:cNvSpPr/>
          <p:nvPr>
            <p:custDataLst>
              <p:tags r:id="rId32"/>
            </p:custDataLst>
          </p:nvPr>
        </p:nvSpPr>
        <p:spPr>
          <a:xfrm>
            <a:off x="-635" y="0"/>
            <a:ext cx="12192635" cy="854075"/>
          </a:xfrm>
          <a:prstGeom prst="rect">
            <a:avLst/>
          </a:prstGeom>
          <a:solidFill>
            <a:schemeClr val="accent2"/>
          </a:solidFill>
          <a:ln w="9525">
            <a:noFill/>
          </a:ln>
        </p:spPr>
        <p:txBody>
          <a:bodyPr/>
          <a:lstStyle/>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ustDataLst>
      <p:tags r:id="rId3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blinds(horizontal)">
                                      <p:cBhvr>
                                        <p:cTn id="7" dur="500"/>
                                        <p:tgtEl>
                                          <p:spTgt spid="12289"/>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blinds(horizontal)">
                                      <p:cBhvr>
                                        <p:cTn id="15" dur="500"/>
                                        <p:tgtEl>
                                          <p:spTgt spid="12290"/>
                                        </p:tgtEl>
                                      </p:cBhvr>
                                    </p:animEffect>
                                  </p:childTnLst>
                                </p:cTn>
                              </p:par>
                              <p:par>
                                <p:cTn id="16" presetID="3" presetClass="entr" presetSubtype="1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291"/>
                                        </p:tgtEl>
                                        <p:attrNameLst>
                                          <p:attrName>style.visibility</p:attrName>
                                        </p:attrNameLst>
                                      </p:cBhvr>
                                      <p:to>
                                        <p:strVal val="visible"/>
                                      </p:to>
                                    </p:set>
                                    <p:animEffect transition="in" filter="blinds(horizontal)">
                                      <p:cBhvr>
                                        <p:cTn id="23" dur="500"/>
                                        <p:tgtEl>
                                          <p:spTgt spid="12291"/>
                                        </p:tgtEl>
                                      </p:cBhvr>
                                    </p:animEffect>
                                  </p:childTnLst>
                                </p:cTn>
                              </p:par>
                              <p:par>
                                <p:cTn id="24" presetID="3"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2292"/>
                                        </p:tgtEl>
                                        <p:attrNameLst>
                                          <p:attrName>style.visibility</p:attrName>
                                        </p:attrNameLst>
                                      </p:cBhvr>
                                      <p:to>
                                        <p:strVal val="visible"/>
                                      </p:to>
                                    </p:set>
                                    <p:animEffect transition="in" filter="blinds(horizontal)">
                                      <p:cBhvr>
                                        <p:cTn id="36" dur="500"/>
                                        <p:tgtEl>
                                          <p:spTgt spid="12292"/>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5" name="图片 4"/>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4" name="文本框 3"/>
          <p:cNvSpPr txBox="1"/>
          <p:nvPr>
            <p:custDataLst>
              <p:tags r:id="rId4"/>
            </p:custDataLst>
          </p:nvPr>
        </p:nvSpPr>
        <p:spPr>
          <a:xfrm>
            <a:off x="658495" y="1207135"/>
            <a:ext cx="10874375" cy="1383665"/>
          </a:xfrm>
          <a:prstGeom prst="rect">
            <a:avLst/>
          </a:prstGeom>
          <a:noFill/>
        </p:spPr>
        <p:txBody>
          <a:bodyPr wrap="square" rtlCol="0">
            <a:spAutoFit/>
          </a:bodyPr>
          <a:p>
            <a:r>
              <a:rPr lang="en-US" altLang="zh-CN" sz="2800">
                <a:solidFill>
                  <a:schemeClr val="dk1"/>
                </a:solidFill>
                <a:latin typeface="隶书" charset="0"/>
                <a:cs typeface="隶书" charset="0"/>
              </a:rPr>
              <a:t>       </a:t>
            </a:r>
            <a:r>
              <a:rPr lang="zh-CN" sz="2800">
                <a:solidFill>
                  <a:schemeClr val="dk1"/>
                </a:solidFill>
                <a:latin typeface="隶书" charset="0"/>
                <a:cs typeface="隶书" charset="0"/>
              </a:rPr>
              <a:t>通过法律服务站的建议，周某一家与米哈游客服联系协商退回了在游戏平台充值的一万五千余元，但在其他平台的协商中客服纷纷拒绝退款，周某一家决定使用维护合法权益的最后屏障。</a:t>
            </a:r>
            <a:endParaRPr lang="zh-CN" sz="2800">
              <a:solidFill>
                <a:schemeClr val="dk1"/>
              </a:solidFill>
              <a:latin typeface="隶书" charset="0"/>
              <a:cs typeface="隶书" charset="0"/>
            </a:endParaRPr>
          </a:p>
        </p:txBody>
      </p:sp>
      <p:sp>
        <p:nvSpPr>
          <p:cNvPr id="8" name="Rectangle 14"/>
          <p:cNvSpPr/>
          <p:nvPr>
            <p:custDataLst>
              <p:tags r:id="rId5"/>
            </p:custDataLst>
          </p:nvPr>
        </p:nvSpPr>
        <p:spPr>
          <a:xfrm>
            <a:off x="-635" y="74930"/>
            <a:ext cx="12192635" cy="875030"/>
          </a:xfrm>
          <a:prstGeom prst="rect">
            <a:avLst/>
          </a:prstGeom>
          <a:solidFill>
            <a:schemeClr val="accent2"/>
          </a:solidFill>
          <a:ln w="9525">
            <a:noFill/>
          </a:ln>
        </p:spPr>
        <p:txBody>
          <a:bodyPr/>
          <a:lstStyle/>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graphicFrame>
        <p:nvGraphicFramePr>
          <p:cNvPr id="2" name="表格 1"/>
          <p:cNvGraphicFramePr/>
          <p:nvPr>
            <p:custDataLst>
              <p:tags r:id="rId6"/>
            </p:custDataLst>
          </p:nvPr>
        </p:nvGraphicFramePr>
        <p:xfrm>
          <a:off x="1796415" y="3552825"/>
          <a:ext cx="8597900" cy="2247900"/>
        </p:xfrm>
        <a:graphic>
          <a:graphicData uri="http://schemas.openxmlformats.org/drawingml/2006/table">
            <a:tbl>
              <a:tblPr firstRow="1" bandRow="1">
                <a:tableStyleId>{5C22544A-7EE6-4342-B048-85BDC9FD1C3A}</a:tableStyleId>
              </a:tblPr>
              <a:tblGrid>
                <a:gridCol w="1302385"/>
                <a:gridCol w="7295515"/>
              </a:tblGrid>
              <a:tr h="749300">
                <a:tc>
                  <a:txBody>
                    <a:bodyPr/>
                    <a:p>
                      <a:pPr algn="ctr">
                        <a:buNone/>
                      </a:pPr>
                      <a:r>
                        <a:rPr lang="zh-CN" altLang="en-US" b="1">
                          <a:solidFill>
                            <a:schemeClr val="tx1"/>
                          </a:solidFill>
                          <a:latin typeface="隶书" charset="0"/>
                          <a:ea typeface="隶书" charset="0"/>
                        </a:rPr>
                        <a:t>含义</a:t>
                      </a:r>
                      <a:endParaRPr lang="zh-CN" altLang="en-US" b="1">
                        <a:solidFill>
                          <a:schemeClr val="tx1"/>
                        </a:solidFill>
                        <a:latin typeface="隶书" charset="0"/>
                        <a:ea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c>
                  <a:txBody>
                    <a:bodyPr/>
                    <a:p>
                      <a:pPr>
                        <a:buNone/>
                      </a:pPr>
                      <a:endParaRPr lang="zh-CN" altLang="en-US" b="0">
                        <a:solidFill>
                          <a:schemeClr val="tx1"/>
                        </a:solidFill>
                        <a:latin typeface="隶书" charset="0"/>
                        <a:cs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r>
              <a:tr h="749300">
                <a:tc>
                  <a:txBody>
                    <a:bodyPr/>
                    <a:p>
                      <a:pPr algn="ctr">
                        <a:buNone/>
                      </a:pPr>
                      <a:r>
                        <a:rPr lang="zh-CN" altLang="en-US" b="1">
                          <a:solidFill>
                            <a:schemeClr val="tx1"/>
                          </a:solidFill>
                          <a:latin typeface="隶书" charset="0"/>
                          <a:ea typeface="隶书" charset="0"/>
                        </a:rPr>
                        <a:t>地位</a:t>
                      </a:r>
                      <a:endParaRPr lang="zh-CN" altLang="en-US" b="1">
                        <a:solidFill>
                          <a:schemeClr val="tx1"/>
                        </a:solidFill>
                        <a:latin typeface="隶书" charset="0"/>
                        <a:ea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c>
                  <a:txBody>
                    <a:bodyPr/>
                    <a:p>
                      <a:pPr>
                        <a:buNone/>
                      </a:pPr>
                      <a:endParaRPr lang="zh-CN" altLang="en-US" b="0">
                        <a:solidFill>
                          <a:schemeClr val="tx1"/>
                        </a:solidFill>
                        <a:latin typeface="隶书" charset="0"/>
                        <a:cs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r>
              <a:tr h="749300">
                <a:tc>
                  <a:txBody>
                    <a:bodyPr/>
                    <a:p>
                      <a:pPr algn="ctr">
                        <a:buNone/>
                      </a:pPr>
                      <a:r>
                        <a:rPr lang="zh-CN" altLang="en-US" b="1">
                          <a:solidFill>
                            <a:schemeClr val="tx1"/>
                          </a:solidFill>
                          <a:latin typeface="隶书" charset="0"/>
                          <a:ea typeface="隶书" charset="0"/>
                        </a:rPr>
                        <a:t>类型</a:t>
                      </a:r>
                      <a:endParaRPr lang="zh-CN" altLang="en-US" b="1">
                        <a:solidFill>
                          <a:schemeClr val="tx1"/>
                        </a:solidFill>
                        <a:latin typeface="隶书" charset="0"/>
                        <a:ea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c>
                  <a:txBody>
                    <a:bodyPr/>
                    <a:p>
                      <a:pPr>
                        <a:buNone/>
                      </a:pPr>
                      <a:endParaRPr lang="zh-CN" altLang="en-US" b="0">
                        <a:solidFill>
                          <a:schemeClr val="tx1"/>
                        </a:solidFill>
                        <a:latin typeface="隶书" charset="0"/>
                        <a:cs typeface="隶书" charset="0"/>
                      </a:endParaRP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tr>
            </a:tbl>
          </a:graphicData>
        </a:graphic>
      </p:graphicFrame>
      <p:sp>
        <p:nvSpPr>
          <p:cNvPr id="3" name="文本框 2"/>
          <p:cNvSpPr txBox="1"/>
          <p:nvPr>
            <p:custDataLst>
              <p:tags r:id="rId7"/>
            </p:custDataLst>
          </p:nvPr>
        </p:nvSpPr>
        <p:spPr>
          <a:xfrm>
            <a:off x="1080135" y="2847975"/>
            <a:ext cx="1509395" cy="706755"/>
          </a:xfrm>
          <a:prstGeom prst="rect">
            <a:avLst/>
          </a:prstGeom>
          <a:noFill/>
        </p:spPr>
        <p:txBody>
          <a:bodyPr wrap="square" rtlCol="0">
            <a:spAutoFit/>
          </a:bodyPr>
          <a:p>
            <a:r>
              <a:rPr lang="zh-CN" altLang="en-US" sz="4000">
                <a:solidFill>
                  <a:schemeClr val="dk1"/>
                </a:solidFill>
                <a:latin typeface="隶书" charset="0"/>
                <a:ea typeface="隶书" charset="0"/>
              </a:rPr>
              <a:t>诉讼</a:t>
            </a:r>
            <a:endParaRPr lang="zh-CN" altLang="en-US" sz="4000">
              <a:solidFill>
                <a:schemeClr val="dk1"/>
              </a:solidFill>
              <a:latin typeface="隶书" charset="0"/>
              <a:ea typeface="隶书" charset="0"/>
            </a:endParaRPr>
          </a:p>
        </p:txBody>
      </p:sp>
      <p:sp>
        <p:nvSpPr>
          <p:cNvPr id="6" name="文本框 5"/>
          <p:cNvSpPr txBox="1"/>
          <p:nvPr/>
        </p:nvSpPr>
        <p:spPr>
          <a:xfrm>
            <a:off x="3193415" y="5051425"/>
            <a:ext cx="3747770" cy="450850"/>
          </a:xfrm>
          <a:prstGeom prst="rect">
            <a:avLst/>
          </a:prstGeom>
          <a:noFill/>
        </p:spPr>
        <p:txBody>
          <a:bodyPr wrap="none" rtlCol="0">
            <a:spAutoFit/>
          </a:bodyPr>
          <a:p>
            <a:pPr lvl="0" indent="-342900" algn="l">
              <a:lnSpc>
                <a:spcPct val="130000"/>
              </a:lnSpc>
              <a:spcBef>
                <a:spcPct val="20000"/>
              </a:spcBef>
              <a:buFontTx/>
            </a:pPr>
            <a:r>
              <a:rPr lang="zh-CN" altLang="en-US" b="1" smtClean="0">
                <a:solidFill>
                  <a:srgbClr val="000000"/>
                </a:solidFill>
                <a:latin typeface="隶书" charset="0"/>
                <a:ea typeface="微软雅黑" panose="020B0503020204020204" charset="-122"/>
                <a:cs typeface="隶书" charset="0"/>
                <a:sym typeface="+mn-ea"/>
              </a:rPr>
              <a:t>①民事诉讼</a:t>
            </a:r>
            <a:r>
              <a:rPr lang="en-US" altLang="zh-CN" b="1" smtClean="0">
                <a:solidFill>
                  <a:srgbClr val="000000"/>
                </a:solidFill>
                <a:latin typeface="隶书" charset="0"/>
                <a:ea typeface="微软雅黑" panose="020B0503020204020204" charset="-122"/>
                <a:cs typeface="隶书" charset="0"/>
                <a:sym typeface="+mn-ea"/>
              </a:rPr>
              <a:t> </a:t>
            </a:r>
            <a:r>
              <a:rPr lang="zh-CN" altLang="en-US" b="1" smtClean="0">
                <a:solidFill>
                  <a:srgbClr val="000000"/>
                </a:solidFill>
                <a:latin typeface="隶书" charset="0"/>
                <a:ea typeface="微软雅黑" panose="020B0503020204020204" charset="-122"/>
                <a:cs typeface="隶书" charset="0"/>
                <a:sym typeface="+mn-ea"/>
              </a:rPr>
              <a:t>②行政诉讼</a:t>
            </a:r>
            <a:r>
              <a:rPr lang="en-US" altLang="zh-CN" b="1" smtClean="0">
                <a:solidFill>
                  <a:srgbClr val="000000"/>
                </a:solidFill>
                <a:latin typeface="隶书" charset="0"/>
                <a:ea typeface="微软雅黑" panose="020B0503020204020204" charset="-122"/>
                <a:cs typeface="隶书" charset="0"/>
                <a:sym typeface="+mn-ea"/>
              </a:rPr>
              <a:t> </a:t>
            </a:r>
            <a:r>
              <a:rPr lang="zh-CN" altLang="en-US" b="1" smtClean="0">
                <a:solidFill>
                  <a:srgbClr val="000000"/>
                </a:solidFill>
                <a:latin typeface="隶书" charset="0"/>
                <a:ea typeface="微软雅黑" panose="020B0503020204020204" charset="-122"/>
                <a:cs typeface="隶书" charset="0"/>
                <a:sym typeface="+mn-ea"/>
              </a:rPr>
              <a:t>③刑事诉讼</a:t>
            </a:r>
            <a:endParaRPr lang="zh-CN" altLang="en-US" b="1" smtClean="0">
              <a:solidFill>
                <a:srgbClr val="000000"/>
              </a:solidFill>
              <a:latin typeface="隶书" charset="0"/>
              <a:ea typeface="微软雅黑" panose="020B0503020204020204" charset="-122"/>
              <a:cs typeface="隶书" charset="0"/>
              <a:sym typeface="+mn-ea"/>
            </a:endParaRPr>
          </a:p>
        </p:txBody>
      </p:sp>
      <p:sp>
        <p:nvSpPr>
          <p:cNvPr id="7" name="文本框 6"/>
          <p:cNvSpPr txBox="1"/>
          <p:nvPr/>
        </p:nvSpPr>
        <p:spPr>
          <a:xfrm>
            <a:off x="3193415" y="4354195"/>
            <a:ext cx="7200265" cy="645160"/>
          </a:xfrm>
          <a:prstGeom prst="rect">
            <a:avLst/>
          </a:prstGeom>
          <a:noFill/>
        </p:spPr>
        <p:txBody>
          <a:bodyPr wrap="square" rtlCol="0">
            <a:spAutoFit/>
          </a:bodyPr>
          <a:p>
            <a:pPr>
              <a:buNone/>
            </a:pPr>
            <a:r>
              <a:rPr lang="zh-CN" altLang="en-US" b="1" smtClean="0">
                <a:solidFill>
                  <a:srgbClr val="000000"/>
                </a:solidFill>
                <a:latin typeface="隶书" charset="0"/>
                <a:ea typeface="隶书" charset="0"/>
                <a:cs typeface="微软雅黑" panose="020B0503020204020204" charset="-122"/>
                <a:sym typeface="+mn-ea"/>
              </a:rPr>
              <a:t>诉讼是处理纠纷和应对侵害最正规、最权威的手段，是维护合法权益的最后屏障。</a:t>
            </a:r>
            <a:endParaRPr lang="zh-CN" altLang="en-US" b="1" smtClean="0">
              <a:solidFill>
                <a:srgbClr val="000000"/>
              </a:solidFill>
              <a:latin typeface="隶书" charset="0"/>
              <a:ea typeface="隶书" charset="0"/>
              <a:cs typeface="微软雅黑" panose="020B0503020204020204" charset="-122"/>
              <a:sym typeface="+mn-ea"/>
            </a:endParaRPr>
          </a:p>
        </p:txBody>
      </p:sp>
      <p:sp>
        <p:nvSpPr>
          <p:cNvPr id="10" name="文本框 9"/>
          <p:cNvSpPr txBox="1"/>
          <p:nvPr/>
        </p:nvSpPr>
        <p:spPr>
          <a:xfrm>
            <a:off x="3193415" y="3600450"/>
            <a:ext cx="7211695" cy="645160"/>
          </a:xfrm>
          <a:prstGeom prst="rect">
            <a:avLst/>
          </a:prstGeom>
          <a:noFill/>
        </p:spPr>
        <p:txBody>
          <a:bodyPr wrap="square" rtlCol="0">
            <a:spAutoFit/>
          </a:bodyPr>
          <a:p>
            <a:pPr>
              <a:buNone/>
            </a:pPr>
            <a:r>
              <a:rPr lang="zh-CN" altLang="en-US" b="1" smtClean="0">
                <a:solidFill>
                  <a:srgbClr val="000000"/>
                </a:solidFill>
                <a:latin typeface="隶书" charset="0"/>
                <a:ea typeface="隶书" charset="0"/>
                <a:cs typeface="微软雅黑" panose="020B0503020204020204" charset="-122"/>
                <a:sym typeface="+mn-ea"/>
              </a:rPr>
              <a:t>诉讼是人民法院在诉讼当事人参与下，依照法定程序解决纠纷和冲突的活动。</a:t>
            </a:r>
            <a:endParaRPr lang="zh-CN" altLang="en-US" b="1" smtClean="0">
              <a:solidFill>
                <a:srgbClr val="000000"/>
              </a:solidFill>
              <a:latin typeface="隶书" charset="0"/>
              <a:ea typeface="隶书" charset="0"/>
              <a:cs typeface="微软雅黑" panose="020B0503020204020204" charset="-122"/>
              <a:sym typeface="+mn-ea"/>
            </a:endParaRPr>
          </a:p>
        </p:txBody>
      </p:sp>
      <p:sp>
        <p:nvSpPr>
          <p:cNvPr id="9" name="文本框 8"/>
          <p:cNvSpPr txBox="1"/>
          <p:nvPr/>
        </p:nvSpPr>
        <p:spPr>
          <a:xfrm>
            <a:off x="2463165" y="2708275"/>
            <a:ext cx="7627620" cy="706755"/>
          </a:xfrm>
          <a:prstGeom prst="rect">
            <a:avLst/>
          </a:prstGeom>
          <a:noFill/>
        </p:spPr>
        <p:txBody>
          <a:bodyPr wrap="square" rtlCol="0">
            <a:spAutoFit/>
          </a:bodyPr>
          <a:p>
            <a:r>
              <a:rPr lang="zh-CN" altLang="en-US" sz="4000">
                <a:solidFill>
                  <a:srgbClr val="0070C0"/>
                </a:solidFill>
              </a:rPr>
              <a:t>维护合法权益的最后屏障是什么？</a:t>
            </a:r>
            <a:endParaRPr lang="zh-CN" altLang="en-US" sz="4000">
              <a:solidFill>
                <a:srgbClr val="0070C0"/>
              </a:solidFill>
            </a:endParaRPr>
          </a:p>
        </p:txBody>
      </p:sp>
      <p:sp>
        <p:nvSpPr>
          <p:cNvPr id="11" name="文本框 10"/>
          <p:cNvSpPr txBox="1"/>
          <p:nvPr/>
        </p:nvSpPr>
        <p:spPr>
          <a:xfrm>
            <a:off x="1054100" y="5938520"/>
            <a:ext cx="10446385" cy="583565"/>
          </a:xfrm>
          <a:prstGeom prst="rect">
            <a:avLst/>
          </a:prstGeom>
          <a:noFill/>
        </p:spPr>
        <p:txBody>
          <a:bodyPr wrap="square" rtlCol="0">
            <a:spAutoFit/>
          </a:bodyPr>
          <a:p>
            <a:r>
              <a:rPr lang="zh-CN" altLang="en-US" sz="3200"/>
              <a:t>周某一家如果要进行诉讼，需要进行的是哪一类型的诉讼？</a:t>
            </a:r>
            <a:endParaRPr lang="zh-CN" altLang="en-US" sz="3200"/>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P spid="10" grpId="1"/>
      <p:bldP spid="7" grpId="0"/>
      <p:bldP spid="7" grpId="1"/>
      <p:bldP spid="6" grpId="0"/>
      <p:bldP spid="6" grpId="1"/>
      <p:bldP spid="9" grpId="0" bldLvl="0" build="allAtOnce"/>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p:nvPr>
            <p:custDataLst>
              <p:tags r:id="rId1"/>
            </p:custDataLst>
          </p:nvPr>
        </p:nvGrpSpPr>
        <p:grpSpPr>
          <a:xfrm>
            <a:off x="158750" y="2372360"/>
            <a:ext cx="3950434" cy="4325620"/>
            <a:chOff x="1663" y="2901"/>
            <a:chExt cx="4419" cy="7011"/>
          </a:xfrm>
        </p:grpSpPr>
        <p:sp>
          <p:nvSpPr>
            <p:cNvPr id="2" name="圆角矩形 1"/>
            <p:cNvSpPr/>
            <p:nvPr>
              <p:custDataLst>
                <p:tags r:id="rId2"/>
              </p:custDataLst>
            </p:nvPr>
          </p:nvSpPr>
          <p:spPr>
            <a:xfrm>
              <a:off x="1663" y="2901"/>
              <a:ext cx="4399" cy="7011"/>
            </a:xfrm>
            <a:prstGeom prst="roundRect">
              <a:avLst>
                <a:gd name="adj" fmla="val 9450"/>
              </a:avLst>
            </a:prstGeom>
            <a:noFill/>
            <a:ln w="12700">
              <a:solidFill>
                <a:srgbClr val="7FC8A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b="1"/>
            </a:p>
          </p:txBody>
        </p:sp>
        <p:sp>
          <p:nvSpPr>
            <p:cNvPr id="20497" name="矩形 5"/>
            <p:cNvSpPr>
              <a:spLocks noChangeArrowheads="1"/>
            </p:cNvSpPr>
            <p:nvPr>
              <p:custDataLst>
                <p:tags r:id="rId3"/>
              </p:custDataLst>
            </p:nvPr>
          </p:nvSpPr>
          <p:spPr bwMode="auto">
            <a:xfrm>
              <a:off x="1715" y="3302"/>
              <a:ext cx="4367" cy="6134"/>
            </a:xfrm>
            <a:prstGeom prst="rect">
              <a:avLst/>
            </a:prstGeom>
            <a:noFill/>
            <a:ln w="9525">
              <a:noFill/>
              <a:miter lim="800000"/>
            </a:ln>
          </p:spPr>
          <p:txBody>
            <a:bodyPr wrap="square">
              <a:spAutoFit/>
            </a:bodyPr>
            <a:lstStyle/>
            <a:p>
              <a:pPr eaLnBrk="1" hangingPunct="1">
                <a:lnSpc>
                  <a:spcPct val="150000"/>
                </a:lnSpc>
              </a:pPr>
              <a:r>
                <a:rPr lang="zh-CN" altLang="en-US" sz="3200">
                  <a:latin typeface="微软雅黑" panose="020B0503020204020204" charset="-122"/>
                  <a:ea typeface="微软雅黑" panose="020B0503020204020204" charset="-122"/>
                </a:rPr>
                <a:t>民事诉讼是</a:t>
              </a:r>
              <a:r>
                <a:rPr lang="zh-CN" altLang="en-US" sz="3200">
                  <a:solidFill>
                    <a:srgbClr val="FF0000"/>
                  </a:solidFill>
                  <a:latin typeface="微软雅黑" panose="020B0503020204020204" charset="-122"/>
                  <a:ea typeface="微软雅黑" panose="020B0503020204020204" charset="-122"/>
                </a:rPr>
                <a:t>人民法院</a:t>
              </a:r>
              <a:r>
                <a:rPr lang="zh-CN" altLang="en-US" sz="3200">
                  <a:latin typeface="微软雅黑" panose="020B0503020204020204" charset="-122"/>
                  <a:ea typeface="微软雅黑" panose="020B0503020204020204" charset="-122"/>
                </a:rPr>
                <a:t>在当事人和其他诉讼参与人的参加下，</a:t>
              </a:r>
              <a:r>
                <a:rPr lang="zh-CN" altLang="en-US" sz="3200">
                  <a:solidFill>
                    <a:srgbClr val="FF0000"/>
                  </a:solidFill>
                  <a:latin typeface="微软雅黑" panose="020B0503020204020204" charset="-122"/>
                  <a:ea typeface="微软雅黑" panose="020B0503020204020204" charset="-122"/>
                </a:rPr>
                <a:t>依法审理民事案件和解决民事纠纷的活动。</a:t>
              </a:r>
              <a:endParaRPr lang="zh-CN" altLang="en-US" sz="3200">
                <a:solidFill>
                  <a:srgbClr val="FF0000"/>
                </a:solidFill>
                <a:latin typeface="微软雅黑" panose="020B0503020204020204" charset="-122"/>
                <a:ea typeface="微软雅黑" panose="020B0503020204020204" charset="-122"/>
              </a:endParaRPr>
            </a:p>
          </p:txBody>
        </p:sp>
      </p:grpSp>
      <p:grpSp>
        <p:nvGrpSpPr>
          <p:cNvPr id="4" name="组合 34"/>
          <p:cNvGrpSpPr/>
          <p:nvPr>
            <p:custDataLst>
              <p:tags r:id="rId4"/>
            </p:custDataLst>
          </p:nvPr>
        </p:nvGrpSpPr>
        <p:grpSpPr>
          <a:xfrm>
            <a:off x="4223385" y="1747520"/>
            <a:ext cx="3752850" cy="4912995"/>
            <a:chOff x="6966" y="1837"/>
            <a:chExt cx="5858" cy="8553"/>
          </a:xfrm>
        </p:grpSpPr>
        <p:sp>
          <p:nvSpPr>
            <p:cNvPr id="23" name="椭圆 22"/>
            <p:cNvSpPr/>
            <p:nvPr>
              <p:custDataLst>
                <p:tags r:id="rId5"/>
              </p:custDataLst>
            </p:nvPr>
          </p:nvSpPr>
          <p:spPr>
            <a:xfrm>
              <a:off x="7925" y="1837"/>
              <a:ext cx="3777" cy="1669"/>
            </a:xfrm>
            <a:prstGeom prst="ellipse">
              <a:avLst/>
            </a:prstGeom>
            <a:solidFill>
              <a:srgbClr val="7FC8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8" name="圆角矩形 7"/>
            <p:cNvSpPr/>
            <p:nvPr>
              <p:custDataLst>
                <p:tags r:id="rId6"/>
              </p:custDataLst>
            </p:nvPr>
          </p:nvSpPr>
          <p:spPr>
            <a:xfrm>
              <a:off x="6966" y="2978"/>
              <a:ext cx="5694" cy="7412"/>
            </a:xfrm>
            <a:prstGeom prst="roundRect">
              <a:avLst>
                <a:gd name="adj" fmla="val 7846"/>
              </a:avLst>
            </a:prstGeom>
            <a:noFill/>
            <a:ln w="12700">
              <a:solidFill>
                <a:srgbClr val="7FC8A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0492" name="文本框 3"/>
            <p:cNvSpPr txBox="1">
              <a:spLocks noChangeArrowheads="1"/>
            </p:cNvSpPr>
            <p:nvPr>
              <p:custDataLst>
                <p:tags r:id="rId7"/>
              </p:custDataLst>
            </p:nvPr>
          </p:nvSpPr>
          <p:spPr bwMode="auto">
            <a:xfrm>
              <a:off x="7959" y="2243"/>
              <a:ext cx="3926" cy="1016"/>
            </a:xfrm>
            <a:prstGeom prst="rect">
              <a:avLst/>
            </a:prstGeom>
            <a:noFill/>
            <a:ln w="9525">
              <a:noFill/>
              <a:miter lim="800000"/>
            </a:ln>
          </p:spPr>
          <p:txBody>
            <a:bodyPr wrap="square">
              <a:spAutoFit/>
            </a:bodyPr>
            <a:lstStyle/>
            <a:p>
              <a:pPr eaLnBrk="1" hangingPunct="1"/>
              <a:r>
                <a:rPr lang="zh-CN" altLang="en-US" sz="3200" b="1" kern="1200">
                  <a:solidFill>
                    <a:srgbClr val="FF0000"/>
                  </a:solidFill>
                  <a:effectLst/>
                  <a:latin typeface="微软雅黑" panose="020B0503020204020204" charset="-122"/>
                  <a:ea typeface="微软雅黑" panose="020B0503020204020204" charset="-122"/>
                  <a:cs typeface="Arial" panose="020B0604020202020204" pitchFamily="34" charset="0"/>
                  <a:sym typeface="等线" panose="02010600030101010101" charset="-122"/>
                </a:rPr>
                <a:t>②</a:t>
              </a:r>
              <a:r>
                <a:rPr lang="zh-CN" altLang="en-US" sz="3200" b="1">
                  <a:solidFill>
                    <a:srgbClr val="FF0000"/>
                  </a:solidFill>
                  <a:latin typeface="微软雅黑" panose="020B0503020204020204" charset="-122"/>
                  <a:ea typeface="微软雅黑" panose="020B0503020204020204" charset="-122"/>
                  <a:cs typeface="+mn-ea"/>
                </a:rPr>
                <a:t>行政诉讼</a:t>
              </a:r>
              <a:endParaRPr lang="zh-CN" altLang="en-US" sz="2800" b="1">
                <a:solidFill>
                  <a:srgbClr val="FF0000"/>
                </a:solidFill>
                <a:latin typeface="方正卡通简体" charset="-122"/>
                <a:ea typeface="方正卡通简体" charset="-122"/>
              </a:endParaRPr>
            </a:p>
          </p:txBody>
        </p:sp>
        <p:sp>
          <p:nvSpPr>
            <p:cNvPr id="20493" name="矩形 9"/>
            <p:cNvSpPr>
              <a:spLocks noChangeArrowheads="1"/>
            </p:cNvSpPr>
            <p:nvPr>
              <p:custDataLst>
                <p:tags r:id="rId8"/>
              </p:custDataLst>
            </p:nvPr>
          </p:nvSpPr>
          <p:spPr bwMode="auto">
            <a:xfrm>
              <a:off x="7054" y="3695"/>
              <a:ext cx="5770" cy="6428"/>
            </a:xfrm>
            <a:prstGeom prst="rect">
              <a:avLst/>
            </a:prstGeom>
            <a:noFill/>
            <a:ln w="9525">
              <a:noFill/>
              <a:miter lim="800000"/>
            </a:ln>
          </p:spPr>
          <p:txBody>
            <a:bodyPr wrap="square">
              <a:spAutoFit/>
            </a:bodyPr>
            <a:lstStyle/>
            <a:p>
              <a:pPr eaLnBrk="1" hangingPunct="1">
                <a:lnSpc>
                  <a:spcPct val="130000"/>
                </a:lnSpc>
              </a:pPr>
              <a:r>
                <a:rPr lang="zh-CN" altLang="en-US" sz="3000">
                  <a:latin typeface="微软雅黑" panose="020B0503020204020204" charset="-122"/>
                  <a:ea typeface="微软雅黑" panose="020B0503020204020204" charset="-122"/>
                  <a:cs typeface="微软雅黑" panose="020B0503020204020204" charset="-122"/>
                </a:rPr>
                <a:t>行政诉讼，俗称</a:t>
              </a:r>
              <a:r>
                <a:rPr lang="en-US" altLang="zh-CN" sz="3000">
                  <a:latin typeface="微软雅黑" panose="020B0503020204020204" charset="-122"/>
                  <a:ea typeface="微软雅黑" panose="020B0503020204020204" charset="-122"/>
                  <a:cs typeface="微软雅黑" panose="020B0503020204020204" charset="-122"/>
                </a:rPr>
                <a:t>“</a:t>
              </a:r>
              <a:r>
                <a:rPr lang="zh-CN" altLang="en-US" sz="3000">
                  <a:solidFill>
                    <a:srgbClr val="FF0000"/>
                  </a:solidFill>
                  <a:latin typeface="微软雅黑" panose="020B0503020204020204" charset="-122"/>
                  <a:ea typeface="微软雅黑" panose="020B0503020204020204" charset="-122"/>
                  <a:cs typeface="微软雅黑" panose="020B0503020204020204" charset="-122"/>
                </a:rPr>
                <a:t>民告官</a:t>
              </a:r>
              <a:r>
                <a:rPr lang="en-US" altLang="zh-CN" sz="3000">
                  <a:latin typeface="微软雅黑" panose="020B0503020204020204" charset="-122"/>
                  <a:ea typeface="微软雅黑" panose="020B0503020204020204" charset="-122"/>
                  <a:cs typeface="微软雅黑" panose="020B0503020204020204" charset="-122"/>
                </a:rPr>
                <a:t>”</a:t>
              </a:r>
              <a:r>
                <a:rPr lang="zh-CN" altLang="en-US" sz="3000">
                  <a:latin typeface="微软雅黑" panose="020B0503020204020204" charset="-122"/>
                  <a:ea typeface="微软雅黑" panose="020B0503020204020204" charset="-122"/>
                  <a:cs typeface="微软雅黑" panose="020B0503020204020204" charset="-122"/>
                </a:rPr>
                <a:t>，是指</a:t>
              </a:r>
              <a:r>
                <a:rPr lang="zh-CN" altLang="en-US" sz="3000">
                  <a:solidFill>
                    <a:srgbClr val="FF0000"/>
                  </a:solidFill>
                  <a:latin typeface="微软雅黑" panose="020B0503020204020204" charset="-122"/>
                  <a:ea typeface="微软雅黑" panose="020B0503020204020204" charset="-122"/>
                  <a:cs typeface="微软雅黑" panose="020B0503020204020204" charset="-122"/>
                </a:rPr>
                <a:t>人民法院</a:t>
              </a:r>
              <a:r>
                <a:rPr lang="zh-CN" altLang="en-US" sz="3000">
                  <a:latin typeface="微软雅黑" panose="020B0503020204020204" charset="-122"/>
                  <a:ea typeface="微软雅黑" panose="020B0503020204020204" charset="-122"/>
                  <a:cs typeface="微软雅黑" panose="020B0503020204020204" charset="-122"/>
                </a:rPr>
                <a:t>在双方当事人的参与下，依照司法诉讼程序</a:t>
              </a:r>
              <a:r>
                <a:rPr lang="zh-CN" altLang="en-US" sz="3000">
                  <a:solidFill>
                    <a:srgbClr val="FF0000"/>
                  </a:solidFill>
                  <a:latin typeface="微软雅黑" panose="020B0503020204020204" charset="-122"/>
                  <a:ea typeface="微软雅黑" panose="020B0503020204020204" charset="-122"/>
                  <a:cs typeface="微软雅黑" panose="020B0503020204020204" charset="-122"/>
                </a:rPr>
                <a:t>解决行政争议案件的活动。</a:t>
              </a:r>
              <a:endParaRPr lang="zh-CN" altLang="en-US" sz="3000">
                <a:solidFill>
                  <a:srgbClr val="FF0000"/>
                </a:solidFill>
                <a:latin typeface="微软雅黑" panose="020B0503020204020204" charset="-122"/>
                <a:ea typeface="微软雅黑" panose="020B0503020204020204" charset="-122"/>
                <a:cs typeface="微软雅黑" panose="020B0503020204020204" charset="-122"/>
              </a:endParaRPr>
            </a:p>
          </p:txBody>
        </p:sp>
      </p:grpSp>
      <p:grpSp>
        <p:nvGrpSpPr>
          <p:cNvPr id="5" name="组合 35"/>
          <p:cNvGrpSpPr/>
          <p:nvPr>
            <p:custDataLst>
              <p:tags r:id="rId9"/>
            </p:custDataLst>
          </p:nvPr>
        </p:nvGrpSpPr>
        <p:grpSpPr>
          <a:xfrm>
            <a:off x="8039735" y="1628407"/>
            <a:ext cx="3940901" cy="5027938"/>
            <a:chOff x="12042" y="2549"/>
            <a:chExt cx="4967" cy="8601"/>
          </a:xfrm>
        </p:grpSpPr>
        <p:sp>
          <p:nvSpPr>
            <p:cNvPr id="25" name="椭圆 24"/>
            <p:cNvSpPr/>
            <p:nvPr>
              <p:custDataLst>
                <p:tags r:id="rId10"/>
              </p:custDataLst>
            </p:nvPr>
          </p:nvSpPr>
          <p:spPr>
            <a:xfrm>
              <a:off x="13041" y="2549"/>
              <a:ext cx="3279" cy="1504"/>
            </a:xfrm>
            <a:prstGeom prst="ellipse">
              <a:avLst/>
            </a:prstGeom>
            <a:solidFill>
              <a:srgbClr val="7FC8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solidFill>
                  <a:schemeClr val="bg1"/>
                </a:solidFill>
              </a:endParaRPr>
            </a:p>
          </p:txBody>
        </p:sp>
        <p:sp>
          <p:nvSpPr>
            <p:cNvPr id="9" name="圆角矩形 8"/>
            <p:cNvSpPr/>
            <p:nvPr>
              <p:custDataLst>
                <p:tags r:id="rId11"/>
              </p:custDataLst>
            </p:nvPr>
          </p:nvSpPr>
          <p:spPr>
            <a:xfrm>
              <a:off x="12042" y="3483"/>
              <a:ext cx="4945" cy="7635"/>
            </a:xfrm>
            <a:prstGeom prst="roundRect">
              <a:avLst>
                <a:gd name="adj" fmla="val 7445"/>
              </a:avLst>
            </a:prstGeom>
            <a:noFill/>
            <a:ln w="12700">
              <a:solidFill>
                <a:srgbClr val="7FC8A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0488" name="文本框 4"/>
            <p:cNvSpPr txBox="1">
              <a:spLocks noChangeArrowheads="1"/>
            </p:cNvSpPr>
            <p:nvPr>
              <p:custDataLst>
                <p:tags r:id="rId12"/>
              </p:custDataLst>
            </p:nvPr>
          </p:nvSpPr>
          <p:spPr bwMode="auto">
            <a:xfrm>
              <a:off x="13223" y="2808"/>
              <a:ext cx="2920" cy="998"/>
            </a:xfrm>
            <a:prstGeom prst="rect">
              <a:avLst/>
            </a:prstGeom>
            <a:noFill/>
            <a:ln w="9525">
              <a:noFill/>
              <a:miter lim="800000"/>
            </a:ln>
          </p:spPr>
          <p:txBody>
            <a:bodyPr wrap="square">
              <a:spAutoFit/>
            </a:bodyPr>
            <a:lstStyle/>
            <a:p>
              <a:pPr lvl="0" algn="l"/>
              <a:r>
                <a:rPr lang="zh-CN" altLang="en-US" sz="3200" b="1" kern="1200">
                  <a:solidFill>
                    <a:srgbClr val="FF0000"/>
                  </a:solidFill>
                  <a:effectLst/>
                  <a:latin typeface="微软雅黑" panose="020B0503020204020204" charset="-122"/>
                  <a:ea typeface="微软雅黑" panose="020B0503020204020204" charset="-122"/>
                  <a:cs typeface="Arial" panose="020B0604020202020204" pitchFamily="34" charset="0"/>
                  <a:sym typeface="宋体" panose="02010600030101010101" pitchFamily="2" charset="-122"/>
                </a:rPr>
                <a:t>③</a:t>
              </a:r>
              <a:r>
                <a:rPr lang="zh-CN" altLang="en-US" sz="3200" b="1">
                  <a:solidFill>
                    <a:srgbClr val="FF0000"/>
                  </a:solidFill>
                  <a:latin typeface="微软雅黑" panose="020B0503020204020204" charset="-122"/>
                  <a:ea typeface="微软雅黑" panose="020B0503020204020204" charset="-122"/>
                  <a:cs typeface="+mn-ea"/>
                  <a:sym typeface="+mn-ea"/>
                </a:rPr>
                <a:t>刑事诉讼</a:t>
              </a:r>
              <a:endParaRPr lang="zh-CN" altLang="en-US" sz="3200" b="1">
                <a:solidFill>
                  <a:srgbClr val="FF0000"/>
                </a:solidFill>
                <a:latin typeface="微软雅黑" panose="020B0503020204020204" charset="-122"/>
                <a:ea typeface="微软雅黑" panose="020B0503020204020204" charset="-122"/>
                <a:cs typeface="+mn-ea"/>
                <a:sym typeface="+mn-ea"/>
              </a:endParaRPr>
            </a:p>
          </p:txBody>
        </p:sp>
        <p:sp>
          <p:nvSpPr>
            <p:cNvPr id="20489" name="矩形 10"/>
            <p:cNvSpPr>
              <a:spLocks noChangeArrowheads="1"/>
            </p:cNvSpPr>
            <p:nvPr>
              <p:custDataLst>
                <p:tags r:id="rId13"/>
              </p:custDataLst>
            </p:nvPr>
          </p:nvSpPr>
          <p:spPr bwMode="auto">
            <a:xfrm>
              <a:off x="12133" y="3807"/>
              <a:ext cx="4876" cy="7343"/>
            </a:xfrm>
            <a:prstGeom prst="rect">
              <a:avLst/>
            </a:prstGeom>
            <a:noFill/>
            <a:ln w="9525">
              <a:noFill/>
              <a:miter lim="800000"/>
            </a:ln>
          </p:spPr>
          <p:txBody>
            <a:bodyPr wrap="square">
              <a:spAutoFit/>
            </a:bodyPr>
            <a:lstStyle/>
            <a:p>
              <a:pPr eaLnBrk="1" hangingPunct="1">
                <a:lnSpc>
                  <a:spcPct val="130000"/>
                </a:lnSpc>
              </a:pPr>
              <a:r>
                <a:rPr lang="zh-CN" altLang="en-US" sz="3000">
                  <a:latin typeface="微软雅黑" panose="020B0503020204020204" charset="-122"/>
                  <a:ea typeface="微软雅黑" panose="020B0503020204020204" charset="-122"/>
                </a:rPr>
                <a:t>刑事诉讼是指</a:t>
              </a:r>
              <a:r>
                <a:rPr lang="zh-CN" altLang="en-US" sz="3000">
                  <a:solidFill>
                    <a:srgbClr val="FF0000"/>
                  </a:solidFill>
                  <a:latin typeface="微软雅黑" panose="020B0503020204020204" charset="-122"/>
                  <a:ea typeface="微软雅黑" panose="020B0503020204020204" charset="-122"/>
                </a:rPr>
                <a:t>国家司法机关</a:t>
              </a:r>
              <a:r>
                <a:rPr lang="zh-CN" altLang="en-US" sz="3000">
                  <a:latin typeface="微软雅黑" panose="020B0503020204020204" charset="-122"/>
                  <a:ea typeface="微软雅黑" panose="020B0503020204020204" charset="-122"/>
                </a:rPr>
                <a:t>在当事人和其他诉讼参与人的参加下，</a:t>
              </a:r>
              <a:r>
                <a:rPr lang="zh-CN" altLang="en-US" sz="3000">
                  <a:solidFill>
                    <a:srgbClr val="FF0000"/>
                  </a:solidFill>
                  <a:latin typeface="微软雅黑" panose="020B0503020204020204" charset="-122"/>
                  <a:ea typeface="微软雅黑" panose="020B0503020204020204" charset="-122"/>
                </a:rPr>
                <a:t>依法查明犯罪事实、惩罚犯罪分子、保障无罪的人不受刑事追究的活动。</a:t>
              </a:r>
              <a:endParaRPr lang="zh-CN" altLang="en-US" sz="3000">
                <a:solidFill>
                  <a:srgbClr val="FF0000"/>
                </a:solidFill>
                <a:latin typeface="微软雅黑" panose="020B0503020204020204" charset="-122"/>
                <a:ea typeface="微软雅黑" panose="020B0503020204020204" charset="-122"/>
              </a:endParaRPr>
            </a:p>
          </p:txBody>
        </p:sp>
      </p:grpSp>
      <p:pic>
        <p:nvPicPr>
          <p:cNvPr id="20498" name="New picture"/>
          <p:cNvPicPr/>
          <p:nvPr>
            <p:custDataLst>
              <p:tags r:id="rId14"/>
            </p:custDataLst>
          </p:nvPr>
        </p:nvPicPr>
        <p:blipFill>
          <a:blip r:embed="rId15"/>
          <a:stretch>
            <a:fillRect/>
          </a:stretch>
        </p:blipFill>
        <p:spPr>
          <a:xfrm>
            <a:off x="11927205" y="12720320"/>
            <a:ext cx="317500" cy="222885"/>
          </a:xfrm>
          <a:prstGeom prst="cube">
            <a:avLst/>
          </a:prstGeom>
        </p:spPr>
      </p:pic>
      <p:sp>
        <p:nvSpPr>
          <p:cNvPr id="6" name="椭圆 5"/>
          <p:cNvSpPr/>
          <p:nvPr>
            <p:custDataLst>
              <p:tags r:id="rId16"/>
            </p:custDataLst>
          </p:nvPr>
        </p:nvSpPr>
        <p:spPr>
          <a:xfrm>
            <a:off x="1102360" y="1772285"/>
            <a:ext cx="2327275" cy="1016635"/>
          </a:xfrm>
          <a:prstGeom prst="ellipse">
            <a:avLst/>
          </a:prstGeom>
          <a:solidFill>
            <a:srgbClr val="7FC8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7" name="文本框 2"/>
          <p:cNvSpPr txBox="1">
            <a:spLocks noChangeArrowheads="1"/>
          </p:cNvSpPr>
          <p:nvPr>
            <p:custDataLst>
              <p:tags r:id="rId17"/>
            </p:custDataLst>
          </p:nvPr>
        </p:nvSpPr>
        <p:spPr bwMode="auto">
          <a:xfrm>
            <a:off x="1130300" y="1988820"/>
            <a:ext cx="2299335"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Calibri" panose="020F0502020204030204" charset="0"/>
                <a:ea typeface="微软雅黑" panose="020B0503020204020204" charset="-122"/>
              </a:rPr>
              <a:t>①</a:t>
            </a:r>
            <a:r>
              <a:rPr lang="zh-CN" altLang="en-US" sz="3200" b="1">
                <a:solidFill>
                  <a:srgbClr val="FF0000"/>
                </a:solidFill>
                <a:latin typeface="微软雅黑" panose="020B0503020204020204" charset="-122"/>
                <a:ea typeface="微软雅黑" panose="020B0503020204020204" charset="-122"/>
              </a:rPr>
              <a:t>民事诉讼</a:t>
            </a:r>
            <a:endParaRPr lang="zh-CN" altLang="en-US" sz="3200" b="1">
              <a:solidFill>
                <a:srgbClr val="FF0000"/>
              </a:solidFill>
              <a:latin typeface="微软雅黑" panose="020B0503020204020204" charset="-122"/>
              <a:ea typeface="微软雅黑" panose="020B0503020204020204" charset="-122"/>
            </a:endParaRPr>
          </a:p>
        </p:txBody>
      </p:sp>
      <p:sp>
        <p:nvSpPr>
          <p:cNvPr id="13" name="Text Box 9"/>
          <p:cNvSpPr>
            <a:spLocks noChangeArrowheads="1"/>
          </p:cNvSpPr>
          <p:nvPr>
            <p:custDataLst>
              <p:tags r:id="rId18"/>
            </p:custDataLst>
          </p:nvPr>
        </p:nvSpPr>
        <p:spPr bwMode="auto">
          <a:xfrm>
            <a:off x="201930" y="980440"/>
            <a:ext cx="2447925" cy="616585"/>
          </a:xfrm>
          <a:prstGeom prst="rect">
            <a:avLst/>
          </a:prstGeom>
          <a:solidFill>
            <a:srgbClr val="0066FF"/>
          </a:solidFill>
          <a:ln w="9525" cap="flat" cmpd="sng">
            <a:solidFill>
              <a:sysClr val="windowText" lastClr="000000"/>
            </a:solidFill>
            <a:prstDash val="solid"/>
            <a:headEnd type="none" w="med" len="med"/>
            <a:tailEnd type="none" w="med" len="med"/>
          </a:ln>
        </p:spPr>
        <p:txBody>
          <a:bodyPr wrap="none" anchor="ctr">
            <a:noAutofit/>
          </a:bodyPr>
          <a:lstStyle/>
          <a:p>
            <a:pPr lvl="0" algn="l">
              <a:buClrTx/>
              <a:buSzTx/>
              <a:buFontTx/>
            </a:pPr>
            <a:r>
              <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诉讼的类型：</a:t>
            </a:r>
            <a:endPar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Rectangle 14"/>
          <p:cNvSpPr/>
          <p:nvPr>
            <p:custDataLst>
              <p:tags r:id="rId19"/>
            </p:custDataLst>
          </p:nvPr>
        </p:nvSpPr>
        <p:spPr>
          <a:xfrm>
            <a:off x="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descr="7b0a202020202274657874626f78223a20227b5c2263617465676f72795f69645c223a31303430392c5c2269645c223a32303334323230377d220a7d0a"/>
          <p:cNvGrpSpPr/>
          <p:nvPr/>
        </p:nvGrpSpPr>
        <p:grpSpPr>
          <a:xfrm>
            <a:off x="971550" y="1545590"/>
            <a:ext cx="4626610" cy="1145540"/>
            <a:chOff x="6945" y="3360"/>
            <a:chExt cx="5310" cy="4080"/>
          </a:xfrm>
        </p:grpSpPr>
        <p:grpSp>
          <p:nvGrpSpPr>
            <p:cNvPr id="4" name="图形 5"/>
            <p:cNvGrpSpPr/>
            <p:nvPr/>
          </p:nvGrpSpPr>
          <p:grpSpPr>
            <a:xfrm>
              <a:off x="6945" y="3360"/>
              <a:ext cx="5310" cy="4080"/>
              <a:chOff x="4410075" y="2133600"/>
              <a:chExt cx="3371850" cy="2590800"/>
            </a:xfrm>
          </p:grpSpPr>
          <p:sp>
            <p:nvSpPr>
              <p:cNvPr id="5" name="任意多边形: 形状 2"/>
              <p:cNvSpPr/>
              <p:nvPr/>
            </p:nvSpPr>
            <p:spPr>
              <a:xfrm>
                <a:off x="4854892" y="2231112"/>
                <a:ext cx="1605915" cy="520659"/>
              </a:xfrm>
              <a:custGeom>
                <a:avLst/>
                <a:gdLst>
                  <a:gd name="connsiteX0" fmla="*/ 0 w 1605915"/>
                  <a:gd name="connsiteY0" fmla="*/ 520660 h 520659"/>
                  <a:gd name="connsiteX1" fmla="*/ 63818 w 1605915"/>
                  <a:gd name="connsiteY1" fmla="*/ 428267 h 520659"/>
                  <a:gd name="connsiteX2" fmla="*/ 138113 w 1605915"/>
                  <a:gd name="connsiteY2" fmla="*/ 343495 h 520659"/>
                  <a:gd name="connsiteX3" fmla="*/ 311468 w 1605915"/>
                  <a:gd name="connsiteY3" fmla="*/ 196810 h 520659"/>
                  <a:gd name="connsiteX4" fmla="*/ 511493 w 1605915"/>
                  <a:gd name="connsiteY4" fmla="*/ 86320 h 520659"/>
                  <a:gd name="connsiteX5" fmla="*/ 730568 w 1605915"/>
                  <a:gd name="connsiteY5" fmla="*/ 19645 h 520659"/>
                  <a:gd name="connsiteX6" fmla="*/ 959167 w 1605915"/>
                  <a:gd name="connsiteY6" fmla="*/ 595 h 520659"/>
                  <a:gd name="connsiteX7" fmla="*/ 987742 w 1605915"/>
                  <a:gd name="connsiteY7" fmla="*/ 1547 h 520659"/>
                  <a:gd name="connsiteX8" fmla="*/ 1016317 w 1605915"/>
                  <a:gd name="connsiteY8" fmla="*/ 3452 h 520659"/>
                  <a:gd name="connsiteX9" fmla="*/ 1073467 w 1605915"/>
                  <a:gd name="connsiteY9" fmla="*/ 8215 h 520659"/>
                  <a:gd name="connsiteX10" fmla="*/ 1185863 w 1605915"/>
                  <a:gd name="connsiteY10" fmla="*/ 27265 h 520659"/>
                  <a:gd name="connsiteX11" fmla="*/ 1605915 w 1605915"/>
                  <a:gd name="connsiteY11" fmla="*/ 190142 h 520659"/>
                  <a:gd name="connsiteX12" fmla="*/ 1177290 w 1605915"/>
                  <a:gd name="connsiteY12" fmla="*/ 71080 h 520659"/>
                  <a:gd name="connsiteX13" fmla="*/ 1122998 w 1605915"/>
                  <a:gd name="connsiteY13" fmla="*/ 63460 h 520659"/>
                  <a:gd name="connsiteX14" fmla="*/ 1068705 w 1605915"/>
                  <a:gd name="connsiteY14" fmla="*/ 57745 h 520659"/>
                  <a:gd name="connsiteX15" fmla="*/ 1013460 w 1605915"/>
                  <a:gd name="connsiteY15" fmla="*/ 54887 h 520659"/>
                  <a:gd name="connsiteX16" fmla="*/ 985837 w 1605915"/>
                  <a:gd name="connsiteY16" fmla="*/ 53935 h 520659"/>
                  <a:gd name="connsiteX17" fmla="*/ 958215 w 1605915"/>
                  <a:gd name="connsiteY17" fmla="*/ 54887 h 520659"/>
                  <a:gd name="connsiteX18" fmla="*/ 903923 w 1605915"/>
                  <a:gd name="connsiteY18" fmla="*/ 55840 h 520659"/>
                  <a:gd name="connsiteX19" fmla="*/ 849630 w 1605915"/>
                  <a:gd name="connsiteY19" fmla="*/ 59650 h 520659"/>
                  <a:gd name="connsiteX20" fmla="*/ 822008 w 1605915"/>
                  <a:gd name="connsiteY20" fmla="*/ 62507 h 520659"/>
                  <a:gd name="connsiteX21" fmla="*/ 795337 w 1605915"/>
                  <a:gd name="connsiteY21" fmla="*/ 66317 h 520659"/>
                  <a:gd name="connsiteX22" fmla="*/ 768668 w 1605915"/>
                  <a:gd name="connsiteY22" fmla="*/ 70127 h 520659"/>
                  <a:gd name="connsiteX23" fmla="*/ 741998 w 1605915"/>
                  <a:gd name="connsiteY23" fmla="*/ 75842 h 520659"/>
                  <a:gd name="connsiteX24" fmla="*/ 532448 w 1605915"/>
                  <a:gd name="connsiteY24" fmla="*/ 135850 h 520659"/>
                  <a:gd name="connsiteX25" fmla="*/ 336233 w 1605915"/>
                  <a:gd name="connsiteY25" fmla="*/ 233005 h 520659"/>
                  <a:gd name="connsiteX26" fmla="*/ 157163 w 1605915"/>
                  <a:gd name="connsiteY26" fmla="*/ 362545 h 520659"/>
                  <a:gd name="connsiteX27" fmla="*/ 75247 w 1605915"/>
                  <a:gd name="connsiteY27" fmla="*/ 437792 h 520659"/>
                  <a:gd name="connsiteX28" fmla="*/ 36195 w 1605915"/>
                  <a:gd name="connsiteY28" fmla="*/ 477797 h 520659"/>
                  <a:gd name="connsiteX29" fmla="*/ 0 w 1605915"/>
                  <a:gd name="connsiteY29" fmla="*/ 520660 h 52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05915" h="520659">
                    <a:moveTo>
                      <a:pt x="0" y="520660"/>
                    </a:moveTo>
                    <a:cubicBezTo>
                      <a:pt x="19050" y="488275"/>
                      <a:pt x="40957" y="457795"/>
                      <a:pt x="63818" y="428267"/>
                    </a:cubicBezTo>
                    <a:cubicBezTo>
                      <a:pt x="87630" y="398740"/>
                      <a:pt x="112395" y="370165"/>
                      <a:pt x="138113" y="343495"/>
                    </a:cubicBezTo>
                    <a:cubicBezTo>
                      <a:pt x="190500" y="289202"/>
                      <a:pt x="248603" y="239672"/>
                      <a:pt x="311468" y="196810"/>
                    </a:cubicBezTo>
                    <a:cubicBezTo>
                      <a:pt x="374333" y="152995"/>
                      <a:pt x="441008" y="116800"/>
                      <a:pt x="511493" y="86320"/>
                    </a:cubicBezTo>
                    <a:cubicBezTo>
                      <a:pt x="581978" y="55840"/>
                      <a:pt x="656273" y="34885"/>
                      <a:pt x="730568" y="19645"/>
                    </a:cubicBezTo>
                    <a:cubicBezTo>
                      <a:pt x="805815" y="5357"/>
                      <a:pt x="882967" y="-2263"/>
                      <a:pt x="959167" y="595"/>
                    </a:cubicBezTo>
                    <a:cubicBezTo>
                      <a:pt x="968692" y="595"/>
                      <a:pt x="978217" y="595"/>
                      <a:pt x="987742" y="1547"/>
                    </a:cubicBezTo>
                    <a:lnTo>
                      <a:pt x="1016317" y="3452"/>
                    </a:lnTo>
                    <a:cubicBezTo>
                      <a:pt x="1035367" y="5357"/>
                      <a:pt x="1054417" y="6310"/>
                      <a:pt x="1073467" y="8215"/>
                    </a:cubicBezTo>
                    <a:cubicBezTo>
                      <a:pt x="1111567" y="13930"/>
                      <a:pt x="1148715" y="17740"/>
                      <a:pt x="1185863" y="27265"/>
                    </a:cubicBezTo>
                    <a:cubicBezTo>
                      <a:pt x="1334453" y="58697"/>
                      <a:pt x="1476375" y="114895"/>
                      <a:pt x="1605915" y="190142"/>
                    </a:cubicBezTo>
                    <a:cubicBezTo>
                      <a:pt x="1465898" y="136802"/>
                      <a:pt x="1323023" y="93940"/>
                      <a:pt x="1177290" y="71080"/>
                    </a:cubicBezTo>
                    <a:cubicBezTo>
                      <a:pt x="1159192" y="68222"/>
                      <a:pt x="1141095" y="65365"/>
                      <a:pt x="1122998" y="63460"/>
                    </a:cubicBezTo>
                    <a:lnTo>
                      <a:pt x="1068705" y="57745"/>
                    </a:lnTo>
                    <a:cubicBezTo>
                      <a:pt x="1050608" y="55840"/>
                      <a:pt x="1032510" y="55840"/>
                      <a:pt x="1013460" y="54887"/>
                    </a:cubicBezTo>
                    <a:lnTo>
                      <a:pt x="985837" y="53935"/>
                    </a:lnTo>
                    <a:cubicBezTo>
                      <a:pt x="976312" y="53935"/>
                      <a:pt x="967740" y="53935"/>
                      <a:pt x="958215" y="54887"/>
                    </a:cubicBezTo>
                    <a:cubicBezTo>
                      <a:pt x="940117" y="55840"/>
                      <a:pt x="922020" y="54887"/>
                      <a:pt x="903923" y="55840"/>
                    </a:cubicBezTo>
                    <a:lnTo>
                      <a:pt x="849630" y="59650"/>
                    </a:lnTo>
                    <a:cubicBezTo>
                      <a:pt x="840105" y="59650"/>
                      <a:pt x="831533" y="61555"/>
                      <a:pt x="822008" y="62507"/>
                    </a:cubicBezTo>
                    <a:lnTo>
                      <a:pt x="795337" y="66317"/>
                    </a:lnTo>
                    <a:lnTo>
                      <a:pt x="768668" y="70127"/>
                    </a:lnTo>
                    <a:lnTo>
                      <a:pt x="741998" y="75842"/>
                    </a:lnTo>
                    <a:cubicBezTo>
                      <a:pt x="670560" y="89177"/>
                      <a:pt x="600075" y="109180"/>
                      <a:pt x="532448" y="135850"/>
                    </a:cubicBezTo>
                    <a:cubicBezTo>
                      <a:pt x="463868" y="162520"/>
                      <a:pt x="399097" y="195857"/>
                      <a:pt x="336233" y="233005"/>
                    </a:cubicBezTo>
                    <a:cubicBezTo>
                      <a:pt x="273368" y="271105"/>
                      <a:pt x="213360" y="313967"/>
                      <a:pt x="157163" y="362545"/>
                    </a:cubicBezTo>
                    <a:cubicBezTo>
                      <a:pt x="128588" y="386357"/>
                      <a:pt x="101918" y="412075"/>
                      <a:pt x="75247" y="437792"/>
                    </a:cubicBezTo>
                    <a:cubicBezTo>
                      <a:pt x="61913" y="451127"/>
                      <a:pt x="49530" y="464462"/>
                      <a:pt x="36195" y="477797"/>
                    </a:cubicBezTo>
                    <a:cubicBezTo>
                      <a:pt x="23813" y="492085"/>
                      <a:pt x="11430" y="506372"/>
                      <a:pt x="0" y="52066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任意多边形: 形状 3"/>
              <p:cNvSpPr/>
              <p:nvPr/>
            </p:nvSpPr>
            <p:spPr>
              <a:xfrm>
                <a:off x="6416040" y="2375261"/>
                <a:ext cx="1127849" cy="614636"/>
              </a:xfrm>
              <a:custGeom>
                <a:avLst/>
                <a:gdLst>
                  <a:gd name="connsiteX0" fmla="*/ 0 w 1127849"/>
                  <a:gd name="connsiteY0" fmla="*/ 80284 h 614636"/>
                  <a:gd name="connsiteX1" fmla="*/ 176213 w 1127849"/>
                  <a:gd name="connsiteY1" fmla="*/ 28849 h 614636"/>
                  <a:gd name="connsiteX2" fmla="*/ 359092 w 1127849"/>
                  <a:gd name="connsiteY2" fmla="*/ 3131 h 614636"/>
                  <a:gd name="connsiteX3" fmla="*/ 544830 w 1127849"/>
                  <a:gd name="connsiteY3" fmla="*/ 4084 h 614636"/>
                  <a:gd name="connsiteX4" fmla="*/ 728663 w 1127849"/>
                  <a:gd name="connsiteY4" fmla="*/ 40279 h 614636"/>
                  <a:gd name="connsiteX5" fmla="*/ 899160 w 1127849"/>
                  <a:gd name="connsiteY5" fmla="*/ 124099 h 614636"/>
                  <a:gd name="connsiteX6" fmla="*/ 971550 w 1127849"/>
                  <a:gd name="connsiteY6" fmla="*/ 186011 h 614636"/>
                  <a:gd name="connsiteX7" fmla="*/ 1031557 w 1127849"/>
                  <a:gd name="connsiteY7" fmla="*/ 260306 h 614636"/>
                  <a:gd name="connsiteX8" fmla="*/ 1076325 w 1127849"/>
                  <a:gd name="connsiteY8" fmla="*/ 343174 h 614636"/>
                  <a:gd name="connsiteX9" fmla="*/ 1106805 w 1127849"/>
                  <a:gd name="connsiteY9" fmla="*/ 431756 h 614636"/>
                  <a:gd name="connsiteX10" fmla="*/ 1127760 w 1127849"/>
                  <a:gd name="connsiteY10" fmla="*/ 614636 h 614636"/>
                  <a:gd name="connsiteX11" fmla="*/ 1080135 w 1127849"/>
                  <a:gd name="connsiteY11" fmla="*/ 440329 h 614636"/>
                  <a:gd name="connsiteX12" fmla="*/ 995363 w 1127849"/>
                  <a:gd name="connsiteY12" fmla="*/ 286024 h 614636"/>
                  <a:gd name="connsiteX13" fmla="*/ 868680 w 1127849"/>
                  <a:gd name="connsiteY13" fmla="*/ 168866 h 614636"/>
                  <a:gd name="connsiteX14" fmla="*/ 792480 w 1127849"/>
                  <a:gd name="connsiteY14" fmla="*/ 126956 h 614636"/>
                  <a:gd name="connsiteX15" fmla="*/ 711517 w 1127849"/>
                  <a:gd name="connsiteY15" fmla="*/ 95524 h 614636"/>
                  <a:gd name="connsiteX16" fmla="*/ 539115 w 1127849"/>
                  <a:gd name="connsiteY16" fmla="*/ 58376 h 614636"/>
                  <a:gd name="connsiteX17" fmla="*/ 360997 w 1127849"/>
                  <a:gd name="connsiteY17" fmla="*/ 47899 h 614636"/>
                  <a:gd name="connsiteX18" fmla="*/ 180975 w 1127849"/>
                  <a:gd name="connsiteY18" fmla="*/ 57424 h 614636"/>
                  <a:gd name="connsiteX19" fmla="*/ 0 w 1127849"/>
                  <a:gd name="connsiteY19" fmla="*/ 80284 h 61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7849" h="614636">
                    <a:moveTo>
                      <a:pt x="0" y="80284"/>
                    </a:moveTo>
                    <a:cubicBezTo>
                      <a:pt x="57150" y="58376"/>
                      <a:pt x="116205" y="42184"/>
                      <a:pt x="176213" y="28849"/>
                    </a:cubicBezTo>
                    <a:cubicBezTo>
                      <a:pt x="236220" y="16466"/>
                      <a:pt x="297180" y="6941"/>
                      <a:pt x="359092" y="3131"/>
                    </a:cubicBezTo>
                    <a:cubicBezTo>
                      <a:pt x="421005" y="-1631"/>
                      <a:pt x="482917" y="-679"/>
                      <a:pt x="544830" y="4084"/>
                    </a:cubicBezTo>
                    <a:cubicBezTo>
                      <a:pt x="606742" y="9799"/>
                      <a:pt x="668655" y="22181"/>
                      <a:pt x="728663" y="40279"/>
                    </a:cubicBezTo>
                    <a:cubicBezTo>
                      <a:pt x="788670" y="59329"/>
                      <a:pt x="846772" y="86951"/>
                      <a:pt x="899160" y="124099"/>
                    </a:cubicBezTo>
                    <a:cubicBezTo>
                      <a:pt x="924878" y="142196"/>
                      <a:pt x="949642" y="163151"/>
                      <a:pt x="971550" y="186011"/>
                    </a:cubicBezTo>
                    <a:cubicBezTo>
                      <a:pt x="994410" y="208871"/>
                      <a:pt x="1014413" y="233636"/>
                      <a:pt x="1031557" y="260306"/>
                    </a:cubicBezTo>
                    <a:cubicBezTo>
                      <a:pt x="1048703" y="286976"/>
                      <a:pt x="1063942" y="314599"/>
                      <a:pt x="1076325" y="343174"/>
                    </a:cubicBezTo>
                    <a:cubicBezTo>
                      <a:pt x="1088707" y="371749"/>
                      <a:pt x="1098232" y="402229"/>
                      <a:pt x="1106805" y="431756"/>
                    </a:cubicBezTo>
                    <a:cubicBezTo>
                      <a:pt x="1122045" y="491764"/>
                      <a:pt x="1128713" y="553676"/>
                      <a:pt x="1127760" y="614636"/>
                    </a:cubicBezTo>
                    <a:cubicBezTo>
                      <a:pt x="1116330" y="554629"/>
                      <a:pt x="1101090" y="495574"/>
                      <a:pt x="1080135" y="440329"/>
                    </a:cubicBezTo>
                    <a:cubicBezTo>
                      <a:pt x="1058228" y="385084"/>
                      <a:pt x="1030605" y="332696"/>
                      <a:pt x="995363" y="286024"/>
                    </a:cubicBezTo>
                    <a:cubicBezTo>
                      <a:pt x="959167" y="240304"/>
                      <a:pt x="917257" y="199346"/>
                      <a:pt x="868680" y="168866"/>
                    </a:cubicBezTo>
                    <a:cubicBezTo>
                      <a:pt x="844867" y="152674"/>
                      <a:pt x="819150" y="138386"/>
                      <a:pt x="792480" y="126956"/>
                    </a:cubicBezTo>
                    <a:cubicBezTo>
                      <a:pt x="765810" y="114574"/>
                      <a:pt x="739140" y="104096"/>
                      <a:pt x="711517" y="95524"/>
                    </a:cubicBezTo>
                    <a:cubicBezTo>
                      <a:pt x="656272" y="77426"/>
                      <a:pt x="598170" y="65044"/>
                      <a:pt x="539115" y="58376"/>
                    </a:cubicBezTo>
                    <a:cubicBezTo>
                      <a:pt x="480060" y="50756"/>
                      <a:pt x="421005" y="48851"/>
                      <a:pt x="360997" y="47899"/>
                    </a:cubicBezTo>
                    <a:cubicBezTo>
                      <a:pt x="300990" y="47899"/>
                      <a:pt x="240982" y="50756"/>
                      <a:pt x="180975" y="57424"/>
                    </a:cubicBezTo>
                    <a:cubicBezTo>
                      <a:pt x="120015" y="62186"/>
                      <a:pt x="60007" y="70759"/>
                      <a:pt x="0" y="80284"/>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4"/>
              <p:cNvSpPr/>
              <p:nvPr/>
            </p:nvSpPr>
            <p:spPr>
              <a:xfrm>
                <a:off x="7105650" y="2946082"/>
                <a:ext cx="644483" cy="1297304"/>
              </a:xfrm>
              <a:custGeom>
                <a:avLst/>
                <a:gdLst>
                  <a:gd name="connsiteX0" fmla="*/ 387668 w 644483"/>
                  <a:gd name="connsiteY0" fmla="*/ 0 h 1297304"/>
                  <a:gd name="connsiteX1" fmla="*/ 504825 w 644483"/>
                  <a:gd name="connsiteY1" fmla="*/ 174307 h 1297304"/>
                  <a:gd name="connsiteX2" fmla="*/ 591503 w 644483"/>
                  <a:gd name="connsiteY2" fmla="*/ 366713 h 1297304"/>
                  <a:gd name="connsiteX3" fmla="*/ 640080 w 644483"/>
                  <a:gd name="connsiteY3" fmla="*/ 574358 h 1297304"/>
                  <a:gd name="connsiteX4" fmla="*/ 631507 w 644483"/>
                  <a:gd name="connsiteY4" fmla="*/ 790575 h 1297304"/>
                  <a:gd name="connsiteX5" fmla="*/ 598170 w 644483"/>
                  <a:gd name="connsiteY5" fmla="*/ 895350 h 1297304"/>
                  <a:gd name="connsiteX6" fmla="*/ 544830 w 644483"/>
                  <a:gd name="connsiteY6" fmla="*/ 991552 h 1297304"/>
                  <a:gd name="connsiteX7" fmla="*/ 474345 w 644483"/>
                  <a:gd name="connsiteY7" fmla="*/ 1074420 h 1297304"/>
                  <a:gd name="connsiteX8" fmla="*/ 454343 w 644483"/>
                  <a:gd name="connsiteY8" fmla="*/ 1093470 h 1297304"/>
                  <a:gd name="connsiteX9" fmla="*/ 434340 w 644483"/>
                  <a:gd name="connsiteY9" fmla="*/ 1111568 h 1297304"/>
                  <a:gd name="connsiteX10" fmla="*/ 391478 w 644483"/>
                  <a:gd name="connsiteY10" fmla="*/ 1143952 h 1297304"/>
                  <a:gd name="connsiteX11" fmla="*/ 202882 w 644483"/>
                  <a:gd name="connsiteY11" fmla="*/ 1242060 h 1297304"/>
                  <a:gd name="connsiteX12" fmla="*/ 0 w 644483"/>
                  <a:gd name="connsiteY12" fmla="*/ 1297305 h 1297304"/>
                  <a:gd name="connsiteX13" fmla="*/ 191453 w 644483"/>
                  <a:gd name="connsiteY13" fmla="*/ 1216343 h 1297304"/>
                  <a:gd name="connsiteX14" fmla="*/ 237172 w 644483"/>
                  <a:gd name="connsiteY14" fmla="*/ 1192530 h 1297304"/>
                  <a:gd name="connsiteX15" fmla="*/ 260032 w 644483"/>
                  <a:gd name="connsiteY15" fmla="*/ 1180148 h 1297304"/>
                  <a:gd name="connsiteX16" fmla="*/ 281940 w 644483"/>
                  <a:gd name="connsiteY16" fmla="*/ 1166813 h 1297304"/>
                  <a:gd name="connsiteX17" fmla="*/ 303847 w 644483"/>
                  <a:gd name="connsiteY17" fmla="*/ 1152525 h 1297304"/>
                  <a:gd name="connsiteX18" fmla="*/ 324803 w 644483"/>
                  <a:gd name="connsiteY18" fmla="*/ 1138238 h 1297304"/>
                  <a:gd name="connsiteX19" fmla="*/ 365760 w 644483"/>
                  <a:gd name="connsiteY19" fmla="*/ 1107758 h 1297304"/>
                  <a:gd name="connsiteX20" fmla="*/ 440055 w 644483"/>
                  <a:gd name="connsiteY20" fmla="*/ 1039177 h 1297304"/>
                  <a:gd name="connsiteX21" fmla="*/ 501015 w 644483"/>
                  <a:gd name="connsiteY21" fmla="*/ 961072 h 1297304"/>
                  <a:gd name="connsiteX22" fmla="*/ 576263 w 644483"/>
                  <a:gd name="connsiteY22" fmla="*/ 779145 h 1297304"/>
                  <a:gd name="connsiteX23" fmla="*/ 586740 w 644483"/>
                  <a:gd name="connsiteY23" fmla="*/ 580072 h 1297304"/>
                  <a:gd name="connsiteX24" fmla="*/ 549593 w 644483"/>
                  <a:gd name="connsiteY24" fmla="*/ 380047 h 1297304"/>
                  <a:gd name="connsiteX25" fmla="*/ 480060 w 644483"/>
                  <a:gd name="connsiteY25" fmla="*/ 185738 h 1297304"/>
                  <a:gd name="connsiteX26" fmla="*/ 387668 w 644483"/>
                  <a:gd name="connsiteY26" fmla="*/ 0 h 129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4483" h="1297304">
                    <a:moveTo>
                      <a:pt x="387668" y="0"/>
                    </a:moveTo>
                    <a:cubicBezTo>
                      <a:pt x="432435" y="53340"/>
                      <a:pt x="470535" y="113347"/>
                      <a:pt x="504825" y="174307"/>
                    </a:cubicBezTo>
                    <a:cubicBezTo>
                      <a:pt x="539115" y="236220"/>
                      <a:pt x="568643" y="300038"/>
                      <a:pt x="591503" y="366713"/>
                    </a:cubicBezTo>
                    <a:cubicBezTo>
                      <a:pt x="615315" y="433388"/>
                      <a:pt x="631507" y="503872"/>
                      <a:pt x="640080" y="574358"/>
                    </a:cubicBezTo>
                    <a:cubicBezTo>
                      <a:pt x="647700" y="645795"/>
                      <a:pt x="645795" y="719138"/>
                      <a:pt x="631507" y="790575"/>
                    </a:cubicBezTo>
                    <a:cubicBezTo>
                      <a:pt x="623888" y="826770"/>
                      <a:pt x="612457" y="861060"/>
                      <a:pt x="598170" y="895350"/>
                    </a:cubicBezTo>
                    <a:cubicBezTo>
                      <a:pt x="583882" y="928688"/>
                      <a:pt x="565785" y="961072"/>
                      <a:pt x="544830" y="991552"/>
                    </a:cubicBezTo>
                    <a:cubicBezTo>
                      <a:pt x="523875" y="1022033"/>
                      <a:pt x="500063" y="1049655"/>
                      <a:pt x="474345" y="1074420"/>
                    </a:cubicBezTo>
                    <a:cubicBezTo>
                      <a:pt x="467678" y="1081088"/>
                      <a:pt x="461963" y="1086802"/>
                      <a:pt x="454343" y="1093470"/>
                    </a:cubicBezTo>
                    <a:cubicBezTo>
                      <a:pt x="447675" y="1099185"/>
                      <a:pt x="441007" y="1105852"/>
                      <a:pt x="434340" y="1111568"/>
                    </a:cubicBezTo>
                    <a:cubicBezTo>
                      <a:pt x="420053" y="1122998"/>
                      <a:pt x="405765" y="1134427"/>
                      <a:pt x="391478" y="1143952"/>
                    </a:cubicBezTo>
                    <a:cubicBezTo>
                      <a:pt x="333375" y="1185863"/>
                      <a:pt x="268605" y="1217295"/>
                      <a:pt x="202882" y="1242060"/>
                    </a:cubicBezTo>
                    <a:cubicBezTo>
                      <a:pt x="137160" y="1266825"/>
                      <a:pt x="68580" y="1284923"/>
                      <a:pt x="0" y="1297305"/>
                    </a:cubicBezTo>
                    <a:cubicBezTo>
                      <a:pt x="65722" y="1273493"/>
                      <a:pt x="130493" y="1247775"/>
                      <a:pt x="191453" y="1216343"/>
                    </a:cubicBezTo>
                    <a:cubicBezTo>
                      <a:pt x="206693" y="1208723"/>
                      <a:pt x="221932" y="1201102"/>
                      <a:pt x="237172" y="1192530"/>
                    </a:cubicBezTo>
                    <a:cubicBezTo>
                      <a:pt x="244793" y="1188720"/>
                      <a:pt x="252413" y="1183958"/>
                      <a:pt x="260032" y="1180148"/>
                    </a:cubicBezTo>
                    <a:lnTo>
                      <a:pt x="281940" y="1166813"/>
                    </a:lnTo>
                    <a:cubicBezTo>
                      <a:pt x="289560" y="1162050"/>
                      <a:pt x="296228" y="1157288"/>
                      <a:pt x="303847" y="1152525"/>
                    </a:cubicBezTo>
                    <a:lnTo>
                      <a:pt x="324803" y="1138238"/>
                    </a:lnTo>
                    <a:cubicBezTo>
                      <a:pt x="338138" y="1127760"/>
                      <a:pt x="352425" y="1118235"/>
                      <a:pt x="365760" y="1107758"/>
                    </a:cubicBezTo>
                    <a:cubicBezTo>
                      <a:pt x="392430" y="1086802"/>
                      <a:pt x="417195" y="1063943"/>
                      <a:pt x="440055" y="1039177"/>
                    </a:cubicBezTo>
                    <a:cubicBezTo>
                      <a:pt x="462915" y="1014413"/>
                      <a:pt x="483870" y="988695"/>
                      <a:pt x="501015" y="961072"/>
                    </a:cubicBezTo>
                    <a:cubicBezTo>
                      <a:pt x="537210" y="905827"/>
                      <a:pt x="562928" y="843915"/>
                      <a:pt x="576263" y="779145"/>
                    </a:cubicBezTo>
                    <a:cubicBezTo>
                      <a:pt x="590550" y="714375"/>
                      <a:pt x="592455" y="646747"/>
                      <a:pt x="586740" y="580072"/>
                    </a:cubicBezTo>
                    <a:cubicBezTo>
                      <a:pt x="581978" y="512445"/>
                      <a:pt x="567690" y="445770"/>
                      <a:pt x="549593" y="380047"/>
                    </a:cubicBezTo>
                    <a:cubicBezTo>
                      <a:pt x="530543" y="314325"/>
                      <a:pt x="507682" y="249555"/>
                      <a:pt x="480060" y="185738"/>
                    </a:cubicBezTo>
                    <a:cubicBezTo>
                      <a:pt x="452438" y="123825"/>
                      <a:pt x="421957" y="60960"/>
                      <a:pt x="38766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6"/>
              <p:cNvSpPr/>
              <p:nvPr/>
            </p:nvSpPr>
            <p:spPr>
              <a:xfrm>
                <a:off x="5720715" y="4144327"/>
                <a:ext cx="1441132" cy="484822"/>
              </a:xfrm>
              <a:custGeom>
                <a:avLst/>
                <a:gdLst>
                  <a:gd name="connsiteX0" fmla="*/ 1441132 w 1441132"/>
                  <a:gd name="connsiteY0" fmla="*/ 0 h 484822"/>
                  <a:gd name="connsiteX1" fmla="*/ 1383982 w 1441132"/>
                  <a:gd name="connsiteY1" fmla="*/ 83820 h 484822"/>
                  <a:gd name="connsiteX2" fmla="*/ 1317307 w 1441132"/>
                  <a:gd name="connsiteY2" fmla="*/ 160972 h 484822"/>
                  <a:gd name="connsiteX3" fmla="*/ 1163003 w 1441132"/>
                  <a:gd name="connsiteY3" fmla="*/ 295275 h 484822"/>
                  <a:gd name="connsiteX4" fmla="*/ 984885 w 1441132"/>
                  <a:gd name="connsiteY4" fmla="*/ 399097 h 484822"/>
                  <a:gd name="connsiteX5" fmla="*/ 787718 w 1441132"/>
                  <a:gd name="connsiteY5" fmla="*/ 463867 h 484822"/>
                  <a:gd name="connsiteX6" fmla="*/ 736282 w 1441132"/>
                  <a:gd name="connsiteY6" fmla="*/ 473392 h 484822"/>
                  <a:gd name="connsiteX7" fmla="*/ 684847 w 1441132"/>
                  <a:gd name="connsiteY7" fmla="*/ 480060 h 484822"/>
                  <a:gd name="connsiteX8" fmla="*/ 633413 w 1441132"/>
                  <a:gd name="connsiteY8" fmla="*/ 483870 h 484822"/>
                  <a:gd name="connsiteX9" fmla="*/ 607695 w 1441132"/>
                  <a:gd name="connsiteY9" fmla="*/ 484822 h 484822"/>
                  <a:gd name="connsiteX10" fmla="*/ 581977 w 1441132"/>
                  <a:gd name="connsiteY10" fmla="*/ 484822 h 484822"/>
                  <a:gd name="connsiteX11" fmla="*/ 556260 w 1441132"/>
                  <a:gd name="connsiteY11" fmla="*/ 484822 h 484822"/>
                  <a:gd name="connsiteX12" fmla="*/ 542925 w 1441132"/>
                  <a:gd name="connsiteY12" fmla="*/ 484822 h 484822"/>
                  <a:gd name="connsiteX13" fmla="*/ 529590 w 1441132"/>
                  <a:gd name="connsiteY13" fmla="*/ 483870 h 484822"/>
                  <a:gd name="connsiteX14" fmla="*/ 478155 w 1441132"/>
                  <a:gd name="connsiteY14" fmla="*/ 480060 h 484822"/>
                  <a:gd name="connsiteX15" fmla="*/ 426720 w 1441132"/>
                  <a:gd name="connsiteY15" fmla="*/ 472440 h 484822"/>
                  <a:gd name="connsiteX16" fmla="*/ 401002 w 1441132"/>
                  <a:gd name="connsiteY16" fmla="*/ 468630 h 484822"/>
                  <a:gd name="connsiteX17" fmla="*/ 376238 w 1441132"/>
                  <a:gd name="connsiteY17" fmla="*/ 462915 h 484822"/>
                  <a:gd name="connsiteX18" fmla="*/ 0 w 1441132"/>
                  <a:gd name="connsiteY18" fmla="*/ 308610 h 484822"/>
                  <a:gd name="connsiteX19" fmla="*/ 384810 w 1441132"/>
                  <a:gd name="connsiteY19" fmla="*/ 419100 h 484822"/>
                  <a:gd name="connsiteX20" fmla="*/ 409575 w 1441132"/>
                  <a:gd name="connsiteY20" fmla="*/ 422910 h 484822"/>
                  <a:gd name="connsiteX21" fmla="*/ 434340 w 1441132"/>
                  <a:gd name="connsiteY21" fmla="*/ 424815 h 484822"/>
                  <a:gd name="connsiteX22" fmla="*/ 483870 w 1441132"/>
                  <a:gd name="connsiteY22" fmla="*/ 429578 h 484822"/>
                  <a:gd name="connsiteX23" fmla="*/ 533400 w 1441132"/>
                  <a:gd name="connsiteY23" fmla="*/ 431482 h 484822"/>
                  <a:gd name="connsiteX24" fmla="*/ 545782 w 1441132"/>
                  <a:gd name="connsiteY24" fmla="*/ 432435 h 484822"/>
                  <a:gd name="connsiteX25" fmla="*/ 558165 w 1441132"/>
                  <a:gd name="connsiteY25" fmla="*/ 432435 h 484822"/>
                  <a:gd name="connsiteX26" fmla="*/ 582930 w 1441132"/>
                  <a:gd name="connsiteY26" fmla="*/ 431482 h 484822"/>
                  <a:gd name="connsiteX27" fmla="*/ 777240 w 1441132"/>
                  <a:gd name="connsiteY27" fmla="*/ 408622 h 484822"/>
                  <a:gd name="connsiteX28" fmla="*/ 964882 w 1441132"/>
                  <a:gd name="connsiteY28" fmla="*/ 349567 h 484822"/>
                  <a:gd name="connsiteX29" fmla="*/ 1140142 w 1441132"/>
                  <a:gd name="connsiteY29" fmla="*/ 259080 h 484822"/>
                  <a:gd name="connsiteX30" fmla="*/ 1300163 w 1441132"/>
                  <a:gd name="connsiteY30" fmla="*/ 140970 h 484822"/>
                  <a:gd name="connsiteX31" fmla="*/ 1374457 w 1441132"/>
                  <a:gd name="connsiteY31" fmla="*/ 73342 h 484822"/>
                  <a:gd name="connsiteX32" fmla="*/ 1409700 w 1441132"/>
                  <a:gd name="connsiteY32" fmla="*/ 37147 h 484822"/>
                  <a:gd name="connsiteX33" fmla="*/ 1441132 w 1441132"/>
                  <a:gd name="connsiteY33" fmla="*/ 0 h 48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41132" h="484822">
                    <a:moveTo>
                      <a:pt x="1441132" y="0"/>
                    </a:moveTo>
                    <a:cubicBezTo>
                      <a:pt x="1423988" y="29527"/>
                      <a:pt x="1403985" y="57150"/>
                      <a:pt x="1383982" y="83820"/>
                    </a:cubicBezTo>
                    <a:cubicBezTo>
                      <a:pt x="1363028" y="110490"/>
                      <a:pt x="1340167" y="136207"/>
                      <a:pt x="1317307" y="160972"/>
                    </a:cubicBezTo>
                    <a:cubicBezTo>
                      <a:pt x="1269682" y="210502"/>
                      <a:pt x="1218248" y="256222"/>
                      <a:pt x="1163003" y="295275"/>
                    </a:cubicBezTo>
                    <a:cubicBezTo>
                      <a:pt x="1107757" y="336232"/>
                      <a:pt x="1047750" y="369570"/>
                      <a:pt x="984885" y="399097"/>
                    </a:cubicBezTo>
                    <a:cubicBezTo>
                      <a:pt x="922020" y="427672"/>
                      <a:pt x="855345" y="448628"/>
                      <a:pt x="787718" y="463867"/>
                    </a:cubicBezTo>
                    <a:cubicBezTo>
                      <a:pt x="770572" y="466725"/>
                      <a:pt x="753427" y="471488"/>
                      <a:pt x="736282" y="473392"/>
                    </a:cubicBezTo>
                    <a:lnTo>
                      <a:pt x="684847" y="480060"/>
                    </a:lnTo>
                    <a:cubicBezTo>
                      <a:pt x="667702" y="481965"/>
                      <a:pt x="650557" y="481965"/>
                      <a:pt x="633413" y="483870"/>
                    </a:cubicBezTo>
                    <a:cubicBezTo>
                      <a:pt x="624840" y="483870"/>
                      <a:pt x="616268" y="484822"/>
                      <a:pt x="607695" y="484822"/>
                    </a:cubicBezTo>
                    <a:lnTo>
                      <a:pt x="581977" y="484822"/>
                    </a:lnTo>
                    <a:lnTo>
                      <a:pt x="556260" y="484822"/>
                    </a:lnTo>
                    <a:lnTo>
                      <a:pt x="542925" y="484822"/>
                    </a:lnTo>
                    <a:lnTo>
                      <a:pt x="529590" y="483870"/>
                    </a:lnTo>
                    <a:lnTo>
                      <a:pt x="478155" y="480060"/>
                    </a:lnTo>
                    <a:cubicBezTo>
                      <a:pt x="461010" y="478155"/>
                      <a:pt x="443865" y="475297"/>
                      <a:pt x="426720" y="472440"/>
                    </a:cubicBezTo>
                    <a:lnTo>
                      <a:pt x="401002" y="468630"/>
                    </a:lnTo>
                    <a:cubicBezTo>
                      <a:pt x="392430" y="467678"/>
                      <a:pt x="383857" y="464820"/>
                      <a:pt x="376238" y="462915"/>
                    </a:cubicBezTo>
                    <a:cubicBezTo>
                      <a:pt x="241935" y="434340"/>
                      <a:pt x="114300" y="381000"/>
                      <a:pt x="0" y="308610"/>
                    </a:cubicBezTo>
                    <a:cubicBezTo>
                      <a:pt x="125730" y="359092"/>
                      <a:pt x="253365" y="399097"/>
                      <a:pt x="384810" y="419100"/>
                    </a:cubicBezTo>
                    <a:cubicBezTo>
                      <a:pt x="393382" y="420052"/>
                      <a:pt x="401002" y="421957"/>
                      <a:pt x="409575" y="422910"/>
                    </a:cubicBezTo>
                    <a:lnTo>
                      <a:pt x="434340" y="424815"/>
                    </a:lnTo>
                    <a:cubicBezTo>
                      <a:pt x="450532" y="426720"/>
                      <a:pt x="466725" y="428625"/>
                      <a:pt x="483870" y="429578"/>
                    </a:cubicBezTo>
                    <a:lnTo>
                      <a:pt x="533400" y="431482"/>
                    </a:lnTo>
                    <a:lnTo>
                      <a:pt x="545782" y="432435"/>
                    </a:lnTo>
                    <a:lnTo>
                      <a:pt x="558165" y="432435"/>
                    </a:lnTo>
                    <a:lnTo>
                      <a:pt x="582930" y="431482"/>
                    </a:lnTo>
                    <a:cubicBezTo>
                      <a:pt x="648652" y="429578"/>
                      <a:pt x="713422" y="422910"/>
                      <a:pt x="777240" y="408622"/>
                    </a:cubicBezTo>
                    <a:cubicBezTo>
                      <a:pt x="841057" y="395288"/>
                      <a:pt x="903922" y="375285"/>
                      <a:pt x="964882" y="349567"/>
                    </a:cubicBezTo>
                    <a:cubicBezTo>
                      <a:pt x="1025843" y="324802"/>
                      <a:pt x="1083945" y="293370"/>
                      <a:pt x="1140142" y="259080"/>
                    </a:cubicBezTo>
                    <a:cubicBezTo>
                      <a:pt x="1196340" y="223838"/>
                      <a:pt x="1249680" y="183832"/>
                      <a:pt x="1300163" y="140970"/>
                    </a:cubicBezTo>
                    <a:cubicBezTo>
                      <a:pt x="1325880" y="120015"/>
                      <a:pt x="1350645" y="97155"/>
                      <a:pt x="1374457" y="73342"/>
                    </a:cubicBezTo>
                    <a:cubicBezTo>
                      <a:pt x="1386840" y="61913"/>
                      <a:pt x="1398270" y="49530"/>
                      <a:pt x="1409700" y="37147"/>
                    </a:cubicBezTo>
                    <a:cubicBezTo>
                      <a:pt x="1419225" y="25717"/>
                      <a:pt x="1430655" y="13335"/>
                      <a:pt x="1441132"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7"/>
              <p:cNvSpPr/>
              <p:nvPr/>
            </p:nvSpPr>
            <p:spPr>
              <a:xfrm>
                <a:off x="4694291" y="3822382"/>
                <a:ext cx="1077858" cy="708183"/>
              </a:xfrm>
              <a:custGeom>
                <a:avLst/>
                <a:gdLst>
                  <a:gd name="connsiteX0" fmla="*/ 3438 w 1077858"/>
                  <a:gd name="connsiteY0" fmla="*/ 0 h 708183"/>
                  <a:gd name="connsiteX1" fmla="*/ 35823 w 1077858"/>
                  <a:gd name="connsiteY1" fmla="*/ 185738 h 708183"/>
                  <a:gd name="connsiteX2" fmla="*/ 99641 w 1077858"/>
                  <a:gd name="connsiteY2" fmla="*/ 360045 h 708183"/>
                  <a:gd name="connsiteX3" fmla="*/ 350148 w 1077858"/>
                  <a:gd name="connsiteY3" fmla="*/ 609600 h 708183"/>
                  <a:gd name="connsiteX4" fmla="*/ 434921 w 1077858"/>
                  <a:gd name="connsiteY4" fmla="*/ 638175 h 708183"/>
                  <a:gd name="connsiteX5" fmla="*/ 524456 w 1077858"/>
                  <a:gd name="connsiteY5" fmla="*/ 653415 h 708183"/>
                  <a:gd name="connsiteX6" fmla="*/ 709241 w 1077858"/>
                  <a:gd name="connsiteY6" fmla="*/ 651510 h 708183"/>
                  <a:gd name="connsiteX7" fmla="*/ 1077858 w 1077858"/>
                  <a:gd name="connsiteY7" fmla="*/ 569595 h 708183"/>
                  <a:gd name="connsiteX8" fmla="*/ 715908 w 1077858"/>
                  <a:gd name="connsiteY8" fmla="*/ 695325 h 708183"/>
                  <a:gd name="connsiteX9" fmla="*/ 618753 w 1077858"/>
                  <a:gd name="connsiteY9" fmla="*/ 706755 h 708183"/>
                  <a:gd name="connsiteX10" fmla="*/ 520646 w 1077858"/>
                  <a:gd name="connsiteY10" fmla="*/ 706755 h 708183"/>
                  <a:gd name="connsiteX11" fmla="*/ 327288 w 1077858"/>
                  <a:gd name="connsiteY11" fmla="*/ 661035 h 708183"/>
                  <a:gd name="connsiteX12" fmla="*/ 164411 w 1077858"/>
                  <a:gd name="connsiteY12" fmla="*/ 544830 h 708183"/>
                  <a:gd name="connsiteX13" fmla="*/ 58683 w 1077858"/>
                  <a:gd name="connsiteY13" fmla="*/ 378142 h 708183"/>
                  <a:gd name="connsiteX14" fmla="*/ 27251 w 1077858"/>
                  <a:gd name="connsiteY14" fmla="*/ 285750 h 708183"/>
                  <a:gd name="connsiteX15" fmla="*/ 8201 w 1077858"/>
                  <a:gd name="connsiteY15" fmla="*/ 190500 h 708183"/>
                  <a:gd name="connsiteX16" fmla="*/ 3438 w 1077858"/>
                  <a:gd name="connsiteY16" fmla="*/ 0 h 7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858" h="708183">
                    <a:moveTo>
                      <a:pt x="3438" y="0"/>
                    </a:moveTo>
                    <a:cubicBezTo>
                      <a:pt x="9153" y="63817"/>
                      <a:pt x="19631" y="125730"/>
                      <a:pt x="35823" y="185738"/>
                    </a:cubicBezTo>
                    <a:cubicBezTo>
                      <a:pt x="51063" y="246697"/>
                      <a:pt x="72971" y="304800"/>
                      <a:pt x="99641" y="360045"/>
                    </a:cubicBezTo>
                    <a:cubicBezTo>
                      <a:pt x="153933" y="469583"/>
                      <a:pt x="239658" y="562927"/>
                      <a:pt x="350148" y="609600"/>
                    </a:cubicBezTo>
                    <a:cubicBezTo>
                      <a:pt x="377771" y="621983"/>
                      <a:pt x="406346" y="630555"/>
                      <a:pt x="434921" y="638175"/>
                    </a:cubicBezTo>
                    <a:cubicBezTo>
                      <a:pt x="464448" y="645795"/>
                      <a:pt x="493976" y="650558"/>
                      <a:pt x="524456" y="653415"/>
                    </a:cubicBezTo>
                    <a:cubicBezTo>
                      <a:pt x="585416" y="660083"/>
                      <a:pt x="647328" y="657225"/>
                      <a:pt x="709241" y="651510"/>
                    </a:cubicBezTo>
                    <a:cubicBezTo>
                      <a:pt x="833066" y="638175"/>
                      <a:pt x="954986" y="605790"/>
                      <a:pt x="1077858" y="569595"/>
                    </a:cubicBezTo>
                    <a:cubicBezTo>
                      <a:pt x="964511" y="627697"/>
                      <a:pt x="843543" y="672465"/>
                      <a:pt x="715908" y="695325"/>
                    </a:cubicBezTo>
                    <a:cubicBezTo>
                      <a:pt x="683523" y="701040"/>
                      <a:pt x="652091" y="705802"/>
                      <a:pt x="618753" y="706755"/>
                    </a:cubicBezTo>
                    <a:cubicBezTo>
                      <a:pt x="586368" y="708660"/>
                      <a:pt x="553031" y="708660"/>
                      <a:pt x="520646" y="706755"/>
                    </a:cubicBezTo>
                    <a:cubicBezTo>
                      <a:pt x="454923" y="702945"/>
                      <a:pt x="389201" y="688658"/>
                      <a:pt x="327288" y="661035"/>
                    </a:cubicBezTo>
                    <a:cubicBezTo>
                      <a:pt x="266328" y="633413"/>
                      <a:pt x="210131" y="594360"/>
                      <a:pt x="164411" y="544830"/>
                    </a:cubicBezTo>
                    <a:cubicBezTo>
                      <a:pt x="119643" y="495300"/>
                      <a:pt x="83448" y="438150"/>
                      <a:pt x="58683" y="378142"/>
                    </a:cubicBezTo>
                    <a:cubicBezTo>
                      <a:pt x="46301" y="347663"/>
                      <a:pt x="34871" y="317183"/>
                      <a:pt x="27251" y="285750"/>
                    </a:cubicBezTo>
                    <a:cubicBezTo>
                      <a:pt x="18678" y="254317"/>
                      <a:pt x="12963" y="222885"/>
                      <a:pt x="8201" y="190500"/>
                    </a:cubicBezTo>
                    <a:cubicBezTo>
                      <a:pt x="581" y="127635"/>
                      <a:pt x="-3229" y="63817"/>
                      <a:pt x="343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8"/>
              <p:cNvSpPr/>
              <p:nvPr/>
            </p:nvSpPr>
            <p:spPr>
              <a:xfrm>
                <a:off x="4482366" y="2674619"/>
                <a:ext cx="385860" cy="1231582"/>
              </a:xfrm>
              <a:custGeom>
                <a:avLst/>
                <a:gdLst>
                  <a:gd name="connsiteX0" fmla="*/ 385861 w 385860"/>
                  <a:gd name="connsiteY0" fmla="*/ 0 h 1231582"/>
                  <a:gd name="connsiteX1" fmla="*/ 162976 w 385860"/>
                  <a:gd name="connsiteY1" fmla="*/ 276225 h 1231582"/>
                  <a:gd name="connsiteX2" fmla="*/ 90586 w 385860"/>
                  <a:gd name="connsiteY2" fmla="*/ 434340 h 1231582"/>
                  <a:gd name="connsiteX3" fmla="*/ 57248 w 385860"/>
                  <a:gd name="connsiteY3" fmla="*/ 602933 h 1231582"/>
                  <a:gd name="connsiteX4" fmla="*/ 70583 w 385860"/>
                  <a:gd name="connsiteY4" fmla="*/ 773430 h 1231582"/>
                  <a:gd name="connsiteX5" fmla="*/ 93443 w 385860"/>
                  <a:gd name="connsiteY5" fmla="*/ 857250 h 1231582"/>
                  <a:gd name="connsiteX6" fmla="*/ 109636 w 385860"/>
                  <a:gd name="connsiteY6" fmla="*/ 897255 h 1231582"/>
                  <a:gd name="connsiteX7" fmla="*/ 118208 w 385860"/>
                  <a:gd name="connsiteY7" fmla="*/ 917258 h 1231582"/>
                  <a:gd name="connsiteX8" fmla="*/ 127733 w 385860"/>
                  <a:gd name="connsiteY8" fmla="*/ 937260 h 1231582"/>
                  <a:gd name="connsiteX9" fmla="*/ 327758 w 385860"/>
                  <a:gd name="connsiteY9" fmla="*/ 1231583 h 1231582"/>
                  <a:gd name="connsiteX10" fmla="*/ 88681 w 385860"/>
                  <a:gd name="connsiteY10" fmla="*/ 958215 h 1231582"/>
                  <a:gd name="connsiteX11" fmla="*/ 47723 w 385860"/>
                  <a:gd name="connsiteY11" fmla="*/ 875348 h 1231582"/>
                  <a:gd name="connsiteX12" fmla="*/ 19148 w 385860"/>
                  <a:gd name="connsiteY12" fmla="*/ 786765 h 1231582"/>
                  <a:gd name="connsiteX13" fmla="*/ 1051 w 385860"/>
                  <a:gd name="connsiteY13" fmla="*/ 600075 h 1231582"/>
                  <a:gd name="connsiteX14" fmla="*/ 41056 w 385860"/>
                  <a:gd name="connsiteY14" fmla="*/ 417195 h 1231582"/>
                  <a:gd name="connsiteX15" fmla="*/ 126781 w 385860"/>
                  <a:gd name="connsiteY15" fmla="*/ 253365 h 1231582"/>
                  <a:gd name="connsiteX16" fmla="*/ 385861 w 385860"/>
                  <a:gd name="connsiteY16" fmla="*/ 0 h 123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860" h="1231582">
                    <a:moveTo>
                      <a:pt x="385861" y="0"/>
                    </a:moveTo>
                    <a:cubicBezTo>
                      <a:pt x="298231" y="82868"/>
                      <a:pt x="222031" y="175260"/>
                      <a:pt x="162976" y="276225"/>
                    </a:cubicBezTo>
                    <a:cubicBezTo>
                      <a:pt x="133448" y="326708"/>
                      <a:pt x="108683" y="380047"/>
                      <a:pt x="90586" y="434340"/>
                    </a:cubicBezTo>
                    <a:cubicBezTo>
                      <a:pt x="72488" y="488633"/>
                      <a:pt x="60106" y="545783"/>
                      <a:pt x="57248" y="602933"/>
                    </a:cubicBezTo>
                    <a:cubicBezTo>
                      <a:pt x="52486" y="660083"/>
                      <a:pt x="58201" y="717233"/>
                      <a:pt x="70583" y="773430"/>
                    </a:cubicBezTo>
                    <a:cubicBezTo>
                      <a:pt x="75346" y="802005"/>
                      <a:pt x="84871" y="828675"/>
                      <a:pt x="93443" y="857250"/>
                    </a:cubicBezTo>
                    <a:lnTo>
                      <a:pt x="109636" y="897255"/>
                    </a:lnTo>
                    <a:cubicBezTo>
                      <a:pt x="112493" y="903923"/>
                      <a:pt x="114398" y="910590"/>
                      <a:pt x="118208" y="917258"/>
                    </a:cubicBezTo>
                    <a:lnTo>
                      <a:pt x="127733" y="937260"/>
                    </a:lnTo>
                    <a:cubicBezTo>
                      <a:pt x="178216" y="1042988"/>
                      <a:pt x="249653" y="1139190"/>
                      <a:pt x="327758" y="1231583"/>
                    </a:cubicBezTo>
                    <a:cubicBezTo>
                      <a:pt x="232508" y="1157288"/>
                      <a:pt x="149641" y="1065848"/>
                      <a:pt x="88681" y="958215"/>
                    </a:cubicBezTo>
                    <a:cubicBezTo>
                      <a:pt x="72488" y="932498"/>
                      <a:pt x="61058" y="902970"/>
                      <a:pt x="47723" y="875348"/>
                    </a:cubicBezTo>
                    <a:cubicBezTo>
                      <a:pt x="37246" y="845820"/>
                      <a:pt x="25816" y="817245"/>
                      <a:pt x="19148" y="786765"/>
                    </a:cubicBezTo>
                    <a:cubicBezTo>
                      <a:pt x="3908" y="725805"/>
                      <a:pt x="-2759" y="662940"/>
                      <a:pt x="1051" y="600075"/>
                    </a:cubicBezTo>
                    <a:cubicBezTo>
                      <a:pt x="5813" y="537210"/>
                      <a:pt x="19148" y="475297"/>
                      <a:pt x="41056" y="417195"/>
                    </a:cubicBezTo>
                    <a:cubicBezTo>
                      <a:pt x="62963" y="359093"/>
                      <a:pt x="91538" y="303847"/>
                      <a:pt x="126781" y="253365"/>
                    </a:cubicBezTo>
                    <a:cubicBezTo>
                      <a:pt x="194408" y="151447"/>
                      <a:pt x="282991" y="63818"/>
                      <a:pt x="385861"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9"/>
              <p:cNvSpPr/>
              <p:nvPr/>
            </p:nvSpPr>
            <p:spPr>
              <a:xfrm>
                <a:off x="4592954" y="3833812"/>
                <a:ext cx="193357" cy="659129"/>
              </a:xfrm>
              <a:custGeom>
                <a:avLst/>
                <a:gdLst>
                  <a:gd name="connsiteX0" fmla="*/ 60008 w 193357"/>
                  <a:gd name="connsiteY0" fmla="*/ 0 h 659129"/>
                  <a:gd name="connsiteX1" fmla="*/ 36195 w 193357"/>
                  <a:gd name="connsiteY1" fmla="*/ 175260 h 659129"/>
                  <a:gd name="connsiteX2" fmla="*/ 44768 w 193357"/>
                  <a:gd name="connsiteY2" fmla="*/ 348615 h 659129"/>
                  <a:gd name="connsiteX3" fmla="*/ 96202 w 193357"/>
                  <a:gd name="connsiteY3" fmla="*/ 512445 h 659129"/>
                  <a:gd name="connsiteX4" fmla="*/ 193358 w 193357"/>
                  <a:gd name="connsiteY4" fmla="*/ 659130 h 659129"/>
                  <a:gd name="connsiteX5" fmla="*/ 70485 w 193357"/>
                  <a:gd name="connsiteY5" fmla="*/ 526733 h 659129"/>
                  <a:gd name="connsiteX6" fmla="*/ 7620 w 193357"/>
                  <a:gd name="connsiteY6" fmla="*/ 354330 h 659129"/>
                  <a:gd name="connsiteX7" fmla="*/ 6667 w 193357"/>
                  <a:gd name="connsiteY7" fmla="*/ 171450 h 659129"/>
                  <a:gd name="connsiteX8" fmla="*/ 60008 w 193357"/>
                  <a:gd name="connsiteY8" fmla="*/ 0 h 65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357" h="659129">
                    <a:moveTo>
                      <a:pt x="60008" y="0"/>
                    </a:moveTo>
                    <a:cubicBezTo>
                      <a:pt x="46673" y="58103"/>
                      <a:pt x="39052" y="117158"/>
                      <a:pt x="36195" y="175260"/>
                    </a:cubicBezTo>
                    <a:cubicBezTo>
                      <a:pt x="33338" y="233363"/>
                      <a:pt x="35243" y="291465"/>
                      <a:pt x="44768" y="348615"/>
                    </a:cubicBezTo>
                    <a:cubicBezTo>
                      <a:pt x="54293" y="405765"/>
                      <a:pt x="71438" y="461010"/>
                      <a:pt x="96202" y="512445"/>
                    </a:cubicBezTo>
                    <a:cubicBezTo>
                      <a:pt x="120968" y="564833"/>
                      <a:pt x="155258" y="612458"/>
                      <a:pt x="193358" y="659130"/>
                    </a:cubicBezTo>
                    <a:cubicBezTo>
                      <a:pt x="144780" y="624840"/>
                      <a:pt x="101918" y="579120"/>
                      <a:pt x="70485" y="526733"/>
                    </a:cubicBezTo>
                    <a:cubicBezTo>
                      <a:pt x="38100" y="474345"/>
                      <a:pt x="17145" y="415290"/>
                      <a:pt x="7620" y="354330"/>
                    </a:cubicBezTo>
                    <a:cubicBezTo>
                      <a:pt x="-2858" y="293370"/>
                      <a:pt x="-1905" y="231458"/>
                      <a:pt x="6667" y="171450"/>
                    </a:cubicBezTo>
                    <a:cubicBezTo>
                      <a:pt x="15240" y="112395"/>
                      <a:pt x="31433" y="53340"/>
                      <a:pt x="60008"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形状 10"/>
              <p:cNvSpPr/>
              <p:nvPr/>
            </p:nvSpPr>
            <p:spPr>
              <a:xfrm>
                <a:off x="4409845" y="2614612"/>
                <a:ext cx="467907" cy="557212"/>
              </a:xfrm>
              <a:custGeom>
                <a:avLst/>
                <a:gdLst>
                  <a:gd name="connsiteX0" fmla="*/ 467907 w 467907"/>
                  <a:gd name="connsiteY0" fmla="*/ 0 h 557212"/>
                  <a:gd name="connsiteX1" fmla="*/ 306935 w 467907"/>
                  <a:gd name="connsiteY1" fmla="*/ 100965 h 557212"/>
                  <a:gd name="connsiteX2" fmla="*/ 167870 w 467907"/>
                  <a:gd name="connsiteY2" fmla="*/ 225742 h 557212"/>
                  <a:gd name="connsiteX3" fmla="*/ 109767 w 467907"/>
                  <a:gd name="connsiteY3" fmla="*/ 298133 h 557212"/>
                  <a:gd name="connsiteX4" fmla="*/ 62142 w 467907"/>
                  <a:gd name="connsiteY4" fmla="*/ 378142 h 557212"/>
                  <a:gd name="connsiteX5" fmla="*/ 42140 w 467907"/>
                  <a:gd name="connsiteY5" fmla="*/ 421005 h 557212"/>
                  <a:gd name="connsiteX6" fmla="*/ 25947 w 467907"/>
                  <a:gd name="connsiteY6" fmla="*/ 464820 h 557212"/>
                  <a:gd name="connsiteX7" fmla="*/ 230 w 467907"/>
                  <a:gd name="connsiteY7" fmla="*/ 557213 h 557212"/>
                  <a:gd name="connsiteX8" fmla="*/ 7850 w 467907"/>
                  <a:gd name="connsiteY8" fmla="*/ 461010 h 557212"/>
                  <a:gd name="connsiteX9" fmla="*/ 18327 w 467907"/>
                  <a:gd name="connsiteY9" fmla="*/ 413385 h 557212"/>
                  <a:gd name="connsiteX10" fmla="*/ 34520 w 467907"/>
                  <a:gd name="connsiteY10" fmla="*/ 366713 h 557212"/>
                  <a:gd name="connsiteX11" fmla="*/ 79287 w 467907"/>
                  <a:gd name="connsiteY11" fmla="*/ 279083 h 557212"/>
                  <a:gd name="connsiteX12" fmla="*/ 139295 w 467907"/>
                  <a:gd name="connsiteY12" fmla="*/ 200977 h 557212"/>
                  <a:gd name="connsiteX13" fmla="*/ 289790 w 467907"/>
                  <a:gd name="connsiteY13" fmla="*/ 77152 h 557212"/>
                  <a:gd name="connsiteX14" fmla="*/ 467907 w 467907"/>
                  <a:gd name="connsiteY14" fmla="*/ 0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7907" h="557212">
                    <a:moveTo>
                      <a:pt x="467907" y="0"/>
                    </a:moveTo>
                    <a:cubicBezTo>
                      <a:pt x="410757" y="30480"/>
                      <a:pt x="357417" y="63818"/>
                      <a:pt x="306935" y="100965"/>
                    </a:cubicBezTo>
                    <a:cubicBezTo>
                      <a:pt x="256452" y="138113"/>
                      <a:pt x="209780" y="180023"/>
                      <a:pt x="167870" y="225742"/>
                    </a:cubicBezTo>
                    <a:cubicBezTo>
                      <a:pt x="146915" y="248602"/>
                      <a:pt x="127865" y="273367"/>
                      <a:pt x="109767" y="298133"/>
                    </a:cubicBezTo>
                    <a:cubicBezTo>
                      <a:pt x="91670" y="323850"/>
                      <a:pt x="76430" y="350520"/>
                      <a:pt x="62142" y="378142"/>
                    </a:cubicBezTo>
                    <a:cubicBezTo>
                      <a:pt x="54522" y="391478"/>
                      <a:pt x="48807" y="406717"/>
                      <a:pt x="42140" y="421005"/>
                    </a:cubicBezTo>
                    <a:cubicBezTo>
                      <a:pt x="36425" y="435292"/>
                      <a:pt x="29757" y="449580"/>
                      <a:pt x="25947" y="464820"/>
                    </a:cubicBezTo>
                    <a:cubicBezTo>
                      <a:pt x="14517" y="494348"/>
                      <a:pt x="8802" y="525780"/>
                      <a:pt x="230" y="557213"/>
                    </a:cubicBezTo>
                    <a:cubicBezTo>
                      <a:pt x="-723" y="524828"/>
                      <a:pt x="1182" y="492442"/>
                      <a:pt x="7850" y="461010"/>
                    </a:cubicBezTo>
                    <a:cubicBezTo>
                      <a:pt x="10707" y="444817"/>
                      <a:pt x="15470" y="429578"/>
                      <a:pt x="18327" y="413385"/>
                    </a:cubicBezTo>
                    <a:cubicBezTo>
                      <a:pt x="23090" y="398145"/>
                      <a:pt x="27852" y="381953"/>
                      <a:pt x="34520" y="366713"/>
                    </a:cubicBezTo>
                    <a:cubicBezTo>
                      <a:pt x="45950" y="336233"/>
                      <a:pt x="62142" y="306705"/>
                      <a:pt x="79287" y="279083"/>
                    </a:cubicBezTo>
                    <a:cubicBezTo>
                      <a:pt x="96432" y="251460"/>
                      <a:pt x="117387" y="224790"/>
                      <a:pt x="139295" y="200977"/>
                    </a:cubicBezTo>
                    <a:cubicBezTo>
                      <a:pt x="183110" y="152400"/>
                      <a:pt x="234545" y="110490"/>
                      <a:pt x="289790" y="77152"/>
                    </a:cubicBezTo>
                    <a:cubicBezTo>
                      <a:pt x="345987" y="42863"/>
                      <a:pt x="405042" y="15240"/>
                      <a:pt x="467907"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1"/>
              <p:cNvSpPr/>
              <p:nvPr/>
            </p:nvSpPr>
            <p:spPr>
              <a:xfrm>
                <a:off x="5161597" y="2135606"/>
                <a:ext cx="790574" cy="250405"/>
              </a:xfrm>
              <a:custGeom>
                <a:avLst/>
                <a:gdLst>
                  <a:gd name="connsiteX0" fmla="*/ 790575 w 790574"/>
                  <a:gd name="connsiteY0" fmla="*/ 43713 h 250405"/>
                  <a:gd name="connsiteX1" fmla="*/ 577215 w 790574"/>
                  <a:gd name="connsiteY1" fmla="*/ 29426 h 250405"/>
                  <a:gd name="connsiteX2" fmla="*/ 471487 w 790574"/>
                  <a:gd name="connsiteY2" fmla="*/ 36093 h 250405"/>
                  <a:gd name="connsiteX3" fmla="*/ 367665 w 790574"/>
                  <a:gd name="connsiteY3" fmla="*/ 53238 h 250405"/>
                  <a:gd name="connsiteX4" fmla="*/ 266700 w 790574"/>
                  <a:gd name="connsiteY4" fmla="*/ 81813 h 250405"/>
                  <a:gd name="connsiteX5" fmla="*/ 254317 w 790574"/>
                  <a:gd name="connsiteY5" fmla="*/ 86576 h 250405"/>
                  <a:gd name="connsiteX6" fmla="*/ 241935 w 790574"/>
                  <a:gd name="connsiteY6" fmla="*/ 91338 h 250405"/>
                  <a:gd name="connsiteX7" fmla="*/ 218123 w 790574"/>
                  <a:gd name="connsiteY7" fmla="*/ 101816 h 250405"/>
                  <a:gd name="connsiteX8" fmla="*/ 171450 w 790574"/>
                  <a:gd name="connsiteY8" fmla="*/ 124676 h 250405"/>
                  <a:gd name="connsiteX9" fmla="*/ 125730 w 790574"/>
                  <a:gd name="connsiteY9" fmla="*/ 151346 h 250405"/>
                  <a:gd name="connsiteX10" fmla="*/ 81915 w 790574"/>
                  <a:gd name="connsiteY10" fmla="*/ 181826 h 250405"/>
                  <a:gd name="connsiteX11" fmla="*/ 0 w 790574"/>
                  <a:gd name="connsiteY11" fmla="*/ 250406 h 250405"/>
                  <a:gd name="connsiteX12" fmla="*/ 70485 w 790574"/>
                  <a:gd name="connsiteY12" fmla="*/ 167538 h 250405"/>
                  <a:gd name="connsiteX13" fmla="*/ 111442 w 790574"/>
                  <a:gd name="connsiteY13" fmla="*/ 131343 h 250405"/>
                  <a:gd name="connsiteX14" fmla="*/ 133350 w 790574"/>
                  <a:gd name="connsiteY14" fmla="*/ 115151 h 250405"/>
                  <a:gd name="connsiteX15" fmla="*/ 156210 w 790574"/>
                  <a:gd name="connsiteY15" fmla="*/ 99911 h 250405"/>
                  <a:gd name="connsiteX16" fmla="*/ 359092 w 790574"/>
                  <a:gd name="connsiteY16" fmla="*/ 17043 h 250405"/>
                  <a:gd name="connsiteX17" fmla="*/ 467678 w 790574"/>
                  <a:gd name="connsiteY17" fmla="*/ 1803 h 250405"/>
                  <a:gd name="connsiteX18" fmla="*/ 577215 w 790574"/>
                  <a:gd name="connsiteY18" fmla="*/ 1803 h 250405"/>
                  <a:gd name="connsiteX19" fmla="*/ 790575 w 790574"/>
                  <a:gd name="connsiteY19" fmla="*/ 43713 h 25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0574" h="250405">
                    <a:moveTo>
                      <a:pt x="790575" y="43713"/>
                    </a:moveTo>
                    <a:cubicBezTo>
                      <a:pt x="719137" y="33236"/>
                      <a:pt x="648653" y="29426"/>
                      <a:pt x="577215" y="29426"/>
                    </a:cubicBezTo>
                    <a:cubicBezTo>
                      <a:pt x="541973" y="30378"/>
                      <a:pt x="506730" y="31331"/>
                      <a:pt x="471487" y="36093"/>
                    </a:cubicBezTo>
                    <a:cubicBezTo>
                      <a:pt x="436245" y="39903"/>
                      <a:pt x="401955" y="45618"/>
                      <a:pt x="367665" y="53238"/>
                    </a:cubicBezTo>
                    <a:cubicBezTo>
                      <a:pt x="333375" y="60858"/>
                      <a:pt x="300038" y="70383"/>
                      <a:pt x="266700" y="81813"/>
                    </a:cubicBezTo>
                    <a:lnTo>
                      <a:pt x="254317" y="86576"/>
                    </a:lnTo>
                    <a:lnTo>
                      <a:pt x="241935" y="91338"/>
                    </a:lnTo>
                    <a:cubicBezTo>
                      <a:pt x="234315" y="95148"/>
                      <a:pt x="225742" y="98006"/>
                      <a:pt x="218123" y="101816"/>
                    </a:cubicBezTo>
                    <a:cubicBezTo>
                      <a:pt x="201930" y="109436"/>
                      <a:pt x="186690" y="116103"/>
                      <a:pt x="171450" y="124676"/>
                    </a:cubicBezTo>
                    <a:cubicBezTo>
                      <a:pt x="155257" y="132296"/>
                      <a:pt x="140970" y="141821"/>
                      <a:pt x="125730" y="151346"/>
                    </a:cubicBezTo>
                    <a:cubicBezTo>
                      <a:pt x="111442" y="160871"/>
                      <a:pt x="96202" y="170396"/>
                      <a:pt x="81915" y="181826"/>
                    </a:cubicBezTo>
                    <a:cubicBezTo>
                      <a:pt x="52388" y="201828"/>
                      <a:pt x="26670" y="226593"/>
                      <a:pt x="0" y="250406"/>
                    </a:cubicBezTo>
                    <a:cubicBezTo>
                      <a:pt x="20955" y="220878"/>
                      <a:pt x="43815" y="192303"/>
                      <a:pt x="70485" y="167538"/>
                    </a:cubicBezTo>
                    <a:cubicBezTo>
                      <a:pt x="82867" y="154203"/>
                      <a:pt x="98107" y="143726"/>
                      <a:pt x="111442" y="131343"/>
                    </a:cubicBezTo>
                    <a:cubicBezTo>
                      <a:pt x="119063" y="125628"/>
                      <a:pt x="125730" y="120866"/>
                      <a:pt x="133350" y="115151"/>
                    </a:cubicBezTo>
                    <a:cubicBezTo>
                      <a:pt x="140970" y="109436"/>
                      <a:pt x="148590" y="104673"/>
                      <a:pt x="156210" y="99911"/>
                    </a:cubicBezTo>
                    <a:cubicBezTo>
                      <a:pt x="218123" y="59906"/>
                      <a:pt x="287655" y="33236"/>
                      <a:pt x="359092" y="17043"/>
                    </a:cubicBezTo>
                    <a:cubicBezTo>
                      <a:pt x="395288" y="9423"/>
                      <a:pt x="431482" y="3708"/>
                      <a:pt x="467678" y="1803"/>
                    </a:cubicBezTo>
                    <a:cubicBezTo>
                      <a:pt x="503873" y="-102"/>
                      <a:pt x="541020" y="-1054"/>
                      <a:pt x="577215" y="1803"/>
                    </a:cubicBezTo>
                    <a:cubicBezTo>
                      <a:pt x="651510" y="4661"/>
                      <a:pt x="723900" y="17996"/>
                      <a:pt x="790575" y="43713"/>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2"/>
              <p:cNvSpPr/>
              <p:nvPr/>
            </p:nvSpPr>
            <p:spPr>
              <a:xfrm>
                <a:off x="6154102" y="4499609"/>
                <a:ext cx="704850" cy="225782"/>
              </a:xfrm>
              <a:custGeom>
                <a:avLst/>
                <a:gdLst>
                  <a:gd name="connsiteX0" fmla="*/ 0 w 704850"/>
                  <a:gd name="connsiteY0" fmla="*/ 182880 h 225782"/>
                  <a:gd name="connsiteX1" fmla="*/ 189547 w 704850"/>
                  <a:gd name="connsiteY1" fmla="*/ 193358 h 225782"/>
                  <a:gd name="connsiteX2" fmla="*/ 375285 w 704850"/>
                  <a:gd name="connsiteY2" fmla="*/ 172403 h 225782"/>
                  <a:gd name="connsiteX3" fmla="*/ 464820 w 704850"/>
                  <a:gd name="connsiteY3" fmla="*/ 146685 h 225782"/>
                  <a:gd name="connsiteX4" fmla="*/ 550545 w 704850"/>
                  <a:gd name="connsiteY4" fmla="*/ 109538 h 225782"/>
                  <a:gd name="connsiteX5" fmla="*/ 591502 w 704850"/>
                  <a:gd name="connsiteY5" fmla="*/ 86678 h 225782"/>
                  <a:gd name="connsiteX6" fmla="*/ 630555 w 704850"/>
                  <a:gd name="connsiteY6" fmla="*/ 60008 h 225782"/>
                  <a:gd name="connsiteX7" fmla="*/ 704850 w 704850"/>
                  <a:gd name="connsiteY7" fmla="*/ 0 h 225782"/>
                  <a:gd name="connsiteX8" fmla="*/ 642938 w 704850"/>
                  <a:gd name="connsiteY8" fmla="*/ 74295 h 225782"/>
                  <a:gd name="connsiteX9" fmla="*/ 606743 w 704850"/>
                  <a:gd name="connsiteY9" fmla="*/ 106680 h 225782"/>
                  <a:gd name="connsiteX10" fmla="*/ 566738 w 704850"/>
                  <a:gd name="connsiteY10" fmla="*/ 135255 h 225782"/>
                  <a:gd name="connsiteX11" fmla="*/ 479107 w 704850"/>
                  <a:gd name="connsiteY11" fmla="*/ 180975 h 225782"/>
                  <a:gd name="connsiteX12" fmla="*/ 384810 w 704850"/>
                  <a:gd name="connsiteY12" fmla="*/ 210503 h 225782"/>
                  <a:gd name="connsiteX13" fmla="*/ 189547 w 704850"/>
                  <a:gd name="connsiteY13" fmla="*/ 223838 h 225782"/>
                  <a:gd name="connsiteX14" fmla="*/ 0 w 704850"/>
                  <a:gd name="connsiteY14" fmla="*/ 182880 h 22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4850" h="225782">
                    <a:moveTo>
                      <a:pt x="0" y="182880"/>
                    </a:moveTo>
                    <a:cubicBezTo>
                      <a:pt x="63817" y="191453"/>
                      <a:pt x="126682" y="194310"/>
                      <a:pt x="189547" y="193358"/>
                    </a:cubicBezTo>
                    <a:cubicBezTo>
                      <a:pt x="252413" y="192405"/>
                      <a:pt x="314325" y="185738"/>
                      <a:pt x="375285" y="172403"/>
                    </a:cubicBezTo>
                    <a:cubicBezTo>
                      <a:pt x="405765" y="165735"/>
                      <a:pt x="435292" y="157163"/>
                      <a:pt x="464820" y="146685"/>
                    </a:cubicBezTo>
                    <a:cubicBezTo>
                      <a:pt x="494347" y="136208"/>
                      <a:pt x="522922" y="123825"/>
                      <a:pt x="550545" y="109538"/>
                    </a:cubicBezTo>
                    <a:cubicBezTo>
                      <a:pt x="564832" y="102870"/>
                      <a:pt x="577215" y="94297"/>
                      <a:pt x="591502" y="86678"/>
                    </a:cubicBezTo>
                    <a:cubicBezTo>
                      <a:pt x="604838" y="78105"/>
                      <a:pt x="618172" y="69533"/>
                      <a:pt x="630555" y="60008"/>
                    </a:cubicBezTo>
                    <a:cubicBezTo>
                      <a:pt x="656272" y="41910"/>
                      <a:pt x="680085" y="20955"/>
                      <a:pt x="704850" y="0"/>
                    </a:cubicBezTo>
                    <a:cubicBezTo>
                      <a:pt x="686752" y="26670"/>
                      <a:pt x="666750" y="52388"/>
                      <a:pt x="642938" y="74295"/>
                    </a:cubicBezTo>
                    <a:cubicBezTo>
                      <a:pt x="631507" y="85725"/>
                      <a:pt x="619125" y="96203"/>
                      <a:pt x="606743" y="106680"/>
                    </a:cubicBezTo>
                    <a:cubicBezTo>
                      <a:pt x="593407" y="116205"/>
                      <a:pt x="581025" y="126683"/>
                      <a:pt x="566738" y="135255"/>
                    </a:cubicBezTo>
                    <a:cubicBezTo>
                      <a:pt x="539115" y="153353"/>
                      <a:pt x="509588" y="167640"/>
                      <a:pt x="479107" y="180975"/>
                    </a:cubicBezTo>
                    <a:cubicBezTo>
                      <a:pt x="448627" y="193358"/>
                      <a:pt x="417195" y="202883"/>
                      <a:pt x="384810" y="210503"/>
                    </a:cubicBezTo>
                    <a:cubicBezTo>
                      <a:pt x="320992" y="224790"/>
                      <a:pt x="254317" y="228600"/>
                      <a:pt x="189547" y="223838"/>
                    </a:cubicBezTo>
                    <a:cubicBezTo>
                      <a:pt x="124777" y="218122"/>
                      <a:pt x="60007" y="206693"/>
                      <a:pt x="0" y="18288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任意多边形: 形状 13"/>
              <p:cNvSpPr/>
              <p:nvPr/>
            </p:nvSpPr>
            <p:spPr>
              <a:xfrm>
                <a:off x="7125652" y="3970972"/>
                <a:ext cx="652462" cy="328260"/>
              </a:xfrm>
              <a:custGeom>
                <a:avLst/>
                <a:gdLst>
                  <a:gd name="connsiteX0" fmla="*/ 0 w 652462"/>
                  <a:gd name="connsiteY0" fmla="*/ 320040 h 328260"/>
                  <a:gd name="connsiteX1" fmla="*/ 188595 w 652462"/>
                  <a:gd name="connsiteY1" fmla="*/ 292418 h 328260"/>
                  <a:gd name="connsiteX2" fmla="*/ 366713 w 652462"/>
                  <a:gd name="connsiteY2" fmla="*/ 234315 h 328260"/>
                  <a:gd name="connsiteX3" fmla="*/ 448628 w 652462"/>
                  <a:gd name="connsiteY3" fmla="*/ 191453 h 328260"/>
                  <a:gd name="connsiteX4" fmla="*/ 524828 w 652462"/>
                  <a:gd name="connsiteY4" fmla="*/ 138113 h 328260"/>
                  <a:gd name="connsiteX5" fmla="*/ 560070 w 652462"/>
                  <a:gd name="connsiteY5" fmla="*/ 107633 h 328260"/>
                  <a:gd name="connsiteX6" fmla="*/ 592455 w 652462"/>
                  <a:gd name="connsiteY6" fmla="*/ 74295 h 328260"/>
                  <a:gd name="connsiteX7" fmla="*/ 652463 w 652462"/>
                  <a:gd name="connsiteY7" fmla="*/ 0 h 328260"/>
                  <a:gd name="connsiteX8" fmla="*/ 606742 w 652462"/>
                  <a:gd name="connsiteY8" fmla="*/ 85725 h 328260"/>
                  <a:gd name="connsiteX9" fmla="*/ 577215 w 652462"/>
                  <a:gd name="connsiteY9" fmla="*/ 124778 h 328260"/>
                  <a:gd name="connsiteX10" fmla="*/ 543878 w 652462"/>
                  <a:gd name="connsiteY10" fmla="*/ 160973 h 328260"/>
                  <a:gd name="connsiteX11" fmla="*/ 467678 w 652462"/>
                  <a:gd name="connsiteY11" fmla="*/ 222885 h 328260"/>
                  <a:gd name="connsiteX12" fmla="*/ 381953 w 652462"/>
                  <a:gd name="connsiteY12" fmla="*/ 270510 h 328260"/>
                  <a:gd name="connsiteX13" fmla="*/ 194310 w 652462"/>
                  <a:gd name="connsiteY13" fmla="*/ 322898 h 328260"/>
                  <a:gd name="connsiteX14" fmla="*/ 0 w 652462"/>
                  <a:gd name="connsiteY14" fmla="*/ 320040 h 32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462" h="328260">
                    <a:moveTo>
                      <a:pt x="0" y="320040"/>
                    </a:moveTo>
                    <a:cubicBezTo>
                      <a:pt x="63817" y="315278"/>
                      <a:pt x="126682" y="305753"/>
                      <a:pt x="188595" y="292418"/>
                    </a:cubicBezTo>
                    <a:cubicBezTo>
                      <a:pt x="249555" y="278130"/>
                      <a:pt x="309563" y="260033"/>
                      <a:pt x="366713" y="234315"/>
                    </a:cubicBezTo>
                    <a:cubicBezTo>
                      <a:pt x="395288" y="221933"/>
                      <a:pt x="422910" y="207645"/>
                      <a:pt x="448628" y="191453"/>
                    </a:cubicBezTo>
                    <a:cubicBezTo>
                      <a:pt x="475297" y="175260"/>
                      <a:pt x="500063" y="157163"/>
                      <a:pt x="524828" y="138113"/>
                    </a:cubicBezTo>
                    <a:cubicBezTo>
                      <a:pt x="537210" y="128588"/>
                      <a:pt x="547688" y="117158"/>
                      <a:pt x="560070" y="107633"/>
                    </a:cubicBezTo>
                    <a:cubicBezTo>
                      <a:pt x="570547" y="96203"/>
                      <a:pt x="582930" y="85725"/>
                      <a:pt x="592455" y="74295"/>
                    </a:cubicBezTo>
                    <a:cubicBezTo>
                      <a:pt x="614363" y="51435"/>
                      <a:pt x="633413" y="25718"/>
                      <a:pt x="652463" y="0"/>
                    </a:cubicBezTo>
                    <a:cubicBezTo>
                      <a:pt x="640080" y="29528"/>
                      <a:pt x="625792" y="59055"/>
                      <a:pt x="606742" y="85725"/>
                    </a:cubicBezTo>
                    <a:cubicBezTo>
                      <a:pt x="598170" y="100013"/>
                      <a:pt x="587692" y="111443"/>
                      <a:pt x="577215" y="124778"/>
                    </a:cubicBezTo>
                    <a:cubicBezTo>
                      <a:pt x="566738" y="137160"/>
                      <a:pt x="555307" y="149543"/>
                      <a:pt x="543878" y="160973"/>
                    </a:cubicBezTo>
                    <a:cubicBezTo>
                      <a:pt x="521017" y="184785"/>
                      <a:pt x="494347" y="204788"/>
                      <a:pt x="467678" y="222885"/>
                    </a:cubicBezTo>
                    <a:cubicBezTo>
                      <a:pt x="440055" y="240983"/>
                      <a:pt x="411480" y="257175"/>
                      <a:pt x="381953" y="270510"/>
                    </a:cubicBezTo>
                    <a:cubicBezTo>
                      <a:pt x="321945" y="297180"/>
                      <a:pt x="258128" y="314325"/>
                      <a:pt x="194310" y="322898"/>
                    </a:cubicBezTo>
                    <a:cubicBezTo>
                      <a:pt x="129540" y="329565"/>
                      <a:pt x="63817" y="331470"/>
                      <a:pt x="0" y="32004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4"/>
              <p:cNvSpPr/>
              <p:nvPr/>
            </p:nvSpPr>
            <p:spPr>
              <a:xfrm>
                <a:off x="7227569" y="2346959"/>
                <a:ext cx="381161" cy="615315"/>
              </a:xfrm>
              <a:custGeom>
                <a:avLst/>
                <a:gdLst>
                  <a:gd name="connsiteX0" fmla="*/ 0 w 381161"/>
                  <a:gd name="connsiteY0" fmla="*/ 0 h 615315"/>
                  <a:gd name="connsiteX1" fmla="*/ 96203 w 381161"/>
                  <a:gd name="connsiteY1" fmla="*/ 24765 h 615315"/>
                  <a:gd name="connsiteX2" fmla="*/ 182880 w 381161"/>
                  <a:gd name="connsiteY2" fmla="*/ 74295 h 615315"/>
                  <a:gd name="connsiteX3" fmla="*/ 256223 w 381161"/>
                  <a:gd name="connsiteY3" fmla="*/ 143828 h 615315"/>
                  <a:gd name="connsiteX4" fmla="*/ 312420 w 381161"/>
                  <a:gd name="connsiteY4" fmla="*/ 227648 h 615315"/>
                  <a:gd name="connsiteX5" fmla="*/ 373380 w 381161"/>
                  <a:gd name="connsiteY5" fmla="*/ 418148 h 615315"/>
                  <a:gd name="connsiteX6" fmla="*/ 375285 w 381161"/>
                  <a:gd name="connsiteY6" fmla="*/ 615315 h 615315"/>
                  <a:gd name="connsiteX7" fmla="*/ 344805 w 381161"/>
                  <a:gd name="connsiteY7" fmla="*/ 423863 h 615315"/>
                  <a:gd name="connsiteX8" fmla="*/ 280035 w 381161"/>
                  <a:gd name="connsiteY8" fmla="*/ 245745 h 615315"/>
                  <a:gd name="connsiteX9" fmla="*/ 229553 w 381161"/>
                  <a:gd name="connsiteY9" fmla="*/ 166688 h 615315"/>
                  <a:gd name="connsiteX10" fmla="*/ 165735 w 381161"/>
                  <a:gd name="connsiteY10" fmla="*/ 98108 h 615315"/>
                  <a:gd name="connsiteX11" fmla="*/ 89535 w 381161"/>
                  <a:gd name="connsiteY11" fmla="*/ 41910 h 615315"/>
                  <a:gd name="connsiteX12" fmla="*/ 0 w 381161"/>
                  <a:gd name="connsiteY12" fmla="*/ 0 h 61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161" h="615315">
                    <a:moveTo>
                      <a:pt x="0" y="0"/>
                    </a:moveTo>
                    <a:cubicBezTo>
                      <a:pt x="33338" y="1905"/>
                      <a:pt x="64770" y="12383"/>
                      <a:pt x="96203" y="24765"/>
                    </a:cubicBezTo>
                    <a:cubicBezTo>
                      <a:pt x="126683" y="38100"/>
                      <a:pt x="156210" y="54293"/>
                      <a:pt x="182880" y="74295"/>
                    </a:cubicBezTo>
                    <a:cubicBezTo>
                      <a:pt x="210503" y="94298"/>
                      <a:pt x="234315" y="118110"/>
                      <a:pt x="256223" y="143828"/>
                    </a:cubicBezTo>
                    <a:cubicBezTo>
                      <a:pt x="278130" y="169545"/>
                      <a:pt x="296228" y="198120"/>
                      <a:pt x="312420" y="227648"/>
                    </a:cubicBezTo>
                    <a:cubicBezTo>
                      <a:pt x="344805" y="286703"/>
                      <a:pt x="362903" y="352425"/>
                      <a:pt x="373380" y="418148"/>
                    </a:cubicBezTo>
                    <a:cubicBezTo>
                      <a:pt x="382905" y="483870"/>
                      <a:pt x="383858" y="550545"/>
                      <a:pt x="375285" y="615315"/>
                    </a:cubicBezTo>
                    <a:cubicBezTo>
                      <a:pt x="367665" y="550545"/>
                      <a:pt x="359093" y="485775"/>
                      <a:pt x="344805" y="423863"/>
                    </a:cubicBezTo>
                    <a:cubicBezTo>
                      <a:pt x="329565" y="361950"/>
                      <a:pt x="309563" y="300990"/>
                      <a:pt x="280035" y="245745"/>
                    </a:cubicBezTo>
                    <a:cubicBezTo>
                      <a:pt x="265748" y="218123"/>
                      <a:pt x="248603" y="191453"/>
                      <a:pt x="229553" y="166688"/>
                    </a:cubicBezTo>
                    <a:cubicBezTo>
                      <a:pt x="210503" y="141923"/>
                      <a:pt x="188595" y="119063"/>
                      <a:pt x="165735" y="98108"/>
                    </a:cubicBezTo>
                    <a:cubicBezTo>
                      <a:pt x="141923" y="77153"/>
                      <a:pt x="116205" y="58103"/>
                      <a:pt x="89535" y="41910"/>
                    </a:cubicBezTo>
                    <a:cubicBezTo>
                      <a:pt x="60008" y="24765"/>
                      <a:pt x="31433" y="11430"/>
                      <a:pt x="0"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nvSpPr>
          <p:spPr>
            <a:xfrm>
              <a:off x="7720" y="4482"/>
              <a:ext cx="4000" cy="2164"/>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zh-CN" altLang="en-US" sz="1400" spc="200">
                  <a:solidFill>
                    <a:schemeClr val="tx1"/>
                  </a:solidFill>
                  <a:uFillTx/>
                  <a:latin typeface="汉仪中黑简" panose="02010600000101010101" charset="-122"/>
                  <a:ea typeface="汉仪中黑简" panose="02010600000101010101" charset="-122"/>
                  <a:cs typeface="汉仪中黑简" panose="02010600000101010101" charset="-122"/>
                </a:rPr>
                <a:t>周某一家将游戏充值平台起诉至人民法院要求退款</a:t>
              </a:r>
              <a:endParaRPr lang="zh-CN" altLang="en-US" sz="1400" spc="200">
                <a:solidFill>
                  <a:schemeClr val="tx1"/>
                </a:solidFill>
                <a:uFillTx/>
                <a:latin typeface="汉仪中黑简" panose="02010600000101010101" charset="-122"/>
                <a:ea typeface="汉仪中黑简" panose="02010600000101010101" charset="-122"/>
                <a:cs typeface="汉仪中黑简" panose="02010600000101010101" charset="-122"/>
              </a:endParaRPr>
            </a:p>
          </p:txBody>
        </p:sp>
      </p:grpSp>
      <p:grpSp>
        <p:nvGrpSpPr>
          <p:cNvPr id="19" name="组合 18" descr="7b0a202020202274657874626f78223a20227b5c2263617465676f72795f69645c223a31303430392c5c2269645c223a32303334323230377d220a7d0a"/>
          <p:cNvGrpSpPr/>
          <p:nvPr/>
        </p:nvGrpSpPr>
        <p:grpSpPr>
          <a:xfrm>
            <a:off x="971550" y="3042920"/>
            <a:ext cx="4622165" cy="1271270"/>
            <a:chOff x="6945" y="3360"/>
            <a:chExt cx="5310" cy="4080"/>
          </a:xfrm>
        </p:grpSpPr>
        <p:grpSp>
          <p:nvGrpSpPr>
            <p:cNvPr id="20" name="图形 5"/>
            <p:cNvGrpSpPr/>
            <p:nvPr/>
          </p:nvGrpSpPr>
          <p:grpSpPr>
            <a:xfrm>
              <a:off x="6945" y="3360"/>
              <a:ext cx="5310" cy="4080"/>
              <a:chOff x="4410075" y="2133600"/>
              <a:chExt cx="3371850" cy="2590800"/>
            </a:xfrm>
          </p:grpSpPr>
          <p:sp>
            <p:nvSpPr>
              <p:cNvPr id="21" name="任意多边形: 形状 2"/>
              <p:cNvSpPr/>
              <p:nvPr/>
            </p:nvSpPr>
            <p:spPr>
              <a:xfrm>
                <a:off x="4854892" y="2231112"/>
                <a:ext cx="1605915" cy="520659"/>
              </a:xfrm>
              <a:custGeom>
                <a:avLst/>
                <a:gdLst>
                  <a:gd name="connsiteX0" fmla="*/ 0 w 1605915"/>
                  <a:gd name="connsiteY0" fmla="*/ 520660 h 520659"/>
                  <a:gd name="connsiteX1" fmla="*/ 63818 w 1605915"/>
                  <a:gd name="connsiteY1" fmla="*/ 428267 h 520659"/>
                  <a:gd name="connsiteX2" fmla="*/ 138113 w 1605915"/>
                  <a:gd name="connsiteY2" fmla="*/ 343495 h 520659"/>
                  <a:gd name="connsiteX3" fmla="*/ 311468 w 1605915"/>
                  <a:gd name="connsiteY3" fmla="*/ 196810 h 520659"/>
                  <a:gd name="connsiteX4" fmla="*/ 511493 w 1605915"/>
                  <a:gd name="connsiteY4" fmla="*/ 86320 h 520659"/>
                  <a:gd name="connsiteX5" fmla="*/ 730568 w 1605915"/>
                  <a:gd name="connsiteY5" fmla="*/ 19645 h 520659"/>
                  <a:gd name="connsiteX6" fmla="*/ 959167 w 1605915"/>
                  <a:gd name="connsiteY6" fmla="*/ 595 h 520659"/>
                  <a:gd name="connsiteX7" fmla="*/ 987742 w 1605915"/>
                  <a:gd name="connsiteY7" fmla="*/ 1547 h 520659"/>
                  <a:gd name="connsiteX8" fmla="*/ 1016317 w 1605915"/>
                  <a:gd name="connsiteY8" fmla="*/ 3452 h 520659"/>
                  <a:gd name="connsiteX9" fmla="*/ 1073467 w 1605915"/>
                  <a:gd name="connsiteY9" fmla="*/ 8215 h 520659"/>
                  <a:gd name="connsiteX10" fmla="*/ 1185863 w 1605915"/>
                  <a:gd name="connsiteY10" fmla="*/ 27265 h 520659"/>
                  <a:gd name="connsiteX11" fmla="*/ 1605915 w 1605915"/>
                  <a:gd name="connsiteY11" fmla="*/ 190142 h 520659"/>
                  <a:gd name="connsiteX12" fmla="*/ 1177290 w 1605915"/>
                  <a:gd name="connsiteY12" fmla="*/ 71080 h 520659"/>
                  <a:gd name="connsiteX13" fmla="*/ 1122998 w 1605915"/>
                  <a:gd name="connsiteY13" fmla="*/ 63460 h 520659"/>
                  <a:gd name="connsiteX14" fmla="*/ 1068705 w 1605915"/>
                  <a:gd name="connsiteY14" fmla="*/ 57745 h 520659"/>
                  <a:gd name="connsiteX15" fmla="*/ 1013460 w 1605915"/>
                  <a:gd name="connsiteY15" fmla="*/ 54887 h 520659"/>
                  <a:gd name="connsiteX16" fmla="*/ 985837 w 1605915"/>
                  <a:gd name="connsiteY16" fmla="*/ 53935 h 520659"/>
                  <a:gd name="connsiteX17" fmla="*/ 958215 w 1605915"/>
                  <a:gd name="connsiteY17" fmla="*/ 54887 h 520659"/>
                  <a:gd name="connsiteX18" fmla="*/ 903923 w 1605915"/>
                  <a:gd name="connsiteY18" fmla="*/ 55840 h 520659"/>
                  <a:gd name="connsiteX19" fmla="*/ 849630 w 1605915"/>
                  <a:gd name="connsiteY19" fmla="*/ 59650 h 520659"/>
                  <a:gd name="connsiteX20" fmla="*/ 822008 w 1605915"/>
                  <a:gd name="connsiteY20" fmla="*/ 62507 h 520659"/>
                  <a:gd name="connsiteX21" fmla="*/ 795337 w 1605915"/>
                  <a:gd name="connsiteY21" fmla="*/ 66317 h 520659"/>
                  <a:gd name="connsiteX22" fmla="*/ 768668 w 1605915"/>
                  <a:gd name="connsiteY22" fmla="*/ 70127 h 520659"/>
                  <a:gd name="connsiteX23" fmla="*/ 741998 w 1605915"/>
                  <a:gd name="connsiteY23" fmla="*/ 75842 h 520659"/>
                  <a:gd name="connsiteX24" fmla="*/ 532448 w 1605915"/>
                  <a:gd name="connsiteY24" fmla="*/ 135850 h 520659"/>
                  <a:gd name="connsiteX25" fmla="*/ 336233 w 1605915"/>
                  <a:gd name="connsiteY25" fmla="*/ 233005 h 520659"/>
                  <a:gd name="connsiteX26" fmla="*/ 157163 w 1605915"/>
                  <a:gd name="connsiteY26" fmla="*/ 362545 h 520659"/>
                  <a:gd name="connsiteX27" fmla="*/ 75247 w 1605915"/>
                  <a:gd name="connsiteY27" fmla="*/ 437792 h 520659"/>
                  <a:gd name="connsiteX28" fmla="*/ 36195 w 1605915"/>
                  <a:gd name="connsiteY28" fmla="*/ 477797 h 520659"/>
                  <a:gd name="connsiteX29" fmla="*/ 0 w 1605915"/>
                  <a:gd name="connsiteY29" fmla="*/ 520660 h 52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05915" h="520659">
                    <a:moveTo>
                      <a:pt x="0" y="520660"/>
                    </a:moveTo>
                    <a:cubicBezTo>
                      <a:pt x="19050" y="488275"/>
                      <a:pt x="40957" y="457795"/>
                      <a:pt x="63818" y="428267"/>
                    </a:cubicBezTo>
                    <a:cubicBezTo>
                      <a:pt x="87630" y="398740"/>
                      <a:pt x="112395" y="370165"/>
                      <a:pt x="138113" y="343495"/>
                    </a:cubicBezTo>
                    <a:cubicBezTo>
                      <a:pt x="190500" y="289202"/>
                      <a:pt x="248603" y="239672"/>
                      <a:pt x="311468" y="196810"/>
                    </a:cubicBezTo>
                    <a:cubicBezTo>
                      <a:pt x="374333" y="152995"/>
                      <a:pt x="441008" y="116800"/>
                      <a:pt x="511493" y="86320"/>
                    </a:cubicBezTo>
                    <a:cubicBezTo>
                      <a:pt x="581978" y="55840"/>
                      <a:pt x="656273" y="34885"/>
                      <a:pt x="730568" y="19645"/>
                    </a:cubicBezTo>
                    <a:cubicBezTo>
                      <a:pt x="805815" y="5357"/>
                      <a:pt x="882967" y="-2263"/>
                      <a:pt x="959167" y="595"/>
                    </a:cubicBezTo>
                    <a:cubicBezTo>
                      <a:pt x="968692" y="595"/>
                      <a:pt x="978217" y="595"/>
                      <a:pt x="987742" y="1547"/>
                    </a:cubicBezTo>
                    <a:lnTo>
                      <a:pt x="1016317" y="3452"/>
                    </a:lnTo>
                    <a:cubicBezTo>
                      <a:pt x="1035367" y="5357"/>
                      <a:pt x="1054417" y="6310"/>
                      <a:pt x="1073467" y="8215"/>
                    </a:cubicBezTo>
                    <a:cubicBezTo>
                      <a:pt x="1111567" y="13930"/>
                      <a:pt x="1148715" y="17740"/>
                      <a:pt x="1185863" y="27265"/>
                    </a:cubicBezTo>
                    <a:cubicBezTo>
                      <a:pt x="1334453" y="58697"/>
                      <a:pt x="1476375" y="114895"/>
                      <a:pt x="1605915" y="190142"/>
                    </a:cubicBezTo>
                    <a:cubicBezTo>
                      <a:pt x="1465898" y="136802"/>
                      <a:pt x="1323023" y="93940"/>
                      <a:pt x="1177290" y="71080"/>
                    </a:cubicBezTo>
                    <a:cubicBezTo>
                      <a:pt x="1159192" y="68222"/>
                      <a:pt x="1141095" y="65365"/>
                      <a:pt x="1122998" y="63460"/>
                    </a:cubicBezTo>
                    <a:lnTo>
                      <a:pt x="1068705" y="57745"/>
                    </a:lnTo>
                    <a:cubicBezTo>
                      <a:pt x="1050608" y="55840"/>
                      <a:pt x="1032510" y="55840"/>
                      <a:pt x="1013460" y="54887"/>
                    </a:cubicBezTo>
                    <a:lnTo>
                      <a:pt x="985837" y="53935"/>
                    </a:lnTo>
                    <a:cubicBezTo>
                      <a:pt x="976312" y="53935"/>
                      <a:pt x="967740" y="53935"/>
                      <a:pt x="958215" y="54887"/>
                    </a:cubicBezTo>
                    <a:cubicBezTo>
                      <a:pt x="940117" y="55840"/>
                      <a:pt x="922020" y="54887"/>
                      <a:pt x="903923" y="55840"/>
                    </a:cubicBezTo>
                    <a:lnTo>
                      <a:pt x="849630" y="59650"/>
                    </a:lnTo>
                    <a:cubicBezTo>
                      <a:pt x="840105" y="59650"/>
                      <a:pt x="831533" y="61555"/>
                      <a:pt x="822008" y="62507"/>
                    </a:cubicBezTo>
                    <a:lnTo>
                      <a:pt x="795337" y="66317"/>
                    </a:lnTo>
                    <a:lnTo>
                      <a:pt x="768668" y="70127"/>
                    </a:lnTo>
                    <a:lnTo>
                      <a:pt x="741998" y="75842"/>
                    </a:lnTo>
                    <a:cubicBezTo>
                      <a:pt x="670560" y="89177"/>
                      <a:pt x="600075" y="109180"/>
                      <a:pt x="532448" y="135850"/>
                    </a:cubicBezTo>
                    <a:cubicBezTo>
                      <a:pt x="463868" y="162520"/>
                      <a:pt x="399097" y="195857"/>
                      <a:pt x="336233" y="233005"/>
                    </a:cubicBezTo>
                    <a:cubicBezTo>
                      <a:pt x="273368" y="271105"/>
                      <a:pt x="213360" y="313967"/>
                      <a:pt x="157163" y="362545"/>
                    </a:cubicBezTo>
                    <a:cubicBezTo>
                      <a:pt x="128588" y="386357"/>
                      <a:pt x="101918" y="412075"/>
                      <a:pt x="75247" y="437792"/>
                    </a:cubicBezTo>
                    <a:cubicBezTo>
                      <a:pt x="61913" y="451127"/>
                      <a:pt x="49530" y="464462"/>
                      <a:pt x="36195" y="477797"/>
                    </a:cubicBezTo>
                    <a:cubicBezTo>
                      <a:pt x="23813" y="492085"/>
                      <a:pt x="11430" y="506372"/>
                      <a:pt x="0" y="52066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任意多边形: 形状 3"/>
              <p:cNvSpPr/>
              <p:nvPr/>
            </p:nvSpPr>
            <p:spPr>
              <a:xfrm>
                <a:off x="6416040" y="2375261"/>
                <a:ext cx="1127849" cy="614636"/>
              </a:xfrm>
              <a:custGeom>
                <a:avLst/>
                <a:gdLst>
                  <a:gd name="connsiteX0" fmla="*/ 0 w 1127849"/>
                  <a:gd name="connsiteY0" fmla="*/ 80284 h 614636"/>
                  <a:gd name="connsiteX1" fmla="*/ 176213 w 1127849"/>
                  <a:gd name="connsiteY1" fmla="*/ 28849 h 614636"/>
                  <a:gd name="connsiteX2" fmla="*/ 359092 w 1127849"/>
                  <a:gd name="connsiteY2" fmla="*/ 3131 h 614636"/>
                  <a:gd name="connsiteX3" fmla="*/ 544830 w 1127849"/>
                  <a:gd name="connsiteY3" fmla="*/ 4084 h 614636"/>
                  <a:gd name="connsiteX4" fmla="*/ 728663 w 1127849"/>
                  <a:gd name="connsiteY4" fmla="*/ 40279 h 614636"/>
                  <a:gd name="connsiteX5" fmla="*/ 899160 w 1127849"/>
                  <a:gd name="connsiteY5" fmla="*/ 124099 h 614636"/>
                  <a:gd name="connsiteX6" fmla="*/ 971550 w 1127849"/>
                  <a:gd name="connsiteY6" fmla="*/ 186011 h 614636"/>
                  <a:gd name="connsiteX7" fmla="*/ 1031557 w 1127849"/>
                  <a:gd name="connsiteY7" fmla="*/ 260306 h 614636"/>
                  <a:gd name="connsiteX8" fmla="*/ 1076325 w 1127849"/>
                  <a:gd name="connsiteY8" fmla="*/ 343174 h 614636"/>
                  <a:gd name="connsiteX9" fmla="*/ 1106805 w 1127849"/>
                  <a:gd name="connsiteY9" fmla="*/ 431756 h 614636"/>
                  <a:gd name="connsiteX10" fmla="*/ 1127760 w 1127849"/>
                  <a:gd name="connsiteY10" fmla="*/ 614636 h 614636"/>
                  <a:gd name="connsiteX11" fmla="*/ 1080135 w 1127849"/>
                  <a:gd name="connsiteY11" fmla="*/ 440329 h 614636"/>
                  <a:gd name="connsiteX12" fmla="*/ 995363 w 1127849"/>
                  <a:gd name="connsiteY12" fmla="*/ 286024 h 614636"/>
                  <a:gd name="connsiteX13" fmla="*/ 868680 w 1127849"/>
                  <a:gd name="connsiteY13" fmla="*/ 168866 h 614636"/>
                  <a:gd name="connsiteX14" fmla="*/ 792480 w 1127849"/>
                  <a:gd name="connsiteY14" fmla="*/ 126956 h 614636"/>
                  <a:gd name="connsiteX15" fmla="*/ 711517 w 1127849"/>
                  <a:gd name="connsiteY15" fmla="*/ 95524 h 614636"/>
                  <a:gd name="connsiteX16" fmla="*/ 539115 w 1127849"/>
                  <a:gd name="connsiteY16" fmla="*/ 58376 h 614636"/>
                  <a:gd name="connsiteX17" fmla="*/ 360997 w 1127849"/>
                  <a:gd name="connsiteY17" fmla="*/ 47899 h 614636"/>
                  <a:gd name="connsiteX18" fmla="*/ 180975 w 1127849"/>
                  <a:gd name="connsiteY18" fmla="*/ 57424 h 614636"/>
                  <a:gd name="connsiteX19" fmla="*/ 0 w 1127849"/>
                  <a:gd name="connsiteY19" fmla="*/ 80284 h 61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7849" h="614636">
                    <a:moveTo>
                      <a:pt x="0" y="80284"/>
                    </a:moveTo>
                    <a:cubicBezTo>
                      <a:pt x="57150" y="58376"/>
                      <a:pt x="116205" y="42184"/>
                      <a:pt x="176213" y="28849"/>
                    </a:cubicBezTo>
                    <a:cubicBezTo>
                      <a:pt x="236220" y="16466"/>
                      <a:pt x="297180" y="6941"/>
                      <a:pt x="359092" y="3131"/>
                    </a:cubicBezTo>
                    <a:cubicBezTo>
                      <a:pt x="421005" y="-1631"/>
                      <a:pt x="482917" y="-679"/>
                      <a:pt x="544830" y="4084"/>
                    </a:cubicBezTo>
                    <a:cubicBezTo>
                      <a:pt x="606742" y="9799"/>
                      <a:pt x="668655" y="22181"/>
                      <a:pt x="728663" y="40279"/>
                    </a:cubicBezTo>
                    <a:cubicBezTo>
                      <a:pt x="788670" y="59329"/>
                      <a:pt x="846772" y="86951"/>
                      <a:pt x="899160" y="124099"/>
                    </a:cubicBezTo>
                    <a:cubicBezTo>
                      <a:pt x="924878" y="142196"/>
                      <a:pt x="949642" y="163151"/>
                      <a:pt x="971550" y="186011"/>
                    </a:cubicBezTo>
                    <a:cubicBezTo>
                      <a:pt x="994410" y="208871"/>
                      <a:pt x="1014413" y="233636"/>
                      <a:pt x="1031557" y="260306"/>
                    </a:cubicBezTo>
                    <a:cubicBezTo>
                      <a:pt x="1048703" y="286976"/>
                      <a:pt x="1063942" y="314599"/>
                      <a:pt x="1076325" y="343174"/>
                    </a:cubicBezTo>
                    <a:cubicBezTo>
                      <a:pt x="1088707" y="371749"/>
                      <a:pt x="1098232" y="402229"/>
                      <a:pt x="1106805" y="431756"/>
                    </a:cubicBezTo>
                    <a:cubicBezTo>
                      <a:pt x="1122045" y="491764"/>
                      <a:pt x="1128713" y="553676"/>
                      <a:pt x="1127760" y="614636"/>
                    </a:cubicBezTo>
                    <a:cubicBezTo>
                      <a:pt x="1116330" y="554629"/>
                      <a:pt x="1101090" y="495574"/>
                      <a:pt x="1080135" y="440329"/>
                    </a:cubicBezTo>
                    <a:cubicBezTo>
                      <a:pt x="1058228" y="385084"/>
                      <a:pt x="1030605" y="332696"/>
                      <a:pt x="995363" y="286024"/>
                    </a:cubicBezTo>
                    <a:cubicBezTo>
                      <a:pt x="959167" y="240304"/>
                      <a:pt x="917257" y="199346"/>
                      <a:pt x="868680" y="168866"/>
                    </a:cubicBezTo>
                    <a:cubicBezTo>
                      <a:pt x="844867" y="152674"/>
                      <a:pt x="819150" y="138386"/>
                      <a:pt x="792480" y="126956"/>
                    </a:cubicBezTo>
                    <a:cubicBezTo>
                      <a:pt x="765810" y="114574"/>
                      <a:pt x="739140" y="104096"/>
                      <a:pt x="711517" y="95524"/>
                    </a:cubicBezTo>
                    <a:cubicBezTo>
                      <a:pt x="656272" y="77426"/>
                      <a:pt x="598170" y="65044"/>
                      <a:pt x="539115" y="58376"/>
                    </a:cubicBezTo>
                    <a:cubicBezTo>
                      <a:pt x="480060" y="50756"/>
                      <a:pt x="421005" y="48851"/>
                      <a:pt x="360997" y="47899"/>
                    </a:cubicBezTo>
                    <a:cubicBezTo>
                      <a:pt x="300990" y="47899"/>
                      <a:pt x="240982" y="50756"/>
                      <a:pt x="180975" y="57424"/>
                    </a:cubicBezTo>
                    <a:cubicBezTo>
                      <a:pt x="120015" y="62186"/>
                      <a:pt x="60007" y="70759"/>
                      <a:pt x="0" y="80284"/>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任意多边形: 形状 4"/>
              <p:cNvSpPr/>
              <p:nvPr/>
            </p:nvSpPr>
            <p:spPr>
              <a:xfrm>
                <a:off x="7105650" y="2946082"/>
                <a:ext cx="644483" cy="1297304"/>
              </a:xfrm>
              <a:custGeom>
                <a:avLst/>
                <a:gdLst>
                  <a:gd name="connsiteX0" fmla="*/ 387668 w 644483"/>
                  <a:gd name="connsiteY0" fmla="*/ 0 h 1297304"/>
                  <a:gd name="connsiteX1" fmla="*/ 504825 w 644483"/>
                  <a:gd name="connsiteY1" fmla="*/ 174307 h 1297304"/>
                  <a:gd name="connsiteX2" fmla="*/ 591503 w 644483"/>
                  <a:gd name="connsiteY2" fmla="*/ 366713 h 1297304"/>
                  <a:gd name="connsiteX3" fmla="*/ 640080 w 644483"/>
                  <a:gd name="connsiteY3" fmla="*/ 574358 h 1297304"/>
                  <a:gd name="connsiteX4" fmla="*/ 631507 w 644483"/>
                  <a:gd name="connsiteY4" fmla="*/ 790575 h 1297304"/>
                  <a:gd name="connsiteX5" fmla="*/ 598170 w 644483"/>
                  <a:gd name="connsiteY5" fmla="*/ 895350 h 1297304"/>
                  <a:gd name="connsiteX6" fmla="*/ 544830 w 644483"/>
                  <a:gd name="connsiteY6" fmla="*/ 991552 h 1297304"/>
                  <a:gd name="connsiteX7" fmla="*/ 474345 w 644483"/>
                  <a:gd name="connsiteY7" fmla="*/ 1074420 h 1297304"/>
                  <a:gd name="connsiteX8" fmla="*/ 454343 w 644483"/>
                  <a:gd name="connsiteY8" fmla="*/ 1093470 h 1297304"/>
                  <a:gd name="connsiteX9" fmla="*/ 434340 w 644483"/>
                  <a:gd name="connsiteY9" fmla="*/ 1111568 h 1297304"/>
                  <a:gd name="connsiteX10" fmla="*/ 391478 w 644483"/>
                  <a:gd name="connsiteY10" fmla="*/ 1143952 h 1297304"/>
                  <a:gd name="connsiteX11" fmla="*/ 202882 w 644483"/>
                  <a:gd name="connsiteY11" fmla="*/ 1242060 h 1297304"/>
                  <a:gd name="connsiteX12" fmla="*/ 0 w 644483"/>
                  <a:gd name="connsiteY12" fmla="*/ 1297305 h 1297304"/>
                  <a:gd name="connsiteX13" fmla="*/ 191453 w 644483"/>
                  <a:gd name="connsiteY13" fmla="*/ 1216343 h 1297304"/>
                  <a:gd name="connsiteX14" fmla="*/ 237172 w 644483"/>
                  <a:gd name="connsiteY14" fmla="*/ 1192530 h 1297304"/>
                  <a:gd name="connsiteX15" fmla="*/ 260032 w 644483"/>
                  <a:gd name="connsiteY15" fmla="*/ 1180148 h 1297304"/>
                  <a:gd name="connsiteX16" fmla="*/ 281940 w 644483"/>
                  <a:gd name="connsiteY16" fmla="*/ 1166813 h 1297304"/>
                  <a:gd name="connsiteX17" fmla="*/ 303847 w 644483"/>
                  <a:gd name="connsiteY17" fmla="*/ 1152525 h 1297304"/>
                  <a:gd name="connsiteX18" fmla="*/ 324803 w 644483"/>
                  <a:gd name="connsiteY18" fmla="*/ 1138238 h 1297304"/>
                  <a:gd name="connsiteX19" fmla="*/ 365760 w 644483"/>
                  <a:gd name="connsiteY19" fmla="*/ 1107758 h 1297304"/>
                  <a:gd name="connsiteX20" fmla="*/ 440055 w 644483"/>
                  <a:gd name="connsiteY20" fmla="*/ 1039177 h 1297304"/>
                  <a:gd name="connsiteX21" fmla="*/ 501015 w 644483"/>
                  <a:gd name="connsiteY21" fmla="*/ 961072 h 1297304"/>
                  <a:gd name="connsiteX22" fmla="*/ 576263 w 644483"/>
                  <a:gd name="connsiteY22" fmla="*/ 779145 h 1297304"/>
                  <a:gd name="connsiteX23" fmla="*/ 586740 w 644483"/>
                  <a:gd name="connsiteY23" fmla="*/ 580072 h 1297304"/>
                  <a:gd name="connsiteX24" fmla="*/ 549593 w 644483"/>
                  <a:gd name="connsiteY24" fmla="*/ 380047 h 1297304"/>
                  <a:gd name="connsiteX25" fmla="*/ 480060 w 644483"/>
                  <a:gd name="connsiteY25" fmla="*/ 185738 h 1297304"/>
                  <a:gd name="connsiteX26" fmla="*/ 387668 w 644483"/>
                  <a:gd name="connsiteY26" fmla="*/ 0 h 129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4483" h="1297304">
                    <a:moveTo>
                      <a:pt x="387668" y="0"/>
                    </a:moveTo>
                    <a:cubicBezTo>
                      <a:pt x="432435" y="53340"/>
                      <a:pt x="470535" y="113347"/>
                      <a:pt x="504825" y="174307"/>
                    </a:cubicBezTo>
                    <a:cubicBezTo>
                      <a:pt x="539115" y="236220"/>
                      <a:pt x="568643" y="300038"/>
                      <a:pt x="591503" y="366713"/>
                    </a:cubicBezTo>
                    <a:cubicBezTo>
                      <a:pt x="615315" y="433388"/>
                      <a:pt x="631507" y="503872"/>
                      <a:pt x="640080" y="574358"/>
                    </a:cubicBezTo>
                    <a:cubicBezTo>
                      <a:pt x="647700" y="645795"/>
                      <a:pt x="645795" y="719138"/>
                      <a:pt x="631507" y="790575"/>
                    </a:cubicBezTo>
                    <a:cubicBezTo>
                      <a:pt x="623888" y="826770"/>
                      <a:pt x="612457" y="861060"/>
                      <a:pt x="598170" y="895350"/>
                    </a:cubicBezTo>
                    <a:cubicBezTo>
                      <a:pt x="583882" y="928688"/>
                      <a:pt x="565785" y="961072"/>
                      <a:pt x="544830" y="991552"/>
                    </a:cubicBezTo>
                    <a:cubicBezTo>
                      <a:pt x="523875" y="1022033"/>
                      <a:pt x="500063" y="1049655"/>
                      <a:pt x="474345" y="1074420"/>
                    </a:cubicBezTo>
                    <a:cubicBezTo>
                      <a:pt x="467678" y="1081088"/>
                      <a:pt x="461963" y="1086802"/>
                      <a:pt x="454343" y="1093470"/>
                    </a:cubicBezTo>
                    <a:cubicBezTo>
                      <a:pt x="447675" y="1099185"/>
                      <a:pt x="441007" y="1105852"/>
                      <a:pt x="434340" y="1111568"/>
                    </a:cubicBezTo>
                    <a:cubicBezTo>
                      <a:pt x="420053" y="1122998"/>
                      <a:pt x="405765" y="1134427"/>
                      <a:pt x="391478" y="1143952"/>
                    </a:cubicBezTo>
                    <a:cubicBezTo>
                      <a:pt x="333375" y="1185863"/>
                      <a:pt x="268605" y="1217295"/>
                      <a:pt x="202882" y="1242060"/>
                    </a:cubicBezTo>
                    <a:cubicBezTo>
                      <a:pt x="137160" y="1266825"/>
                      <a:pt x="68580" y="1284923"/>
                      <a:pt x="0" y="1297305"/>
                    </a:cubicBezTo>
                    <a:cubicBezTo>
                      <a:pt x="65722" y="1273493"/>
                      <a:pt x="130493" y="1247775"/>
                      <a:pt x="191453" y="1216343"/>
                    </a:cubicBezTo>
                    <a:cubicBezTo>
                      <a:pt x="206693" y="1208723"/>
                      <a:pt x="221932" y="1201102"/>
                      <a:pt x="237172" y="1192530"/>
                    </a:cubicBezTo>
                    <a:cubicBezTo>
                      <a:pt x="244793" y="1188720"/>
                      <a:pt x="252413" y="1183958"/>
                      <a:pt x="260032" y="1180148"/>
                    </a:cubicBezTo>
                    <a:lnTo>
                      <a:pt x="281940" y="1166813"/>
                    </a:lnTo>
                    <a:cubicBezTo>
                      <a:pt x="289560" y="1162050"/>
                      <a:pt x="296228" y="1157288"/>
                      <a:pt x="303847" y="1152525"/>
                    </a:cubicBezTo>
                    <a:lnTo>
                      <a:pt x="324803" y="1138238"/>
                    </a:lnTo>
                    <a:cubicBezTo>
                      <a:pt x="338138" y="1127760"/>
                      <a:pt x="352425" y="1118235"/>
                      <a:pt x="365760" y="1107758"/>
                    </a:cubicBezTo>
                    <a:cubicBezTo>
                      <a:pt x="392430" y="1086802"/>
                      <a:pt x="417195" y="1063943"/>
                      <a:pt x="440055" y="1039177"/>
                    </a:cubicBezTo>
                    <a:cubicBezTo>
                      <a:pt x="462915" y="1014413"/>
                      <a:pt x="483870" y="988695"/>
                      <a:pt x="501015" y="961072"/>
                    </a:cubicBezTo>
                    <a:cubicBezTo>
                      <a:pt x="537210" y="905827"/>
                      <a:pt x="562928" y="843915"/>
                      <a:pt x="576263" y="779145"/>
                    </a:cubicBezTo>
                    <a:cubicBezTo>
                      <a:pt x="590550" y="714375"/>
                      <a:pt x="592455" y="646747"/>
                      <a:pt x="586740" y="580072"/>
                    </a:cubicBezTo>
                    <a:cubicBezTo>
                      <a:pt x="581978" y="512445"/>
                      <a:pt x="567690" y="445770"/>
                      <a:pt x="549593" y="380047"/>
                    </a:cubicBezTo>
                    <a:cubicBezTo>
                      <a:pt x="530543" y="314325"/>
                      <a:pt x="507682" y="249555"/>
                      <a:pt x="480060" y="185738"/>
                    </a:cubicBezTo>
                    <a:cubicBezTo>
                      <a:pt x="452438" y="123825"/>
                      <a:pt x="421957" y="60960"/>
                      <a:pt x="38766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6"/>
              <p:cNvSpPr/>
              <p:nvPr/>
            </p:nvSpPr>
            <p:spPr>
              <a:xfrm>
                <a:off x="5720715" y="4144327"/>
                <a:ext cx="1441132" cy="484822"/>
              </a:xfrm>
              <a:custGeom>
                <a:avLst/>
                <a:gdLst>
                  <a:gd name="connsiteX0" fmla="*/ 1441132 w 1441132"/>
                  <a:gd name="connsiteY0" fmla="*/ 0 h 484822"/>
                  <a:gd name="connsiteX1" fmla="*/ 1383982 w 1441132"/>
                  <a:gd name="connsiteY1" fmla="*/ 83820 h 484822"/>
                  <a:gd name="connsiteX2" fmla="*/ 1317307 w 1441132"/>
                  <a:gd name="connsiteY2" fmla="*/ 160972 h 484822"/>
                  <a:gd name="connsiteX3" fmla="*/ 1163003 w 1441132"/>
                  <a:gd name="connsiteY3" fmla="*/ 295275 h 484822"/>
                  <a:gd name="connsiteX4" fmla="*/ 984885 w 1441132"/>
                  <a:gd name="connsiteY4" fmla="*/ 399097 h 484822"/>
                  <a:gd name="connsiteX5" fmla="*/ 787718 w 1441132"/>
                  <a:gd name="connsiteY5" fmla="*/ 463867 h 484822"/>
                  <a:gd name="connsiteX6" fmla="*/ 736282 w 1441132"/>
                  <a:gd name="connsiteY6" fmla="*/ 473392 h 484822"/>
                  <a:gd name="connsiteX7" fmla="*/ 684847 w 1441132"/>
                  <a:gd name="connsiteY7" fmla="*/ 480060 h 484822"/>
                  <a:gd name="connsiteX8" fmla="*/ 633413 w 1441132"/>
                  <a:gd name="connsiteY8" fmla="*/ 483870 h 484822"/>
                  <a:gd name="connsiteX9" fmla="*/ 607695 w 1441132"/>
                  <a:gd name="connsiteY9" fmla="*/ 484822 h 484822"/>
                  <a:gd name="connsiteX10" fmla="*/ 581977 w 1441132"/>
                  <a:gd name="connsiteY10" fmla="*/ 484822 h 484822"/>
                  <a:gd name="connsiteX11" fmla="*/ 556260 w 1441132"/>
                  <a:gd name="connsiteY11" fmla="*/ 484822 h 484822"/>
                  <a:gd name="connsiteX12" fmla="*/ 542925 w 1441132"/>
                  <a:gd name="connsiteY12" fmla="*/ 484822 h 484822"/>
                  <a:gd name="connsiteX13" fmla="*/ 529590 w 1441132"/>
                  <a:gd name="connsiteY13" fmla="*/ 483870 h 484822"/>
                  <a:gd name="connsiteX14" fmla="*/ 478155 w 1441132"/>
                  <a:gd name="connsiteY14" fmla="*/ 480060 h 484822"/>
                  <a:gd name="connsiteX15" fmla="*/ 426720 w 1441132"/>
                  <a:gd name="connsiteY15" fmla="*/ 472440 h 484822"/>
                  <a:gd name="connsiteX16" fmla="*/ 401002 w 1441132"/>
                  <a:gd name="connsiteY16" fmla="*/ 468630 h 484822"/>
                  <a:gd name="connsiteX17" fmla="*/ 376238 w 1441132"/>
                  <a:gd name="connsiteY17" fmla="*/ 462915 h 484822"/>
                  <a:gd name="connsiteX18" fmla="*/ 0 w 1441132"/>
                  <a:gd name="connsiteY18" fmla="*/ 308610 h 484822"/>
                  <a:gd name="connsiteX19" fmla="*/ 384810 w 1441132"/>
                  <a:gd name="connsiteY19" fmla="*/ 419100 h 484822"/>
                  <a:gd name="connsiteX20" fmla="*/ 409575 w 1441132"/>
                  <a:gd name="connsiteY20" fmla="*/ 422910 h 484822"/>
                  <a:gd name="connsiteX21" fmla="*/ 434340 w 1441132"/>
                  <a:gd name="connsiteY21" fmla="*/ 424815 h 484822"/>
                  <a:gd name="connsiteX22" fmla="*/ 483870 w 1441132"/>
                  <a:gd name="connsiteY22" fmla="*/ 429578 h 484822"/>
                  <a:gd name="connsiteX23" fmla="*/ 533400 w 1441132"/>
                  <a:gd name="connsiteY23" fmla="*/ 431482 h 484822"/>
                  <a:gd name="connsiteX24" fmla="*/ 545782 w 1441132"/>
                  <a:gd name="connsiteY24" fmla="*/ 432435 h 484822"/>
                  <a:gd name="connsiteX25" fmla="*/ 558165 w 1441132"/>
                  <a:gd name="connsiteY25" fmla="*/ 432435 h 484822"/>
                  <a:gd name="connsiteX26" fmla="*/ 582930 w 1441132"/>
                  <a:gd name="connsiteY26" fmla="*/ 431482 h 484822"/>
                  <a:gd name="connsiteX27" fmla="*/ 777240 w 1441132"/>
                  <a:gd name="connsiteY27" fmla="*/ 408622 h 484822"/>
                  <a:gd name="connsiteX28" fmla="*/ 964882 w 1441132"/>
                  <a:gd name="connsiteY28" fmla="*/ 349567 h 484822"/>
                  <a:gd name="connsiteX29" fmla="*/ 1140142 w 1441132"/>
                  <a:gd name="connsiteY29" fmla="*/ 259080 h 484822"/>
                  <a:gd name="connsiteX30" fmla="*/ 1300163 w 1441132"/>
                  <a:gd name="connsiteY30" fmla="*/ 140970 h 484822"/>
                  <a:gd name="connsiteX31" fmla="*/ 1374457 w 1441132"/>
                  <a:gd name="connsiteY31" fmla="*/ 73342 h 484822"/>
                  <a:gd name="connsiteX32" fmla="*/ 1409700 w 1441132"/>
                  <a:gd name="connsiteY32" fmla="*/ 37147 h 484822"/>
                  <a:gd name="connsiteX33" fmla="*/ 1441132 w 1441132"/>
                  <a:gd name="connsiteY33" fmla="*/ 0 h 48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41132" h="484822">
                    <a:moveTo>
                      <a:pt x="1441132" y="0"/>
                    </a:moveTo>
                    <a:cubicBezTo>
                      <a:pt x="1423988" y="29527"/>
                      <a:pt x="1403985" y="57150"/>
                      <a:pt x="1383982" y="83820"/>
                    </a:cubicBezTo>
                    <a:cubicBezTo>
                      <a:pt x="1363028" y="110490"/>
                      <a:pt x="1340167" y="136207"/>
                      <a:pt x="1317307" y="160972"/>
                    </a:cubicBezTo>
                    <a:cubicBezTo>
                      <a:pt x="1269682" y="210502"/>
                      <a:pt x="1218248" y="256222"/>
                      <a:pt x="1163003" y="295275"/>
                    </a:cubicBezTo>
                    <a:cubicBezTo>
                      <a:pt x="1107757" y="336232"/>
                      <a:pt x="1047750" y="369570"/>
                      <a:pt x="984885" y="399097"/>
                    </a:cubicBezTo>
                    <a:cubicBezTo>
                      <a:pt x="922020" y="427672"/>
                      <a:pt x="855345" y="448628"/>
                      <a:pt x="787718" y="463867"/>
                    </a:cubicBezTo>
                    <a:cubicBezTo>
                      <a:pt x="770572" y="466725"/>
                      <a:pt x="753427" y="471488"/>
                      <a:pt x="736282" y="473392"/>
                    </a:cubicBezTo>
                    <a:lnTo>
                      <a:pt x="684847" y="480060"/>
                    </a:lnTo>
                    <a:cubicBezTo>
                      <a:pt x="667702" y="481965"/>
                      <a:pt x="650557" y="481965"/>
                      <a:pt x="633413" y="483870"/>
                    </a:cubicBezTo>
                    <a:cubicBezTo>
                      <a:pt x="624840" y="483870"/>
                      <a:pt x="616268" y="484822"/>
                      <a:pt x="607695" y="484822"/>
                    </a:cubicBezTo>
                    <a:lnTo>
                      <a:pt x="581977" y="484822"/>
                    </a:lnTo>
                    <a:lnTo>
                      <a:pt x="556260" y="484822"/>
                    </a:lnTo>
                    <a:lnTo>
                      <a:pt x="542925" y="484822"/>
                    </a:lnTo>
                    <a:lnTo>
                      <a:pt x="529590" y="483870"/>
                    </a:lnTo>
                    <a:lnTo>
                      <a:pt x="478155" y="480060"/>
                    </a:lnTo>
                    <a:cubicBezTo>
                      <a:pt x="461010" y="478155"/>
                      <a:pt x="443865" y="475297"/>
                      <a:pt x="426720" y="472440"/>
                    </a:cubicBezTo>
                    <a:lnTo>
                      <a:pt x="401002" y="468630"/>
                    </a:lnTo>
                    <a:cubicBezTo>
                      <a:pt x="392430" y="467678"/>
                      <a:pt x="383857" y="464820"/>
                      <a:pt x="376238" y="462915"/>
                    </a:cubicBezTo>
                    <a:cubicBezTo>
                      <a:pt x="241935" y="434340"/>
                      <a:pt x="114300" y="381000"/>
                      <a:pt x="0" y="308610"/>
                    </a:cubicBezTo>
                    <a:cubicBezTo>
                      <a:pt x="125730" y="359092"/>
                      <a:pt x="253365" y="399097"/>
                      <a:pt x="384810" y="419100"/>
                    </a:cubicBezTo>
                    <a:cubicBezTo>
                      <a:pt x="393382" y="420052"/>
                      <a:pt x="401002" y="421957"/>
                      <a:pt x="409575" y="422910"/>
                    </a:cubicBezTo>
                    <a:lnTo>
                      <a:pt x="434340" y="424815"/>
                    </a:lnTo>
                    <a:cubicBezTo>
                      <a:pt x="450532" y="426720"/>
                      <a:pt x="466725" y="428625"/>
                      <a:pt x="483870" y="429578"/>
                    </a:cubicBezTo>
                    <a:lnTo>
                      <a:pt x="533400" y="431482"/>
                    </a:lnTo>
                    <a:lnTo>
                      <a:pt x="545782" y="432435"/>
                    </a:lnTo>
                    <a:lnTo>
                      <a:pt x="558165" y="432435"/>
                    </a:lnTo>
                    <a:lnTo>
                      <a:pt x="582930" y="431482"/>
                    </a:lnTo>
                    <a:cubicBezTo>
                      <a:pt x="648652" y="429578"/>
                      <a:pt x="713422" y="422910"/>
                      <a:pt x="777240" y="408622"/>
                    </a:cubicBezTo>
                    <a:cubicBezTo>
                      <a:pt x="841057" y="395288"/>
                      <a:pt x="903922" y="375285"/>
                      <a:pt x="964882" y="349567"/>
                    </a:cubicBezTo>
                    <a:cubicBezTo>
                      <a:pt x="1025843" y="324802"/>
                      <a:pt x="1083945" y="293370"/>
                      <a:pt x="1140142" y="259080"/>
                    </a:cubicBezTo>
                    <a:cubicBezTo>
                      <a:pt x="1196340" y="223838"/>
                      <a:pt x="1249680" y="183832"/>
                      <a:pt x="1300163" y="140970"/>
                    </a:cubicBezTo>
                    <a:cubicBezTo>
                      <a:pt x="1325880" y="120015"/>
                      <a:pt x="1350645" y="97155"/>
                      <a:pt x="1374457" y="73342"/>
                    </a:cubicBezTo>
                    <a:cubicBezTo>
                      <a:pt x="1386840" y="61913"/>
                      <a:pt x="1398270" y="49530"/>
                      <a:pt x="1409700" y="37147"/>
                    </a:cubicBezTo>
                    <a:cubicBezTo>
                      <a:pt x="1419225" y="25717"/>
                      <a:pt x="1430655" y="13335"/>
                      <a:pt x="1441132"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7"/>
              <p:cNvSpPr/>
              <p:nvPr/>
            </p:nvSpPr>
            <p:spPr>
              <a:xfrm>
                <a:off x="4694291" y="3822382"/>
                <a:ext cx="1077858" cy="708183"/>
              </a:xfrm>
              <a:custGeom>
                <a:avLst/>
                <a:gdLst>
                  <a:gd name="connsiteX0" fmla="*/ 3438 w 1077858"/>
                  <a:gd name="connsiteY0" fmla="*/ 0 h 708183"/>
                  <a:gd name="connsiteX1" fmla="*/ 35823 w 1077858"/>
                  <a:gd name="connsiteY1" fmla="*/ 185738 h 708183"/>
                  <a:gd name="connsiteX2" fmla="*/ 99641 w 1077858"/>
                  <a:gd name="connsiteY2" fmla="*/ 360045 h 708183"/>
                  <a:gd name="connsiteX3" fmla="*/ 350148 w 1077858"/>
                  <a:gd name="connsiteY3" fmla="*/ 609600 h 708183"/>
                  <a:gd name="connsiteX4" fmla="*/ 434921 w 1077858"/>
                  <a:gd name="connsiteY4" fmla="*/ 638175 h 708183"/>
                  <a:gd name="connsiteX5" fmla="*/ 524456 w 1077858"/>
                  <a:gd name="connsiteY5" fmla="*/ 653415 h 708183"/>
                  <a:gd name="connsiteX6" fmla="*/ 709241 w 1077858"/>
                  <a:gd name="connsiteY6" fmla="*/ 651510 h 708183"/>
                  <a:gd name="connsiteX7" fmla="*/ 1077858 w 1077858"/>
                  <a:gd name="connsiteY7" fmla="*/ 569595 h 708183"/>
                  <a:gd name="connsiteX8" fmla="*/ 715908 w 1077858"/>
                  <a:gd name="connsiteY8" fmla="*/ 695325 h 708183"/>
                  <a:gd name="connsiteX9" fmla="*/ 618753 w 1077858"/>
                  <a:gd name="connsiteY9" fmla="*/ 706755 h 708183"/>
                  <a:gd name="connsiteX10" fmla="*/ 520646 w 1077858"/>
                  <a:gd name="connsiteY10" fmla="*/ 706755 h 708183"/>
                  <a:gd name="connsiteX11" fmla="*/ 327288 w 1077858"/>
                  <a:gd name="connsiteY11" fmla="*/ 661035 h 708183"/>
                  <a:gd name="connsiteX12" fmla="*/ 164411 w 1077858"/>
                  <a:gd name="connsiteY12" fmla="*/ 544830 h 708183"/>
                  <a:gd name="connsiteX13" fmla="*/ 58683 w 1077858"/>
                  <a:gd name="connsiteY13" fmla="*/ 378142 h 708183"/>
                  <a:gd name="connsiteX14" fmla="*/ 27251 w 1077858"/>
                  <a:gd name="connsiteY14" fmla="*/ 285750 h 708183"/>
                  <a:gd name="connsiteX15" fmla="*/ 8201 w 1077858"/>
                  <a:gd name="connsiteY15" fmla="*/ 190500 h 708183"/>
                  <a:gd name="connsiteX16" fmla="*/ 3438 w 1077858"/>
                  <a:gd name="connsiteY16" fmla="*/ 0 h 7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858" h="708183">
                    <a:moveTo>
                      <a:pt x="3438" y="0"/>
                    </a:moveTo>
                    <a:cubicBezTo>
                      <a:pt x="9153" y="63817"/>
                      <a:pt x="19631" y="125730"/>
                      <a:pt x="35823" y="185738"/>
                    </a:cubicBezTo>
                    <a:cubicBezTo>
                      <a:pt x="51063" y="246697"/>
                      <a:pt x="72971" y="304800"/>
                      <a:pt x="99641" y="360045"/>
                    </a:cubicBezTo>
                    <a:cubicBezTo>
                      <a:pt x="153933" y="469583"/>
                      <a:pt x="239658" y="562927"/>
                      <a:pt x="350148" y="609600"/>
                    </a:cubicBezTo>
                    <a:cubicBezTo>
                      <a:pt x="377771" y="621983"/>
                      <a:pt x="406346" y="630555"/>
                      <a:pt x="434921" y="638175"/>
                    </a:cubicBezTo>
                    <a:cubicBezTo>
                      <a:pt x="464448" y="645795"/>
                      <a:pt x="493976" y="650558"/>
                      <a:pt x="524456" y="653415"/>
                    </a:cubicBezTo>
                    <a:cubicBezTo>
                      <a:pt x="585416" y="660083"/>
                      <a:pt x="647328" y="657225"/>
                      <a:pt x="709241" y="651510"/>
                    </a:cubicBezTo>
                    <a:cubicBezTo>
                      <a:pt x="833066" y="638175"/>
                      <a:pt x="954986" y="605790"/>
                      <a:pt x="1077858" y="569595"/>
                    </a:cubicBezTo>
                    <a:cubicBezTo>
                      <a:pt x="964511" y="627697"/>
                      <a:pt x="843543" y="672465"/>
                      <a:pt x="715908" y="695325"/>
                    </a:cubicBezTo>
                    <a:cubicBezTo>
                      <a:pt x="683523" y="701040"/>
                      <a:pt x="652091" y="705802"/>
                      <a:pt x="618753" y="706755"/>
                    </a:cubicBezTo>
                    <a:cubicBezTo>
                      <a:pt x="586368" y="708660"/>
                      <a:pt x="553031" y="708660"/>
                      <a:pt x="520646" y="706755"/>
                    </a:cubicBezTo>
                    <a:cubicBezTo>
                      <a:pt x="454923" y="702945"/>
                      <a:pt x="389201" y="688658"/>
                      <a:pt x="327288" y="661035"/>
                    </a:cubicBezTo>
                    <a:cubicBezTo>
                      <a:pt x="266328" y="633413"/>
                      <a:pt x="210131" y="594360"/>
                      <a:pt x="164411" y="544830"/>
                    </a:cubicBezTo>
                    <a:cubicBezTo>
                      <a:pt x="119643" y="495300"/>
                      <a:pt x="83448" y="438150"/>
                      <a:pt x="58683" y="378142"/>
                    </a:cubicBezTo>
                    <a:cubicBezTo>
                      <a:pt x="46301" y="347663"/>
                      <a:pt x="34871" y="317183"/>
                      <a:pt x="27251" y="285750"/>
                    </a:cubicBezTo>
                    <a:cubicBezTo>
                      <a:pt x="18678" y="254317"/>
                      <a:pt x="12963" y="222885"/>
                      <a:pt x="8201" y="190500"/>
                    </a:cubicBezTo>
                    <a:cubicBezTo>
                      <a:pt x="581" y="127635"/>
                      <a:pt x="-3229" y="63817"/>
                      <a:pt x="343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任意多边形: 形状 8"/>
              <p:cNvSpPr/>
              <p:nvPr/>
            </p:nvSpPr>
            <p:spPr>
              <a:xfrm>
                <a:off x="4482366" y="2674619"/>
                <a:ext cx="385860" cy="1231582"/>
              </a:xfrm>
              <a:custGeom>
                <a:avLst/>
                <a:gdLst>
                  <a:gd name="connsiteX0" fmla="*/ 385861 w 385860"/>
                  <a:gd name="connsiteY0" fmla="*/ 0 h 1231582"/>
                  <a:gd name="connsiteX1" fmla="*/ 162976 w 385860"/>
                  <a:gd name="connsiteY1" fmla="*/ 276225 h 1231582"/>
                  <a:gd name="connsiteX2" fmla="*/ 90586 w 385860"/>
                  <a:gd name="connsiteY2" fmla="*/ 434340 h 1231582"/>
                  <a:gd name="connsiteX3" fmla="*/ 57248 w 385860"/>
                  <a:gd name="connsiteY3" fmla="*/ 602933 h 1231582"/>
                  <a:gd name="connsiteX4" fmla="*/ 70583 w 385860"/>
                  <a:gd name="connsiteY4" fmla="*/ 773430 h 1231582"/>
                  <a:gd name="connsiteX5" fmla="*/ 93443 w 385860"/>
                  <a:gd name="connsiteY5" fmla="*/ 857250 h 1231582"/>
                  <a:gd name="connsiteX6" fmla="*/ 109636 w 385860"/>
                  <a:gd name="connsiteY6" fmla="*/ 897255 h 1231582"/>
                  <a:gd name="connsiteX7" fmla="*/ 118208 w 385860"/>
                  <a:gd name="connsiteY7" fmla="*/ 917258 h 1231582"/>
                  <a:gd name="connsiteX8" fmla="*/ 127733 w 385860"/>
                  <a:gd name="connsiteY8" fmla="*/ 937260 h 1231582"/>
                  <a:gd name="connsiteX9" fmla="*/ 327758 w 385860"/>
                  <a:gd name="connsiteY9" fmla="*/ 1231583 h 1231582"/>
                  <a:gd name="connsiteX10" fmla="*/ 88681 w 385860"/>
                  <a:gd name="connsiteY10" fmla="*/ 958215 h 1231582"/>
                  <a:gd name="connsiteX11" fmla="*/ 47723 w 385860"/>
                  <a:gd name="connsiteY11" fmla="*/ 875348 h 1231582"/>
                  <a:gd name="connsiteX12" fmla="*/ 19148 w 385860"/>
                  <a:gd name="connsiteY12" fmla="*/ 786765 h 1231582"/>
                  <a:gd name="connsiteX13" fmla="*/ 1051 w 385860"/>
                  <a:gd name="connsiteY13" fmla="*/ 600075 h 1231582"/>
                  <a:gd name="connsiteX14" fmla="*/ 41056 w 385860"/>
                  <a:gd name="connsiteY14" fmla="*/ 417195 h 1231582"/>
                  <a:gd name="connsiteX15" fmla="*/ 126781 w 385860"/>
                  <a:gd name="connsiteY15" fmla="*/ 253365 h 1231582"/>
                  <a:gd name="connsiteX16" fmla="*/ 385861 w 385860"/>
                  <a:gd name="connsiteY16" fmla="*/ 0 h 123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860" h="1231582">
                    <a:moveTo>
                      <a:pt x="385861" y="0"/>
                    </a:moveTo>
                    <a:cubicBezTo>
                      <a:pt x="298231" y="82868"/>
                      <a:pt x="222031" y="175260"/>
                      <a:pt x="162976" y="276225"/>
                    </a:cubicBezTo>
                    <a:cubicBezTo>
                      <a:pt x="133448" y="326708"/>
                      <a:pt x="108683" y="380047"/>
                      <a:pt x="90586" y="434340"/>
                    </a:cubicBezTo>
                    <a:cubicBezTo>
                      <a:pt x="72488" y="488633"/>
                      <a:pt x="60106" y="545783"/>
                      <a:pt x="57248" y="602933"/>
                    </a:cubicBezTo>
                    <a:cubicBezTo>
                      <a:pt x="52486" y="660083"/>
                      <a:pt x="58201" y="717233"/>
                      <a:pt x="70583" y="773430"/>
                    </a:cubicBezTo>
                    <a:cubicBezTo>
                      <a:pt x="75346" y="802005"/>
                      <a:pt x="84871" y="828675"/>
                      <a:pt x="93443" y="857250"/>
                    </a:cubicBezTo>
                    <a:lnTo>
                      <a:pt x="109636" y="897255"/>
                    </a:lnTo>
                    <a:cubicBezTo>
                      <a:pt x="112493" y="903923"/>
                      <a:pt x="114398" y="910590"/>
                      <a:pt x="118208" y="917258"/>
                    </a:cubicBezTo>
                    <a:lnTo>
                      <a:pt x="127733" y="937260"/>
                    </a:lnTo>
                    <a:cubicBezTo>
                      <a:pt x="178216" y="1042988"/>
                      <a:pt x="249653" y="1139190"/>
                      <a:pt x="327758" y="1231583"/>
                    </a:cubicBezTo>
                    <a:cubicBezTo>
                      <a:pt x="232508" y="1157288"/>
                      <a:pt x="149641" y="1065848"/>
                      <a:pt x="88681" y="958215"/>
                    </a:cubicBezTo>
                    <a:cubicBezTo>
                      <a:pt x="72488" y="932498"/>
                      <a:pt x="61058" y="902970"/>
                      <a:pt x="47723" y="875348"/>
                    </a:cubicBezTo>
                    <a:cubicBezTo>
                      <a:pt x="37246" y="845820"/>
                      <a:pt x="25816" y="817245"/>
                      <a:pt x="19148" y="786765"/>
                    </a:cubicBezTo>
                    <a:cubicBezTo>
                      <a:pt x="3908" y="725805"/>
                      <a:pt x="-2759" y="662940"/>
                      <a:pt x="1051" y="600075"/>
                    </a:cubicBezTo>
                    <a:cubicBezTo>
                      <a:pt x="5813" y="537210"/>
                      <a:pt x="19148" y="475297"/>
                      <a:pt x="41056" y="417195"/>
                    </a:cubicBezTo>
                    <a:cubicBezTo>
                      <a:pt x="62963" y="359093"/>
                      <a:pt x="91538" y="303847"/>
                      <a:pt x="126781" y="253365"/>
                    </a:cubicBezTo>
                    <a:cubicBezTo>
                      <a:pt x="194408" y="151447"/>
                      <a:pt x="282991" y="63818"/>
                      <a:pt x="385861"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任意多边形: 形状 9"/>
              <p:cNvSpPr/>
              <p:nvPr/>
            </p:nvSpPr>
            <p:spPr>
              <a:xfrm>
                <a:off x="4592954" y="3833812"/>
                <a:ext cx="193357" cy="659129"/>
              </a:xfrm>
              <a:custGeom>
                <a:avLst/>
                <a:gdLst>
                  <a:gd name="connsiteX0" fmla="*/ 60008 w 193357"/>
                  <a:gd name="connsiteY0" fmla="*/ 0 h 659129"/>
                  <a:gd name="connsiteX1" fmla="*/ 36195 w 193357"/>
                  <a:gd name="connsiteY1" fmla="*/ 175260 h 659129"/>
                  <a:gd name="connsiteX2" fmla="*/ 44768 w 193357"/>
                  <a:gd name="connsiteY2" fmla="*/ 348615 h 659129"/>
                  <a:gd name="connsiteX3" fmla="*/ 96202 w 193357"/>
                  <a:gd name="connsiteY3" fmla="*/ 512445 h 659129"/>
                  <a:gd name="connsiteX4" fmla="*/ 193358 w 193357"/>
                  <a:gd name="connsiteY4" fmla="*/ 659130 h 659129"/>
                  <a:gd name="connsiteX5" fmla="*/ 70485 w 193357"/>
                  <a:gd name="connsiteY5" fmla="*/ 526733 h 659129"/>
                  <a:gd name="connsiteX6" fmla="*/ 7620 w 193357"/>
                  <a:gd name="connsiteY6" fmla="*/ 354330 h 659129"/>
                  <a:gd name="connsiteX7" fmla="*/ 6667 w 193357"/>
                  <a:gd name="connsiteY7" fmla="*/ 171450 h 659129"/>
                  <a:gd name="connsiteX8" fmla="*/ 60008 w 193357"/>
                  <a:gd name="connsiteY8" fmla="*/ 0 h 65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357" h="659129">
                    <a:moveTo>
                      <a:pt x="60008" y="0"/>
                    </a:moveTo>
                    <a:cubicBezTo>
                      <a:pt x="46673" y="58103"/>
                      <a:pt x="39052" y="117158"/>
                      <a:pt x="36195" y="175260"/>
                    </a:cubicBezTo>
                    <a:cubicBezTo>
                      <a:pt x="33338" y="233363"/>
                      <a:pt x="35243" y="291465"/>
                      <a:pt x="44768" y="348615"/>
                    </a:cubicBezTo>
                    <a:cubicBezTo>
                      <a:pt x="54293" y="405765"/>
                      <a:pt x="71438" y="461010"/>
                      <a:pt x="96202" y="512445"/>
                    </a:cubicBezTo>
                    <a:cubicBezTo>
                      <a:pt x="120968" y="564833"/>
                      <a:pt x="155258" y="612458"/>
                      <a:pt x="193358" y="659130"/>
                    </a:cubicBezTo>
                    <a:cubicBezTo>
                      <a:pt x="144780" y="624840"/>
                      <a:pt x="101918" y="579120"/>
                      <a:pt x="70485" y="526733"/>
                    </a:cubicBezTo>
                    <a:cubicBezTo>
                      <a:pt x="38100" y="474345"/>
                      <a:pt x="17145" y="415290"/>
                      <a:pt x="7620" y="354330"/>
                    </a:cubicBezTo>
                    <a:cubicBezTo>
                      <a:pt x="-2858" y="293370"/>
                      <a:pt x="-1905" y="231458"/>
                      <a:pt x="6667" y="171450"/>
                    </a:cubicBezTo>
                    <a:cubicBezTo>
                      <a:pt x="15240" y="112395"/>
                      <a:pt x="31433" y="53340"/>
                      <a:pt x="60008"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任意多边形: 形状 10"/>
              <p:cNvSpPr/>
              <p:nvPr/>
            </p:nvSpPr>
            <p:spPr>
              <a:xfrm>
                <a:off x="4409845" y="2614612"/>
                <a:ext cx="467907" cy="557212"/>
              </a:xfrm>
              <a:custGeom>
                <a:avLst/>
                <a:gdLst>
                  <a:gd name="connsiteX0" fmla="*/ 467907 w 467907"/>
                  <a:gd name="connsiteY0" fmla="*/ 0 h 557212"/>
                  <a:gd name="connsiteX1" fmla="*/ 306935 w 467907"/>
                  <a:gd name="connsiteY1" fmla="*/ 100965 h 557212"/>
                  <a:gd name="connsiteX2" fmla="*/ 167870 w 467907"/>
                  <a:gd name="connsiteY2" fmla="*/ 225742 h 557212"/>
                  <a:gd name="connsiteX3" fmla="*/ 109767 w 467907"/>
                  <a:gd name="connsiteY3" fmla="*/ 298133 h 557212"/>
                  <a:gd name="connsiteX4" fmla="*/ 62142 w 467907"/>
                  <a:gd name="connsiteY4" fmla="*/ 378142 h 557212"/>
                  <a:gd name="connsiteX5" fmla="*/ 42140 w 467907"/>
                  <a:gd name="connsiteY5" fmla="*/ 421005 h 557212"/>
                  <a:gd name="connsiteX6" fmla="*/ 25947 w 467907"/>
                  <a:gd name="connsiteY6" fmla="*/ 464820 h 557212"/>
                  <a:gd name="connsiteX7" fmla="*/ 230 w 467907"/>
                  <a:gd name="connsiteY7" fmla="*/ 557213 h 557212"/>
                  <a:gd name="connsiteX8" fmla="*/ 7850 w 467907"/>
                  <a:gd name="connsiteY8" fmla="*/ 461010 h 557212"/>
                  <a:gd name="connsiteX9" fmla="*/ 18327 w 467907"/>
                  <a:gd name="connsiteY9" fmla="*/ 413385 h 557212"/>
                  <a:gd name="connsiteX10" fmla="*/ 34520 w 467907"/>
                  <a:gd name="connsiteY10" fmla="*/ 366713 h 557212"/>
                  <a:gd name="connsiteX11" fmla="*/ 79287 w 467907"/>
                  <a:gd name="connsiteY11" fmla="*/ 279083 h 557212"/>
                  <a:gd name="connsiteX12" fmla="*/ 139295 w 467907"/>
                  <a:gd name="connsiteY12" fmla="*/ 200977 h 557212"/>
                  <a:gd name="connsiteX13" fmla="*/ 289790 w 467907"/>
                  <a:gd name="connsiteY13" fmla="*/ 77152 h 557212"/>
                  <a:gd name="connsiteX14" fmla="*/ 467907 w 467907"/>
                  <a:gd name="connsiteY14" fmla="*/ 0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7907" h="557212">
                    <a:moveTo>
                      <a:pt x="467907" y="0"/>
                    </a:moveTo>
                    <a:cubicBezTo>
                      <a:pt x="410757" y="30480"/>
                      <a:pt x="357417" y="63818"/>
                      <a:pt x="306935" y="100965"/>
                    </a:cubicBezTo>
                    <a:cubicBezTo>
                      <a:pt x="256452" y="138113"/>
                      <a:pt x="209780" y="180023"/>
                      <a:pt x="167870" y="225742"/>
                    </a:cubicBezTo>
                    <a:cubicBezTo>
                      <a:pt x="146915" y="248602"/>
                      <a:pt x="127865" y="273367"/>
                      <a:pt x="109767" y="298133"/>
                    </a:cubicBezTo>
                    <a:cubicBezTo>
                      <a:pt x="91670" y="323850"/>
                      <a:pt x="76430" y="350520"/>
                      <a:pt x="62142" y="378142"/>
                    </a:cubicBezTo>
                    <a:cubicBezTo>
                      <a:pt x="54522" y="391478"/>
                      <a:pt x="48807" y="406717"/>
                      <a:pt x="42140" y="421005"/>
                    </a:cubicBezTo>
                    <a:cubicBezTo>
                      <a:pt x="36425" y="435292"/>
                      <a:pt x="29757" y="449580"/>
                      <a:pt x="25947" y="464820"/>
                    </a:cubicBezTo>
                    <a:cubicBezTo>
                      <a:pt x="14517" y="494348"/>
                      <a:pt x="8802" y="525780"/>
                      <a:pt x="230" y="557213"/>
                    </a:cubicBezTo>
                    <a:cubicBezTo>
                      <a:pt x="-723" y="524828"/>
                      <a:pt x="1182" y="492442"/>
                      <a:pt x="7850" y="461010"/>
                    </a:cubicBezTo>
                    <a:cubicBezTo>
                      <a:pt x="10707" y="444817"/>
                      <a:pt x="15470" y="429578"/>
                      <a:pt x="18327" y="413385"/>
                    </a:cubicBezTo>
                    <a:cubicBezTo>
                      <a:pt x="23090" y="398145"/>
                      <a:pt x="27852" y="381953"/>
                      <a:pt x="34520" y="366713"/>
                    </a:cubicBezTo>
                    <a:cubicBezTo>
                      <a:pt x="45950" y="336233"/>
                      <a:pt x="62142" y="306705"/>
                      <a:pt x="79287" y="279083"/>
                    </a:cubicBezTo>
                    <a:cubicBezTo>
                      <a:pt x="96432" y="251460"/>
                      <a:pt x="117387" y="224790"/>
                      <a:pt x="139295" y="200977"/>
                    </a:cubicBezTo>
                    <a:cubicBezTo>
                      <a:pt x="183110" y="152400"/>
                      <a:pt x="234545" y="110490"/>
                      <a:pt x="289790" y="77152"/>
                    </a:cubicBezTo>
                    <a:cubicBezTo>
                      <a:pt x="345987" y="42863"/>
                      <a:pt x="405042" y="15240"/>
                      <a:pt x="467907"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11"/>
              <p:cNvSpPr/>
              <p:nvPr/>
            </p:nvSpPr>
            <p:spPr>
              <a:xfrm>
                <a:off x="5161597" y="2135606"/>
                <a:ext cx="790574" cy="250405"/>
              </a:xfrm>
              <a:custGeom>
                <a:avLst/>
                <a:gdLst>
                  <a:gd name="connsiteX0" fmla="*/ 790575 w 790574"/>
                  <a:gd name="connsiteY0" fmla="*/ 43713 h 250405"/>
                  <a:gd name="connsiteX1" fmla="*/ 577215 w 790574"/>
                  <a:gd name="connsiteY1" fmla="*/ 29426 h 250405"/>
                  <a:gd name="connsiteX2" fmla="*/ 471487 w 790574"/>
                  <a:gd name="connsiteY2" fmla="*/ 36093 h 250405"/>
                  <a:gd name="connsiteX3" fmla="*/ 367665 w 790574"/>
                  <a:gd name="connsiteY3" fmla="*/ 53238 h 250405"/>
                  <a:gd name="connsiteX4" fmla="*/ 266700 w 790574"/>
                  <a:gd name="connsiteY4" fmla="*/ 81813 h 250405"/>
                  <a:gd name="connsiteX5" fmla="*/ 254317 w 790574"/>
                  <a:gd name="connsiteY5" fmla="*/ 86576 h 250405"/>
                  <a:gd name="connsiteX6" fmla="*/ 241935 w 790574"/>
                  <a:gd name="connsiteY6" fmla="*/ 91338 h 250405"/>
                  <a:gd name="connsiteX7" fmla="*/ 218123 w 790574"/>
                  <a:gd name="connsiteY7" fmla="*/ 101816 h 250405"/>
                  <a:gd name="connsiteX8" fmla="*/ 171450 w 790574"/>
                  <a:gd name="connsiteY8" fmla="*/ 124676 h 250405"/>
                  <a:gd name="connsiteX9" fmla="*/ 125730 w 790574"/>
                  <a:gd name="connsiteY9" fmla="*/ 151346 h 250405"/>
                  <a:gd name="connsiteX10" fmla="*/ 81915 w 790574"/>
                  <a:gd name="connsiteY10" fmla="*/ 181826 h 250405"/>
                  <a:gd name="connsiteX11" fmla="*/ 0 w 790574"/>
                  <a:gd name="connsiteY11" fmla="*/ 250406 h 250405"/>
                  <a:gd name="connsiteX12" fmla="*/ 70485 w 790574"/>
                  <a:gd name="connsiteY12" fmla="*/ 167538 h 250405"/>
                  <a:gd name="connsiteX13" fmla="*/ 111442 w 790574"/>
                  <a:gd name="connsiteY13" fmla="*/ 131343 h 250405"/>
                  <a:gd name="connsiteX14" fmla="*/ 133350 w 790574"/>
                  <a:gd name="connsiteY14" fmla="*/ 115151 h 250405"/>
                  <a:gd name="connsiteX15" fmla="*/ 156210 w 790574"/>
                  <a:gd name="connsiteY15" fmla="*/ 99911 h 250405"/>
                  <a:gd name="connsiteX16" fmla="*/ 359092 w 790574"/>
                  <a:gd name="connsiteY16" fmla="*/ 17043 h 250405"/>
                  <a:gd name="connsiteX17" fmla="*/ 467678 w 790574"/>
                  <a:gd name="connsiteY17" fmla="*/ 1803 h 250405"/>
                  <a:gd name="connsiteX18" fmla="*/ 577215 w 790574"/>
                  <a:gd name="connsiteY18" fmla="*/ 1803 h 250405"/>
                  <a:gd name="connsiteX19" fmla="*/ 790575 w 790574"/>
                  <a:gd name="connsiteY19" fmla="*/ 43713 h 25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0574" h="250405">
                    <a:moveTo>
                      <a:pt x="790575" y="43713"/>
                    </a:moveTo>
                    <a:cubicBezTo>
                      <a:pt x="719137" y="33236"/>
                      <a:pt x="648653" y="29426"/>
                      <a:pt x="577215" y="29426"/>
                    </a:cubicBezTo>
                    <a:cubicBezTo>
                      <a:pt x="541973" y="30378"/>
                      <a:pt x="506730" y="31331"/>
                      <a:pt x="471487" y="36093"/>
                    </a:cubicBezTo>
                    <a:cubicBezTo>
                      <a:pt x="436245" y="39903"/>
                      <a:pt x="401955" y="45618"/>
                      <a:pt x="367665" y="53238"/>
                    </a:cubicBezTo>
                    <a:cubicBezTo>
                      <a:pt x="333375" y="60858"/>
                      <a:pt x="300038" y="70383"/>
                      <a:pt x="266700" y="81813"/>
                    </a:cubicBezTo>
                    <a:lnTo>
                      <a:pt x="254317" y="86576"/>
                    </a:lnTo>
                    <a:lnTo>
                      <a:pt x="241935" y="91338"/>
                    </a:lnTo>
                    <a:cubicBezTo>
                      <a:pt x="234315" y="95148"/>
                      <a:pt x="225742" y="98006"/>
                      <a:pt x="218123" y="101816"/>
                    </a:cubicBezTo>
                    <a:cubicBezTo>
                      <a:pt x="201930" y="109436"/>
                      <a:pt x="186690" y="116103"/>
                      <a:pt x="171450" y="124676"/>
                    </a:cubicBezTo>
                    <a:cubicBezTo>
                      <a:pt x="155257" y="132296"/>
                      <a:pt x="140970" y="141821"/>
                      <a:pt x="125730" y="151346"/>
                    </a:cubicBezTo>
                    <a:cubicBezTo>
                      <a:pt x="111442" y="160871"/>
                      <a:pt x="96202" y="170396"/>
                      <a:pt x="81915" y="181826"/>
                    </a:cubicBezTo>
                    <a:cubicBezTo>
                      <a:pt x="52388" y="201828"/>
                      <a:pt x="26670" y="226593"/>
                      <a:pt x="0" y="250406"/>
                    </a:cubicBezTo>
                    <a:cubicBezTo>
                      <a:pt x="20955" y="220878"/>
                      <a:pt x="43815" y="192303"/>
                      <a:pt x="70485" y="167538"/>
                    </a:cubicBezTo>
                    <a:cubicBezTo>
                      <a:pt x="82867" y="154203"/>
                      <a:pt x="98107" y="143726"/>
                      <a:pt x="111442" y="131343"/>
                    </a:cubicBezTo>
                    <a:cubicBezTo>
                      <a:pt x="119063" y="125628"/>
                      <a:pt x="125730" y="120866"/>
                      <a:pt x="133350" y="115151"/>
                    </a:cubicBezTo>
                    <a:cubicBezTo>
                      <a:pt x="140970" y="109436"/>
                      <a:pt x="148590" y="104673"/>
                      <a:pt x="156210" y="99911"/>
                    </a:cubicBezTo>
                    <a:cubicBezTo>
                      <a:pt x="218123" y="59906"/>
                      <a:pt x="287655" y="33236"/>
                      <a:pt x="359092" y="17043"/>
                    </a:cubicBezTo>
                    <a:cubicBezTo>
                      <a:pt x="395288" y="9423"/>
                      <a:pt x="431482" y="3708"/>
                      <a:pt x="467678" y="1803"/>
                    </a:cubicBezTo>
                    <a:cubicBezTo>
                      <a:pt x="503873" y="-102"/>
                      <a:pt x="541020" y="-1054"/>
                      <a:pt x="577215" y="1803"/>
                    </a:cubicBezTo>
                    <a:cubicBezTo>
                      <a:pt x="651510" y="4661"/>
                      <a:pt x="723900" y="17996"/>
                      <a:pt x="790575" y="43713"/>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任意多边形: 形状 12"/>
              <p:cNvSpPr/>
              <p:nvPr/>
            </p:nvSpPr>
            <p:spPr>
              <a:xfrm>
                <a:off x="6154102" y="4499609"/>
                <a:ext cx="704850" cy="225782"/>
              </a:xfrm>
              <a:custGeom>
                <a:avLst/>
                <a:gdLst>
                  <a:gd name="connsiteX0" fmla="*/ 0 w 704850"/>
                  <a:gd name="connsiteY0" fmla="*/ 182880 h 225782"/>
                  <a:gd name="connsiteX1" fmla="*/ 189547 w 704850"/>
                  <a:gd name="connsiteY1" fmla="*/ 193358 h 225782"/>
                  <a:gd name="connsiteX2" fmla="*/ 375285 w 704850"/>
                  <a:gd name="connsiteY2" fmla="*/ 172403 h 225782"/>
                  <a:gd name="connsiteX3" fmla="*/ 464820 w 704850"/>
                  <a:gd name="connsiteY3" fmla="*/ 146685 h 225782"/>
                  <a:gd name="connsiteX4" fmla="*/ 550545 w 704850"/>
                  <a:gd name="connsiteY4" fmla="*/ 109538 h 225782"/>
                  <a:gd name="connsiteX5" fmla="*/ 591502 w 704850"/>
                  <a:gd name="connsiteY5" fmla="*/ 86678 h 225782"/>
                  <a:gd name="connsiteX6" fmla="*/ 630555 w 704850"/>
                  <a:gd name="connsiteY6" fmla="*/ 60008 h 225782"/>
                  <a:gd name="connsiteX7" fmla="*/ 704850 w 704850"/>
                  <a:gd name="connsiteY7" fmla="*/ 0 h 225782"/>
                  <a:gd name="connsiteX8" fmla="*/ 642938 w 704850"/>
                  <a:gd name="connsiteY8" fmla="*/ 74295 h 225782"/>
                  <a:gd name="connsiteX9" fmla="*/ 606743 w 704850"/>
                  <a:gd name="connsiteY9" fmla="*/ 106680 h 225782"/>
                  <a:gd name="connsiteX10" fmla="*/ 566738 w 704850"/>
                  <a:gd name="connsiteY10" fmla="*/ 135255 h 225782"/>
                  <a:gd name="connsiteX11" fmla="*/ 479107 w 704850"/>
                  <a:gd name="connsiteY11" fmla="*/ 180975 h 225782"/>
                  <a:gd name="connsiteX12" fmla="*/ 384810 w 704850"/>
                  <a:gd name="connsiteY12" fmla="*/ 210503 h 225782"/>
                  <a:gd name="connsiteX13" fmla="*/ 189547 w 704850"/>
                  <a:gd name="connsiteY13" fmla="*/ 223838 h 225782"/>
                  <a:gd name="connsiteX14" fmla="*/ 0 w 704850"/>
                  <a:gd name="connsiteY14" fmla="*/ 182880 h 22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4850" h="225782">
                    <a:moveTo>
                      <a:pt x="0" y="182880"/>
                    </a:moveTo>
                    <a:cubicBezTo>
                      <a:pt x="63817" y="191453"/>
                      <a:pt x="126682" y="194310"/>
                      <a:pt x="189547" y="193358"/>
                    </a:cubicBezTo>
                    <a:cubicBezTo>
                      <a:pt x="252413" y="192405"/>
                      <a:pt x="314325" y="185738"/>
                      <a:pt x="375285" y="172403"/>
                    </a:cubicBezTo>
                    <a:cubicBezTo>
                      <a:pt x="405765" y="165735"/>
                      <a:pt x="435292" y="157163"/>
                      <a:pt x="464820" y="146685"/>
                    </a:cubicBezTo>
                    <a:cubicBezTo>
                      <a:pt x="494347" y="136208"/>
                      <a:pt x="522922" y="123825"/>
                      <a:pt x="550545" y="109538"/>
                    </a:cubicBezTo>
                    <a:cubicBezTo>
                      <a:pt x="564832" y="102870"/>
                      <a:pt x="577215" y="94297"/>
                      <a:pt x="591502" y="86678"/>
                    </a:cubicBezTo>
                    <a:cubicBezTo>
                      <a:pt x="604838" y="78105"/>
                      <a:pt x="618172" y="69533"/>
                      <a:pt x="630555" y="60008"/>
                    </a:cubicBezTo>
                    <a:cubicBezTo>
                      <a:pt x="656272" y="41910"/>
                      <a:pt x="680085" y="20955"/>
                      <a:pt x="704850" y="0"/>
                    </a:cubicBezTo>
                    <a:cubicBezTo>
                      <a:pt x="686752" y="26670"/>
                      <a:pt x="666750" y="52388"/>
                      <a:pt x="642938" y="74295"/>
                    </a:cubicBezTo>
                    <a:cubicBezTo>
                      <a:pt x="631507" y="85725"/>
                      <a:pt x="619125" y="96203"/>
                      <a:pt x="606743" y="106680"/>
                    </a:cubicBezTo>
                    <a:cubicBezTo>
                      <a:pt x="593407" y="116205"/>
                      <a:pt x="581025" y="126683"/>
                      <a:pt x="566738" y="135255"/>
                    </a:cubicBezTo>
                    <a:cubicBezTo>
                      <a:pt x="539115" y="153353"/>
                      <a:pt x="509588" y="167640"/>
                      <a:pt x="479107" y="180975"/>
                    </a:cubicBezTo>
                    <a:cubicBezTo>
                      <a:pt x="448627" y="193358"/>
                      <a:pt x="417195" y="202883"/>
                      <a:pt x="384810" y="210503"/>
                    </a:cubicBezTo>
                    <a:cubicBezTo>
                      <a:pt x="320992" y="224790"/>
                      <a:pt x="254317" y="228600"/>
                      <a:pt x="189547" y="223838"/>
                    </a:cubicBezTo>
                    <a:cubicBezTo>
                      <a:pt x="124777" y="218122"/>
                      <a:pt x="60007" y="206693"/>
                      <a:pt x="0" y="18288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形状 13"/>
              <p:cNvSpPr/>
              <p:nvPr/>
            </p:nvSpPr>
            <p:spPr>
              <a:xfrm>
                <a:off x="7125652" y="3970972"/>
                <a:ext cx="652462" cy="328260"/>
              </a:xfrm>
              <a:custGeom>
                <a:avLst/>
                <a:gdLst>
                  <a:gd name="connsiteX0" fmla="*/ 0 w 652462"/>
                  <a:gd name="connsiteY0" fmla="*/ 320040 h 328260"/>
                  <a:gd name="connsiteX1" fmla="*/ 188595 w 652462"/>
                  <a:gd name="connsiteY1" fmla="*/ 292418 h 328260"/>
                  <a:gd name="connsiteX2" fmla="*/ 366713 w 652462"/>
                  <a:gd name="connsiteY2" fmla="*/ 234315 h 328260"/>
                  <a:gd name="connsiteX3" fmla="*/ 448628 w 652462"/>
                  <a:gd name="connsiteY3" fmla="*/ 191453 h 328260"/>
                  <a:gd name="connsiteX4" fmla="*/ 524828 w 652462"/>
                  <a:gd name="connsiteY4" fmla="*/ 138113 h 328260"/>
                  <a:gd name="connsiteX5" fmla="*/ 560070 w 652462"/>
                  <a:gd name="connsiteY5" fmla="*/ 107633 h 328260"/>
                  <a:gd name="connsiteX6" fmla="*/ 592455 w 652462"/>
                  <a:gd name="connsiteY6" fmla="*/ 74295 h 328260"/>
                  <a:gd name="connsiteX7" fmla="*/ 652463 w 652462"/>
                  <a:gd name="connsiteY7" fmla="*/ 0 h 328260"/>
                  <a:gd name="connsiteX8" fmla="*/ 606742 w 652462"/>
                  <a:gd name="connsiteY8" fmla="*/ 85725 h 328260"/>
                  <a:gd name="connsiteX9" fmla="*/ 577215 w 652462"/>
                  <a:gd name="connsiteY9" fmla="*/ 124778 h 328260"/>
                  <a:gd name="connsiteX10" fmla="*/ 543878 w 652462"/>
                  <a:gd name="connsiteY10" fmla="*/ 160973 h 328260"/>
                  <a:gd name="connsiteX11" fmla="*/ 467678 w 652462"/>
                  <a:gd name="connsiteY11" fmla="*/ 222885 h 328260"/>
                  <a:gd name="connsiteX12" fmla="*/ 381953 w 652462"/>
                  <a:gd name="connsiteY12" fmla="*/ 270510 h 328260"/>
                  <a:gd name="connsiteX13" fmla="*/ 194310 w 652462"/>
                  <a:gd name="connsiteY13" fmla="*/ 322898 h 328260"/>
                  <a:gd name="connsiteX14" fmla="*/ 0 w 652462"/>
                  <a:gd name="connsiteY14" fmla="*/ 320040 h 32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462" h="328260">
                    <a:moveTo>
                      <a:pt x="0" y="320040"/>
                    </a:moveTo>
                    <a:cubicBezTo>
                      <a:pt x="63817" y="315278"/>
                      <a:pt x="126682" y="305753"/>
                      <a:pt x="188595" y="292418"/>
                    </a:cubicBezTo>
                    <a:cubicBezTo>
                      <a:pt x="249555" y="278130"/>
                      <a:pt x="309563" y="260033"/>
                      <a:pt x="366713" y="234315"/>
                    </a:cubicBezTo>
                    <a:cubicBezTo>
                      <a:pt x="395288" y="221933"/>
                      <a:pt x="422910" y="207645"/>
                      <a:pt x="448628" y="191453"/>
                    </a:cubicBezTo>
                    <a:cubicBezTo>
                      <a:pt x="475297" y="175260"/>
                      <a:pt x="500063" y="157163"/>
                      <a:pt x="524828" y="138113"/>
                    </a:cubicBezTo>
                    <a:cubicBezTo>
                      <a:pt x="537210" y="128588"/>
                      <a:pt x="547688" y="117158"/>
                      <a:pt x="560070" y="107633"/>
                    </a:cubicBezTo>
                    <a:cubicBezTo>
                      <a:pt x="570547" y="96203"/>
                      <a:pt x="582930" y="85725"/>
                      <a:pt x="592455" y="74295"/>
                    </a:cubicBezTo>
                    <a:cubicBezTo>
                      <a:pt x="614363" y="51435"/>
                      <a:pt x="633413" y="25718"/>
                      <a:pt x="652463" y="0"/>
                    </a:cubicBezTo>
                    <a:cubicBezTo>
                      <a:pt x="640080" y="29528"/>
                      <a:pt x="625792" y="59055"/>
                      <a:pt x="606742" y="85725"/>
                    </a:cubicBezTo>
                    <a:cubicBezTo>
                      <a:pt x="598170" y="100013"/>
                      <a:pt x="587692" y="111443"/>
                      <a:pt x="577215" y="124778"/>
                    </a:cubicBezTo>
                    <a:cubicBezTo>
                      <a:pt x="566738" y="137160"/>
                      <a:pt x="555307" y="149543"/>
                      <a:pt x="543878" y="160973"/>
                    </a:cubicBezTo>
                    <a:cubicBezTo>
                      <a:pt x="521017" y="184785"/>
                      <a:pt x="494347" y="204788"/>
                      <a:pt x="467678" y="222885"/>
                    </a:cubicBezTo>
                    <a:cubicBezTo>
                      <a:pt x="440055" y="240983"/>
                      <a:pt x="411480" y="257175"/>
                      <a:pt x="381953" y="270510"/>
                    </a:cubicBezTo>
                    <a:cubicBezTo>
                      <a:pt x="321945" y="297180"/>
                      <a:pt x="258128" y="314325"/>
                      <a:pt x="194310" y="322898"/>
                    </a:cubicBezTo>
                    <a:cubicBezTo>
                      <a:pt x="129540" y="329565"/>
                      <a:pt x="63817" y="331470"/>
                      <a:pt x="0" y="32004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任意多边形: 形状 14"/>
              <p:cNvSpPr/>
              <p:nvPr/>
            </p:nvSpPr>
            <p:spPr>
              <a:xfrm>
                <a:off x="7227569" y="2346959"/>
                <a:ext cx="381161" cy="615315"/>
              </a:xfrm>
              <a:custGeom>
                <a:avLst/>
                <a:gdLst>
                  <a:gd name="connsiteX0" fmla="*/ 0 w 381161"/>
                  <a:gd name="connsiteY0" fmla="*/ 0 h 615315"/>
                  <a:gd name="connsiteX1" fmla="*/ 96203 w 381161"/>
                  <a:gd name="connsiteY1" fmla="*/ 24765 h 615315"/>
                  <a:gd name="connsiteX2" fmla="*/ 182880 w 381161"/>
                  <a:gd name="connsiteY2" fmla="*/ 74295 h 615315"/>
                  <a:gd name="connsiteX3" fmla="*/ 256223 w 381161"/>
                  <a:gd name="connsiteY3" fmla="*/ 143828 h 615315"/>
                  <a:gd name="connsiteX4" fmla="*/ 312420 w 381161"/>
                  <a:gd name="connsiteY4" fmla="*/ 227648 h 615315"/>
                  <a:gd name="connsiteX5" fmla="*/ 373380 w 381161"/>
                  <a:gd name="connsiteY5" fmla="*/ 418148 h 615315"/>
                  <a:gd name="connsiteX6" fmla="*/ 375285 w 381161"/>
                  <a:gd name="connsiteY6" fmla="*/ 615315 h 615315"/>
                  <a:gd name="connsiteX7" fmla="*/ 344805 w 381161"/>
                  <a:gd name="connsiteY7" fmla="*/ 423863 h 615315"/>
                  <a:gd name="connsiteX8" fmla="*/ 280035 w 381161"/>
                  <a:gd name="connsiteY8" fmla="*/ 245745 h 615315"/>
                  <a:gd name="connsiteX9" fmla="*/ 229553 w 381161"/>
                  <a:gd name="connsiteY9" fmla="*/ 166688 h 615315"/>
                  <a:gd name="connsiteX10" fmla="*/ 165735 w 381161"/>
                  <a:gd name="connsiteY10" fmla="*/ 98108 h 615315"/>
                  <a:gd name="connsiteX11" fmla="*/ 89535 w 381161"/>
                  <a:gd name="connsiteY11" fmla="*/ 41910 h 615315"/>
                  <a:gd name="connsiteX12" fmla="*/ 0 w 381161"/>
                  <a:gd name="connsiteY12" fmla="*/ 0 h 61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161" h="615315">
                    <a:moveTo>
                      <a:pt x="0" y="0"/>
                    </a:moveTo>
                    <a:cubicBezTo>
                      <a:pt x="33338" y="1905"/>
                      <a:pt x="64770" y="12383"/>
                      <a:pt x="96203" y="24765"/>
                    </a:cubicBezTo>
                    <a:cubicBezTo>
                      <a:pt x="126683" y="38100"/>
                      <a:pt x="156210" y="54293"/>
                      <a:pt x="182880" y="74295"/>
                    </a:cubicBezTo>
                    <a:cubicBezTo>
                      <a:pt x="210503" y="94298"/>
                      <a:pt x="234315" y="118110"/>
                      <a:pt x="256223" y="143828"/>
                    </a:cubicBezTo>
                    <a:cubicBezTo>
                      <a:pt x="278130" y="169545"/>
                      <a:pt x="296228" y="198120"/>
                      <a:pt x="312420" y="227648"/>
                    </a:cubicBezTo>
                    <a:cubicBezTo>
                      <a:pt x="344805" y="286703"/>
                      <a:pt x="362903" y="352425"/>
                      <a:pt x="373380" y="418148"/>
                    </a:cubicBezTo>
                    <a:cubicBezTo>
                      <a:pt x="382905" y="483870"/>
                      <a:pt x="383858" y="550545"/>
                      <a:pt x="375285" y="615315"/>
                    </a:cubicBezTo>
                    <a:cubicBezTo>
                      <a:pt x="367665" y="550545"/>
                      <a:pt x="359093" y="485775"/>
                      <a:pt x="344805" y="423863"/>
                    </a:cubicBezTo>
                    <a:cubicBezTo>
                      <a:pt x="329565" y="361950"/>
                      <a:pt x="309563" y="300990"/>
                      <a:pt x="280035" y="245745"/>
                    </a:cubicBezTo>
                    <a:cubicBezTo>
                      <a:pt x="265748" y="218123"/>
                      <a:pt x="248603" y="191453"/>
                      <a:pt x="229553" y="166688"/>
                    </a:cubicBezTo>
                    <a:cubicBezTo>
                      <a:pt x="210503" y="141923"/>
                      <a:pt x="188595" y="119063"/>
                      <a:pt x="165735" y="98108"/>
                    </a:cubicBezTo>
                    <a:cubicBezTo>
                      <a:pt x="141923" y="77153"/>
                      <a:pt x="116205" y="58103"/>
                      <a:pt x="89535" y="41910"/>
                    </a:cubicBezTo>
                    <a:cubicBezTo>
                      <a:pt x="60008" y="24765"/>
                      <a:pt x="31433" y="11430"/>
                      <a:pt x="0"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3" name="文本框 32"/>
            <p:cNvSpPr txBox="1"/>
            <p:nvPr/>
          </p:nvSpPr>
          <p:spPr>
            <a:xfrm>
              <a:off x="7720" y="4482"/>
              <a:ext cx="4000" cy="19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zh-CN" sz="1400" spc="200">
                  <a:solidFill>
                    <a:schemeClr val="tx1"/>
                  </a:solidFill>
                  <a:uFillTx/>
                  <a:latin typeface="汉仪中黑简" panose="02010600000101010101" charset="-122"/>
                  <a:ea typeface="汉仪中黑简" panose="02010600000101010101" charset="-122"/>
                  <a:cs typeface="汉仪中黑简" panose="02010600000101010101" charset="-122"/>
                </a:rPr>
                <a:t>周某一家在报警时，一名警方拒绝立案，周某一家不服，进行上诉</a:t>
              </a:r>
              <a:endParaRPr lang="zh-CN" sz="1400" spc="200">
                <a:solidFill>
                  <a:schemeClr val="tx1"/>
                </a:solidFill>
                <a:uFillTx/>
                <a:latin typeface="汉仪中黑简" panose="02010600000101010101" charset="-122"/>
                <a:ea typeface="汉仪中黑简" panose="02010600000101010101" charset="-122"/>
                <a:cs typeface="汉仪中黑简" panose="02010600000101010101" charset="-122"/>
              </a:endParaRPr>
            </a:p>
          </p:txBody>
        </p:sp>
      </p:grpSp>
      <p:grpSp>
        <p:nvGrpSpPr>
          <p:cNvPr id="34" name="组合 33" descr="7b0a202020202274657874626f78223a20227b5c2263617465676f72795f69645c223a31303430392c5c2269645c223a32303334323230377d220a7d0a"/>
          <p:cNvGrpSpPr/>
          <p:nvPr/>
        </p:nvGrpSpPr>
        <p:grpSpPr>
          <a:xfrm>
            <a:off x="1042670" y="4484370"/>
            <a:ext cx="4507230" cy="1884045"/>
            <a:chOff x="6945" y="3360"/>
            <a:chExt cx="5310" cy="4080"/>
          </a:xfrm>
        </p:grpSpPr>
        <p:grpSp>
          <p:nvGrpSpPr>
            <p:cNvPr id="35" name="图形 5"/>
            <p:cNvGrpSpPr/>
            <p:nvPr/>
          </p:nvGrpSpPr>
          <p:grpSpPr>
            <a:xfrm>
              <a:off x="6945" y="3360"/>
              <a:ext cx="5310" cy="4080"/>
              <a:chOff x="4410075" y="2133600"/>
              <a:chExt cx="3371850" cy="2590800"/>
            </a:xfrm>
          </p:grpSpPr>
          <p:sp>
            <p:nvSpPr>
              <p:cNvPr id="36" name="任意多边形: 形状 2"/>
              <p:cNvSpPr/>
              <p:nvPr/>
            </p:nvSpPr>
            <p:spPr>
              <a:xfrm>
                <a:off x="4854892" y="2231112"/>
                <a:ext cx="1605915" cy="520659"/>
              </a:xfrm>
              <a:custGeom>
                <a:avLst/>
                <a:gdLst>
                  <a:gd name="connsiteX0" fmla="*/ 0 w 1605915"/>
                  <a:gd name="connsiteY0" fmla="*/ 520660 h 520659"/>
                  <a:gd name="connsiteX1" fmla="*/ 63818 w 1605915"/>
                  <a:gd name="connsiteY1" fmla="*/ 428267 h 520659"/>
                  <a:gd name="connsiteX2" fmla="*/ 138113 w 1605915"/>
                  <a:gd name="connsiteY2" fmla="*/ 343495 h 520659"/>
                  <a:gd name="connsiteX3" fmla="*/ 311468 w 1605915"/>
                  <a:gd name="connsiteY3" fmla="*/ 196810 h 520659"/>
                  <a:gd name="connsiteX4" fmla="*/ 511493 w 1605915"/>
                  <a:gd name="connsiteY4" fmla="*/ 86320 h 520659"/>
                  <a:gd name="connsiteX5" fmla="*/ 730568 w 1605915"/>
                  <a:gd name="connsiteY5" fmla="*/ 19645 h 520659"/>
                  <a:gd name="connsiteX6" fmla="*/ 959167 w 1605915"/>
                  <a:gd name="connsiteY6" fmla="*/ 595 h 520659"/>
                  <a:gd name="connsiteX7" fmla="*/ 987742 w 1605915"/>
                  <a:gd name="connsiteY7" fmla="*/ 1547 h 520659"/>
                  <a:gd name="connsiteX8" fmla="*/ 1016317 w 1605915"/>
                  <a:gd name="connsiteY8" fmla="*/ 3452 h 520659"/>
                  <a:gd name="connsiteX9" fmla="*/ 1073467 w 1605915"/>
                  <a:gd name="connsiteY9" fmla="*/ 8215 h 520659"/>
                  <a:gd name="connsiteX10" fmla="*/ 1185863 w 1605915"/>
                  <a:gd name="connsiteY10" fmla="*/ 27265 h 520659"/>
                  <a:gd name="connsiteX11" fmla="*/ 1605915 w 1605915"/>
                  <a:gd name="connsiteY11" fmla="*/ 190142 h 520659"/>
                  <a:gd name="connsiteX12" fmla="*/ 1177290 w 1605915"/>
                  <a:gd name="connsiteY12" fmla="*/ 71080 h 520659"/>
                  <a:gd name="connsiteX13" fmla="*/ 1122998 w 1605915"/>
                  <a:gd name="connsiteY13" fmla="*/ 63460 h 520659"/>
                  <a:gd name="connsiteX14" fmla="*/ 1068705 w 1605915"/>
                  <a:gd name="connsiteY14" fmla="*/ 57745 h 520659"/>
                  <a:gd name="connsiteX15" fmla="*/ 1013460 w 1605915"/>
                  <a:gd name="connsiteY15" fmla="*/ 54887 h 520659"/>
                  <a:gd name="connsiteX16" fmla="*/ 985837 w 1605915"/>
                  <a:gd name="connsiteY16" fmla="*/ 53935 h 520659"/>
                  <a:gd name="connsiteX17" fmla="*/ 958215 w 1605915"/>
                  <a:gd name="connsiteY17" fmla="*/ 54887 h 520659"/>
                  <a:gd name="connsiteX18" fmla="*/ 903923 w 1605915"/>
                  <a:gd name="connsiteY18" fmla="*/ 55840 h 520659"/>
                  <a:gd name="connsiteX19" fmla="*/ 849630 w 1605915"/>
                  <a:gd name="connsiteY19" fmla="*/ 59650 h 520659"/>
                  <a:gd name="connsiteX20" fmla="*/ 822008 w 1605915"/>
                  <a:gd name="connsiteY20" fmla="*/ 62507 h 520659"/>
                  <a:gd name="connsiteX21" fmla="*/ 795337 w 1605915"/>
                  <a:gd name="connsiteY21" fmla="*/ 66317 h 520659"/>
                  <a:gd name="connsiteX22" fmla="*/ 768668 w 1605915"/>
                  <a:gd name="connsiteY22" fmla="*/ 70127 h 520659"/>
                  <a:gd name="connsiteX23" fmla="*/ 741998 w 1605915"/>
                  <a:gd name="connsiteY23" fmla="*/ 75842 h 520659"/>
                  <a:gd name="connsiteX24" fmla="*/ 532448 w 1605915"/>
                  <a:gd name="connsiteY24" fmla="*/ 135850 h 520659"/>
                  <a:gd name="connsiteX25" fmla="*/ 336233 w 1605915"/>
                  <a:gd name="connsiteY25" fmla="*/ 233005 h 520659"/>
                  <a:gd name="connsiteX26" fmla="*/ 157163 w 1605915"/>
                  <a:gd name="connsiteY26" fmla="*/ 362545 h 520659"/>
                  <a:gd name="connsiteX27" fmla="*/ 75247 w 1605915"/>
                  <a:gd name="connsiteY27" fmla="*/ 437792 h 520659"/>
                  <a:gd name="connsiteX28" fmla="*/ 36195 w 1605915"/>
                  <a:gd name="connsiteY28" fmla="*/ 477797 h 520659"/>
                  <a:gd name="connsiteX29" fmla="*/ 0 w 1605915"/>
                  <a:gd name="connsiteY29" fmla="*/ 520660 h 52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05915" h="520659">
                    <a:moveTo>
                      <a:pt x="0" y="520660"/>
                    </a:moveTo>
                    <a:cubicBezTo>
                      <a:pt x="19050" y="488275"/>
                      <a:pt x="40957" y="457795"/>
                      <a:pt x="63818" y="428267"/>
                    </a:cubicBezTo>
                    <a:cubicBezTo>
                      <a:pt x="87630" y="398740"/>
                      <a:pt x="112395" y="370165"/>
                      <a:pt x="138113" y="343495"/>
                    </a:cubicBezTo>
                    <a:cubicBezTo>
                      <a:pt x="190500" y="289202"/>
                      <a:pt x="248603" y="239672"/>
                      <a:pt x="311468" y="196810"/>
                    </a:cubicBezTo>
                    <a:cubicBezTo>
                      <a:pt x="374333" y="152995"/>
                      <a:pt x="441008" y="116800"/>
                      <a:pt x="511493" y="86320"/>
                    </a:cubicBezTo>
                    <a:cubicBezTo>
                      <a:pt x="581978" y="55840"/>
                      <a:pt x="656273" y="34885"/>
                      <a:pt x="730568" y="19645"/>
                    </a:cubicBezTo>
                    <a:cubicBezTo>
                      <a:pt x="805815" y="5357"/>
                      <a:pt x="882967" y="-2263"/>
                      <a:pt x="959167" y="595"/>
                    </a:cubicBezTo>
                    <a:cubicBezTo>
                      <a:pt x="968692" y="595"/>
                      <a:pt x="978217" y="595"/>
                      <a:pt x="987742" y="1547"/>
                    </a:cubicBezTo>
                    <a:lnTo>
                      <a:pt x="1016317" y="3452"/>
                    </a:lnTo>
                    <a:cubicBezTo>
                      <a:pt x="1035367" y="5357"/>
                      <a:pt x="1054417" y="6310"/>
                      <a:pt x="1073467" y="8215"/>
                    </a:cubicBezTo>
                    <a:cubicBezTo>
                      <a:pt x="1111567" y="13930"/>
                      <a:pt x="1148715" y="17740"/>
                      <a:pt x="1185863" y="27265"/>
                    </a:cubicBezTo>
                    <a:cubicBezTo>
                      <a:pt x="1334453" y="58697"/>
                      <a:pt x="1476375" y="114895"/>
                      <a:pt x="1605915" y="190142"/>
                    </a:cubicBezTo>
                    <a:cubicBezTo>
                      <a:pt x="1465898" y="136802"/>
                      <a:pt x="1323023" y="93940"/>
                      <a:pt x="1177290" y="71080"/>
                    </a:cubicBezTo>
                    <a:cubicBezTo>
                      <a:pt x="1159192" y="68222"/>
                      <a:pt x="1141095" y="65365"/>
                      <a:pt x="1122998" y="63460"/>
                    </a:cubicBezTo>
                    <a:lnTo>
                      <a:pt x="1068705" y="57745"/>
                    </a:lnTo>
                    <a:cubicBezTo>
                      <a:pt x="1050608" y="55840"/>
                      <a:pt x="1032510" y="55840"/>
                      <a:pt x="1013460" y="54887"/>
                    </a:cubicBezTo>
                    <a:lnTo>
                      <a:pt x="985837" y="53935"/>
                    </a:lnTo>
                    <a:cubicBezTo>
                      <a:pt x="976312" y="53935"/>
                      <a:pt x="967740" y="53935"/>
                      <a:pt x="958215" y="54887"/>
                    </a:cubicBezTo>
                    <a:cubicBezTo>
                      <a:pt x="940117" y="55840"/>
                      <a:pt x="922020" y="54887"/>
                      <a:pt x="903923" y="55840"/>
                    </a:cubicBezTo>
                    <a:lnTo>
                      <a:pt x="849630" y="59650"/>
                    </a:lnTo>
                    <a:cubicBezTo>
                      <a:pt x="840105" y="59650"/>
                      <a:pt x="831533" y="61555"/>
                      <a:pt x="822008" y="62507"/>
                    </a:cubicBezTo>
                    <a:lnTo>
                      <a:pt x="795337" y="66317"/>
                    </a:lnTo>
                    <a:lnTo>
                      <a:pt x="768668" y="70127"/>
                    </a:lnTo>
                    <a:lnTo>
                      <a:pt x="741998" y="75842"/>
                    </a:lnTo>
                    <a:cubicBezTo>
                      <a:pt x="670560" y="89177"/>
                      <a:pt x="600075" y="109180"/>
                      <a:pt x="532448" y="135850"/>
                    </a:cubicBezTo>
                    <a:cubicBezTo>
                      <a:pt x="463868" y="162520"/>
                      <a:pt x="399097" y="195857"/>
                      <a:pt x="336233" y="233005"/>
                    </a:cubicBezTo>
                    <a:cubicBezTo>
                      <a:pt x="273368" y="271105"/>
                      <a:pt x="213360" y="313967"/>
                      <a:pt x="157163" y="362545"/>
                    </a:cubicBezTo>
                    <a:cubicBezTo>
                      <a:pt x="128588" y="386357"/>
                      <a:pt x="101918" y="412075"/>
                      <a:pt x="75247" y="437792"/>
                    </a:cubicBezTo>
                    <a:cubicBezTo>
                      <a:pt x="61913" y="451127"/>
                      <a:pt x="49530" y="464462"/>
                      <a:pt x="36195" y="477797"/>
                    </a:cubicBezTo>
                    <a:cubicBezTo>
                      <a:pt x="23813" y="492085"/>
                      <a:pt x="11430" y="506372"/>
                      <a:pt x="0" y="52066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任意多边形: 形状 3"/>
              <p:cNvSpPr/>
              <p:nvPr/>
            </p:nvSpPr>
            <p:spPr>
              <a:xfrm>
                <a:off x="6416040" y="2375261"/>
                <a:ext cx="1127849" cy="614636"/>
              </a:xfrm>
              <a:custGeom>
                <a:avLst/>
                <a:gdLst>
                  <a:gd name="connsiteX0" fmla="*/ 0 w 1127849"/>
                  <a:gd name="connsiteY0" fmla="*/ 80284 h 614636"/>
                  <a:gd name="connsiteX1" fmla="*/ 176213 w 1127849"/>
                  <a:gd name="connsiteY1" fmla="*/ 28849 h 614636"/>
                  <a:gd name="connsiteX2" fmla="*/ 359092 w 1127849"/>
                  <a:gd name="connsiteY2" fmla="*/ 3131 h 614636"/>
                  <a:gd name="connsiteX3" fmla="*/ 544830 w 1127849"/>
                  <a:gd name="connsiteY3" fmla="*/ 4084 h 614636"/>
                  <a:gd name="connsiteX4" fmla="*/ 728663 w 1127849"/>
                  <a:gd name="connsiteY4" fmla="*/ 40279 h 614636"/>
                  <a:gd name="connsiteX5" fmla="*/ 899160 w 1127849"/>
                  <a:gd name="connsiteY5" fmla="*/ 124099 h 614636"/>
                  <a:gd name="connsiteX6" fmla="*/ 971550 w 1127849"/>
                  <a:gd name="connsiteY6" fmla="*/ 186011 h 614636"/>
                  <a:gd name="connsiteX7" fmla="*/ 1031557 w 1127849"/>
                  <a:gd name="connsiteY7" fmla="*/ 260306 h 614636"/>
                  <a:gd name="connsiteX8" fmla="*/ 1076325 w 1127849"/>
                  <a:gd name="connsiteY8" fmla="*/ 343174 h 614636"/>
                  <a:gd name="connsiteX9" fmla="*/ 1106805 w 1127849"/>
                  <a:gd name="connsiteY9" fmla="*/ 431756 h 614636"/>
                  <a:gd name="connsiteX10" fmla="*/ 1127760 w 1127849"/>
                  <a:gd name="connsiteY10" fmla="*/ 614636 h 614636"/>
                  <a:gd name="connsiteX11" fmla="*/ 1080135 w 1127849"/>
                  <a:gd name="connsiteY11" fmla="*/ 440329 h 614636"/>
                  <a:gd name="connsiteX12" fmla="*/ 995363 w 1127849"/>
                  <a:gd name="connsiteY12" fmla="*/ 286024 h 614636"/>
                  <a:gd name="connsiteX13" fmla="*/ 868680 w 1127849"/>
                  <a:gd name="connsiteY13" fmla="*/ 168866 h 614636"/>
                  <a:gd name="connsiteX14" fmla="*/ 792480 w 1127849"/>
                  <a:gd name="connsiteY14" fmla="*/ 126956 h 614636"/>
                  <a:gd name="connsiteX15" fmla="*/ 711517 w 1127849"/>
                  <a:gd name="connsiteY15" fmla="*/ 95524 h 614636"/>
                  <a:gd name="connsiteX16" fmla="*/ 539115 w 1127849"/>
                  <a:gd name="connsiteY16" fmla="*/ 58376 h 614636"/>
                  <a:gd name="connsiteX17" fmla="*/ 360997 w 1127849"/>
                  <a:gd name="connsiteY17" fmla="*/ 47899 h 614636"/>
                  <a:gd name="connsiteX18" fmla="*/ 180975 w 1127849"/>
                  <a:gd name="connsiteY18" fmla="*/ 57424 h 614636"/>
                  <a:gd name="connsiteX19" fmla="*/ 0 w 1127849"/>
                  <a:gd name="connsiteY19" fmla="*/ 80284 h 61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7849" h="614636">
                    <a:moveTo>
                      <a:pt x="0" y="80284"/>
                    </a:moveTo>
                    <a:cubicBezTo>
                      <a:pt x="57150" y="58376"/>
                      <a:pt x="116205" y="42184"/>
                      <a:pt x="176213" y="28849"/>
                    </a:cubicBezTo>
                    <a:cubicBezTo>
                      <a:pt x="236220" y="16466"/>
                      <a:pt x="297180" y="6941"/>
                      <a:pt x="359092" y="3131"/>
                    </a:cubicBezTo>
                    <a:cubicBezTo>
                      <a:pt x="421005" y="-1631"/>
                      <a:pt x="482917" y="-679"/>
                      <a:pt x="544830" y="4084"/>
                    </a:cubicBezTo>
                    <a:cubicBezTo>
                      <a:pt x="606742" y="9799"/>
                      <a:pt x="668655" y="22181"/>
                      <a:pt x="728663" y="40279"/>
                    </a:cubicBezTo>
                    <a:cubicBezTo>
                      <a:pt x="788670" y="59329"/>
                      <a:pt x="846772" y="86951"/>
                      <a:pt x="899160" y="124099"/>
                    </a:cubicBezTo>
                    <a:cubicBezTo>
                      <a:pt x="924878" y="142196"/>
                      <a:pt x="949642" y="163151"/>
                      <a:pt x="971550" y="186011"/>
                    </a:cubicBezTo>
                    <a:cubicBezTo>
                      <a:pt x="994410" y="208871"/>
                      <a:pt x="1014413" y="233636"/>
                      <a:pt x="1031557" y="260306"/>
                    </a:cubicBezTo>
                    <a:cubicBezTo>
                      <a:pt x="1048703" y="286976"/>
                      <a:pt x="1063942" y="314599"/>
                      <a:pt x="1076325" y="343174"/>
                    </a:cubicBezTo>
                    <a:cubicBezTo>
                      <a:pt x="1088707" y="371749"/>
                      <a:pt x="1098232" y="402229"/>
                      <a:pt x="1106805" y="431756"/>
                    </a:cubicBezTo>
                    <a:cubicBezTo>
                      <a:pt x="1122045" y="491764"/>
                      <a:pt x="1128713" y="553676"/>
                      <a:pt x="1127760" y="614636"/>
                    </a:cubicBezTo>
                    <a:cubicBezTo>
                      <a:pt x="1116330" y="554629"/>
                      <a:pt x="1101090" y="495574"/>
                      <a:pt x="1080135" y="440329"/>
                    </a:cubicBezTo>
                    <a:cubicBezTo>
                      <a:pt x="1058228" y="385084"/>
                      <a:pt x="1030605" y="332696"/>
                      <a:pt x="995363" y="286024"/>
                    </a:cubicBezTo>
                    <a:cubicBezTo>
                      <a:pt x="959167" y="240304"/>
                      <a:pt x="917257" y="199346"/>
                      <a:pt x="868680" y="168866"/>
                    </a:cubicBezTo>
                    <a:cubicBezTo>
                      <a:pt x="844867" y="152674"/>
                      <a:pt x="819150" y="138386"/>
                      <a:pt x="792480" y="126956"/>
                    </a:cubicBezTo>
                    <a:cubicBezTo>
                      <a:pt x="765810" y="114574"/>
                      <a:pt x="739140" y="104096"/>
                      <a:pt x="711517" y="95524"/>
                    </a:cubicBezTo>
                    <a:cubicBezTo>
                      <a:pt x="656272" y="77426"/>
                      <a:pt x="598170" y="65044"/>
                      <a:pt x="539115" y="58376"/>
                    </a:cubicBezTo>
                    <a:cubicBezTo>
                      <a:pt x="480060" y="50756"/>
                      <a:pt x="421005" y="48851"/>
                      <a:pt x="360997" y="47899"/>
                    </a:cubicBezTo>
                    <a:cubicBezTo>
                      <a:pt x="300990" y="47899"/>
                      <a:pt x="240982" y="50756"/>
                      <a:pt x="180975" y="57424"/>
                    </a:cubicBezTo>
                    <a:cubicBezTo>
                      <a:pt x="120015" y="62186"/>
                      <a:pt x="60007" y="70759"/>
                      <a:pt x="0" y="80284"/>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形状 4"/>
              <p:cNvSpPr/>
              <p:nvPr/>
            </p:nvSpPr>
            <p:spPr>
              <a:xfrm>
                <a:off x="7105650" y="2946082"/>
                <a:ext cx="644483" cy="1297304"/>
              </a:xfrm>
              <a:custGeom>
                <a:avLst/>
                <a:gdLst>
                  <a:gd name="connsiteX0" fmla="*/ 387668 w 644483"/>
                  <a:gd name="connsiteY0" fmla="*/ 0 h 1297304"/>
                  <a:gd name="connsiteX1" fmla="*/ 504825 w 644483"/>
                  <a:gd name="connsiteY1" fmla="*/ 174307 h 1297304"/>
                  <a:gd name="connsiteX2" fmla="*/ 591503 w 644483"/>
                  <a:gd name="connsiteY2" fmla="*/ 366713 h 1297304"/>
                  <a:gd name="connsiteX3" fmla="*/ 640080 w 644483"/>
                  <a:gd name="connsiteY3" fmla="*/ 574358 h 1297304"/>
                  <a:gd name="connsiteX4" fmla="*/ 631507 w 644483"/>
                  <a:gd name="connsiteY4" fmla="*/ 790575 h 1297304"/>
                  <a:gd name="connsiteX5" fmla="*/ 598170 w 644483"/>
                  <a:gd name="connsiteY5" fmla="*/ 895350 h 1297304"/>
                  <a:gd name="connsiteX6" fmla="*/ 544830 w 644483"/>
                  <a:gd name="connsiteY6" fmla="*/ 991552 h 1297304"/>
                  <a:gd name="connsiteX7" fmla="*/ 474345 w 644483"/>
                  <a:gd name="connsiteY7" fmla="*/ 1074420 h 1297304"/>
                  <a:gd name="connsiteX8" fmla="*/ 454343 w 644483"/>
                  <a:gd name="connsiteY8" fmla="*/ 1093470 h 1297304"/>
                  <a:gd name="connsiteX9" fmla="*/ 434340 w 644483"/>
                  <a:gd name="connsiteY9" fmla="*/ 1111568 h 1297304"/>
                  <a:gd name="connsiteX10" fmla="*/ 391478 w 644483"/>
                  <a:gd name="connsiteY10" fmla="*/ 1143952 h 1297304"/>
                  <a:gd name="connsiteX11" fmla="*/ 202882 w 644483"/>
                  <a:gd name="connsiteY11" fmla="*/ 1242060 h 1297304"/>
                  <a:gd name="connsiteX12" fmla="*/ 0 w 644483"/>
                  <a:gd name="connsiteY12" fmla="*/ 1297305 h 1297304"/>
                  <a:gd name="connsiteX13" fmla="*/ 191453 w 644483"/>
                  <a:gd name="connsiteY13" fmla="*/ 1216343 h 1297304"/>
                  <a:gd name="connsiteX14" fmla="*/ 237172 w 644483"/>
                  <a:gd name="connsiteY14" fmla="*/ 1192530 h 1297304"/>
                  <a:gd name="connsiteX15" fmla="*/ 260032 w 644483"/>
                  <a:gd name="connsiteY15" fmla="*/ 1180148 h 1297304"/>
                  <a:gd name="connsiteX16" fmla="*/ 281940 w 644483"/>
                  <a:gd name="connsiteY16" fmla="*/ 1166813 h 1297304"/>
                  <a:gd name="connsiteX17" fmla="*/ 303847 w 644483"/>
                  <a:gd name="connsiteY17" fmla="*/ 1152525 h 1297304"/>
                  <a:gd name="connsiteX18" fmla="*/ 324803 w 644483"/>
                  <a:gd name="connsiteY18" fmla="*/ 1138238 h 1297304"/>
                  <a:gd name="connsiteX19" fmla="*/ 365760 w 644483"/>
                  <a:gd name="connsiteY19" fmla="*/ 1107758 h 1297304"/>
                  <a:gd name="connsiteX20" fmla="*/ 440055 w 644483"/>
                  <a:gd name="connsiteY20" fmla="*/ 1039177 h 1297304"/>
                  <a:gd name="connsiteX21" fmla="*/ 501015 w 644483"/>
                  <a:gd name="connsiteY21" fmla="*/ 961072 h 1297304"/>
                  <a:gd name="connsiteX22" fmla="*/ 576263 w 644483"/>
                  <a:gd name="connsiteY22" fmla="*/ 779145 h 1297304"/>
                  <a:gd name="connsiteX23" fmla="*/ 586740 w 644483"/>
                  <a:gd name="connsiteY23" fmla="*/ 580072 h 1297304"/>
                  <a:gd name="connsiteX24" fmla="*/ 549593 w 644483"/>
                  <a:gd name="connsiteY24" fmla="*/ 380047 h 1297304"/>
                  <a:gd name="connsiteX25" fmla="*/ 480060 w 644483"/>
                  <a:gd name="connsiteY25" fmla="*/ 185738 h 1297304"/>
                  <a:gd name="connsiteX26" fmla="*/ 387668 w 644483"/>
                  <a:gd name="connsiteY26" fmla="*/ 0 h 129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4483" h="1297304">
                    <a:moveTo>
                      <a:pt x="387668" y="0"/>
                    </a:moveTo>
                    <a:cubicBezTo>
                      <a:pt x="432435" y="53340"/>
                      <a:pt x="470535" y="113347"/>
                      <a:pt x="504825" y="174307"/>
                    </a:cubicBezTo>
                    <a:cubicBezTo>
                      <a:pt x="539115" y="236220"/>
                      <a:pt x="568643" y="300038"/>
                      <a:pt x="591503" y="366713"/>
                    </a:cubicBezTo>
                    <a:cubicBezTo>
                      <a:pt x="615315" y="433388"/>
                      <a:pt x="631507" y="503872"/>
                      <a:pt x="640080" y="574358"/>
                    </a:cubicBezTo>
                    <a:cubicBezTo>
                      <a:pt x="647700" y="645795"/>
                      <a:pt x="645795" y="719138"/>
                      <a:pt x="631507" y="790575"/>
                    </a:cubicBezTo>
                    <a:cubicBezTo>
                      <a:pt x="623888" y="826770"/>
                      <a:pt x="612457" y="861060"/>
                      <a:pt x="598170" y="895350"/>
                    </a:cubicBezTo>
                    <a:cubicBezTo>
                      <a:pt x="583882" y="928688"/>
                      <a:pt x="565785" y="961072"/>
                      <a:pt x="544830" y="991552"/>
                    </a:cubicBezTo>
                    <a:cubicBezTo>
                      <a:pt x="523875" y="1022033"/>
                      <a:pt x="500063" y="1049655"/>
                      <a:pt x="474345" y="1074420"/>
                    </a:cubicBezTo>
                    <a:cubicBezTo>
                      <a:pt x="467678" y="1081088"/>
                      <a:pt x="461963" y="1086802"/>
                      <a:pt x="454343" y="1093470"/>
                    </a:cubicBezTo>
                    <a:cubicBezTo>
                      <a:pt x="447675" y="1099185"/>
                      <a:pt x="441007" y="1105852"/>
                      <a:pt x="434340" y="1111568"/>
                    </a:cubicBezTo>
                    <a:cubicBezTo>
                      <a:pt x="420053" y="1122998"/>
                      <a:pt x="405765" y="1134427"/>
                      <a:pt x="391478" y="1143952"/>
                    </a:cubicBezTo>
                    <a:cubicBezTo>
                      <a:pt x="333375" y="1185863"/>
                      <a:pt x="268605" y="1217295"/>
                      <a:pt x="202882" y="1242060"/>
                    </a:cubicBezTo>
                    <a:cubicBezTo>
                      <a:pt x="137160" y="1266825"/>
                      <a:pt x="68580" y="1284923"/>
                      <a:pt x="0" y="1297305"/>
                    </a:cubicBezTo>
                    <a:cubicBezTo>
                      <a:pt x="65722" y="1273493"/>
                      <a:pt x="130493" y="1247775"/>
                      <a:pt x="191453" y="1216343"/>
                    </a:cubicBezTo>
                    <a:cubicBezTo>
                      <a:pt x="206693" y="1208723"/>
                      <a:pt x="221932" y="1201102"/>
                      <a:pt x="237172" y="1192530"/>
                    </a:cubicBezTo>
                    <a:cubicBezTo>
                      <a:pt x="244793" y="1188720"/>
                      <a:pt x="252413" y="1183958"/>
                      <a:pt x="260032" y="1180148"/>
                    </a:cubicBezTo>
                    <a:lnTo>
                      <a:pt x="281940" y="1166813"/>
                    </a:lnTo>
                    <a:cubicBezTo>
                      <a:pt x="289560" y="1162050"/>
                      <a:pt x="296228" y="1157288"/>
                      <a:pt x="303847" y="1152525"/>
                    </a:cubicBezTo>
                    <a:lnTo>
                      <a:pt x="324803" y="1138238"/>
                    </a:lnTo>
                    <a:cubicBezTo>
                      <a:pt x="338138" y="1127760"/>
                      <a:pt x="352425" y="1118235"/>
                      <a:pt x="365760" y="1107758"/>
                    </a:cubicBezTo>
                    <a:cubicBezTo>
                      <a:pt x="392430" y="1086802"/>
                      <a:pt x="417195" y="1063943"/>
                      <a:pt x="440055" y="1039177"/>
                    </a:cubicBezTo>
                    <a:cubicBezTo>
                      <a:pt x="462915" y="1014413"/>
                      <a:pt x="483870" y="988695"/>
                      <a:pt x="501015" y="961072"/>
                    </a:cubicBezTo>
                    <a:cubicBezTo>
                      <a:pt x="537210" y="905827"/>
                      <a:pt x="562928" y="843915"/>
                      <a:pt x="576263" y="779145"/>
                    </a:cubicBezTo>
                    <a:cubicBezTo>
                      <a:pt x="590550" y="714375"/>
                      <a:pt x="592455" y="646747"/>
                      <a:pt x="586740" y="580072"/>
                    </a:cubicBezTo>
                    <a:cubicBezTo>
                      <a:pt x="581978" y="512445"/>
                      <a:pt x="567690" y="445770"/>
                      <a:pt x="549593" y="380047"/>
                    </a:cubicBezTo>
                    <a:cubicBezTo>
                      <a:pt x="530543" y="314325"/>
                      <a:pt x="507682" y="249555"/>
                      <a:pt x="480060" y="185738"/>
                    </a:cubicBezTo>
                    <a:cubicBezTo>
                      <a:pt x="452438" y="123825"/>
                      <a:pt x="421957" y="60960"/>
                      <a:pt x="38766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任意多边形: 形状 6"/>
              <p:cNvSpPr/>
              <p:nvPr/>
            </p:nvSpPr>
            <p:spPr>
              <a:xfrm>
                <a:off x="5720715" y="4144327"/>
                <a:ext cx="1441132" cy="484822"/>
              </a:xfrm>
              <a:custGeom>
                <a:avLst/>
                <a:gdLst>
                  <a:gd name="connsiteX0" fmla="*/ 1441132 w 1441132"/>
                  <a:gd name="connsiteY0" fmla="*/ 0 h 484822"/>
                  <a:gd name="connsiteX1" fmla="*/ 1383982 w 1441132"/>
                  <a:gd name="connsiteY1" fmla="*/ 83820 h 484822"/>
                  <a:gd name="connsiteX2" fmla="*/ 1317307 w 1441132"/>
                  <a:gd name="connsiteY2" fmla="*/ 160972 h 484822"/>
                  <a:gd name="connsiteX3" fmla="*/ 1163003 w 1441132"/>
                  <a:gd name="connsiteY3" fmla="*/ 295275 h 484822"/>
                  <a:gd name="connsiteX4" fmla="*/ 984885 w 1441132"/>
                  <a:gd name="connsiteY4" fmla="*/ 399097 h 484822"/>
                  <a:gd name="connsiteX5" fmla="*/ 787718 w 1441132"/>
                  <a:gd name="connsiteY5" fmla="*/ 463867 h 484822"/>
                  <a:gd name="connsiteX6" fmla="*/ 736282 w 1441132"/>
                  <a:gd name="connsiteY6" fmla="*/ 473392 h 484822"/>
                  <a:gd name="connsiteX7" fmla="*/ 684847 w 1441132"/>
                  <a:gd name="connsiteY7" fmla="*/ 480060 h 484822"/>
                  <a:gd name="connsiteX8" fmla="*/ 633413 w 1441132"/>
                  <a:gd name="connsiteY8" fmla="*/ 483870 h 484822"/>
                  <a:gd name="connsiteX9" fmla="*/ 607695 w 1441132"/>
                  <a:gd name="connsiteY9" fmla="*/ 484822 h 484822"/>
                  <a:gd name="connsiteX10" fmla="*/ 581977 w 1441132"/>
                  <a:gd name="connsiteY10" fmla="*/ 484822 h 484822"/>
                  <a:gd name="connsiteX11" fmla="*/ 556260 w 1441132"/>
                  <a:gd name="connsiteY11" fmla="*/ 484822 h 484822"/>
                  <a:gd name="connsiteX12" fmla="*/ 542925 w 1441132"/>
                  <a:gd name="connsiteY12" fmla="*/ 484822 h 484822"/>
                  <a:gd name="connsiteX13" fmla="*/ 529590 w 1441132"/>
                  <a:gd name="connsiteY13" fmla="*/ 483870 h 484822"/>
                  <a:gd name="connsiteX14" fmla="*/ 478155 w 1441132"/>
                  <a:gd name="connsiteY14" fmla="*/ 480060 h 484822"/>
                  <a:gd name="connsiteX15" fmla="*/ 426720 w 1441132"/>
                  <a:gd name="connsiteY15" fmla="*/ 472440 h 484822"/>
                  <a:gd name="connsiteX16" fmla="*/ 401002 w 1441132"/>
                  <a:gd name="connsiteY16" fmla="*/ 468630 h 484822"/>
                  <a:gd name="connsiteX17" fmla="*/ 376238 w 1441132"/>
                  <a:gd name="connsiteY17" fmla="*/ 462915 h 484822"/>
                  <a:gd name="connsiteX18" fmla="*/ 0 w 1441132"/>
                  <a:gd name="connsiteY18" fmla="*/ 308610 h 484822"/>
                  <a:gd name="connsiteX19" fmla="*/ 384810 w 1441132"/>
                  <a:gd name="connsiteY19" fmla="*/ 419100 h 484822"/>
                  <a:gd name="connsiteX20" fmla="*/ 409575 w 1441132"/>
                  <a:gd name="connsiteY20" fmla="*/ 422910 h 484822"/>
                  <a:gd name="connsiteX21" fmla="*/ 434340 w 1441132"/>
                  <a:gd name="connsiteY21" fmla="*/ 424815 h 484822"/>
                  <a:gd name="connsiteX22" fmla="*/ 483870 w 1441132"/>
                  <a:gd name="connsiteY22" fmla="*/ 429578 h 484822"/>
                  <a:gd name="connsiteX23" fmla="*/ 533400 w 1441132"/>
                  <a:gd name="connsiteY23" fmla="*/ 431482 h 484822"/>
                  <a:gd name="connsiteX24" fmla="*/ 545782 w 1441132"/>
                  <a:gd name="connsiteY24" fmla="*/ 432435 h 484822"/>
                  <a:gd name="connsiteX25" fmla="*/ 558165 w 1441132"/>
                  <a:gd name="connsiteY25" fmla="*/ 432435 h 484822"/>
                  <a:gd name="connsiteX26" fmla="*/ 582930 w 1441132"/>
                  <a:gd name="connsiteY26" fmla="*/ 431482 h 484822"/>
                  <a:gd name="connsiteX27" fmla="*/ 777240 w 1441132"/>
                  <a:gd name="connsiteY27" fmla="*/ 408622 h 484822"/>
                  <a:gd name="connsiteX28" fmla="*/ 964882 w 1441132"/>
                  <a:gd name="connsiteY28" fmla="*/ 349567 h 484822"/>
                  <a:gd name="connsiteX29" fmla="*/ 1140142 w 1441132"/>
                  <a:gd name="connsiteY29" fmla="*/ 259080 h 484822"/>
                  <a:gd name="connsiteX30" fmla="*/ 1300163 w 1441132"/>
                  <a:gd name="connsiteY30" fmla="*/ 140970 h 484822"/>
                  <a:gd name="connsiteX31" fmla="*/ 1374457 w 1441132"/>
                  <a:gd name="connsiteY31" fmla="*/ 73342 h 484822"/>
                  <a:gd name="connsiteX32" fmla="*/ 1409700 w 1441132"/>
                  <a:gd name="connsiteY32" fmla="*/ 37147 h 484822"/>
                  <a:gd name="connsiteX33" fmla="*/ 1441132 w 1441132"/>
                  <a:gd name="connsiteY33" fmla="*/ 0 h 48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41132" h="484822">
                    <a:moveTo>
                      <a:pt x="1441132" y="0"/>
                    </a:moveTo>
                    <a:cubicBezTo>
                      <a:pt x="1423988" y="29527"/>
                      <a:pt x="1403985" y="57150"/>
                      <a:pt x="1383982" y="83820"/>
                    </a:cubicBezTo>
                    <a:cubicBezTo>
                      <a:pt x="1363028" y="110490"/>
                      <a:pt x="1340167" y="136207"/>
                      <a:pt x="1317307" y="160972"/>
                    </a:cubicBezTo>
                    <a:cubicBezTo>
                      <a:pt x="1269682" y="210502"/>
                      <a:pt x="1218248" y="256222"/>
                      <a:pt x="1163003" y="295275"/>
                    </a:cubicBezTo>
                    <a:cubicBezTo>
                      <a:pt x="1107757" y="336232"/>
                      <a:pt x="1047750" y="369570"/>
                      <a:pt x="984885" y="399097"/>
                    </a:cubicBezTo>
                    <a:cubicBezTo>
                      <a:pt x="922020" y="427672"/>
                      <a:pt x="855345" y="448628"/>
                      <a:pt x="787718" y="463867"/>
                    </a:cubicBezTo>
                    <a:cubicBezTo>
                      <a:pt x="770572" y="466725"/>
                      <a:pt x="753427" y="471488"/>
                      <a:pt x="736282" y="473392"/>
                    </a:cubicBezTo>
                    <a:lnTo>
                      <a:pt x="684847" y="480060"/>
                    </a:lnTo>
                    <a:cubicBezTo>
                      <a:pt x="667702" y="481965"/>
                      <a:pt x="650557" y="481965"/>
                      <a:pt x="633413" y="483870"/>
                    </a:cubicBezTo>
                    <a:cubicBezTo>
                      <a:pt x="624840" y="483870"/>
                      <a:pt x="616268" y="484822"/>
                      <a:pt x="607695" y="484822"/>
                    </a:cubicBezTo>
                    <a:lnTo>
                      <a:pt x="581977" y="484822"/>
                    </a:lnTo>
                    <a:lnTo>
                      <a:pt x="556260" y="484822"/>
                    </a:lnTo>
                    <a:lnTo>
                      <a:pt x="542925" y="484822"/>
                    </a:lnTo>
                    <a:lnTo>
                      <a:pt x="529590" y="483870"/>
                    </a:lnTo>
                    <a:lnTo>
                      <a:pt x="478155" y="480060"/>
                    </a:lnTo>
                    <a:cubicBezTo>
                      <a:pt x="461010" y="478155"/>
                      <a:pt x="443865" y="475297"/>
                      <a:pt x="426720" y="472440"/>
                    </a:cubicBezTo>
                    <a:lnTo>
                      <a:pt x="401002" y="468630"/>
                    </a:lnTo>
                    <a:cubicBezTo>
                      <a:pt x="392430" y="467678"/>
                      <a:pt x="383857" y="464820"/>
                      <a:pt x="376238" y="462915"/>
                    </a:cubicBezTo>
                    <a:cubicBezTo>
                      <a:pt x="241935" y="434340"/>
                      <a:pt x="114300" y="381000"/>
                      <a:pt x="0" y="308610"/>
                    </a:cubicBezTo>
                    <a:cubicBezTo>
                      <a:pt x="125730" y="359092"/>
                      <a:pt x="253365" y="399097"/>
                      <a:pt x="384810" y="419100"/>
                    </a:cubicBezTo>
                    <a:cubicBezTo>
                      <a:pt x="393382" y="420052"/>
                      <a:pt x="401002" y="421957"/>
                      <a:pt x="409575" y="422910"/>
                    </a:cubicBezTo>
                    <a:lnTo>
                      <a:pt x="434340" y="424815"/>
                    </a:lnTo>
                    <a:cubicBezTo>
                      <a:pt x="450532" y="426720"/>
                      <a:pt x="466725" y="428625"/>
                      <a:pt x="483870" y="429578"/>
                    </a:cubicBezTo>
                    <a:lnTo>
                      <a:pt x="533400" y="431482"/>
                    </a:lnTo>
                    <a:lnTo>
                      <a:pt x="545782" y="432435"/>
                    </a:lnTo>
                    <a:lnTo>
                      <a:pt x="558165" y="432435"/>
                    </a:lnTo>
                    <a:lnTo>
                      <a:pt x="582930" y="431482"/>
                    </a:lnTo>
                    <a:cubicBezTo>
                      <a:pt x="648652" y="429578"/>
                      <a:pt x="713422" y="422910"/>
                      <a:pt x="777240" y="408622"/>
                    </a:cubicBezTo>
                    <a:cubicBezTo>
                      <a:pt x="841057" y="395288"/>
                      <a:pt x="903922" y="375285"/>
                      <a:pt x="964882" y="349567"/>
                    </a:cubicBezTo>
                    <a:cubicBezTo>
                      <a:pt x="1025843" y="324802"/>
                      <a:pt x="1083945" y="293370"/>
                      <a:pt x="1140142" y="259080"/>
                    </a:cubicBezTo>
                    <a:cubicBezTo>
                      <a:pt x="1196340" y="223838"/>
                      <a:pt x="1249680" y="183832"/>
                      <a:pt x="1300163" y="140970"/>
                    </a:cubicBezTo>
                    <a:cubicBezTo>
                      <a:pt x="1325880" y="120015"/>
                      <a:pt x="1350645" y="97155"/>
                      <a:pt x="1374457" y="73342"/>
                    </a:cubicBezTo>
                    <a:cubicBezTo>
                      <a:pt x="1386840" y="61913"/>
                      <a:pt x="1398270" y="49530"/>
                      <a:pt x="1409700" y="37147"/>
                    </a:cubicBezTo>
                    <a:cubicBezTo>
                      <a:pt x="1419225" y="25717"/>
                      <a:pt x="1430655" y="13335"/>
                      <a:pt x="1441132"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任意多边形: 形状 7"/>
              <p:cNvSpPr/>
              <p:nvPr/>
            </p:nvSpPr>
            <p:spPr>
              <a:xfrm>
                <a:off x="4694291" y="3822382"/>
                <a:ext cx="1077858" cy="708183"/>
              </a:xfrm>
              <a:custGeom>
                <a:avLst/>
                <a:gdLst>
                  <a:gd name="connsiteX0" fmla="*/ 3438 w 1077858"/>
                  <a:gd name="connsiteY0" fmla="*/ 0 h 708183"/>
                  <a:gd name="connsiteX1" fmla="*/ 35823 w 1077858"/>
                  <a:gd name="connsiteY1" fmla="*/ 185738 h 708183"/>
                  <a:gd name="connsiteX2" fmla="*/ 99641 w 1077858"/>
                  <a:gd name="connsiteY2" fmla="*/ 360045 h 708183"/>
                  <a:gd name="connsiteX3" fmla="*/ 350148 w 1077858"/>
                  <a:gd name="connsiteY3" fmla="*/ 609600 h 708183"/>
                  <a:gd name="connsiteX4" fmla="*/ 434921 w 1077858"/>
                  <a:gd name="connsiteY4" fmla="*/ 638175 h 708183"/>
                  <a:gd name="connsiteX5" fmla="*/ 524456 w 1077858"/>
                  <a:gd name="connsiteY5" fmla="*/ 653415 h 708183"/>
                  <a:gd name="connsiteX6" fmla="*/ 709241 w 1077858"/>
                  <a:gd name="connsiteY6" fmla="*/ 651510 h 708183"/>
                  <a:gd name="connsiteX7" fmla="*/ 1077858 w 1077858"/>
                  <a:gd name="connsiteY7" fmla="*/ 569595 h 708183"/>
                  <a:gd name="connsiteX8" fmla="*/ 715908 w 1077858"/>
                  <a:gd name="connsiteY8" fmla="*/ 695325 h 708183"/>
                  <a:gd name="connsiteX9" fmla="*/ 618753 w 1077858"/>
                  <a:gd name="connsiteY9" fmla="*/ 706755 h 708183"/>
                  <a:gd name="connsiteX10" fmla="*/ 520646 w 1077858"/>
                  <a:gd name="connsiteY10" fmla="*/ 706755 h 708183"/>
                  <a:gd name="connsiteX11" fmla="*/ 327288 w 1077858"/>
                  <a:gd name="connsiteY11" fmla="*/ 661035 h 708183"/>
                  <a:gd name="connsiteX12" fmla="*/ 164411 w 1077858"/>
                  <a:gd name="connsiteY12" fmla="*/ 544830 h 708183"/>
                  <a:gd name="connsiteX13" fmla="*/ 58683 w 1077858"/>
                  <a:gd name="connsiteY13" fmla="*/ 378142 h 708183"/>
                  <a:gd name="connsiteX14" fmla="*/ 27251 w 1077858"/>
                  <a:gd name="connsiteY14" fmla="*/ 285750 h 708183"/>
                  <a:gd name="connsiteX15" fmla="*/ 8201 w 1077858"/>
                  <a:gd name="connsiteY15" fmla="*/ 190500 h 708183"/>
                  <a:gd name="connsiteX16" fmla="*/ 3438 w 1077858"/>
                  <a:gd name="connsiteY16" fmla="*/ 0 h 7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7858" h="708183">
                    <a:moveTo>
                      <a:pt x="3438" y="0"/>
                    </a:moveTo>
                    <a:cubicBezTo>
                      <a:pt x="9153" y="63817"/>
                      <a:pt x="19631" y="125730"/>
                      <a:pt x="35823" y="185738"/>
                    </a:cubicBezTo>
                    <a:cubicBezTo>
                      <a:pt x="51063" y="246697"/>
                      <a:pt x="72971" y="304800"/>
                      <a:pt x="99641" y="360045"/>
                    </a:cubicBezTo>
                    <a:cubicBezTo>
                      <a:pt x="153933" y="469583"/>
                      <a:pt x="239658" y="562927"/>
                      <a:pt x="350148" y="609600"/>
                    </a:cubicBezTo>
                    <a:cubicBezTo>
                      <a:pt x="377771" y="621983"/>
                      <a:pt x="406346" y="630555"/>
                      <a:pt x="434921" y="638175"/>
                    </a:cubicBezTo>
                    <a:cubicBezTo>
                      <a:pt x="464448" y="645795"/>
                      <a:pt x="493976" y="650558"/>
                      <a:pt x="524456" y="653415"/>
                    </a:cubicBezTo>
                    <a:cubicBezTo>
                      <a:pt x="585416" y="660083"/>
                      <a:pt x="647328" y="657225"/>
                      <a:pt x="709241" y="651510"/>
                    </a:cubicBezTo>
                    <a:cubicBezTo>
                      <a:pt x="833066" y="638175"/>
                      <a:pt x="954986" y="605790"/>
                      <a:pt x="1077858" y="569595"/>
                    </a:cubicBezTo>
                    <a:cubicBezTo>
                      <a:pt x="964511" y="627697"/>
                      <a:pt x="843543" y="672465"/>
                      <a:pt x="715908" y="695325"/>
                    </a:cubicBezTo>
                    <a:cubicBezTo>
                      <a:pt x="683523" y="701040"/>
                      <a:pt x="652091" y="705802"/>
                      <a:pt x="618753" y="706755"/>
                    </a:cubicBezTo>
                    <a:cubicBezTo>
                      <a:pt x="586368" y="708660"/>
                      <a:pt x="553031" y="708660"/>
                      <a:pt x="520646" y="706755"/>
                    </a:cubicBezTo>
                    <a:cubicBezTo>
                      <a:pt x="454923" y="702945"/>
                      <a:pt x="389201" y="688658"/>
                      <a:pt x="327288" y="661035"/>
                    </a:cubicBezTo>
                    <a:cubicBezTo>
                      <a:pt x="266328" y="633413"/>
                      <a:pt x="210131" y="594360"/>
                      <a:pt x="164411" y="544830"/>
                    </a:cubicBezTo>
                    <a:cubicBezTo>
                      <a:pt x="119643" y="495300"/>
                      <a:pt x="83448" y="438150"/>
                      <a:pt x="58683" y="378142"/>
                    </a:cubicBezTo>
                    <a:cubicBezTo>
                      <a:pt x="46301" y="347663"/>
                      <a:pt x="34871" y="317183"/>
                      <a:pt x="27251" y="285750"/>
                    </a:cubicBezTo>
                    <a:cubicBezTo>
                      <a:pt x="18678" y="254317"/>
                      <a:pt x="12963" y="222885"/>
                      <a:pt x="8201" y="190500"/>
                    </a:cubicBezTo>
                    <a:cubicBezTo>
                      <a:pt x="581" y="127635"/>
                      <a:pt x="-3229" y="63817"/>
                      <a:pt x="3438"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任意多边形: 形状 8"/>
              <p:cNvSpPr/>
              <p:nvPr/>
            </p:nvSpPr>
            <p:spPr>
              <a:xfrm>
                <a:off x="4482366" y="2674619"/>
                <a:ext cx="385860" cy="1231582"/>
              </a:xfrm>
              <a:custGeom>
                <a:avLst/>
                <a:gdLst>
                  <a:gd name="connsiteX0" fmla="*/ 385861 w 385860"/>
                  <a:gd name="connsiteY0" fmla="*/ 0 h 1231582"/>
                  <a:gd name="connsiteX1" fmla="*/ 162976 w 385860"/>
                  <a:gd name="connsiteY1" fmla="*/ 276225 h 1231582"/>
                  <a:gd name="connsiteX2" fmla="*/ 90586 w 385860"/>
                  <a:gd name="connsiteY2" fmla="*/ 434340 h 1231582"/>
                  <a:gd name="connsiteX3" fmla="*/ 57248 w 385860"/>
                  <a:gd name="connsiteY3" fmla="*/ 602933 h 1231582"/>
                  <a:gd name="connsiteX4" fmla="*/ 70583 w 385860"/>
                  <a:gd name="connsiteY4" fmla="*/ 773430 h 1231582"/>
                  <a:gd name="connsiteX5" fmla="*/ 93443 w 385860"/>
                  <a:gd name="connsiteY5" fmla="*/ 857250 h 1231582"/>
                  <a:gd name="connsiteX6" fmla="*/ 109636 w 385860"/>
                  <a:gd name="connsiteY6" fmla="*/ 897255 h 1231582"/>
                  <a:gd name="connsiteX7" fmla="*/ 118208 w 385860"/>
                  <a:gd name="connsiteY7" fmla="*/ 917258 h 1231582"/>
                  <a:gd name="connsiteX8" fmla="*/ 127733 w 385860"/>
                  <a:gd name="connsiteY8" fmla="*/ 937260 h 1231582"/>
                  <a:gd name="connsiteX9" fmla="*/ 327758 w 385860"/>
                  <a:gd name="connsiteY9" fmla="*/ 1231583 h 1231582"/>
                  <a:gd name="connsiteX10" fmla="*/ 88681 w 385860"/>
                  <a:gd name="connsiteY10" fmla="*/ 958215 h 1231582"/>
                  <a:gd name="connsiteX11" fmla="*/ 47723 w 385860"/>
                  <a:gd name="connsiteY11" fmla="*/ 875348 h 1231582"/>
                  <a:gd name="connsiteX12" fmla="*/ 19148 w 385860"/>
                  <a:gd name="connsiteY12" fmla="*/ 786765 h 1231582"/>
                  <a:gd name="connsiteX13" fmla="*/ 1051 w 385860"/>
                  <a:gd name="connsiteY13" fmla="*/ 600075 h 1231582"/>
                  <a:gd name="connsiteX14" fmla="*/ 41056 w 385860"/>
                  <a:gd name="connsiteY14" fmla="*/ 417195 h 1231582"/>
                  <a:gd name="connsiteX15" fmla="*/ 126781 w 385860"/>
                  <a:gd name="connsiteY15" fmla="*/ 253365 h 1231582"/>
                  <a:gd name="connsiteX16" fmla="*/ 385861 w 385860"/>
                  <a:gd name="connsiteY16" fmla="*/ 0 h 123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860" h="1231582">
                    <a:moveTo>
                      <a:pt x="385861" y="0"/>
                    </a:moveTo>
                    <a:cubicBezTo>
                      <a:pt x="298231" y="82868"/>
                      <a:pt x="222031" y="175260"/>
                      <a:pt x="162976" y="276225"/>
                    </a:cubicBezTo>
                    <a:cubicBezTo>
                      <a:pt x="133448" y="326708"/>
                      <a:pt x="108683" y="380047"/>
                      <a:pt x="90586" y="434340"/>
                    </a:cubicBezTo>
                    <a:cubicBezTo>
                      <a:pt x="72488" y="488633"/>
                      <a:pt x="60106" y="545783"/>
                      <a:pt x="57248" y="602933"/>
                    </a:cubicBezTo>
                    <a:cubicBezTo>
                      <a:pt x="52486" y="660083"/>
                      <a:pt x="58201" y="717233"/>
                      <a:pt x="70583" y="773430"/>
                    </a:cubicBezTo>
                    <a:cubicBezTo>
                      <a:pt x="75346" y="802005"/>
                      <a:pt x="84871" y="828675"/>
                      <a:pt x="93443" y="857250"/>
                    </a:cubicBezTo>
                    <a:lnTo>
                      <a:pt x="109636" y="897255"/>
                    </a:lnTo>
                    <a:cubicBezTo>
                      <a:pt x="112493" y="903923"/>
                      <a:pt x="114398" y="910590"/>
                      <a:pt x="118208" y="917258"/>
                    </a:cubicBezTo>
                    <a:lnTo>
                      <a:pt x="127733" y="937260"/>
                    </a:lnTo>
                    <a:cubicBezTo>
                      <a:pt x="178216" y="1042988"/>
                      <a:pt x="249653" y="1139190"/>
                      <a:pt x="327758" y="1231583"/>
                    </a:cubicBezTo>
                    <a:cubicBezTo>
                      <a:pt x="232508" y="1157288"/>
                      <a:pt x="149641" y="1065848"/>
                      <a:pt x="88681" y="958215"/>
                    </a:cubicBezTo>
                    <a:cubicBezTo>
                      <a:pt x="72488" y="932498"/>
                      <a:pt x="61058" y="902970"/>
                      <a:pt x="47723" y="875348"/>
                    </a:cubicBezTo>
                    <a:cubicBezTo>
                      <a:pt x="37246" y="845820"/>
                      <a:pt x="25816" y="817245"/>
                      <a:pt x="19148" y="786765"/>
                    </a:cubicBezTo>
                    <a:cubicBezTo>
                      <a:pt x="3908" y="725805"/>
                      <a:pt x="-2759" y="662940"/>
                      <a:pt x="1051" y="600075"/>
                    </a:cubicBezTo>
                    <a:cubicBezTo>
                      <a:pt x="5813" y="537210"/>
                      <a:pt x="19148" y="475297"/>
                      <a:pt x="41056" y="417195"/>
                    </a:cubicBezTo>
                    <a:cubicBezTo>
                      <a:pt x="62963" y="359093"/>
                      <a:pt x="91538" y="303847"/>
                      <a:pt x="126781" y="253365"/>
                    </a:cubicBezTo>
                    <a:cubicBezTo>
                      <a:pt x="194408" y="151447"/>
                      <a:pt x="282991" y="63818"/>
                      <a:pt x="385861" y="0"/>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任意多边形: 形状 9"/>
              <p:cNvSpPr/>
              <p:nvPr/>
            </p:nvSpPr>
            <p:spPr>
              <a:xfrm>
                <a:off x="4592954" y="3833812"/>
                <a:ext cx="193357" cy="659129"/>
              </a:xfrm>
              <a:custGeom>
                <a:avLst/>
                <a:gdLst>
                  <a:gd name="connsiteX0" fmla="*/ 60008 w 193357"/>
                  <a:gd name="connsiteY0" fmla="*/ 0 h 659129"/>
                  <a:gd name="connsiteX1" fmla="*/ 36195 w 193357"/>
                  <a:gd name="connsiteY1" fmla="*/ 175260 h 659129"/>
                  <a:gd name="connsiteX2" fmla="*/ 44768 w 193357"/>
                  <a:gd name="connsiteY2" fmla="*/ 348615 h 659129"/>
                  <a:gd name="connsiteX3" fmla="*/ 96202 w 193357"/>
                  <a:gd name="connsiteY3" fmla="*/ 512445 h 659129"/>
                  <a:gd name="connsiteX4" fmla="*/ 193358 w 193357"/>
                  <a:gd name="connsiteY4" fmla="*/ 659130 h 659129"/>
                  <a:gd name="connsiteX5" fmla="*/ 70485 w 193357"/>
                  <a:gd name="connsiteY5" fmla="*/ 526733 h 659129"/>
                  <a:gd name="connsiteX6" fmla="*/ 7620 w 193357"/>
                  <a:gd name="connsiteY6" fmla="*/ 354330 h 659129"/>
                  <a:gd name="connsiteX7" fmla="*/ 6667 w 193357"/>
                  <a:gd name="connsiteY7" fmla="*/ 171450 h 659129"/>
                  <a:gd name="connsiteX8" fmla="*/ 60008 w 193357"/>
                  <a:gd name="connsiteY8" fmla="*/ 0 h 65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357" h="659129">
                    <a:moveTo>
                      <a:pt x="60008" y="0"/>
                    </a:moveTo>
                    <a:cubicBezTo>
                      <a:pt x="46673" y="58103"/>
                      <a:pt x="39052" y="117158"/>
                      <a:pt x="36195" y="175260"/>
                    </a:cubicBezTo>
                    <a:cubicBezTo>
                      <a:pt x="33338" y="233363"/>
                      <a:pt x="35243" y="291465"/>
                      <a:pt x="44768" y="348615"/>
                    </a:cubicBezTo>
                    <a:cubicBezTo>
                      <a:pt x="54293" y="405765"/>
                      <a:pt x="71438" y="461010"/>
                      <a:pt x="96202" y="512445"/>
                    </a:cubicBezTo>
                    <a:cubicBezTo>
                      <a:pt x="120968" y="564833"/>
                      <a:pt x="155258" y="612458"/>
                      <a:pt x="193358" y="659130"/>
                    </a:cubicBezTo>
                    <a:cubicBezTo>
                      <a:pt x="144780" y="624840"/>
                      <a:pt x="101918" y="579120"/>
                      <a:pt x="70485" y="526733"/>
                    </a:cubicBezTo>
                    <a:cubicBezTo>
                      <a:pt x="38100" y="474345"/>
                      <a:pt x="17145" y="415290"/>
                      <a:pt x="7620" y="354330"/>
                    </a:cubicBezTo>
                    <a:cubicBezTo>
                      <a:pt x="-2858" y="293370"/>
                      <a:pt x="-1905" y="231458"/>
                      <a:pt x="6667" y="171450"/>
                    </a:cubicBezTo>
                    <a:cubicBezTo>
                      <a:pt x="15240" y="112395"/>
                      <a:pt x="31433" y="53340"/>
                      <a:pt x="60008"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任意多边形: 形状 10"/>
              <p:cNvSpPr/>
              <p:nvPr/>
            </p:nvSpPr>
            <p:spPr>
              <a:xfrm>
                <a:off x="4409845" y="2614612"/>
                <a:ext cx="467907" cy="557212"/>
              </a:xfrm>
              <a:custGeom>
                <a:avLst/>
                <a:gdLst>
                  <a:gd name="connsiteX0" fmla="*/ 467907 w 467907"/>
                  <a:gd name="connsiteY0" fmla="*/ 0 h 557212"/>
                  <a:gd name="connsiteX1" fmla="*/ 306935 w 467907"/>
                  <a:gd name="connsiteY1" fmla="*/ 100965 h 557212"/>
                  <a:gd name="connsiteX2" fmla="*/ 167870 w 467907"/>
                  <a:gd name="connsiteY2" fmla="*/ 225742 h 557212"/>
                  <a:gd name="connsiteX3" fmla="*/ 109767 w 467907"/>
                  <a:gd name="connsiteY3" fmla="*/ 298133 h 557212"/>
                  <a:gd name="connsiteX4" fmla="*/ 62142 w 467907"/>
                  <a:gd name="connsiteY4" fmla="*/ 378142 h 557212"/>
                  <a:gd name="connsiteX5" fmla="*/ 42140 w 467907"/>
                  <a:gd name="connsiteY5" fmla="*/ 421005 h 557212"/>
                  <a:gd name="connsiteX6" fmla="*/ 25947 w 467907"/>
                  <a:gd name="connsiteY6" fmla="*/ 464820 h 557212"/>
                  <a:gd name="connsiteX7" fmla="*/ 230 w 467907"/>
                  <a:gd name="connsiteY7" fmla="*/ 557213 h 557212"/>
                  <a:gd name="connsiteX8" fmla="*/ 7850 w 467907"/>
                  <a:gd name="connsiteY8" fmla="*/ 461010 h 557212"/>
                  <a:gd name="connsiteX9" fmla="*/ 18327 w 467907"/>
                  <a:gd name="connsiteY9" fmla="*/ 413385 h 557212"/>
                  <a:gd name="connsiteX10" fmla="*/ 34520 w 467907"/>
                  <a:gd name="connsiteY10" fmla="*/ 366713 h 557212"/>
                  <a:gd name="connsiteX11" fmla="*/ 79287 w 467907"/>
                  <a:gd name="connsiteY11" fmla="*/ 279083 h 557212"/>
                  <a:gd name="connsiteX12" fmla="*/ 139295 w 467907"/>
                  <a:gd name="connsiteY12" fmla="*/ 200977 h 557212"/>
                  <a:gd name="connsiteX13" fmla="*/ 289790 w 467907"/>
                  <a:gd name="connsiteY13" fmla="*/ 77152 h 557212"/>
                  <a:gd name="connsiteX14" fmla="*/ 467907 w 467907"/>
                  <a:gd name="connsiteY14" fmla="*/ 0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7907" h="557212">
                    <a:moveTo>
                      <a:pt x="467907" y="0"/>
                    </a:moveTo>
                    <a:cubicBezTo>
                      <a:pt x="410757" y="30480"/>
                      <a:pt x="357417" y="63818"/>
                      <a:pt x="306935" y="100965"/>
                    </a:cubicBezTo>
                    <a:cubicBezTo>
                      <a:pt x="256452" y="138113"/>
                      <a:pt x="209780" y="180023"/>
                      <a:pt x="167870" y="225742"/>
                    </a:cubicBezTo>
                    <a:cubicBezTo>
                      <a:pt x="146915" y="248602"/>
                      <a:pt x="127865" y="273367"/>
                      <a:pt x="109767" y="298133"/>
                    </a:cubicBezTo>
                    <a:cubicBezTo>
                      <a:pt x="91670" y="323850"/>
                      <a:pt x="76430" y="350520"/>
                      <a:pt x="62142" y="378142"/>
                    </a:cubicBezTo>
                    <a:cubicBezTo>
                      <a:pt x="54522" y="391478"/>
                      <a:pt x="48807" y="406717"/>
                      <a:pt x="42140" y="421005"/>
                    </a:cubicBezTo>
                    <a:cubicBezTo>
                      <a:pt x="36425" y="435292"/>
                      <a:pt x="29757" y="449580"/>
                      <a:pt x="25947" y="464820"/>
                    </a:cubicBezTo>
                    <a:cubicBezTo>
                      <a:pt x="14517" y="494348"/>
                      <a:pt x="8802" y="525780"/>
                      <a:pt x="230" y="557213"/>
                    </a:cubicBezTo>
                    <a:cubicBezTo>
                      <a:pt x="-723" y="524828"/>
                      <a:pt x="1182" y="492442"/>
                      <a:pt x="7850" y="461010"/>
                    </a:cubicBezTo>
                    <a:cubicBezTo>
                      <a:pt x="10707" y="444817"/>
                      <a:pt x="15470" y="429578"/>
                      <a:pt x="18327" y="413385"/>
                    </a:cubicBezTo>
                    <a:cubicBezTo>
                      <a:pt x="23090" y="398145"/>
                      <a:pt x="27852" y="381953"/>
                      <a:pt x="34520" y="366713"/>
                    </a:cubicBezTo>
                    <a:cubicBezTo>
                      <a:pt x="45950" y="336233"/>
                      <a:pt x="62142" y="306705"/>
                      <a:pt x="79287" y="279083"/>
                    </a:cubicBezTo>
                    <a:cubicBezTo>
                      <a:pt x="96432" y="251460"/>
                      <a:pt x="117387" y="224790"/>
                      <a:pt x="139295" y="200977"/>
                    </a:cubicBezTo>
                    <a:cubicBezTo>
                      <a:pt x="183110" y="152400"/>
                      <a:pt x="234545" y="110490"/>
                      <a:pt x="289790" y="77152"/>
                    </a:cubicBezTo>
                    <a:cubicBezTo>
                      <a:pt x="345987" y="42863"/>
                      <a:pt x="405042" y="15240"/>
                      <a:pt x="467907"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任意多边形: 形状 11"/>
              <p:cNvSpPr/>
              <p:nvPr/>
            </p:nvSpPr>
            <p:spPr>
              <a:xfrm>
                <a:off x="5161597" y="2135606"/>
                <a:ext cx="790574" cy="250405"/>
              </a:xfrm>
              <a:custGeom>
                <a:avLst/>
                <a:gdLst>
                  <a:gd name="connsiteX0" fmla="*/ 790575 w 790574"/>
                  <a:gd name="connsiteY0" fmla="*/ 43713 h 250405"/>
                  <a:gd name="connsiteX1" fmla="*/ 577215 w 790574"/>
                  <a:gd name="connsiteY1" fmla="*/ 29426 h 250405"/>
                  <a:gd name="connsiteX2" fmla="*/ 471487 w 790574"/>
                  <a:gd name="connsiteY2" fmla="*/ 36093 h 250405"/>
                  <a:gd name="connsiteX3" fmla="*/ 367665 w 790574"/>
                  <a:gd name="connsiteY3" fmla="*/ 53238 h 250405"/>
                  <a:gd name="connsiteX4" fmla="*/ 266700 w 790574"/>
                  <a:gd name="connsiteY4" fmla="*/ 81813 h 250405"/>
                  <a:gd name="connsiteX5" fmla="*/ 254317 w 790574"/>
                  <a:gd name="connsiteY5" fmla="*/ 86576 h 250405"/>
                  <a:gd name="connsiteX6" fmla="*/ 241935 w 790574"/>
                  <a:gd name="connsiteY6" fmla="*/ 91338 h 250405"/>
                  <a:gd name="connsiteX7" fmla="*/ 218123 w 790574"/>
                  <a:gd name="connsiteY7" fmla="*/ 101816 h 250405"/>
                  <a:gd name="connsiteX8" fmla="*/ 171450 w 790574"/>
                  <a:gd name="connsiteY8" fmla="*/ 124676 h 250405"/>
                  <a:gd name="connsiteX9" fmla="*/ 125730 w 790574"/>
                  <a:gd name="connsiteY9" fmla="*/ 151346 h 250405"/>
                  <a:gd name="connsiteX10" fmla="*/ 81915 w 790574"/>
                  <a:gd name="connsiteY10" fmla="*/ 181826 h 250405"/>
                  <a:gd name="connsiteX11" fmla="*/ 0 w 790574"/>
                  <a:gd name="connsiteY11" fmla="*/ 250406 h 250405"/>
                  <a:gd name="connsiteX12" fmla="*/ 70485 w 790574"/>
                  <a:gd name="connsiteY12" fmla="*/ 167538 h 250405"/>
                  <a:gd name="connsiteX13" fmla="*/ 111442 w 790574"/>
                  <a:gd name="connsiteY13" fmla="*/ 131343 h 250405"/>
                  <a:gd name="connsiteX14" fmla="*/ 133350 w 790574"/>
                  <a:gd name="connsiteY14" fmla="*/ 115151 h 250405"/>
                  <a:gd name="connsiteX15" fmla="*/ 156210 w 790574"/>
                  <a:gd name="connsiteY15" fmla="*/ 99911 h 250405"/>
                  <a:gd name="connsiteX16" fmla="*/ 359092 w 790574"/>
                  <a:gd name="connsiteY16" fmla="*/ 17043 h 250405"/>
                  <a:gd name="connsiteX17" fmla="*/ 467678 w 790574"/>
                  <a:gd name="connsiteY17" fmla="*/ 1803 h 250405"/>
                  <a:gd name="connsiteX18" fmla="*/ 577215 w 790574"/>
                  <a:gd name="connsiteY18" fmla="*/ 1803 h 250405"/>
                  <a:gd name="connsiteX19" fmla="*/ 790575 w 790574"/>
                  <a:gd name="connsiteY19" fmla="*/ 43713 h 25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0574" h="250405">
                    <a:moveTo>
                      <a:pt x="790575" y="43713"/>
                    </a:moveTo>
                    <a:cubicBezTo>
                      <a:pt x="719137" y="33236"/>
                      <a:pt x="648653" y="29426"/>
                      <a:pt x="577215" y="29426"/>
                    </a:cubicBezTo>
                    <a:cubicBezTo>
                      <a:pt x="541973" y="30378"/>
                      <a:pt x="506730" y="31331"/>
                      <a:pt x="471487" y="36093"/>
                    </a:cubicBezTo>
                    <a:cubicBezTo>
                      <a:pt x="436245" y="39903"/>
                      <a:pt x="401955" y="45618"/>
                      <a:pt x="367665" y="53238"/>
                    </a:cubicBezTo>
                    <a:cubicBezTo>
                      <a:pt x="333375" y="60858"/>
                      <a:pt x="300038" y="70383"/>
                      <a:pt x="266700" y="81813"/>
                    </a:cubicBezTo>
                    <a:lnTo>
                      <a:pt x="254317" y="86576"/>
                    </a:lnTo>
                    <a:lnTo>
                      <a:pt x="241935" y="91338"/>
                    </a:lnTo>
                    <a:cubicBezTo>
                      <a:pt x="234315" y="95148"/>
                      <a:pt x="225742" y="98006"/>
                      <a:pt x="218123" y="101816"/>
                    </a:cubicBezTo>
                    <a:cubicBezTo>
                      <a:pt x="201930" y="109436"/>
                      <a:pt x="186690" y="116103"/>
                      <a:pt x="171450" y="124676"/>
                    </a:cubicBezTo>
                    <a:cubicBezTo>
                      <a:pt x="155257" y="132296"/>
                      <a:pt x="140970" y="141821"/>
                      <a:pt x="125730" y="151346"/>
                    </a:cubicBezTo>
                    <a:cubicBezTo>
                      <a:pt x="111442" y="160871"/>
                      <a:pt x="96202" y="170396"/>
                      <a:pt x="81915" y="181826"/>
                    </a:cubicBezTo>
                    <a:cubicBezTo>
                      <a:pt x="52388" y="201828"/>
                      <a:pt x="26670" y="226593"/>
                      <a:pt x="0" y="250406"/>
                    </a:cubicBezTo>
                    <a:cubicBezTo>
                      <a:pt x="20955" y="220878"/>
                      <a:pt x="43815" y="192303"/>
                      <a:pt x="70485" y="167538"/>
                    </a:cubicBezTo>
                    <a:cubicBezTo>
                      <a:pt x="82867" y="154203"/>
                      <a:pt x="98107" y="143726"/>
                      <a:pt x="111442" y="131343"/>
                    </a:cubicBezTo>
                    <a:cubicBezTo>
                      <a:pt x="119063" y="125628"/>
                      <a:pt x="125730" y="120866"/>
                      <a:pt x="133350" y="115151"/>
                    </a:cubicBezTo>
                    <a:cubicBezTo>
                      <a:pt x="140970" y="109436"/>
                      <a:pt x="148590" y="104673"/>
                      <a:pt x="156210" y="99911"/>
                    </a:cubicBezTo>
                    <a:cubicBezTo>
                      <a:pt x="218123" y="59906"/>
                      <a:pt x="287655" y="33236"/>
                      <a:pt x="359092" y="17043"/>
                    </a:cubicBezTo>
                    <a:cubicBezTo>
                      <a:pt x="395288" y="9423"/>
                      <a:pt x="431482" y="3708"/>
                      <a:pt x="467678" y="1803"/>
                    </a:cubicBezTo>
                    <a:cubicBezTo>
                      <a:pt x="503873" y="-102"/>
                      <a:pt x="541020" y="-1054"/>
                      <a:pt x="577215" y="1803"/>
                    </a:cubicBezTo>
                    <a:cubicBezTo>
                      <a:pt x="651510" y="4661"/>
                      <a:pt x="723900" y="17996"/>
                      <a:pt x="790575" y="43713"/>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任意多边形: 形状 12"/>
              <p:cNvSpPr/>
              <p:nvPr/>
            </p:nvSpPr>
            <p:spPr>
              <a:xfrm>
                <a:off x="6154102" y="4499609"/>
                <a:ext cx="704850" cy="225782"/>
              </a:xfrm>
              <a:custGeom>
                <a:avLst/>
                <a:gdLst>
                  <a:gd name="connsiteX0" fmla="*/ 0 w 704850"/>
                  <a:gd name="connsiteY0" fmla="*/ 182880 h 225782"/>
                  <a:gd name="connsiteX1" fmla="*/ 189547 w 704850"/>
                  <a:gd name="connsiteY1" fmla="*/ 193358 h 225782"/>
                  <a:gd name="connsiteX2" fmla="*/ 375285 w 704850"/>
                  <a:gd name="connsiteY2" fmla="*/ 172403 h 225782"/>
                  <a:gd name="connsiteX3" fmla="*/ 464820 w 704850"/>
                  <a:gd name="connsiteY3" fmla="*/ 146685 h 225782"/>
                  <a:gd name="connsiteX4" fmla="*/ 550545 w 704850"/>
                  <a:gd name="connsiteY4" fmla="*/ 109538 h 225782"/>
                  <a:gd name="connsiteX5" fmla="*/ 591502 w 704850"/>
                  <a:gd name="connsiteY5" fmla="*/ 86678 h 225782"/>
                  <a:gd name="connsiteX6" fmla="*/ 630555 w 704850"/>
                  <a:gd name="connsiteY6" fmla="*/ 60008 h 225782"/>
                  <a:gd name="connsiteX7" fmla="*/ 704850 w 704850"/>
                  <a:gd name="connsiteY7" fmla="*/ 0 h 225782"/>
                  <a:gd name="connsiteX8" fmla="*/ 642938 w 704850"/>
                  <a:gd name="connsiteY8" fmla="*/ 74295 h 225782"/>
                  <a:gd name="connsiteX9" fmla="*/ 606743 w 704850"/>
                  <a:gd name="connsiteY9" fmla="*/ 106680 h 225782"/>
                  <a:gd name="connsiteX10" fmla="*/ 566738 w 704850"/>
                  <a:gd name="connsiteY10" fmla="*/ 135255 h 225782"/>
                  <a:gd name="connsiteX11" fmla="*/ 479107 w 704850"/>
                  <a:gd name="connsiteY11" fmla="*/ 180975 h 225782"/>
                  <a:gd name="connsiteX12" fmla="*/ 384810 w 704850"/>
                  <a:gd name="connsiteY12" fmla="*/ 210503 h 225782"/>
                  <a:gd name="connsiteX13" fmla="*/ 189547 w 704850"/>
                  <a:gd name="connsiteY13" fmla="*/ 223838 h 225782"/>
                  <a:gd name="connsiteX14" fmla="*/ 0 w 704850"/>
                  <a:gd name="connsiteY14" fmla="*/ 182880 h 22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4850" h="225782">
                    <a:moveTo>
                      <a:pt x="0" y="182880"/>
                    </a:moveTo>
                    <a:cubicBezTo>
                      <a:pt x="63817" y="191453"/>
                      <a:pt x="126682" y="194310"/>
                      <a:pt x="189547" y="193358"/>
                    </a:cubicBezTo>
                    <a:cubicBezTo>
                      <a:pt x="252413" y="192405"/>
                      <a:pt x="314325" y="185738"/>
                      <a:pt x="375285" y="172403"/>
                    </a:cubicBezTo>
                    <a:cubicBezTo>
                      <a:pt x="405765" y="165735"/>
                      <a:pt x="435292" y="157163"/>
                      <a:pt x="464820" y="146685"/>
                    </a:cubicBezTo>
                    <a:cubicBezTo>
                      <a:pt x="494347" y="136208"/>
                      <a:pt x="522922" y="123825"/>
                      <a:pt x="550545" y="109538"/>
                    </a:cubicBezTo>
                    <a:cubicBezTo>
                      <a:pt x="564832" y="102870"/>
                      <a:pt x="577215" y="94297"/>
                      <a:pt x="591502" y="86678"/>
                    </a:cubicBezTo>
                    <a:cubicBezTo>
                      <a:pt x="604838" y="78105"/>
                      <a:pt x="618172" y="69533"/>
                      <a:pt x="630555" y="60008"/>
                    </a:cubicBezTo>
                    <a:cubicBezTo>
                      <a:pt x="656272" y="41910"/>
                      <a:pt x="680085" y="20955"/>
                      <a:pt x="704850" y="0"/>
                    </a:cubicBezTo>
                    <a:cubicBezTo>
                      <a:pt x="686752" y="26670"/>
                      <a:pt x="666750" y="52388"/>
                      <a:pt x="642938" y="74295"/>
                    </a:cubicBezTo>
                    <a:cubicBezTo>
                      <a:pt x="631507" y="85725"/>
                      <a:pt x="619125" y="96203"/>
                      <a:pt x="606743" y="106680"/>
                    </a:cubicBezTo>
                    <a:cubicBezTo>
                      <a:pt x="593407" y="116205"/>
                      <a:pt x="581025" y="126683"/>
                      <a:pt x="566738" y="135255"/>
                    </a:cubicBezTo>
                    <a:cubicBezTo>
                      <a:pt x="539115" y="153353"/>
                      <a:pt x="509588" y="167640"/>
                      <a:pt x="479107" y="180975"/>
                    </a:cubicBezTo>
                    <a:cubicBezTo>
                      <a:pt x="448627" y="193358"/>
                      <a:pt x="417195" y="202883"/>
                      <a:pt x="384810" y="210503"/>
                    </a:cubicBezTo>
                    <a:cubicBezTo>
                      <a:pt x="320992" y="224790"/>
                      <a:pt x="254317" y="228600"/>
                      <a:pt x="189547" y="223838"/>
                    </a:cubicBezTo>
                    <a:cubicBezTo>
                      <a:pt x="124777" y="218122"/>
                      <a:pt x="60007" y="206693"/>
                      <a:pt x="0" y="18288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任意多边形: 形状 13"/>
              <p:cNvSpPr/>
              <p:nvPr/>
            </p:nvSpPr>
            <p:spPr>
              <a:xfrm>
                <a:off x="7125652" y="3970972"/>
                <a:ext cx="652462" cy="328260"/>
              </a:xfrm>
              <a:custGeom>
                <a:avLst/>
                <a:gdLst>
                  <a:gd name="connsiteX0" fmla="*/ 0 w 652462"/>
                  <a:gd name="connsiteY0" fmla="*/ 320040 h 328260"/>
                  <a:gd name="connsiteX1" fmla="*/ 188595 w 652462"/>
                  <a:gd name="connsiteY1" fmla="*/ 292418 h 328260"/>
                  <a:gd name="connsiteX2" fmla="*/ 366713 w 652462"/>
                  <a:gd name="connsiteY2" fmla="*/ 234315 h 328260"/>
                  <a:gd name="connsiteX3" fmla="*/ 448628 w 652462"/>
                  <a:gd name="connsiteY3" fmla="*/ 191453 h 328260"/>
                  <a:gd name="connsiteX4" fmla="*/ 524828 w 652462"/>
                  <a:gd name="connsiteY4" fmla="*/ 138113 h 328260"/>
                  <a:gd name="connsiteX5" fmla="*/ 560070 w 652462"/>
                  <a:gd name="connsiteY5" fmla="*/ 107633 h 328260"/>
                  <a:gd name="connsiteX6" fmla="*/ 592455 w 652462"/>
                  <a:gd name="connsiteY6" fmla="*/ 74295 h 328260"/>
                  <a:gd name="connsiteX7" fmla="*/ 652463 w 652462"/>
                  <a:gd name="connsiteY7" fmla="*/ 0 h 328260"/>
                  <a:gd name="connsiteX8" fmla="*/ 606742 w 652462"/>
                  <a:gd name="connsiteY8" fmla="*/ 85725 h 328260"/>
                  <a:gd name="connsiteX9" fmla="*/ 577215 w 652462"/>
                  <a:gd name="connsiteY9" fmla="*/ 124778 h 328260"/>
                  <a:gd name="connsiteX10" fmla="*/ 543878 w 652462"/>
                  <a:gd name="connsiteY10" fmla="*/ 160973 h 328260"/>
                  <a:gd name="connsiteX11" fmla="*/ 467678 w 652462"/>
                  <a:gd name="connsiteY11" fmla="*/ 222885 h 328260"/>
                  <a:gd name="connsiteX12" fmla="*/ 381953 w 652462"/>
                  <a:gd name="connsiteY12" fmla="*/ 270510 h 328260"/>
                  <a:gd name="connsiteX13" fmla="*/ 194310 w 652462"/>
                  <a:gd name="connsiteY13" fmla="*/ 322898 h 328260"/>
                  <a:gd name="connsiteX14" fmla="*/ 0 w 652462"/>
                  <a:gd name="connsiteY14" fmla="*/ 320040 h 32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462" h="328260">
                    <a:moveTo>
                      <a:pt x="0" y="320040"/>
                    </a:moveTo>
                    <a:cubicBezTo>
                      <a:pt x="63817" y="315278"/>
                      <a:pt x="126682" y="305753"/>
                      <a:pt x="188595" y="292418"/>
                    </a:cubicBezTo>
                    <a:cubicBezTo>
                      <a:pt x="249555" y="278130"/>
                      <a:pt x="309563" y="260033"/>
                      <a:pt x="366713" y="234315"/>
                    </a:cubicBezTo>
                    <a:cubicBezTo>
                      <a:pt x="395288" y="221933"/>
                      <a:pt x="422910" y="207645"/>
                      <a:pt x="448628" y="191453"/>
                    </a:cubicBezTo>
                    <a:cubicBezTo>
                      <a:pt x="475297" y="175260"/>
                      <a:pt x="500063" y="157163"/>
                      <a:pt x="524828" y="138113"/>
                    </a:cubicBezTo>
                    <a:cubicBezTo>
                      <a:pt x="537210" y="128588"/>
                      <a:pt x="547688" y="117158"/>
                      <a:pt x="560070" y="107633"/>
                    </a:cubicBezTo>
                    <a:cubicBezTo>
                      <a:pt x="570547" y="96203"/>
                      <a:pt x="582930" y="85725"/>
                      <a:pt x="592455" y="74295"/>
                    </a:cubicBezTo>
                    <a:cubicBezTo>
                      <a:pt x="614363" y="51435"/>
                      <a:pt x="633413" y="25718"/>
                      <a:pt x="652463" y="0"/>
                    </a:cubicBezTo>
                    <a:cubicBezTo>
                      <a:pt x="640080" y="29528"/>
                      <a:pt x="625792" y="59055"/>
                      <a:pt x="606742" y="85725"/>
                    </a:cubicBezTo>
                    <a:cubicBezTo>
                      <a:pt x="598170" y="100013"/>
                      <a:pt x="587692" y="111443"/>
                      <a:pt x="577215" y="124778"/>
                    </a:cubicBezTo>
                    <a:cubicBezTo>
                      <a:pt x="566738" y="137160"/>
                      <a:pt x="555307" y="149543"/>
                      <a:pt x="543878" y="160973"/>
                    </a:cubicBezTo>
                    <a:cubicBezTo>
                      <a:pt x="521017" y="184785"/>
                      <a:pt x="494347" y="204788"/>
                      <a:pt x="467678" y="222885"/>
                    </a:cubicBezTo>
                    <a:cubicBezTo>
                      <a:pt x="440055" y="240983"/>
                      <a:pt x="411480" y="257175"/>
                      <a:pt x="381953" y="270510"/>
                    </a:cubicBezTo>
                    <a:cubicBezTo>
                      <a:pt x="321945" y="297180"/>
                      <a:pt x="258128" y="314325"/>
                      <a:pt x="194310" y="322898"/>
                    </a:cubicBezTo>
                    <a:cubicBezTo>
                      <a:pt x="129540" y="329565"/>
                      <a:pt x="63817" y="331470"/>
                      <a:pt x="0" y="32004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14"/>
              <p:cNvSpPr/>
              <p:nvPr/>
            </p:nvSpPr>
            <p:spPr>
              <a:xfrm>
                <a:off x="7227569" y="2346959"/>
                <a:ext cx="381161" cy="615315"/>
              </a:xfrm>
              <a:custGeom>
                <a:avLst/>
                <a:gdLst>
                  <a:gd name="connsiteX0" fmla="*/ 0 w 381161"/>
                  <a:gd name="connsiteY0" fmla="*/ 0 h 615315"/>
                  <a:gd name="connsiteX1" fmla="*/ 96203 w 381161"/>
                  <a:gd name="connsiteY1" fmla="*/ 24765 h 615315"/>
                  <a:gd name="connsiteX2" fmla="*/ 182880 w 381161"/>
                  <a:gd name="connsiteY2" fmla="*/ 74295 h 615315"/>
                  <a:gd name="connsiteX3" fmla="*/ 256223 w 381161"/>
                  <a:gd name="connsiteY3" fmla="*/ 143828 h 615315"/>
                  <a:gd name="connsiteX4" fmla="*/ 312420 w 381161"/>
                  <a:gd name="connsiteY4" fmla="*/ 227648 h 615315"/>
                  <a:gd name="connsiteX5" fmla="*/ 373380 w 381161"/>
                  <a:gd name="connsiteY5" fmla="*/ 418148 h 615315"/>
                  <a:gd name="connsiteX6" fmla="*/ 375285 w 381161"/>
                  <a:gd name="connsiteY6" fmla="*/ 615315 h 615315"/>
                  <a:gd name="connsiteX7" fmla="*/ 344805 w 381161"/>
                  <a:gd name="connsiteY7" fmla="*/ 423863 h 615315"/>
                  <a:gd name="connsiteX8" fmla="*/ 280035 w 381161"/>
                  <a:gd name="connsiteY8" fmla="*/ 245745 h 615315"/>
                  <a:gd name="connsiteX9" fmla="*/ 229553 w 381161"/>
                  <a:gd name="connsiteY9" fmla="*/ 166688 h 615315"/>
                  <a:gd name="connsiteX10" fmla="*/ 165735 w 381161"/>
                  <a:gd name="connsiteY10" fmla="*/ 98108 h 615315"/>
                  <a:gd name="connsiteX11" fmla="*/ 89535 w 381161"/>
                  <a:gd name="connsiteY11" fmla="*/ 41910 h 615315"/>
                  <a:gd name="connsiteX12" fmla="*/ 0 w 381161"/>
                  <a:gd name="connsiteY12" fmla="*/ 0 h 61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161" h="615315">
                    <a:moveTo>
                      <a:pt x="0" y="0"/>
                    </a:moveTo>
                    <a:cubicBezTo>
                      <a:pt x="33338" y="1905"/>
                      <a:pt x="64770" y="12383"/>
                      <a:pt x="96203" y="24765"/>
                    </a:cubicBezTo>
                    <a:cubicBezTo>
                      <a:pt x="126683" y="38100"/>
                      <a:pt x="156210" y="54293"/>
                      <a:pt x="182880" y="74295"/>
                    </a:cubicBezTo>
                    <a:cubicBezTo>
                      <a:pt x="210503" y="94298"/>
                      <a:pt x="234315" y="118110"/>
                      <a:pt x="256223" y="143828"/>
                    </a:cubicBezTo>
                    <a:cubicBezTo>
                      <a:pt x="278130" y="169545"/>
                      <a:pt x="296228" y="198120"/>
                      <a:pt x="312420" y="227648"/>
                    </a:cubicBezTo>
                    <a:cubicBezTo>
                      <a:pt x="344805" y="286703"/>
                      <a:pt x="362903" y="352425"/>
                      <a:pt x="373380" y="418148"/>
                    </a:cubicBezTo>
                    <a:cubicBezTo>
                      <a:pt x="382905" y="483870"/>
                      <a:pt x="383858" y="550545"/>
                      <a:pt x="375285" y="615315"/>
                    </a:cubicBezTo>
                    <a:cubicBezTo>
                      <a:pt x="367665" y="550545"/>
                      <a:pt x="359093" y="485775"/>
                      <a:pt x="344805" y="423863"/>
                    </a:cubicBezTo>
                    <a:cubicBezTo>
                      <a:pt x="329565" y="361950"/>
                      <a:pt x="309563" y="300990"/>
                      <a:pt x="280035" y="245745"/>
                    </a:cubicBezTo>
                    <a:cubicBezTo>
                      <a:pt x="265748" y="218123"/>
                      <a:pt x="248603" y="191453"/>
                      <a:pt x="229553" y="166688"/>
                    </a:cubicBezTo>
                    <a:cubicBezTo>
                      <a:pt x="210503" y="141923"/>
                      <a:pt x="188595" y="119063"/>
                      <a:pt x="165735" y="98108"/>
                    </a:cubicBezTo>
                    <a:cubicBezTo>
                      <a:pt x="141923" y="77153"/>
                      <a:pt x="116205" y="58103"/>
                      <a:pt x="89535" y="41910"/>
                    </a:cubicBezTo>
                    <a:cubicBezTo>
                      <a:pt x="60008" y="24765"/>
                      <a:pt x="31433" y="11430"/>
                      <a:pt x="0" y="0"/>
                    </a:cubicBezTo>
                    <a:close/>
                  </a:path>
                </a:pathLst>
              </a:custGeom>
              <a:solidFill>
                <a:srgbClr val="72717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8" name="文本框 47"/>
            <p:cNvSpPr txBox="1"/>
            <p:nvPr/>
          </p:nvSpPr>
          <p:spPr>
            <a:xfrm>
              <a:off x="7681" y="4280"/>
              <a:ext cx="4000" cy="243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zh-CN" altLang="en-US" sz="1400" spc="200">
                  <a:solidFill>
                    <a:schemeClr val="tx1"/>
                  </a:solidFill>
                  <a:uFillTx/>
                  <a:latin typeface="汉仪中黑简" panose="02010600000101010101" charset="-122"/>
                  <a:ea typeface="汉仪中黑简" panose="02010600000101010101" charset="-122"/>
                  <a:cs typeface="汉仪中黑简" panose="02010600000101010101" charset="-122"/>
                </a:rPr>
                <a:t>周某父亲因维权困难而心情暴躁，找到并殴打游戏充值平台工作人员，致其重伤被起诉，判处有期徒刑十年</a:t>
              </a:r>
              <a:endParaRPr lang="zh-CN" altLang="en-US" sz="1400" spc="200">
                <a:solidFill>
                  <a:schemeClr val="tx1"/>
                </a:solidFill>
                <a:uFillTx/>
                <a:latin typeface="汉仪中黑简" panose="02010600000101010101" charset="-122"/>
                <a:ea typeface="汉仪中黑简" panose="02010600000101010101" charset="-122"/>
                <a:cs typeface="汉仪中黑简" panose="02010600000101010101" charset="-122"/>
              </a:endParaRPr>
            </a:p>
          </p:txBody>
        </p:sp>
      </p:grpSp>
      <p:grpSp>
        <p:nvGrpSpPr>
          <p:cNvPr id="49" name="组合 2" descr="7b0a202020202274657874626f78223a20227b5c2263617465676f72795f69645c223a31303431302c5c2269645c223a32303334323439347d220a7d0a"/>
          <p:cNvGrpSpPr/>
          <p:nvPr/>
        </p:nvGrpSpPr>
        <p:grpSpPr>
          <a:xfrm>
            <a:off x="8544560" y="2891155"/>
            <a:ext cx="2836545" cy="1449604"/>
            <a:chOff x="5505" y="3319"/>
            <a:chExt cx="8189" cy="4065"/>
          </a:xfrm>
        </p:grpSpPr>
        <p:grpSp>
          <p:nvGrpSpPr>
            <p:cNvPr id="50" name="组合 49"/>
            <p:cNvGrpSpPr/>
            <p:nvPr/>
          </p:nvGrpSpPr>
          <p:grpSpPr>
            <a:xfrm>
              <a:off x="5505" y="3319"/>
              <a:ext cx="8189" cy="4065"/>
              <a:chOff x="3495471" y="2107276"/>
              <a:chExt cx="5200027" cy="2580960"/>
            </a:xfrm>
          </p:grpSpPr>
          <p:sp>
            <p:nvSpPr>
              <p:cNvPr id="51" name="图形 21"/>
              <p:cNvSpPr/>
              <p:nvPr/>
            </p:nvSpPr>
            <p:spPr>
              <a:xfrm>
                <a:off x="3561385" y="2230865"/>
                <a:ext cx="5057900" cy="2401755"/>
              </a:xfrm>
              <a:custGeom>
                <a:avLst/>
                <a:gdLst>
                  <a:gd name="connsiteX0" fmla="*/ 0 w 5057900"/>
                  <a:gd name="connsiteY0" fmla="*/ 0 h 2401755"/>
                  <a:gd name="connsiteX1" fmla="*/ 5057900 w 5057900"/>
                  <a:gd name="connsiteY1" fmla="*/ 0 h 2401755"/>
                  <a:gd name="connsiteX2" fmla="*/ 5057900 w 5057900"/>
                  <a:gd name="connsiteY2" fmla="*/ 2401756 h 2401755"/>
                  <a:gd name="connsiteX3" fmla="*/ 0 w 5057900"/>
                  <a:gd name="connsiteY3" fmla="*/ 2401756 h 2401755"/>
                </a:gdLst>
                <a:ahLst/>
                <a:cxnLst>
                  <a:cxn ang="0">
                    <a:pos x="connsiteX0" y="connsiteY0"/>
                  </a:cxn>
                  <a:cxn ang="0">
                    <a:pos x="connsiteX1" y="connsiteY1"/>
                  </a:cxn>
                  <a:cxn ang="0">
                    <a:pos x="connsiteX2" y="connsiteY2"/>
                  </a:cxn>
                  <a:cxn ang="0">
                    <a:pos x="connsiteX3" y="connsiteY3"/>
                  </a:cxn>
                </a:cxnLst>
                <a:rect l="l" t="t" r="r" b="b"/>
                <a:pathLst>
                  <a:path w="5057900" h="2401755">
                    <a:moveTo>
                      <a:pt x="0" y="0"/>
                    </a:moveTo>
                    <a:lnTo>
                      <a:pt x="5057900" y="0"/>
                    </a:lnTo>
                    <a:lnTo>
                      <a:pt x="5057900" y="2401756"/>
                    </a:lnTo>
                    <a:lnTo>
                      <a:pt x="0" y="2401756"/>
                    </a:lnTo>
                    <a:close/>
                  </a:path>
                </a:pathLst>
              </a:custGeom>
              <a:solidFill>
                <a:srgbClr val="002060"/>
              </a:solidFill>
              <a:ln w="10298" cap="flat">
                <a:noFill/>
                <a:prstDash val="solid"/>
                <a:miter/>
              </a:ln>
            </p:spPr>
          </p:sp>
          <p:sp>
            <p:nvSpPr>
              <p:cNvPr id="52" name="图形 21"/>
              <p:cNvSpPr/>
              <p:nvPr/>
            </p:nvSpPr>
            <p:spPr>
              <a:xfrm>
                <a:off x="3633479" y="2307078"/>
                <a:ext cx="4913712" cy="2249328"/>
              </a:xfrm>
              <a:custGeom>
                <a:avLst/>
                <a:gdLst>
                  <a:gd name="connsiteX0" fmla="*/ 0 w 4913712"/>
                  <a:gd name="connsiteY0" fmla="*/ 0 h 2249328"/>
                  <a:gd name="connsiteX1" fmla="*/ 4913713 w 4913712"/>
                  <a:gd name="connsiteY1" fmla="*/ 0 h 2249328"/>
                  <a:gd name="connsiteX2" fmla="*/ 4913713 w 4913712"/>
                  <a:gd name="connsiteY2" fmla="*/ 2249329 h 2249328"/>
                  <a:gd name="connsiteX3" fmla="*/ 0 w 4913712"/>
                  <a:gd name="connsiteY3" fmla="*/ 2249329 h 2249328"/>
                </a:gdLst>
                <a:ahLst/>
                <a:cxnLst>
                  <a:cxn ang="0">
                    <a:pos x="connsiteX0" y="connsiteY0"/>
                  </a:cxn>
                  <a:cxn ang="0">
                    <a:pos x="connsiteX1" y="connsiteY1"/>
                  </a:cxn>
                  <a:cxn ang="0">
                    <a:pos x="connsiteX2" y="connsiteY2"/>
                  </a:cxn>
                  <a:cxn ang="0">
                    <a:pos x="connsiteX3" y="connsiteY3"/>
                  </a:cxn>
                </a:cxnLst>
                <a:rect l="l" t="t" r="r" b="b"/>
                <a:pathLst>
                  <a:path w="4913712" h="2249328">
                    <a:moveTo>
                      <a:pt x="0" y="0"/>
                    </a:moveTo>
                    <a:lnTo>
                      <a:pt x="4913713" y="0"/>
                    </a:lnTo>
                    <a:lnTo>
                      <a:pt x="4913713" y="2249329"/>
                    </a:lnTo>
                    <a:lnTo>
                      <a:pt x="0" y="2249329"/>
                    </a:lnTo>
                    <a:close/>
                  </a:path>
                </a:pathLst>
              </a:custGeom>
              <a:solidFill>
                <a:srgbClr val="FFFFFF"/>
              </a:solidFill>
              <a:ln w="10298" cap="flat">
                <a:noFill/>
                <a:prstDash val="solid"/>
                <a:miter/>
              </a:ln>
            </p:spPr>
          </p:sp>
          <p:sp>
            <p:nvSpPr>
              <p:cNvPr id="53" name="图形 21"/>
              <p:cNvSpPr/>
              <p:nvPr/>
            </p:nvSpPr>
            <p:spPr>
              <a:xfrm>
                <a:off x="7642928" y="4161951"/>
                <a:ext cx="1052570" cy="526285"/>
              </a:xfrm>
              <a:custGeom>
                <a:avLst/>
                <a:gdLst>
                  <a:gd name="connsiteX0" fmla="*/ 1052570 w 1052570"/>
                  <a:gd name="connsiteY0" fmla="*/ 526285 h 526285"/>
                  <a:gd name="connsiteX1" fmla="*/ 0 w 1052570"/>
                  <a:gd name="connsiteY1" fmla="*/ 526285 h 526285"/>
                  <a:gd name="connsiteX2" fmla="*/ 526285 w 1052570"/>
                  <a:gd name="connsiteY2" fmla="*/ 0 h 526285"/>
                  <a:gd name="connsiteX3" fmla="*/ 1052570 w 1052570"/>
                  <a:gd name="connsiteY3" fmla="*/ 526285 h 526285"/>
                </a:gdLst>
                <a:ahLst/>
                <a:cxnLst>
                  <a:cxn ang="0">
                    <a:pos x="connsiteX0" y="connsiteY0"/>
                  </a:cxn>
                  <a:cxn ang="0">
                    <a:pos x="connsiteX1" y="connsiteY1"/>
                  </a:cxn>
                  <a:cxn ang="0">
                    <a:pos x="connsiteX2" y="connsiteY2"/>
                  </a:cxn>
                  <a:cxn ang="0">
                    <a:pos x="connsiteX3" y="connsiteY3"/>
                  </a:cxn>
                </a:cxnLst>
                <a:rect l="l" t="t" r="r" b="b"/>
                <a:pathLst>
                  <a:path w="1052570" h="526285">
                    <a:moveTo>
                      <a:pt x="1052570" y="526285"/>
                    </a:moveTo>
                    <a:lnTo>
                      <a:pt x="0" y="526285"/>
                    </a:lnTo>
                    <a:cubicBezTo>
                      <a:pt x="0" y="235850"/>
                      <a:pt x="235850" y="0"/>
                      <a:pt x="526285" y="0"/>
                    </a:cubicBezTo>
                    <a:cubicBezTo>
                      <a:pt x="816720" y="0"/>
                      <a:pt x="1052570" y="235850"/>
                      <a:pt x="1052570" y="526285"/>
                    </a:cubicBezTo>
                    <a:close/>
                  </a:path>
                </a:pathLst>
              </a:custGeom>
              <a:solidFill>
                <a:srgbClr val="0088FF"/>
              </a:solidFill>
              <a:ln w="10298" cap="flat">
                <a:noFill/>
                <a:prstDash val="solid"/>
                <a:miter/>
              </a:ln>
            </p:spPr>
          </p:sp>
          <p:sp>
            <p:nvSpPr>
              <p:cNvPr id="54" name="图形 21"/>
              <p:cNvSpPr/>
              <p:nvPr/>
            </p:nvSpPr>
            <p:spPr>
              <a:xfrm>
                <a:off x="7318506" y="4461655"/>
                <a:ext cx="452131" cy="226580"/>
              </a:xfrm>
              <a:custGeom>
                <a:avLst/>
                <a:gdLst>
                  <a:gd name="connsiteX0" fmla="*/ 452132 w 452131"/>
                  <a:gd name="connsiteY0" fmla="*/ 226581 h 226580"/>
                  <a:gd name="connsiteX1" fmla="*/ 0 w 452131"/>
                  <a:gd name="connsiteY1" fmla="*/ 226581 h 226580"/>
                  <a:gd name="connsiteX2" fmla="*/ 226581 w 452131"/>
                  <a:gd name="connsiteY2" fmla="*/ 0 h 226580"/>
                  <a:gd name="connsiteX3" fmla="*/ 452132 w 452131"/>
                  <a:gd name="connsiteY3" fmla="*/ 226581 h 226580"/>
                </a:gdLst>
                <a:ahLst/>
                <a:cxnLst>
                  <a:cxn ang="0">
                    <a:pos x="connsiteX0" y="connsiteY0"/>
                  </a:cxn>
                  <a:cxn ang="0">
                    <a:pos x="connsiteX1" y="connsiteY1"/>
                  </a:cxn>
                  <a:cxn ang="0">
                    <a:pos x="connsiteX2" y="connsiteY2"/>
                  </a:cxn>
                  <a:cxn ang="0">
                    <a:pos x="connsiteX3" y="connsiteY3"/>
                  </a:cxn>
                </a:cxnLst>
                <a:rect l="l" t="t" r="r" b="b"/>
                <a:pathLst>
                  <a:path w="452131" h="226580">
                    <a:moveTo>
                      <a:pt x="452132" y="226581"/>
                    </a:moveTo>
                    <a:lnTo>
                      <a:pt x="0" y="226581"/>
                    </a:lnTo>
                    <a:cubicBezTo>
                      <a:pt x="0" y="101961"/>
                      <a:pt x="100931" y="0"/>
                      <a:pt x="226581" y="0"/>
                    </a:cubicBezTo>
                    <a:cubicBezTo>
                      <a:pt x="350170" y="0"/>
                      <a:pt x="452132" y="101961"/>
                      <a:pt x="452132" y="226581"/>
                    </a:cubicBezTo>
                    <a:close/>
                  </a:path>
                </a:pathLst>
              </a:custGeom>
              <a:solidFill>
                <a:srgbClr val="00D6A2"/>
              </a:solidFill>
              <a:ln w="10298" cap="flat">
                <a:noFill/>
                <a:prstDash val="solid"/>
                <a:miter/>
              </a:ln>
            </p:spPr>
          </p:sp>
          <p:sp>
            <p:nvSpPr>
              <p:cNvPr id="55" name="图形 21"/>
              <p:cNvSpPr/>
              <p:nvPr/>
            </p:nvSpPr>
            <p:spPr>
              <a:xfrm>
                <a:off x="3495471" y="2107276"/>
                <a:ext cx="310003" cy="399605"/>
              </a:xfrm>
              <a:custGeom>
                <a:avLst/>
                <a:gdLst>
                  <a:gd name="connsiteX0" fmla="*/ 310004 w 310003"/>
                  <a:gd name="connsiteY0" fmla="*/ 199803 h 399605"/>
                  <a:gd name="connsiteX1" fmla="*/ 0 w 310003"/>
                  <a:gd name="connsiteY1" fmla="*/ 0 h 399605"/>
                  <a:gd name="connsiteX2" fmla="*/ 0 w 310003"/>
                  <a:gd name="connsiteY2" fmla="*/ 399606 h 399605"/>
                </a:gdLst>
                <a:ahLst/>
                <a:cxnLst>
                  <a:cxn ang="0">
                    <a:pos x="connsiteX0" y="connsiteY0"/>
                  </a:cxn>
                  <a:cxn ang="0">
                    <a:pos x="connsiteX1" y="connsiteY1"/>
                  </a:cxn>
                  <a:cxn ang="0">
                    <a:pos x="connsiteX2" y="connsiteY2"/>
                  </a:cxn>
                </a:cxnLst>
                <a:rect l="l" t="t" r="r" b="b"/>
                <a:pathLst>
                  <a:path w="310003" h="399605">
                    <a:moveTo>
                      <a:pt x="310004" y="199803"/>
                    </a:moveTo>
                    <a:lnTo>
                      <a:pt x="0" y="0"/>
                    </a:lnTo>
                    <a:lnTo>
                      <a:pt x="0" y="399606"/>
                    </a:lnTo>
                    <a:close/>
                  </a:path>
                </a:pathLst>
              </a:custGeom>
              <a:solidFill>
                <a:srgbClr val="00D6A2"/>
              </a:solidFill>
              <a:ln w="10298" cap="flat">
                <a:noFill/>
                <a:prstDash val="solid"/>
                <a:miter/>
              </a:ln>
            </p:spPr>
          </p:sp>
          <p:sp>
            <p:nvSpPr>
              <p:cNvPr id="56" name="图形 21"/>
              <p:cNvSpPr/>
              <p:nvPr/>
            </p:nvSpPr>
            <p:spPr>
              <a:xfrm>
                <a:off x="3817833" y="2136113"/>
                <a:ext cx="264687" cy="341930"/>
              </a:xfrm>
              <a:custGeom>
                <a:avLst/>
                <a:gdLst>
                  <a:gd name="connsiteX0" fmla="*/ 264688 w 264687"/>
                  <a:gd name="connsiteY0" fmla="*/ 170965 h 341930"/>
                  <a:gd name="connsiteX1" fmla="*/ 0 w 264687"/>
                  <a:gd name="connsiteY1" fmla="*/ 0 h 341930"/>
                  <a:gd name="connsiteX2" fmla="*/ 0 w 264687"/>
                  <a:gd name="connsiteY2" fmla="*/ 341931 h 341930"/>
                </a:gdLst>
                <a:ahLst/>
                <a:cxnLst>
                  <a:cxn ang="0">
                    <a:pos x="connsiteX0" y="connsiteY0"/>
                  </a:cxn>
                  <a:cxn ang="0">
                    <a:pos x="connsiteX1" y="connsiteY1"/>
                  </a:cxn>
                  <a:cxn ang="0">
                    <a:pos x="connsiteX2" y="connsiteY2"/>
                  </a:cxn>
                </a:cxnLst>
                <a:rect l="l" t="t" r="r" b="b"/>
                <a:pathLst>
                  <a:path w="264687" h="341930">
                    <a:moveTo>
                      <a:pt x="264688" y="170965"/>
                    </a:moveTo>
                    <a:lnTo>
                      <a:pt x="0" y="0"/>
                    </a:lnTo>
                    <a:lnTo>
                      <a:pt x="0" y="341931"/>
                    </a:lnTo>
                    <a:close/>
                  </a:path>
                </a:pathLst>
              </a:custGeom>
              <a:solidFill>
                <a:srgbClr val="00D6A2"/>
              </a:solidFill>
              <a:ln w="10298" cap="flat">
                <a:noFill/>
                <a:prstDash val="solid"/>
                <a:miter/>
              </a:ln>
            </p:spPr>
          </p:sp>
          <p:sp>
            <p:nvSpPr>
              <p:cNvPr id="57" name="图形 21"/>
              <p:cNvSpPr/>
              <p:nvPr/>
            </p:nvSpPr>
            <p:spPr>
              <a:xfrm>
                <a:off x="4101059" y="2200998"/>
                <a:ext cx="163756" cy="212161"/>
              </a:xfrm>
              <a:custGeom>
                <a:avLst/>
                <a:gdLst>
                  <a:gd name="connsiteX0" fmla="*/ 163756 w 163756"/>
                  <a:gd name="connsiteY0" fmla="*/ 106081 h 212161"/>
                  <a:gd name="connsiteX1" fmla="*/ 0 w 163756"/>
                  <a:gd name="connsiteY1" fmla="*/ 0 h 212161"/>
                  <a:gd name="connsiteX2" fmla="*/ 0 w 163756"/>
                  <a:gd name="connsiteY2" fmla="*/ 212162 h 212161"/>
                </a:gdLst>
                <a:ahLst/>
                <a:cxnLst>
                  <a:cxn ang="0">
                    <a:pos x="connsiteX0" y="connsiteY0"/>
                  </a:cxn>
                  <a:cxn ang="0">
                    <a:pos x="connsiteX1" y="connsiteY1"/>
                  </a:cxn>
                  <a:cxn ang="0">
                    <a:pos x="connsiteX2" y="connsiteY2"/>
                  </a:cxn>
                </a:cxnLst>
                <a:rect l="l" t="t" r="r" b="b"/>
                <a:pathLst>
                  <a:path w="163756" h="212161">
                    <a:moveTo>
                      <a:pt x="163756" y="106081"/>
                    </a:moveTo>
                    <a:lnTo>
                      <a:pt x="0" y="0"/>
                    </a:lnTo>
                    <a:lnTo>
                      <a:pt x="0" y="212162"/>
                    </a:lnTo>
                    <a:close/>
                  </a:path>
                </a:pathLst>
              </a:custGeom>
              <a:solidFill>
                <a:srgbClr val="00D6A2"/>
              </a:solidFill>
              <a:ln w="10298" cap="flat">
                <a:noFill/>
                <a:prstDash val="solid"/>
                <a:miter/>
              </a:ln>
            </p:spPr>
          </p:sp>
          <p:sp>
            <p:nvSpPr>
              <p:cNvPr id="58" name="图形 21"/>
              <p:cNvSpPr/>
              <p:nvPr/>
            </p:nvSpPr>
            <p:spPr>
              <a:xfrm>
                <a:off x="8547191" y="4073378"/>
                <a:ext cx="10299" cy="513926"/>
              </a:xfrm>
              <a:custGeom>
                <a:avLst/>
                <a:gdLst>
                  <a:gd name="connsiteX0" fmla="*/ 0 w 10299"/>
                  <a:gd name="connsiteY0" fmla="*/ 0 h 513926"/>
                  <a:gd name="connsiteX1" fmla="*/ 0 w 10299"/>
                  <a:gd name="connsiteY1" fmla="*/ 513926 h 513926"/>
                </a:gdLst>
                <a:ahLst/>
                <a:cxnLst>
                  <a:cxn ang="0">
                    <a:pos x="connsiteX0" y="connsiteY0"/>
                  </a:cxn>
                  <a:cxn ang="0">
                    <a:pos x="connsiteX1" y="connsiteY1"/>
                  </a:cxn>
                </a:cxnLst>
                <a:rect l="l" t="t" r="r" b="b"/>
                <a:pathLst>
                  <a:path w="10299" h="513926">
                    <a:moveTo>
                      <a:pt x="0" y="0"/>
                    </a:moveTo>
                    <a:lnTo>
                      <a:pt x="0" y="513926"/>
                    </a:lnTo>
                  </a:path>
                </a:pathLst>
              </a:custGeom>
              <a:ln w="51492" cap="flat">
                <a:solidFill>
                  <a:srgbClr val="FFC800"/>
                </a:solidFill>
                <a:prstDash val="solid"/>
                <a:miter/>
              </a:ln>
            </p:spPr>
          </p:sp>
          <p:sp>
            <p:nvSpPr>
              <p:cNvPr id="59" name="图形 21"/>
              <p:cNvSpPr/>
              <p:nvPr/>
            </p:nvSpPr>
            <p:spPr>
              <a:xfrm>
                <a:off x="8439050" y="4220656"/>
                <a:ext cx="10299" cy="366648"/>
              </a:xfrm>
              <a:custGeom>
                <a:avLst/>
                <a:gdLst>
                  <a:gd name="connsiteX0" fmla="*/ 0 w 10299"/>
                  <a:gd name="connsiteY0" fmla="*/ 0 h 366648"/>
                  <a:gd name="connsiteX1" fmla="*/ 0 w 10299"/>
                  <a:gd name="connsiteY1" fmla="*/ 366649 h 366648"/>
                </a:gdLst>
                <a:ahLst/>
                <a:cxnLst>
                  <a:cxn ang="0">
                    <a:pos x="connsiteX0" y="connsiteY0"/>
                  </a:cxn>
                  <a:cxn ang="0">
                    <a:pos x="connsiteX1" y="connsiteY1"/>
                  </a:cxn>
                </a:cxnLst>
                <a:rect l="l" t="t" r="r" b="b"/>
                <a:pathLst>
                  <a:path w="10299" h="366648">
                    <a:moveTo>
                      <a:pt x="0" y="0"/>
                    </a:moveTo>
                    <a:lnTo>
                      <a:pt x="0" y="366649"/>
                    </a:lnTo>
                  </a:path>
                </a:pathLst>
              </a:custGeom>
              <a:ln w="51492" cap="flat">
                <a:solidFill>
                  <a:srgbClr val="FFC800"/>
                </a:solidFill>
                <a:prstDash val="solid"/>
                <a:miter/>
              </a:ln>
            </p:spPr>
          </p:sp>
          <p:sp>
            <p:nvSpPr>
              <p:cNvPr id="60" name="图形 21"/>
              <p:cNvSpPr/>
              <p:nvPr/>
            </p:nvSpPr>
            <p:spPr>
              <a:xfrm>
                <a:off x="8330910" y="4330856"/>
                <a:ext cx="10299" cy="256448"/>
              </a:xfrm>
              <a:custGeom>
                <a:avLst/>
                <a:gdLst>
                  <a:gd name="connsiteX0" fmla="*/ 0 w 10299"/>
                  <a:gd name="connsiteY0" fmla="*/ 0 h 256448"/>
                  <a:gd name="connsiteX1" fmla="*/ 0 w 10299"/>
                  <a:gd name="connsiteY1" fmla="*/ 256448 h 256448"/>
                </a:gdLst>
                <a:ahLst/>
                <a:cxnLst>
                  <a:cxn ang="0">
                    <a:pos x="connsiteX0" y="connsiteY0"/>
                  </a:cxn>
                  <a:cxn ang="0">
                    <a:pos x="connsiteX1" y="connsiteY1"/>
                  </a:cxn>
                </a:cxnLst>
                <a:rect l="l" t="t" r="r" b="b"/>
                <a:pathLst>
                  <a:path w="10299" h="256448">
                    <a:moveTo>
                      <a:pt x="0" y="0"/>
                    </a:moveTo>
                    <a:lnTo>
                      <a:pt x="0" y="256448"/>
                    </a:lnTo>
                  </a:path>
                </a:pathLst>
              </a:custGeom>
              <a:ln w="51492" cap="flat">
                <a:solidFill>
                  <a:srgbClr val="FFC800"/>
                </a:solidFill>
                <a:prstDash val="solid"/>
                <a:miter/>
              </a:ln>
            </p:spPr>
          </p:sp>
          <p:sp>
            <p:nvSpPr>
              <p:cNvPr id="61" name="图形 21"/>
              <p:cNvSpPr/>
              <p:nvPr/>
            </p:nvSpPr>
            <p:spPr>
              <a:xfrm>
                <a:off x="8096090" y="4559497"/>
                <a:ext cx="159636" cy="10299"/>
              </a:xfrm>
              <a:custGeom>
                <a:avLst/>
                <a:gdLst>
                  <a:gd name="connsiteX0" fmla="*/ 0 w 159636"/>
                  <a:gd name="connsiteY0" fmla="*/ 0 h 10299"/>
                  <a:gd name="connsiteX1" fmla="*/ 159637 w 159636"/>
                  <a:gd name="connsiteY1" fmla="*/ 0 h 10299"/>
                </a:gdLst>
                <a:ahLst/>
                <a:cxnLst>
                  <a:cxn ang="0">
                    <a:pos x="connsiteX0" y="connsiteY0"/>
                  </a:cxn>
                  <a:cxn ang="0">
                    <a:pos x="connsiteX1" y="connsiteY1"/>
                  </a:cxn>
                </a:cxnLst>
                <a:rect l="l" t="t" r="r" b="b"/>
                <a:pathLst>
                  <a:path w="159636" h="10299">
                    <a:moveTo>
                      <a:pt x="0" y="0"/>
                    </a:moveTo>
                    <a:lnTo>
                      <a:pt x="159637" y="0"/>
                    </a:lnTo>
                  </a:path>
                </a:pathLst>
              </a:custGeom>
              <a:ln w="51492" cap="flat">
                <a:solidFill>
                  <a:srgbClr val="FFC800"/>
                </a:solidFill>
                <a:prstDash val="solid"/>
                <a:miter/>
              </a:ln>
            </p:spPr>
          </p:sp>
          <p:sp>
            <p:nvSpPr>
              <p:cNvPr id="62" name="图形 21"/>
              <p:cNvSpPr/>
              <p:nvPr/>
            </p:nvSpPr>
            <p:spPr>
              <a:xfrm>
                <a:off x="3599492" y="2340036"/>
                <a:ext cx="333691" cy="333691"/>
              </a:xfrm>
              <a:custGeom>
                <a:avLst/>
                <a:gdLst>
                  <a:gd name="connsiteX0" fmla="*/ 333692 w 333691"/>
                  <a:gd name="connsiteY0" fmla="*/ 166846 h 333691"/>
                  <a:gd name="connsiteX1" fmla="*/ 166846 w 333691"/>
                  <a:gd name="connsiteY1" fmla="*/ 333692 h 333691"/>
                  <a:gd name="connsiteX2" fmla="*/ 0 w 333691"/>
                  <a:gd name="connsiteY2" fmla="*/ 166846 h 333691"/>
                  <a:gd name="connsiteX3" fmla="*/ 166846 w 333691"/>
                  <a:gd name="connsiteY3" fmla="*/ 0 h 333691"/>
                  <a:gd name="connsiteX4" fmla="*/ 333692 w 333691"/>
                  <a:gd name="connsiteY4" fmla="*/ 166846 h 33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91" h="333691">
                    <a:moveTo>
                      <a:pt x="333692" y="166846"/>
                    </a:moveTo>
                    <a:cubicBezTo>
                      <a:pt x="333692" y="258992"/>
                      <a:pt x="258992" y="333692"/>
                      <a:pt x="166846" y="333692"/>
                    </a:cubicBezTo>
                    <a:cubicBezTo>
                      <a:pt x="74699" y="333692"/>
                      <a:pt x="0" y="258992"/>
                      <a:pt x="0" y="166846"/>
                    </a:cubicBezTo>
                    <a:cubicBezTo>
                      <a:pt x="0" y="74699"/>
                      <a:pt x="74699" y="0"/>
                      <a:pt x="166846" y="0"/>
                    </a:cubicBezTo>
                    <a:cubicBezTo>
                      <a:pt x="258992" y="0"/>
                      <a:pt x="333692" y="74699"/>
                      <a:pt x="333692" y="166846"/>
                    </a:cubicBezTo>
                    <a:close/>
                  </a:path>
                </a:pathLst>
              </a:custGeom>
              <a:noFill/>
              <a:ln w="41193" cap="flat">
                <a:solidFill>
                  <a:srgbClr val="FFC800"/>
                </a:solidFill>
                <a:prstDash val="solid"/>
                <a:miter/>
              </a:ln>
            </p:spPr>
          </p:sp>
          <p:sp>
            <p:nvSpPr>
              <p:cNvPr id="63" name="图形 21"/>
              <p:cNvSpPr/>
              <p:nvPr/>
            </p:nvSpPr>
            <p:spPr>
              <a:xfrm>
                <a:off x="3712782" y="2732432"/>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64" name="图形 21"/>
              <p:cNvSpPr/>
              <p:nvPr/>
            </p:nvSpPr>
            <p:spPr>
              <a:xfrm>
                <a:off x="3712782" y="2453326"/>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65" name="图形 21"/>
              <p:cNvSpPr/>
              <p:nvPr/>
            </p:nvSpPr>
            <p:spPr>
              <a:xfrm>
                <a:off x="3510919" y="4421489"/>
                <a:ext cx="755955" cy="10299"/>
              </a:xfrm>
              <a:custGeom>
                <a:avLst/>
                <a:gdLst>
                  <a:gd name="connsiteX0" fmla="*/ 0 w 755955"/>
                  <a:gd name="connsiteY0" fmla="*/ 0 h 10299"/>
                  <a:gd name="connsiteX1" fmla="*/ 755956 w 755955"/>
                  <a:gd name="connsiteY1" fmla="*/ 0 h 10299"/>
                </a:gdLst>
                <a:ahLst/>
                <a:cxnLst>
                  <a:cxn ang="0">
                    <a:pos x="connsiteX0" y="connsiteY0"/>
                  </a:cxn>
                  <a:cxn ang="0">
                    <a:pos x="connsiteX1" y="connsiteY1"/>
                  </a:cxn>
                </a:cxnLst>
                <a:rect l="l" t="t" r="r" b="b"/>
                <a:pathLst>
                  <a:path w="755955" h="10299">
                    <a:moveTo>
                      <a:pt x="0" y="0"/>
                    </a:moveTo>
                    <a:lnTo>
                      <a:pt x="755956" y="0"/>
                    </a:lnTo>
                  </a:path>
                </a:pathLst>
              </a:custGeom>
              <a:ln w="51492" cap="flat">
                <a:solidFill>
                  <a:srgbClr val="0088FF"/>
                </a:solidFill>
                <a:prstDash val="solid"/>
                <a:miter/>
              </a:ln>
            </p:spPr>
          </p:sp>
          <p:sp>
            <p:nvSpPr>
              <p:cNvPr id="66" name="图形 21"/>
              <p:cNvSpPr/>
              <p:nvPr/>
            </p:nvSpPr>
            <p:spPr>
              <a:xfrm>
                <a:off x="3510919" y="4534779"/>
                <a:ext cx="1221476" cy="10299"/>
              </a:xfrm>
              <a:custGeom>
                <a:avLst/>
                <a:gdLst>
                  <a:gd name="connsiteX0" fmla="*/ 0 w 1221476"/>
                  <a:gd name="connsiteY0" fmla="*/ 0 h 10299"/>
                  <a:gd name="connsiteX1" fmla="*/ 1221476 w 1221476"/>
                  <a:gd name="connsiteY1" fmla="*/ 0 h 10299"/>
                </a:gdLst>
                <a:ahLst/>
                <a:cxnLst>
                  <a:cxn ang="0">
                    <a:pos x="connsiteX0" y="connsiteY0"/>
                  </a:cxn>
                  <a:cxn ang="0">
                    <a:pos x="connsiteX1" y="connsiteY1"/>
                  </a:cxn>
                </a:cxnLst>
                <a:rect l="l" t="t" r="r" b="b"/>
                <a:pathLst>
                  <a:path w="1221476" h="10299">
                    <a:moveTo>
                      <a:pt x="0" y="0"/>
                    </a:moveTo>
                    <a:lnTo>
                      <a:pt x="1221476" y="0"/>
                    </a:lnTo>
                  </a:path>
                </a:pathLst>
              </a:custGeom>
              <a:ln w="72088" cap="flat">
                <a:solidFill>
                  <a:srgbClr val="0088FF"/>
                </a:solidFill>
                <a:prstDash val="solid"/>
                <a:miter/>
              </a:ln>
            </p:spPr>
          </p:sp>
          <p:sp>
            <p:nvSpPr>
              <p:cNvPr id="67" name="图形 21"/>
              <p:cNvSpPr/>
              <p:nvPr/>
            </p:nvSpPr>
            <p:spPr>
              <a:xfrm>
                <a:off x="8286623" y="2194818"/>
                <a:ext cx="363559" cy="288375"/>
              </a:xfrm>
              <a:custGeom>
                <a:avLst/>
                <a:gdLst>
                  <a:gd name="connsiteX0" fmla="*/ 0 w 363559"/>
                  <a:gd name="connsiteY0" fmla="*/ 0 h 288375"/>
                  <a:gd name="connsiteX1" fmla="*/ 363559 w 363559"/>
                  <a:gd name="connsiteY1" fmla="*/ 0 h 288375"/>
                  <a:gd name="connsiteX2" fmla="*/ 363559 w 363559"/>
                  <a:gd name="connsiteY2" fmla="*/ 288375 h 288375"/>
                  <a:gd name="connsiteX3" fmla="*/ 0 w 363559"/>
                  <a:gd name="connsiteY3" fmla="*/ 288375 h 288375"/>
                </a:gdLst>
                <a:ahLst/>
                <a:cxnLst>
                  <a:cxn ang="0">
                    <a:pos x="connsiteX0" y="connsiteY0"/>
                  </a:cxn>
                  <a:cxn ang="0">
                    <a:pos x="connsiteX1" y="connsiteY1"/>
                  </a:cxn>
                  <a:cxn ang="0">
                    <a:pos x="connsiteX2" y="connsiteY2"/>
                  </a:cxn>
                  <a:cxn ang="0">
                    <a:pos x="connsiteX3" y="connsiteY3"/>
                  </a:cxn>
                </a:cxnLst>
                <a:rect l="l" t="t" r="r" b="b"/>
                <a:pathLst>
                  <a:path w="363559" h="288375">
                    <a:moveTo>
                      <a:pt x="0" y="0"/>
                    </a:moveTo>
                    <a:lnTo>
                      <a:pt x="363559" y="0"/>
                    </a:lnTo>
                    <a:lnTo>
                      <a:pt x="363559" y="288375"/>
                    </a:lnTo>
                    <a:lnTo>
                      <a:pt x="0" y="288375"/>
                    </a:lnTo>
                    <a:close/>
                  </a:path>
                </a:pathLst>
              </a:custGeom>
              <a:noFill/>
              <a:ln w="72088" cap="flat">
                <a:solidFill>
                  <a:srgbClr val="0088FF"/>
                </a:solidFill>
                <a:prstDash val="solid"/>
                <a:miter/>
              </a:ln>
            </p:spPr>
          </p:sp>
          <p:sp>
            <p:nvSpPr>
              <p:cNvPr id="68" name="图形 21"/>
              <p:cNvSpPr/>
              <p:nvPr/>
            </p:nvSpPr>
            <p:spPr>
              <a:xfrm>
                <a:off x="4797280" y="4494612"/>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C800"/>
              </a:solidFill>
              <a:ln w="10298" cap="flat">
                <a:noFill/>
                <a:prstDash val="solid"/>
                <a:miter/>
              </a:ln>
            </p:spPr>
          </p:sp>
          <p:sp>
            <p:nvSpPr>
              <p:cNvPr id="69" name="图形 21"/>
              <p:cNvSpPr/>
              <p:nvPr/>
            </p:nvSpPr>
            <p:spPr>
              <a:xfrm>
                <a:off x="8176423" y="4403980"/>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FFFF"/>
              </a:solidFill>
              <a:ln w="10298" cap="flat">
                <a:noFill/>
                <a:prstDash val="solid"/>
                <a:miter/>
              </a:ln>
            </p:spPr>
          </p:sp>
          <p:sp>
            <p:nvSpPr>
              <p:cNvPr id="70" name="图形 21"/>
              <p:cNvSpPr/>
              <p:nvPr/>
            </p:nvSpPr>
            <p:spPr>
              <a:xfrm>
                <a:off x="8521443" y="3990985"/>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71" name="图形 21"/>
              <p:cNvSpPr/>
              <p:nvPr/>
            </p:nvSpPr>
            <p:spPr>
              <a:xfrm>
                <a:off x="8413303" y="4133113"/>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72" name="图形 21"/>
              <p:cNvSpPr/>
              <p:nvPr/>
            </p:nvSpPr>
            <p:spPr>
              <a:xfrm>
                <a:off x="8305162" y="4269062"/>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FFFF"/>
              </a:solidFill>
              <a:ln w="10298" cap="flat">
                <a:noFill/>
                <a:prstDash val="solid"/>
                <a:miter/>
              </a:ln>
            </p:spPr>
          </p:sp>
        </p:grpSp>
        <p:sp>
          <p:nvSpPr>
            <p:cNvPr id="73" name="文本框 72" descr="7b0a20202020227461726765744d6f64756c65223a20226b6f6e6c696e65666f6e7473220a7d0a"/>
            <p:cNvSpPr txBox="1"/>
            <p:nvPr/>
          </p:nvSpPr>
          <p:spPr>
            <a:xfrm>
              <a:off x="6383" y="4322"/>
              <a:ext cx="6415" cy="2050"/>
            </a:xfrm>
            <a:prstGeom prst="rect">
              <a:avLst/>
            </a:prstGeom>
            <a:noFill/>
          </p:spPr>
          <p:txBody>
            <a:bodyPr wrap="square" rtlCol="0">
              <a:spAutoFit/>
            </a:bodyPr>
            <a:lstStyle/>
            <a:p>
              <a:pPr marL="0" algn="l" rtl="0" eaLnBrk="1" fontAlgn="auto" latinLnBrk="0" hangingPunct="1">
                <a:lnSpc>
                  <a:spcPct val="130000"/>
                </a:lnSpc>
              </a:pPr>
              <a:r>
                <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rPr>
                <a:t>民事诉讼</a:t>
              </a:r>
              <a:endPar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endParaRPr>
            </a:p>
          </p:txBody>
        </p:sp>
      </p:grpSp>
      <p:grpSp>
        <p:nvGrpSpPr>
          <p:cNvPr id="74" name="组合 2" descr="7b0a202020202274657874626f78223a20227b5c2263617465676f72795f69645c223a31303431302c5c2269645c223a32303334323439347d220a7d0a"/>
          <p:cNvGrpSpPr/>
          <p:nvPr/>
        </p:nvGrpSpPr>
        <p:grpSpPr>
          <a:xfrm>
            <a:off x="8528050" y="1137285"/>
            <a:ext cx="2836545" cy="1449604"/>
            <a:chOff x="5505" y="3319"/>
            <a:chExt cx="8189" cy="4065"/>
          </a:xfrm>
        </p:grpSpPr>
        <p:grpSp>
          <p:nvGrpSpPr>
            <p:cNvPr id="75" name="组合 74"/>
            <p:cNvGrpSpPr/>
            <p:nvPr/>
          </p:nvGrpSpPr>
          <p:grpSpPr>
            <a:xfrm>
              <a:off x="5505" y="3319"/>
              <a:ext cx="8189" cy="4065"/>
              <a:chOff x="3495471" y="2107276"/>
              <a:chExt cx="5200027" cy="2580960"/>
            </a:xfrm>
          </p:grpSpPr>
          <p:sp>
            <p:nvSpPr>
              <p:cNvPr id="76" name="图形 21"/>
              <p:cNvSpPr/>
              <p:nvPr/>
            </p:nvSpPr>
            <p:spPr>
              <a:xfrm>
                <a:off x="3561385" y="2230865"/>
                <a:ext cx="5057900" cy="2401755"/>
              </a:xfrm>
              <a:custGeom>
                <a:avLst/>
                <a:gdLst>
                  <a:gd name="connsiteX0" fmla="*/ 0 w 5057900"/>
                  <a:gd name="connsiteY0" fmla="*/ 0 h 2401755"/>
                  <a:gd name="connsiteX1" fmla="*/ 5057900 w 5057900"/>
                  <a:gd name="connsiteY1" fmla="*/ 0 h 2401755"/>
                  <a:gd name="connsiteX2" fmla="*/ 5057900 w 5057900"/>
                  <a:gd name="connsiteY2" fmla="*/ 2401756 h 2401755"/>
                  <a:gd name="connsiteX3" fmla="*/ 0 w 5057900"/>
                  <a:gd name="connsiteY3" fmla="*/ 2401756 h 2401755"/>
                </a:gdLst>
                <a:ahLst/>
                <a:cxnLst>
                  <a:cxn ang="0">
                    <a:pos x="connsiteX0" y="connsiteY0"/>
                  </a:cxn>
                  <a:cxn ang="0">
                    <a:pos x="connsiteX1" y="connsiteY1"/>
                  </a:cxn>
                  <a:cxn ang="0">
                    <a:pos x="connsiteX2" y="connsiteY2"/>
                  </a:cxn>
                  <a:cxn ang="0">
                    <a:pos x="connsiteX3" y="connsiteY3"/>
                  </a:cxn>
                </a:cxnLst>
                <a:rect l="l" t="t" r="r" b="b"/>
                <a:pathLst>
                  <a:path w="5057900" h="2401755">
                    <a:moveTo>
                      <a:pt x="0" y="0"/>
                    </a:moveTo>
                    <a:lnTo>
                      <a:pt x="5057900" y="0"/>
                    </a:lnTo>
                    <a:lnTo>
                      <a:pt x="5057900" y="2401756"/>
                    </a:lnTo>
                    <a:lnTo>
                      <a:pt x="0" y="2401756"/>
                    </a:lnTo>
                    <a:close/>
                  </a:path>
                </a:pathLst>
              </a:custGeom>
              <a:solidFill>
                <a:srgbClr val="002060"/>
              </a:solidFill>
              <a:ln w="10298" cap="flat">
                <a:noFill/>
                <a:prstDash val="solid"/>
                <a:miter/>
              </a:ln>
            </p:spPr>
          </p:sp>
          <p:sp>
            <p:nvSpPr>
              <p:cNvPr id="77" name="图形 21"/>
              <p:cNvSpPr/>
              <p:nvPr/>
            </p:nvSpPr>
            <p:spPr>
              <a:xfrm>
                <a:off x="3633479" y="2307078"/>
                <a:ext cx="4913712" cy="2249328"/>
              </a:xfrm>
              <a:custGeom>
                <a:avLst/>
                <a:gdLst>
                  <a:gd name="connsiteX0" fmla="*/ 0 w 4913712"/>
                  <a:gd name="connsiteY0" fmla="*/ 0 h 2249328"/>
                  <a:gd name="connsiteX1" fmla="*/ 4913713 w 4913712"/>
                  <a:gd name="connsiteY1" fmla="*/ 0 h 2249328"/>
                  <a:gd name="connsiteX2" fmla="*/ 4913713 w 4913712"/>
                  <a:gd name="connsiteY2" fmla="*/ 2249329 h 2249328"/>
                  <a:gd name="connsiteX3" fmla="*/ 0 w 4913712"/>
                  <a:gd name="connsiteY3" fmla="*/ 2249329 h 2249328"/>
                </a:gdLst>
                <a:ahLst/>
                <a:cxnLst>
                  <a:cxn ang="0">
                    <a:pos x="connsiteX0" y="connsiteY0"/>
                  </a:cxn>
                  <a:cxn ang="0">
                    <a:pos x="connsiteX1" y="connsiteY1"/>
                  </a:cxn>
                  <a:cxn ang="0">
                    <a:pos x="connsiteX2" y="connsiteY2"/>
                  </a:cxn>
                  <a:cxn ang="0">
                    <a:pos x="connsiteX3" y="connsiteY3"/>
                  </a:cxn>
                </a:cxnLst>
                <a:rect l="l" t="t" r="r" b="b"/>
                <a:pathLst>
                  <a:path w="4913712" h="2249328">
                    <a:moveTo>
                      <a:pt x="0" y="0"/>
                    </a:moveTo>
                    <a:lnTo>
                      <a:pt x="4913713" y="0"/>
                    </a:lnTo>
                    <a:lnTo>
                      <a:pt x="4913713" y="2249329"/>
                    </a:lnTo>
                    <a:lnTo>
                      <a:pt x="0" y="2249329"/>
                    </a:lnTo>
                    <a:close/>
                  </a:path>
                </a:pathLst>
              </a:custGeom>
              <a:solidFill>
                <a:srgbClr val="FFFFFF"/>
              </a:solidFill>
              <a:ln w="10298" cap="flat">
                <a:noFill/>
                <a:prstDash val="solid"/>
                <a:miter/>
              </a:ln>
            </p:spPr>
          </p:sp>
          <p:sp>
            <p:nvSpPr>
              <p:cNvPr id="78" name="图形 21"/>
              <p:cNvSpPr/>
              <p:nvPr/>
            </p:nvSpPr>
            <p:spPr>
              <a:xfrm>
                <a:off x="7642928" y="4161951"/>
                <a:ext cx="1052570" cy="526285"/>
              </a:xfrm>
              <a:custGeom>
                <a:avLst/>
                <a:gdLst>
                  <a:gd name="connsiteX0" fmla="*/ 1052570 w 1052570"/>
                  <a:gd name="connsiteY0" fmla="*/ 526285 h 526285"/>
                  <a:gd name="connsiteX1" fmla="*/ 0 w 1052570"/>
                  <a:gd name="connsiteY1" fmla="*/ 526285 h 526285"/>
                  <a:gd name="connsiteX2" fmla="*/ 526285 w 1052570"/>
                  <a:gd name="connsiteY2" fmla="*/ 0 h 526285"/>
                  <a:gd name="connsiteX3" fmla="*/ 1052570 w 1052570"/>
                  <a:gd name="connsiteY3" fmla="*/ 526285 h 526285"/>
                </a:gdLst>
                <a:ahLst/>
                <a:cxnLst>
                  <a:cxn ang="0">
                    <a:pos x="connsiteX0" y="connsiteY0"/>
                  </a:cxn>
                  <a:cxn ang="0">
                    <a:pos x="connsiteX1" y="connsiteY1"/>
                  </a:cxn>
                  <a:cxn ang="0">
                    <a:pos x="connsiteX2" y="connsiteY2"/>
                  </a:cxn>
                  <a:cxn ang="0">
                    <a:pos x="connsiteX3" y="connsiteY3"/>
                  </a:cxn>
                </a:cxnLst>
                <a:rect l="l" t="t" r="r" b="b"/>
                <a:pathLst>
                  <a:path w="1052570" h="526285">
                    <a:moveTo>
                      <a:pt x="1052570" y="526285"/>
                    </a:moveTo>
                    <a:lnTo>
                      <a:pt x="0" y="526285"/>
                    </a:lnTo>
                    <a:cubicBezTo>
                      <a:pt x="0" y="235850"/>
                      <a:pt x="235850" y="0"/>
                      <a:pt x="526285" y="0"/>
                    </a:cubicBezTo>
                    <a:cubicBezTo>
                      <a:pt x="816720" y="0"/>
                      <a:pt x="1052570" y="235850"/>
                      <a:pt x="1052570" y="526285"/>
                    </a:cubicBezTo>
                    <a:close/>
                  </a:path>
                </a:pathLst>
              </a:custGeom>
              <a:solidFill>
                <a:srgbClr val="0088FF"/>
              </a:solidFill>
              <a:ln w="10298" cap="flat">
                <a:noFill/>
                <a:prstDash val="solid"/>
                <a:miter/>
              </a:ln>
            </p:spPr>
          </p:sp>
          <p:sp>
            <p:nvSpPr>
              <p:cNvPr id="79" name="图形 21"/>
              <p:cNvSpPr/>
              <p:nvPr/>
            </p:nvSpPr>
            <p:spPr>
              <a:xfrm>
                <a:off x="7318506" y="4461655"/>
                <a:ext cx="452131" cy="226580"/>
              </a:xfrm>
              <a:custGeom>
                <a:avLst/>
                <a:gdLst>
                  <a:gd name="connsiteX0" fmla="*/ 452132 w 452131"/>
                  <a:gd name="connsiteY0" fmla="*/ 226581 h 226580"/>
                  <a:gd name="connsiteX1" fmla="*/ 0 w 452131"/>
                  <a:gd name="connsiteY1" fmla="*/ 226581 h 226580"/>
                  <a:gd name="connsiteX2" fmla="*/ 226581 w 452131"/>
                  <a:gd name="connsiteY2" fmla="*/ 0 h 226580"/>
                  <a:gd name="connsiteX3" fmla="*/ 452132 w 452131"/>
                  <a:gd name="connsiteY3" fmla="*/ 226581 h 226580"/>
                </a:gdLst>
                <a:ahLst/>
                <a:cxnLst>
                  <a:cxn ang="0">
                    <a:pos x="connsiteX0" y="connsiteY0"/>
                  </a:cxn>
                  <a:cxn ang="0">
                    <a:pos x="connsiteX1" y="connsiteY1"/>
                  </a:cxn>
                  <a:cxn ang="0">
                    <a:pos x="connsiteX2" y="connsiteY2"/>
                  </a:cxn>
                  <a:cxn ang="0">
                    <a:pos x="connsiteX3" y="connsiteY3"/>
                  </a:cxn>
                </a:cxnLst>
                <a:rect l="l" t="t" r="r" b="b"/>
                <a:pathLst>
                  <a:path w="452131" h="226580">
                    <a:moveTo>
                      <a:pt x="452132" y="226581"/>
                    </a:moveTo>
                    <a:lnTo>
                      <a:pt x="0" y="226581"/>
                    </a:lnTo>
                    <a:cubicBezTo>
                      <a:pt x="0" y="101961"/>
                      <a:pt x="100931" y="0"/>
                      <a:pt x="226581" y="0"/>
                    </a:cubicBezTo>
                    <a:cubicBezTo>
                      <a:pt x="350170" y="0"/>
                      <a:pt x="452132" y="101961"/>
                      <a:pt x="452132" y="226581"/>
                    </a:cubicBezTo>
                    <a:close/>
                  </a:path>
                </a:pathLst>
              </a:custGeom>
              <a:solidFill>
                <a:srgbClr val="00D6A2"/>
              </a:solidFill>
              <a:ln w="10298" cap="flat">
                <a:noFill/>
                <a:prstDash val="solid"/>
                <a:miter/>
              </a:ln>
            </p:spPr>
          </p:sp>
          <p:sp>
            <p:nvSpPr>
              <p:cNvPr id="80" name="图形 21"/>
              <p:cNvSpPr/>
              <p:nvPr/>
            </p:nvSpPr>
            <p:spPr>
              <a:xfrm>
                <a:off x="3495471" y="2107276"/>
                <a:ext cx="310003" cy="399605"/>
              </a:xfrm>
              <a:custGeom>
                <a:avLst/>
                <a:gdLst>
                  <a:gd name="connsiteX0" fmla="*/ 310004 w 310003"/>
                  <a:gd name="connsiteY0" fmla="*/ 199803 h 399605"/>
                  <a:gd name="connsiteX1" fmla="*/ 0 w 310003"/>
                  <a:gd name="connsiteY1" fmla="*/ 0 h 399605"/>
                  <a:gd name="connsiteX2" fmla="*/ 0 w 310003"/>
                  <a:gd name="connsiteY2" fmla="*/ 399606 h 399605"/>
                </a:gdLst>
                <a:ahLst/>
                <a:cxnLst>
                  <a:cxn ang="0">
                    <a:pos x="connsiteX0" y="connsiteY0"/>
                  </a:cxn>
                  <a:cxn ang="0">
                    <a:pos x="connsiteX1" y="connsiteY1"/>
                  </a:cxn>
                  <a:cxn ang="0">
                    <a:pos x="connsiteX2" y="connsiteY2"/>
                  </a:cxn>
                </a:cxnLst>
                <a:rect l="l" t="t" r="r" b="b"/>
                <a:pathLst>
                  <a:path w="310003" h="399605">
                    <a:moveTo>
                      <a:pt x="310004" y="199803"/>
                    </a:moveTo>
                    <a:lnTo>
                      <a:pt x="0" y="0"/>
                    </a:lnTo>
                    <a:lnTo>
                      <a:pt x="0" y="399606"/>
                    </a:lnTo>
                    <a:close/>
                  </a:path>
                </a:pathLst>
              </a:custGeom>
              <a:solidFill>
                <a:srgbClr val="00D6A2"/>
              </a:solidFill>
              <a:ln w="10298" cap="flat">
                <a:noFill/>
                <a:prstDash val="solid"/>
                <a:miter/>
              </a:ln>
            </p:spPr>
          </p:sp>
          <p:sp>
            <p:nvSpPr>
              <p:cNvPr id="81" name="图形 21"/>
              <p:cNvSpPr/>
              <p:nvPr/>
            </p:nvSpPr>
            <p:spPr>
              <a:xfrm>
                <a:off x="3817833" y="2136113"/>
                <a:ext cx="264687" cy="341930"/>
              </a:xfrm>
              <a:custGeom>
                <a:avLst/>
                <a:gdLst>
                  <a:gd name="connsiteX0" fmla="*/ 264688 w 264687"/>
                  <a:gd name="connsiteY0" fmla="*/ 170965 h 341930"/>
                  <a:gd name="connsiteX1" fmla="*/ 0 w 264687"/>
                  <a:gd name="connsiteY1" fmla="*/ 0 h 341930"/>
                  <a:gd name="connsiteX2" fmla="*/ 0 w 264687"/>
                  <a:gd name="connsiteY2" fmla="*/ 341931 h 341930"/>
                </a:gdLst>
                <a:ahLst/>
                <a:cxnLst>
                  <a:cxn ang="0">
                    <a:pos x="connsiteX0" y="connsiteY0"/>
                  </a:cxn>
                  <a:cxn ang="0">
                    <a:pos x="connsiteX1" y="connsiteY1"/>
                  </a:cxn>
                  <a:cxn ang="0">
                    <a:pos x="connsiteX2" y="connsiteY2"/>
                  </a:cxn>
                </a:cxnLst>
                <a:rect l="l" t="t" r="r" b="b"/>
                <a:pathLst>
                  <a:path w="264687" h="341930">
                    <a:moveTo>
                      <a:pt x="264688" y="170965"/>
                    </a:moveTo>
                    <a:lnTo>
                      <a:pt x="0" y="0"/>
                    </a:lnTo>
                    <a:lnTo>
                      <a:pt x="0" y="341931"/>
                    </a:lnTo>
                    <a:close/>
                  </a:path>
                </a:pathLst>
              </a:custGeom>
              <a:solidFill>
                <a:srgbClr val="00D6A2"/>
              </a:solidFill>
              <a:ln w="10298" cap="flat">
                <a:noFill/>
                <a:prstDash val="solid"/>
                <a:miter/>
              </a:ln>
            </p:spPr>
          </p:sp>
          <p:sp>
            <p:nvSpPr>
              <p:cNvPr id="82" name="图形 21"/>
              <p:cNvSpPr/>
              <p:nvPr/>
            </p:nvSpPr>
            <p:spPr>
              <a:xfrm>
                <a:off x="4101059" y="2200998"/>
                <a:ext cx="163756" cy="212161"/>
              </a:xfrm>
              <a:custGeom>
                <a:avLst/>
                <a:gdLst>
                  <a:gd name="connsiteX0" fmla="*/ 163756 w 163756"/>
                  <a:gd name="connsiteY0" fmla="*/ 106081 h 212161"/>
                  <a:gd name="connsiteX1" fmla="*/ 0 w 163756"/>
                  <a:gd name="connsiteY1" fmla="*/ 0 h 212161"/>
                  <a:gd name="connsiteX2" fmla="*/ 0 w 163756"/>
                  <a:gd name="connsiteY2" fmla="*/ 212162 h 212161"/>
                </a:gdLst>
                <a:ahLst/>
                <a:cxnLst>
                  <a:cxn ang="0">
                    <a:pos x="connsiteX0" y="connsiteY0"/>
                  </a:cxn>
                  <a:cxn ang="0">
                    <a:pos x="connsiteX1" y="connsiteY1"/>
                  </a:cxn>
                  <a:cxn ang="0">
                    <a:pos x="connsiteX2" y="connsiteY2"/>
                  </a:cxn>
                </a:cxnLst>
                <a:rect l="l" t="t" r="r" b="b"/>
                <a:pathLst>
                  <a:path w="163756" h="212161">
                    <a:moveTo>
                      <a:pt x="163756" y="106081"/>
                    </a:moveTo>
                    <a:lnTo>
                      <a:pt x="0" y="0"/>
                    </a:lnTo>
                    <a:lnTo>
                      <a:pt x="0" y="212162"/>
                    </a:lnTo>
                    <a:close/>
                  </a:path>
                </a:pathLst>
              </a:custGeom>
              <a:solidFill>
                <a:srgbClr val="00D6A2"/>
              </a:solidFill>
              <a:ln w="10298" cap="flat">
                <a:noFill/>
                <a:prstDash val="solid"/>
                <a:miter/>
              </a:ln>
            </p:spPr>
          </p:sp>
          <p:sp>
            <p:nvSpPr>
              <p:cNvPr id="83" name="图形 21"/>
              <p:cNvSpPr/>
              <p:nvPr/>
            </p:nvSpPr>
            <p:spPr>
              <a:xfrm>
                <a:off x="8547191" y="4073378"/>
                <a:ext cx="10299" cy="513926"/>
              </a:xfrm>
              <a:custGeom>
                <a:avLst/>
                <a:gdLst>
                  <a:gd name="connsiteX0" fmla="*/ 0 w 10299"/>
                  <a:gd name="connsiteY0" fmla="*/ 0 h 513926"/>
                  <a:gd name="connsiteX1" fmla="*/ 0 w 10299"/>
                  <a:gd name="connsiteY1" fmla="*/ 513926 h 513926"/>
                </a:gdLst>
                <a:ahLst/>
                <a:cxnLst>
                  <a:cxn ang="0">
                    <a:pos x="connsiteX0" y="connsiteY0"/>
                  </a:cxn>
                  <a:cxn ang="0">
                    <a:pos x="connsiteX1" y="connsiteY1"/>
                  </a:cxn>
                </a:cxnLst>
                <a:rect l="l" t="t" r="r" b="b"/>
                <a:pathLst>
                  <a:path w="10299" h="513926">
                    <a:moveTo>
                      <a:pt x="0" y="0"/>
                    </a:moveTo>
                    <a:lnTo>
                      <a:pt x="0" y="513926"/>
                    </a:lnTo>
                  </a:path>
                </a:pathLst>
              </a:custGeom>
              <a:ln w="51492" cap="flat">
                <a:solidFill>
                  <a:srgbClr val="FFC800"/>
                </a:solidFill>
                <a:prstDash val="solid"/>
                <a:miter/>
              </a:ln>
            </p:spPr>
          </p:sp>
          <p:sp>
            <p:nvSpPr>
              <p:cNvPr id="84" name="图形 21"/>
              <p:cNvSpPr/>
              <p:nvPr/>
            </p:nvSpPr>
            <p:spPr>
              <a:xfrm>
                <a:off x="8439050" y="4220656"/>
                <a:ext cx="10299" cy="366648"/>
              </a:xfrm>
              <a:custGeom>
                <a:avLst/>
                <a:gdLst>
                  <a:gd name="connsiteX0" fmla="*/ 0 w 10299"/>
                  <a:gd name="connsiteY0" fmla="*/ 0 h 366648"/>
                  <a:gd name="connsiteX1" fmla="*/ 0 w 10299"/>
                  <a:gd name="connsiteY1" fmla="*/ 366649 h 366648"/>
                </a:gdLst>
                <a:ahLst/>
                <a:cxnLst>
                  <a:cxn ang="0">
                    <a:pos x="connsiteX0" y="connsiteY0"/>
                  </a:cxn>
                  <a:cxn ang="0">
                    <a:pos x="connsiteX1" y="connsiteY1"/>
                  </a:cxn>
                </a:cxnLst>
                <a:rect l="l" t="t" r="r" b="b"/>
                <a:pathLst>
                  <a:path w="10299" h="366648">
                    <a:moveTo>
                      <a:pt x="0" y="0"/>
                    </a:moveTo>
                    <a:lnTo>
                      <a:pt x="0" y="366649"/>
                    </a:lnTo>
                  </a:path>
                </a:pathLst>
              </a:custGeom>
              <a:ln w="51492" cap="flat">
                <a:solidFill>
                  <a:srgbClr val="FFC800"/>
                </a:solidFill>
                <a:prstDash val="solid"/>
                <a:miter/>
              </a:ln>
            </p:spPr>
          </p:sp>
          <p:sp>
            <p:nvSpPr>
              <p:cNvPr id="85" name="图形 21"/>
              <p:cNvSpPr/>
              <p:nvPr/>
            </p:nvSpPr>
            <p:spPr>
              <a:xfrm>
                <a:off x="8330910" y="4330856"/>
                <a:ext cx="10299" cy="256448"/>
              </a:xfrm>
              <a:custGeom>
                <a:avLst/>
                <a:gdLst>
                  <a:gd name="connsiteX0" fmla="*/ 0 w 10299"/>
                  <a:gd name="connsiteY0" fmla="*/ 0 h 256448"/>
                  <a:gd name="connsiteX1" fmla="*/ 0 w 10299"/>
                  <a:gd name="connsiteY1" fmla="*/ 256448 h 256448"/>
                </a:gdLst>
                <a:ahLst/>
                <a:cxnLst>
                  <a:cxn ang="0">
                    <a:pos x="connsiteX0" y="connsiteY0"/>
                  </a:cxn>
                  <a:cxn ang="0">
                    <a:pos x="connsiteX1" y="connsiteY1"/>
                  </a:cxn>
                </a:cxnLst>
                <a:rect l="l" t="t" r="r" b="b"/>
                <a:pathLst>
                  <a:path w="10299" h="256448">
                    <a:moveTo>
                      <a:pt x="0" y="0"/>
                    </a:moveTo>
                    <a:lnTo>
                      <a:pt x="0" y="256448"/>
                    </a:lnTo>
                  </a:path>
                </a:pathLst>
              </a:custGeom>
              <a:ln w="51492" cap="flat">
                <a:solidFill>
                  <a:srgbClr val="FFC800"/>
                </a:solidFill>
                <a:prstDash val="solid"/>
                <a:miter/>
              </a:ln>
            </p:spPr>
          </p:sp>
          <p:sp>
            <p:nvSpPr>
              <p:cNvPr id="86" name="图形 21"/>
              <p:cNvSpPr/>
              <p:nvPr/>
            </p:nvSpPr>
            <p:spPr>
              <a:xfrm>
                <a:off x="8096090" y="4559497"/>
                <a:ext cx="159636" cy="10299"/>
              </a:xfrm>
              <a:custGeom>
                <a:avLst/>
                <a:gdLst>
                  <a:gd name="connsiteX0" fmla="*/ 0 w 159636"/>
                  <a:gd name="connsiteY0" fmla="*/ 0 h 10299"/>
                  <a:gd name="connsiteX1" fmla="*/ 159637 w 159636"/>
                  <a:gd name="connsiteY1" fmla="*/ 0 h 10299"/>
                </a:gdLst>
                <a:ahLst/>
                <a:cxnLst>
                  <a:cxn ang="0">
                    <a:pos x="connsiteX0" y="connsiteY0"/>
                  </a:cxn>
                  <a:cxn ang="0">
                    <a:pos x="connsiteX1" y="connsiteY1"/>
                  </a:cxn>
                </a:cxnLst>
                <a:rect l="l" t="t" r="r" b="b"/>
                <a:pathLst>
                  <a:path w="159636" h="10299">
                    <a:moveTo>
                      <a:pt x="0" y="0"/>
                    </a:moveTo>
                    <a:lnTo>
                      <a:pt x="159637" y="0"/>
                    </a:lnTo>
                  </a:path>
                </a:pathLst>
              </a:custGeom>
              <a:ln w="51492" cap="flat">
                <a:solidFill>
                  <a:srgbClr val="FFC800"/>
                </a:solidFill>
                <a:prstDash val="solid"/>
                <a:miter/>
              </a:ln>
            </p:spPr>
          </p:sp>
          <p:sp>
            <p:nvSpPr>
              <p:cNvPr id="87" name="图形 21"/>
              <p:cNvSpPr/>
              <p:nvPr/>
            </p:nvSpPr>
            <p:spPr>
              <a:xfrm>
                <a:off x="3599492" y="2340036"/>
                <a:ext cx="333691" cy="333691"/>
              </a:xfrm>
              <a:custGeom>
                <a:avLst/>
                <a:gdLst>
                  <a:gd name="connsiteX0" fmla="*/ 333692 w 333691"/>
                  <a:gd name="connsiteY0" fmla="*/ 166846 h 333691"/>
                  <a:gd name="connsiteX1" fmla="*/ 166846 w 333691"/>
                  <a:gd name="connsiteY1" fmla="*/ 333692 h 333691"/>
                  <a:gd name="connsiteX2" fmla="*/ 0 w 333691"/>
                  <a:gd name="connsiteY2" fmla="*/ 166846 h 333691"/>
                  <a:gd name="connsiteX3" fmla="*/ 166846 w 333691"/>
                  <a:gd name="connsiteY3" fmla="*/ 0 h 333691"/>
                  <a:gd name="connsiteX4" fmla="*/ 333692 w 333691"/>
                  <a:gd name="connsiteY4" fmla="*/ 166846 h 33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91" h="333691">
                    <a:moveTo>
                      <a:pt x="333692" y="166846"/>
                    </a:moveTo>
                    <a:cubicBezTo>
                      <a:pt x="333692" y="258992"/>
                      <a:pt x="258992" y="333692"/>
                      <a:pt x="166846" y="333692"/>
                    </a:cubicBezTo>
                    <a:cubicBezTo>
                      <a:pt x="74699" y="333692"/>
                      <a:pt x="0" y="258992"/>
                      <a:pt x="0" y="166846"/>
                    </a:cubicBezTo>
                    <a:cubicBezTo>
                      <a:pt x="0" y="74699"/>
                      <a:pt x="74699" y="0"/>
                      <a:pt x="166846" y="0"/>
                    </a:cubicBezTo>
                    <a:cubicBezTo>
                      <a:pt x="258992" y="0"/>
                      <a:pt x="333692" y="74699"/>
                      <a:pt x="333692" y="166846"/>
                    </a:cubicBezTo>
                    <a:close/>
                  </a:path>
                </a:pathLst>
              </a:custGeom>
              <a:noFill/>
              <a:ln w="41193" cap="flat">
                <a:solidFill>
                  <a:srgbClr val="FFC800"/>
                </a:solidFill>
                <a:prstDash val="solid"/>
                <a:miter/>
              </a:ln>
            </p:spPr>
          </p:sp>
          <p:sp>
            <p:nvSpPr>
              <p:cNvPr id="88" name="图形 21"/>
              <p:cNvSpPr/>
              <p:nvPr/>
            </p:nvSpPr>
            <p:spPr>
              <a:xfrm>
                <a:off x="3712782" y="2732432"/>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89" name="图形 21"/>
              <p:cNvSpPr/>
              <p:nvPr/>
            </p:nvSpPr>
            <p:spPr>
              <a:xfrm>
                <a:off x="3712782" y="2453326"/>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90" name="图形 21"/>
              <p:cNvSpPr/>
              <p:nvPr/>
            </p:nvSpPr>
            <p:spPr>
              <a:xfrm>
                <a:off x="3510919" y="4421489"/>
                <a:ext cx="755955" cy="10299"/>
              </a:xfrm>
              <a:custGeom>
                <a:avLst/>
                <a:gdLst>
                  <a:gd name="connsiteX0" fmla="*/ 0 w 755955"/>
                  <a:gd name="connsiteY0" fmla="*/ 0 h 10299"/>
                  <a:gd name="connsiteX1" fmla="*/ 755956 w 755955"/>
                  <a:gd name="connsiteY1" fmla="*/ 0 h 10299"/>
                </a:gdLst>
                <a:ahLst/>
                <a:cxnLst>
                  <a:cxn ang="0">
                    <a:pos x="connsiteX0" y="connsiteY0"/>
                  </a:cxn>
                  <a:cxn ang="0">
                    <a:pos x="connsiteX1" y="connsiteY1"/>
                  </a:cxn>
                </a:cxnLst>
                <a:rect l="l" t="t" r="r" b="b"/>
                <a:pathLst>
                  <a:path w="755955" h="10299">
                    <a:moveTo>
                      <a:pt x="0" y="0"/>
                    </a:moveTo>
                    <a:lnTo>
                      <a:pt x="755956" y="0"/>
                    </a:lnTo>
                  </a:path>
                </a:pathLst>
              </a:custGeom>
              <a:ln w="51492" cap="flat">
                <a:solidFill>
                  <a:srgbClr val="0088FF"/>
                </a:solidFill>
                <a:prstDash val="solid"/>
                <a:miter/>
              </a:ln>
            </p:spPr>
          </p:sp>
          <p:sp>
            <p:nvSpPr>
              <p:cNvPr id="91" name="图形 21"/>
              <p:cNvSpPr/>
              <p:nvPr/>
            </p:nvSpPr>
            <p:spPr>
              <a:xfrm>
                <a:off x="3510919" y="4534779"/>
                <a:ext cx="1221476" cy="10299"/>
              </a:xfrm>
              <a:custGeom>
                <a:avLst/>
                <a:gdLst>
                  <a:gd name="connsiteX0" fmla="*/ 0 w 1221476"/>
                  <a:gd name="connsiteY0" fmla="*/ 0 h 10299"/>
                  <a:gd name="connsiteX1" fmla="*/ 1221476 w 1221476"/>
                  <a:gd name="connsiteY1" fmla="*/ 0 h 10299"/>
                </a:gdLst>
                <a:ahLst/>
                <a:cxnLst>
                  <a:cxn ang="0">
                    <a:pos x="connsiteX0" y="connsiteY0"/>
                  </a:cxn>
                  <a:cxn ang="0">
                    <a:pos x="connsiteX1" y="connsiteY1"/>
                  </a:cxn>
                </a:cxnLst>
                <a:rect l="l" t="t" r="r" b="b"/>
                <a:pathLst>
                  <a:path w="1221476" h="10299">
                    <a:moveTo>
                      <a:pt x="0" y="0"/>
                    </a:moveTo>
                    <a:lnTo>
                      <a:pt x="1221476" y="0"/>
                    </a:lnTo>
                  </a:path>
                </a:pathLst>
              </a:custGeom>
              <a:ln w="72088" cap="flat">
                <a:solidFill>
                  <a:srgbClr val="0088FF"/>
                </a:solidFill>
                <a:prstDash val="solid"/>
                <a:miter/>
              </a:ln>
            </p:spPr>
          </p:sp>
          <p:sp>
            <p:nvSpPr>
              <p:cNvPr id="92" name="图形 21"/>
              <p:cNvSpPr/>
              <p:nvPr/>
            </p:nvSpPr>
            <p:spPr>
              <a:xfrm>
                <a:off x="8286623" y="2194818"/>
                <a:ext cx="363559" cy="288375"/>
              </a:xfrm>
              <a:custGeom>
                <a:avLst/>
                <a:gdLst>
                  <a:gd name="connsiteX0" fmla="*/ 0 w 363559"/>
                  <a:gd name="connsiteY0" fmla="*/ 0 h 288375"/>
                  <a:gd name="connsiteX1" fmla="*/ 363559 w 363559"/>
                  <a:gd name="connsiteY1" fmla="*/ 0 h 288375"/>
                  <a:gd name="connsiteX2" fmla="*/ 363559 w 363559"/>
                  <a:gd name="connsiteY2" fmla="*/ 288375 h 288375"/>
                  <a:gd name="connsiteX3" fmla="*/ 0 w 363559"/>
                  <a:gd name="connsiteY3" fmla="*/ 288375 h 288375"/>
                </a:gdLst>
                <a:ahLst/>
                <a:cxnLst>
                  <a:cxn ang="0">
                    <a:pos x="connsiteX0" y="connsiteY0"/>
                  </a:cxn>
                  <a:cxn ang="0">
                    <a:pos x="connsiteX1" y="connsiteY1"/>
                  </a:cxn>
                  <a:cxn ang="0">
                    <a:pos x="connsiteX2" y="connsiteY2"/>
                  </a:cxn>
                  <a:cxn ang="0">
                    <a:pos x="connsiteX3" y="connsiteY3"/>
                  </a:cxn>
                </a:cxnLst>
                <a:rect l="l" t="t" r="r" b="b"/>
                <a:pathLst>
                  <a:path w="363559" h="288375">
                    <a:moveTo>
                      <a:pt x="0" y="0"/>
                    </a:moveTo>
                    <a:lnTo>
                      <a:pt x="363559" y="0"/>
                    </a:lnTo>
                    <a:lnTo>
                      <a:pt x="363559" y="288375"/>
                    </a:lnTo>
                    <a:lnTo>
                      <a:pt x="0" y="288375"/>
                    </a:lnTo>
                    <a:close/>
                  </a:path>
                </a:pathLst>
              </a:custGeom>
              <a:noFill/>
              <a:ln w="72088" cap="flat">
                <a:solidFill>
                  <a:srgbClr val="0088FF"/>
                </a:solidFill>
                <a:prstDash val="solid"/>
                <a:miter/>
              </a:ln>
            </p:spPr>
          </p:sp>
          <p:sp>
            <p:nvSpPr>
              <p:cNvPr id="93" name="图形 21"/>
              <p:cNvSpPr/>
              <p:nvPr/>
            </p:nvSpPr>
            <p:spPr>
              <a:xfrm>
                <a:off x="4797280" y="4494612"/>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C800"/>
              </a:solidFill>
              <a:ln w="10298" cap="flat">
                <a:noFill/>
                <a:prstDash val="solid"/>
                <a:miter/>
              </a:ln>
            </p:spPr>
          </p:sp>
          <p:sp>
            <p:nvSpPr>
              <p:cNvPr id="94" name="图形 21"/>
              <p:cNvSpPr/>
              <p:nvPr/>
            </p:nvSpPr>
            <p:spPr>
              <a:xfrm>
                <a:off x="8176423" y="4403980"/>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FFFF"/>
              </a:solidFill>
              <a:ln w="10298" cap="flat">
                <a:noFill/>
                <a:prstDash val="solid"/>
                <a:miter/>
              </a:ln>
            </p:spPr>
          </p:sp>
          <p:sp>
            <p:nvSpPr>
              <p:cNvPr id="95" name="图形 21"/>
              <p:cNvSpPr/>
              <p:nvPr/>
            </p:nvSpPr>
            <p:spPr>
              <a:xfrm>
                <a:off x="8521443" y="3990985"/>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96" name="图形 21"/>
              <p:cNvSpPr/>
              <p:nvPr/>
            </p:nvSpPr>
            <p:spPr>
              <a:xfrm>
                <a:off x="8413303" y="4133113"/>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97" name="图形 21"/>
              <p:cNvSpPr/>
              <p:nvPr/>
            </p:nvSpPr>
            <p:spPr>
              <a:xfrm>
                <a:off x="8305162" y="4269062"/>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FFFF"/>
              </a:solidFill>
              <a:ln w="10298" cap="flat">
                <a:noFill/>
                <a:prstDash val="solid"/>
                <a:miter/>
              </a:ln>
            </p:spPr>
          </p:sp>
        </p:grpSp>
        <p:sp>
          <p:nvSpPr>
            <p:cNvPr id="98" name="文本框 97" descr="7b0a20202020227461726765744d6f64756c65223a20226b6f6e6c696e65666f6e7473220a7d0a"/>
            <p:cNvSpPr txBox="1"/>
            <p:nvPr/>
          </p:nvSpPr>
          <p:spPr>
            <a:xfrm>
              <a:off x="6383" y="4322"/>
              <a:ext cx="6415" cy="2050"/>
            </a:xfrm>
            <a:prstGeom prst="rect">
              <a:avLst/>
            </a:prstGeom>
            <a:noFill/>
          </p:spPr>
          <p:txBody>
            <a:bodyPr wrap="square" rtlCol="0">
              <a:spAutoFit/>
            </a:bodyPr>
            <a:p>
              <a:pPr marL="0" algn="l" rtl="0" eaLnBrk="1" fontAlgn="auto" latinLnBrk="0" hangingPunct="1">
                <a:lnSpc>
                  <a:spcPct val="130000"/>
                </a:lnSpc>
              </a:pPr>
              <a:r>
                <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rPr>
                <a:t>刑事诉讼</a:t>
              </a:r>
              <a:endPar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endParaRPr>
            </a:p>
          </p:txBody>
        </p:sp>
      </p:grpSp>
      <p:grpSp>
        <p:nvGrpSpPr>
          <p:cNvPr id="99" name="组合 2" descr="7b0a202020202274657874626f78223a20227b5c2263617465676f72795f69645c223a31303431302c5c2269645c223a32303334323439347d220a7d0a"/>
          <p:cNvGrpSpPr/>
          <p:nvPr/>
        </p:nvGrpSpPr>
        <p:grpSpPr>
          <a:xfrm>
            <a:off x="8569325" y="4839970"/>
            <a:ext cx="2836545" cy="1449604"/>
            <a:chOff x="5505" y="3319"/>
            <a:chExt cx="8189" cy="4065"/>
          </a:xfrm>
        </p:grpSpPr>
        <p:grpSp>
          <p:nvGrpSpPr>
            <p:cNvPr id="100" name="组合 99"/>
            <p:cNvGrpSpPr/>
            <p:nvPr/>
          </p:nvGrpSpPr>
          <p:grpSpPr>
            <a:xfrm>
              <a:off x="5505" y="3319"/>
              <a:ext cx="8189" cy="4065"/>
              <a:chOff x="3495471" y="2107276"/>
              <a:chExt cx="5200027" cy="2580960"/>
            </a:xfrm>
          </p:grpSpPr>
          <p:sp>
            <p:nvSpPr>
              <p:cNvPr id="101" name="图形 21"/>
              <p:cNvSpPr/>
              <p:nvPr/>
            </p:nvSpPr>
            <p:spPr>
              <a:xfrm>
                <a:off x="3561385" y="2230865"/>
                <a:ext cx="5057900" cy="2401755"/>
              </a:xfrm>
              <a:custGeom>
                <a:avLst/>
                <a:gdLst>
                  <a:gd name="connsiteX0" fmla="*/ 0 w 5057900"/>
                  <a:gd name="connsiteY0" fmla="*/ 0 h 2401755"/>
                  <a:gd name="connsiteX1" fmla="*/ 5057900 w 5057900"/>
                  <a:gd name="connsiteY1" fmla="*/ 0 h 2401755"/>
                  <a:gd name="connsiteX2" fmla="*/ 5057900 w 5057900"/>
                  <a:gd name="connsiteY2" fmla="*/ 2401756 h 2401755"/>
                  <a:gd name="connsiteX3" fmla="*/ 0 w 5057900"/>
                  <a:gd name="connsiteY3" fmla="*/ 2401756 h 2401755"/>
                </a:gdLst>
                <a:ahLst/>
                <a:cxnLst>
                  <a:cxn ang="0">
                    <a:pos x="connsiteX0" y="connsiteY0"/>
                  </a:cxn>
                  <a:cxn ang="0">
                    <a:pos x="connsiteX1" y="connsiteY1"/>
                  </a:cxn>
                  <a:cxn ang="0">
                    <a:pos x="connsiteX2" y="connsiteY2"/>
                  </a:cxn>
                  <a:cxn ang="0">
                    <a:pos x="connsiteX3" y="connsiteY3"/>
                  </a:cxn>
                </a:cxnLst>
                <a:rect l="l" t="t" r="r" b="b"/>
                <a:pathLst>
                  <a:path w="5057900" h="2401755">
                    <a:moveTo>
                      <a:pt x="0" y="0"/>
                    </a:moveTo>
                    <a:lnTo>
                      <a:pt x="5057900" y="0"/>
                    </a:lnTo>
                    <a:lnTo>
                      <a:pt x="5057900" y="2401756"/>
                    </a:lnTo>
                    <a:lnTo>
                      <a:pt x="0" y="2401756"/>
                    </a:lnTo>
                    <a:close/>
                  </a:path>
                </a:pathLst>
              </a:custGeom>
              <a:solidFill>
                <a:srgbClr val="002060"/>
              </a:solidFill>
              <a:ln w="10298" cap="flat">
                <a:noFill/>
                <a:prstDash val="solid"/>
                <a:miter/>
              </a:ln>
            </p:spPr>
          </p:sp>
          <p:sp>
            <p:nvSpPr>
              <p:cNvPr id="102" name="图形 21"/>
              <p:cNvSpPr/>
              <p:nvPr/>
            </p:nvSpPr>
            <p:spPr>
              <a:xfrm>
                <a:off x="3633479" y="2307078"/>
                <a:ext cx="4913712" cy="2249328"/>
              </a:xfrm>
              <a:custGeom>
                <a:avLst/>
                <a:gdLst>
                  <a:gd name="connsiteX0" fmla="*/ 0 w 4913712"/>
                  <a:gd name="connsiteY0" fmla="*/ 0 h 2249328"/>
                  <a:gd name="connsiteX1" fmla="*/ 4913713 w 4913712"/>
                  <a:gd name="connsiteY1" fmla="*/ 0 h 2249328"/>
                  <a:gd name="connsiteX2" fmla="*/ 4913713 w 4913712"/>
                  <a:gd name="connsiteY2" fmla="*/ 2249329 h 2249328"/>
                  <a:gd name="connsiteX3" fmla="*/ 0 w 4913712"/>
                  <a:gd name="connsiteY3" fmla="*/ 2249329 h 2249328"/>
                </a:gdLst>
                <a:ahLst/>
                <a:cxnLst>
                  <a:cxn ang="0">
                    <a:pos x="connsiteX0" y="connsiteY0"/>
                  </a:cxn>
                  <a:cxn ang="0">
                    <a:pos x="connsiteX1" y="connsiteY1"/>
                  </a:cxn>
                  <a:cxn ang="0">
                    <a:pos x="connsiteX2" y="connsiteY2"/>
                  </a:cxn>
                  <a:cxn ang="0">
                    <a:pos x="connsiteX3" y="connsiteY3"/>
                  </a:cxn>
                </a:cxnLst>
                <a:rect l="l" t="t" r="r" b="b"/>
                <a:pathLst>
                  <a:path w="4913712" h="2249328">
                    <a:moveTo>
                      <a:pt x="0" y="0"/>
                    </a:moveTo>
                    <a:lnTo>
                      <a:pt x="4913713" y="0"/>
                    </a:lnTo>
                    <a:lnTo>
                      <a:pt x="4913713" y="2249329"/>
                    </a:lnTo>
                    <a:lnTo>
                      <a:pt x="0" y="2249329"/>
                    </a:lnTo>
                    <a:close/>
                  </a:path>
                </a:pathLst>
              </a:custGeom>
              <a:solidFill>
                <a:srgbClr val="FFFFFF"/>
              </a:solidFill>
              <a:ln w="10298" cap="flat">
                <a:noFill/>
                <a:prstDash val="solid"/>
                <a:miter/>
              </a:ln>
            </p:spPr>
          </p:sp>
          <p:sp>
            <p:nvSpPr>
              <p:cNvPr id="103" name="图形 21"/>
              <p:cNvSpPr/>
              <p:nvPr/>
            </p:nvSpPr>
            <p:spPr>
              <a:xfrm>
                <a:off x="7642928" y="4161951"/>
                <a:ext cx="1052570" cy="526285"/>
              </a:xfrm>
              <a:custGeom>
                <a:avLst/>
                <a:gdLst>
                  <a:gd name="connsiteX0" fmla="*/ 1052570 w 1052570"/>
                  <a:gd name="connsiteY0" fmla="*/ 526285 h 526285"/>
                  <a:gd name="connsiteX1" fmla="*/ 0 w 1052570"/>
                  <a:gd name="connsiteY1" fmla="*/ 526285 h 526285"/>
                  <a:gd name="connsiteX2" fmla="*/ 526285 w 1052570"/>
                  <a:gd name="connsiteY2" fmla="*/ 0 h 526285"/>
                  <a:gd name="connsiteX3" fmla="*/ 1052570 w 1052570"/>
                  <a:gd name="connsiteY3" fmla="*/ 526285 h 526285"/>
                </a:gdLst>
                <a:ahLst/>
                <a:cxnLst>
                  <a:cxn ang="0">
                    <a:pos x="connsiteX0" y="connsiteY0"/>
                  </a:cxn>
                  <a:cxn ang="0">
                    <a:pos x="connsiteX1" y="connsiteY1"/>
                  </a:cxn>
                  <a:cxn ang="0">
                    <a:pos x="connsiteX2" y="connsiteY2"/>
                  </a:cxn>
                  <a:cxn ang="0">
                    <a:pos x="connsiteX3" y="connsiteY3"/>
                  </a:cxn>
                </a:cxnLst>
                <a:rect l="l" t="t" r="r" b="b"/>
                <a:pathLst>
                  <a:path w="1052570" h="526285">
                    <a:moveTo>
                      <a:pt x="1052570" y="526285"/>
                    </a:moveTo>
                    <a:lnTo>
                      <a:pt x="0" y="526285"/>
                    </a:lnTo>
                    <a:cubicBezTo>
                      <a:pt x="0" y="235850"/>
                      <a:pt x="235850" y="0"/>
                      <a:pt x="526285" y="0"/>
                    </a:cubicBezTo>
                    <a:cubicBezTo>
                      <a:pt x="816720" y="0"/>
                      <a:pt x="1052570" y="235850"/>
                      <a:pt x="1052570" y="526285"/>
                    </a:cubicBezTo>
                    <a:close/>
                  </a:path>
                </a:pathLst>
              </a:custGeom>
              <a:solidFill>
                <a:srgbClr val="0088FF"/>
              </a:solidFill>
              <a:ln w="10298" cap="flat">
                <a:noFill/>
                <a:prstDash val="solid"/>
                <a:miter/>
              </a:ln>
            </p:spPr>
          </p:sp>
          <p:sp>
            <p:nvSpPr>
              <p:cNvPr id="104" name="图形 21"/>
              <p:cNvSpPr/>
              <p:nvPr/>
            </p:nvSpPr>
            <p:spPr>
              <a:xfrm>
                <a:off x="7318506" y="4461655"/>
                <a:ext cx="452131" cy="226580"/>
              </a:xfrm>
              <a:custGeom>
                <a:avLst/>
                <a:gdLst>
                  <a:gd name="connsiteX0" fmla="*/ 452132 w 452131"/>
                  <a:gd name="connsiteY0" fmla="*/ 226581 h 226580"/>
                  <a:gd name="connsiteX1" fmla="*/ 0 w 452131"/>
                  <a:gd name="connsiteY1" fmla="*/ 226581 h 226580"/>
                  <a:gd name="connsiteX2" fmla="*/ 226581 w 452131"/>
                  <a:gd name="connsiteY2" fmla="*/ 0 h 226580"/>
                  <a:gd name="connsiteX3" fmla="*/ 452132 w 452131"/>
                  <a:gd name="connsiteY3" fmla="*/ 226581 h 226580"/>
                </a:gdLst>
                <a:ahLst/>
                <a:cxnLst>
                  <a:cxn ang="0">
                    <a:pos x="connsiteX0" y="connsiteY0"/>
                  </a:cxn>
                  <a:cxn ang="0">
                    <a:pos x="connsiteX1" y="connsiteY1"/>
                  </a:cxn>
                  <a:cxn ang="0">
                    <a:pos x="connsiteX2" y="connsiteY2"/>
                  </a:cxn>
                  <a:cxn ang="0">
                    <a:pos x="connsiteX3" y="connsiteY3"/>
                  </a:cxn>
                </a:cxnLst>
                <a:rect l="l" t="t" r="r" b="b"/>
                <a:pathLst>
                  <a:path w="452131" h="226580">
                    <a:moveTo>
                      <a:pt x="452132" y="226581"/>
                    </a:moveTo>
                    <a:lnTo>
                      <a:pt x="0" y="226581"/>
                    </a:lnTo>
                    <a:cubicBezTo>
                      <a:pt x="0" y="101961"/>
                      <a:pt x="100931" y="0"/>
                      <a:pt x="226581" y="0"/>
                    </a:cubicBezTo>
                    <a:cubicBezTo>
                      <a:pt x="350170" y="0"/>
                      <a:pt x="452132" y="101961"/>
                      <a:pt x="452132" y="226581"/>
                    </a:cubicBezTo>
                    <a:close/>
                  </a:path>
                </a:pathLst>
              </a:custGeom>
              <a:solidFill>
                <a:srgbClr val="00D6A2"/>
              </a:solidFill>
              <a:ln w="10298" cap="flat">
                <a:noFill/>
                <a:prstDash val="solid"/>
                <a:miter/>
              </a:ln>
            </p:spPr>
          </p:sp>
          <p:sp>
            <p:nvSpPr>
              <p:cNvPr id="105" name="图形 21"/>
              <p:cNvSpPr/>
              <p:nvPr/>
            </p:nvSpPr>
            <p:spPr>
              <a:xfrm>
                <a:off x="3495471" y="2107276"/>
                <a:ext cx="310003" cy="399605"/>
              </a:xfrm>
              <a:custGeom>
                <a:avLst/>
                <a:gdLst>
                  <a:gd name="connsiteX0" fmla="*/ 310004 w 310003"/>
                  <a:gd name="connsiteY0" fmla="*/ 199803 h 399605"/>
                  <a:gd name="connsiteX1" fmla="*/ 0 w 310003"/>
                  <a:gd name="connsiteY1" fmla="*/ 0 h 399605"/>
                  <a:gd name="connsiteX2" fmla="*/ 0 w 310003"/>
                  <a:gd name="connsiteY2" fmla="*/ 399606 h 399605"/>
                </a:gdLst>
                <a:ahLst/>
                <a:cxnLst>
                  <a:cxn ang="0">
                    <a:pos x="connsiteX0" y="connsiteY0"/>
                  </a:cxn>
                  <a:cxn ang="0">
                    <a:pos x="connsiteX1" y="connsiteY1"/>
                  </a:cxn>
                  <a:cxn ang="0">
                    <a:pos x="connsiteX2" y="connsiteY2"/>
                  </a:cxn>
                </a:cxnLst>
                <a:rect l="l" t="t" r="r" b="b"/>
                <a:pathLst>
                  <a:path w="310003" h="399605">
                    <a:moveTo>
                      <a:pt x="310004" y="199803"/>
                    </a:moveTo>
                    <a:lnTo>
                      <a:pt x="0" y="0"/>
                    </a:lnTo>
                    <a:lnTo>
                      <a:pt x="0" y="399606"/>
                    </a:lnTo>
                    <a:close/>
                  </a:path>
                </a:pathLst>
              </a:custGeom>
              <a:solidFill>
                <a:srgbClr val="00D6A2"/>
              </a:solidFill>
              <a:ln w="10298" cap="flat">
                <a:noFill/>
                <a:prstDash val="solid"/>
                <a:miter/>
              </a:ln>
            </p:spPr>
          </p:sp>
          <p:sp>
            <p:nvSpPr>
              <p:cNvPr id="106" name="图形 21"/>
              <p:cNvSpPr/>
              <p:nvPr/>
            </p:nvSpPr>
            <p:spPr>
              <a:xfrm>
                <a:off x="3817833" y="2136113"/>
                <a:ext cx="264687" cy="341930"/>
              </a:xfrm>
              <a:custGeom>
                <a:avLst/>
                <a:gdLst>
                  <a:gd name="connsiteX0" fmla="*/ 264688 w 264687"/>
                  <a:gd name="connsiteY0" fmla="*/ 170965 h 341930"/>
                  <a:gd name="connsiteX1" fmla="*/ 0 w 264687"/>
                  <a:gd name="connsiteY1" fmla="*/ 0 h 341930"/>
                  <a:gd name="connsiteX2" fmla="*/ 0 w 264687"/>
                  <a:gd name="connsiteY2" fmla="*/ 341931 h 341930"/>
                </a:gdLst>
                <a:ahLst/>
                <a:cxnLst>
                  <a:cxn ang="0">
                    <a:pos x="connsiteX0" y="connsiteY0"/>
                  </a:cxn>
                  <a:cxn ang="0">
                    <a:pos x="connsiteX1" y="connsiteY1"/>
                  </a:cxn>
                  <a:cxn ang="0">
                    <a:pos x="connsiteX2" y="connsiteY2"/>
                  </a:cxn>
                </a:cxnLst>
                <a:rect l="l" t="t" r="r" b="b"/>
                <a:pathLst>
                  <a:path w="264687" h="341930">
                    <a:moveTo>
                      <a:pt x="264688" y="170965"/>
                    </a:moveTo>
                    <a:lnTo>
                      <a:pt x="0" y="0"/>
                    </a:lnTo>
                    <a:lnTo>
                      <a:pt x="0" y="341931"/>
                    </a:lnTo>
                    <a:close/>
                  </a:path>
                </a:pathLst>
              </a:custGeom>
              <a:solidFill>
                <a:srgbClr val="00D6A2"/>
              </a:solidFill>
              <a:ln w="10298" cap="flat">
                <a:noFill/>
                <a:prstDash val="solid"/>
                <a:miter/>
              </a:ln>
            </p:spPr>
          </p:sp>
          <p:sp>
            <p:nvSpPr>
              <p:cNvPr id="107" name="图形 21"/>
              <p:cNvSpPr/>
              <p:nvPr/>
            </p:nvSpPr>
            <p:spPr>
              <a:xfrm>
                <a:off x="4101059" y="2200998"/>
                <a:ext cx="163756" cy="212161"/>
              </a:xfrm>
              <a:custGeom>
                <a:avLst/>
                <a:gdLst>
                  <a:gd name="connsiteX0" fmla="*/ 163756 w 163756"/>
                  <a:gd name="connsiteY0" fmla="*/ 106081 h 212161"/>
                  <a:gd name="connsiteX1" fmla="*/ 0 w 163756"/>
                  <a:gd name="connsiteY1" fmla="*/ 0 h 212161"/>
                  <a:gd name="connsiteX2" fmla="*/ 0 w 163756"/>
                  <a:gd name="connsiteY2" fmla="*/ 212162 h 212161"/>
                </a:gdLst>
                <a:ahLst/>
                <a:cxnLst>
                  <a:cxn ang="0">
                    <a:pos x="connsiteX0" y="connsiteY0"/>
                  </a:cxn>
                  <a:cxn ang="0">
                    <a:pos x="connsiteX1" y="connsiteY1"/>
                  </a:cxn>
                  <a:cxn ang="0">
                    <a:pos x="connsiteX2" y="connsiteY2"/>
                  </a:cxn>
                </a:cxnLst>
                <a:rect l="l" t="t" r="r" b="b"/>
                <a:pathLst>
                  <a:path w="163756" h="212161">
                    <a:moveTo>
                      <a:pt x="163756" y="106081"/>
                    </a:moveTo>
                    <a:lnTo>
                      <a:pt x="0" y="0"/>
                    </a:lnTo>
                    <a:lnTo>
                      <a:pt x="0" y="212162"/>
                    </a:lnTo>
                    <a:close/>
                  </a:path>
                </a:pathLst>
              </a:custGeom>
              <a:solidFill>
                <a:srgbClr val="00D6A2"/>
              </a:solidFill>
              <a:ln w="10298" cap="flat">
                <a:noFill/>
                <a:prstDash val="solid"/>
                <a:miter/>
              </a:ln>
            </p:spPr>
          </p:sp>
          <p:sp>
            <p:nvSpPr>
              <p:cNvPr id="108" name="图形 21"/>
              <p:cNvSpPr/>
              <p:nvPr/>
            </p:nvSpPr>
            <p:spPr>
              <a:xfrm>
                <a:off x="8547191" y="4073378"/>
                <a:ext cx="10299" cy="513926"/>
              </a:xfrm>
              <a:custGeom>
                <a:avLst/>
                <a:gdLst>
                  <a:gd name="connsiteX0" fmla="*/ 0 w 10299"/>
                  <a:gd name="connsiteY0" fmla="*/ 0 h 513926"/>
                  <a:gd name="connsiteX1" fmla="*/ 0 w 10299"/>
                  <a:gd name="connsiteY1" fmla="*/ 513926 h 513926"/>
                </a:gdLst>
                <a:ahLst/>
                <a:cxnLst>
                  <a:cxn ang="0">
                    <a:pos x="connsiteX0" y="connsiteY0"/>
                  </a:cxn>
                  <a:cxn ang="0">
                    <a:pos x="connsiteX1" y="connsiteY1"/>
                  </a:cxn>
                </a:cxnLst>
                <a:rect l="l" t="t" r="r" b="b"/>
                <a:pathLst>
                  <a:path w="10299" h="513926">
                    <a:moveTo>
                      <a:pt x="0" y="0"/>
                    </a:moveTo>
                    <a:lnTo>
                      <a:pt x="0" y="513926"/>
                    </a:lnTo>
                  </a:path>
                </a:pathLst>
              </a:custGeom>
              <a:ln w="51492" cap="flat">
                <a:solidFill>
                  <a:srgbClr val="FFC800"/>
                </a:solidFill>
                <a:prstDash val="solid"/>
                <a:miter/>
              </a:ln>
            </p:spPr>
          </p:sp>
          <p:sp>
            <p:nvSpPr>
              <p:cNvPr id="109" name="图形 21"/>
              <p:cNvSpPr/>
              <p:nvPr/>
            </p:nvSpPr>
            <p:spPr>
              <a:xfrm>
                <a:off x="8439050" y="4220656"/>
                <a:ext cx="10299" cy="366648"/>
              </a:xfrm>
              <a:custGeom>
                <a:avLst/>
                <a:gdLst>
                  <a:gd name="connsiteX0" fmla="*/ 0 w 10299"/>
                  <a:gd name="connsiteY0" fmla="*/ 0 h 366648"/>
                  <a:gd name="connsiteX1" fmla="*/ 0 w 10299"/>
                  <a:gd name="connsiteY1" fmla="*/ 366649 h 366648"/>
                </a:gdLst>
                <a:ahLst/>
                <a:cxnLst>
                  <a:cxn ang="0">
                    <a:pos x="connsiteX0" y="connsiteY0"/>
                  </a:cxn>
                  <a:cxn ang="0">
                    <a:pos x="connsiteX1" y="connsiteY1"/>
                  </a:cxn>
                </a:cxnLst>
                <a:rect l="l" t="t" r="r" b="b"/>
                <a:pathLst>
                  <a:path w="10299" h="366648">
                    <a:moveTo>
                      <a:pt x="0" y="0"/>
                    </a:moveTo>
                    <a:lnTo>
                      <a:pt x="0" y="366649"/>
                    </a:lnTo>
                  </a:path>
                </a:pathLst>
              </a:custGeom>
              <a:ln w="51492" cap="flat">
                <a:solidFill>
                  <a:srgbClr val="FFC800"/>
                </a:solidFill>
                <a:prstDash val="solid"/>
                <a:miter/>
              </a:ln>
            </p:spPr>
          </p:sp>
          <p:sp>
            <p:nvSpPr>
              <p:cNvPr id="110" name="图形 21"/>
              <p:cNvSpPr/>
              <p:nvPr/>
            </p:nvSpPr>
            <p:spPr>
              <a:xfrm>
                <a:off x="8330910" y="4330856"/>
                <a:ext cx="10299" cy="256448"/>
              </a:xfrm>
              <a:custGeom>
                <a:avLst/>
                <a:gdLst>
                  <a:gd name="connsiteX0" fmla="*/ 0 w 10299"/>
                  <a:gd name="connsiteY0" fmla="*/ 0 h 256448"/>
                  <a:gd name="connsiteX1" fmla="*/ 0 w 10299"/>
                  <a:gd name="connsiteY1" fmla="*/ 256448 h 256448"/>
                </a:gdLst>
                <a:ahLst/>
                <a:cxnLst>
                  <a:cxn ang="0">
                    <a:pos x="connsiteX0" y="connsiteY0"/>
                  </a:cxn>
                  <a:cxn ang="0">
                    <a:pos x="connsiteX1" y="connsiteY1"/>
                  </a:cxn>
                </a:cxnLst>
                <a:rect l="l" t="t" r="r" b="b"/>
                <a:pathLst>
                  <a:path w="10299" h="256448">
                    <a:moveTo>
                      <a:pt x="0" y="0"/>
                    </a:moveTo>
                    <a:lnTo>
                      <a:pt x="0" y="256448"/>
                    </a:lnTo>
                  </a:path>
                </a:pathLst>
              </a:custGeom>
              <a:ln w="51492" cap="flat">
                <a:solidFill>
                  <a:srgbClr val="FFC800"/>
                </a:solidFill>
                <a:prstDash val="solid"/>
                <a:miter/>
              </a:ln>
            </p:spPr>
          </p:sp>
          <p:sp>
            <p:nvSpPr>
              <p:cNvPr id="111" name="图形 21"/>
              <p:cNvSpPr/>
              <p:nvPr/>
            </p:nvSpPr>
            <p:spPr>
              <a:xfrm>
                <a:off x="8096090" y="4559497"/>
                <a:ext cx="159636" cy="10299"/>
              </a:xfrm>
              <a:custGeom>
                <a:avLst/>
                <a:gdLst>
                  <a:gd name="connsiteX0" fmla="*/ 0 w 159636"/>
                  <a:gd name="connsiteY0" fmla="*/ 0 h 10299"/>
                  <a:gd name="connsiteX1" fmla="*/ 159637 w 159636"/>
                  <a:gd name="connsiteY1" fmla="*/ 0 h 10299"/>
                </a:gdLst>
                <a:ahLst/>
                <a:cxnLst>
                  <a:cxn ang="0">
                    <a:pos x="connsiteX0" y="connsiteY0"/>
                  </a:cxn>
                  <a:cxn ang="0">
                    <a:pos x="connsiteX1" y="connsiteY1"/>
                  </a:cxn>
                </a:cxnLst>
                <a:rect l="l" t="t" r="r" b="b"/>
                <a:pathLst>
                  <a:path w="159636" h="10299">
                    <a:moveTo>
                      <a:pt x="0" y="0"/>
                    </a:moveTo>
                    <a:lnTo>
                      <a:pt x="159637" y="0"/>
                    </a:lnTo>
                  </a:path>
                </a:pathLst>
              </a:custGeom>
              <a:ln w="51492" cap="flat">
                <a:solidFill>
                  <a:srgbClr val="FFC800"/>
                </a:solidFill>
                <a:prstDash val="solid"/>
                <a:miter/>
              </a:ln>
            </p:spPr>
          </p:sp>
          <p:sp>
            <p:nvSpPr>
              <p:cNvPr id="112" name="图形 21"/>
              <p:cNvSpPr/>
              <p:nvPr/>
            </p:nvSpPr>
            <p:spPr>
              <a:xfrm>
                <a:off x="3599492" y="2340036"/>
                <a:ext cx="333691" cy="333691"/>
              </a:xfrm>
              <a:custGeom>
                <a:avLst/>
                <a:gdLst>
                  <a:gd name="connsiteX0" fmla="*/ 333692 w 333691"/>
                  <a:gd name="connsiteY0" fmla="*/ 166846 h 333691"/>
                  <a:gd name="connsiteX1" fmla="*/ 166846 w 333691"/>
                  <a:gd name="connsiteY1" fmla="*/ 333692 h 333691"/>
                  <a:gd name="connsiteX2" fmla="*/ 0 w 333691"/>
                  <a:gd name="connsiteY2" fmla="*/ 166846 h 333691"/>
                  <a:gd name="connsiteX3" fmla="*/ 166846 w 333691"/>
                  <a:gd name="connsiteY3" fmla="*/ 0 h 333691"/>
                  <a:gd name="connsiteX4" fmla="*/ 333692 w 333691"/>
                  <a:gd name="connsiteY4" fmla="*/ 166846 h 33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91" h="333691">
                    <a:moveTo>
                      <a:pt x="333692" y="166846"/>
                    </a:moveTo>
                    <a:cubicBezTo>
                      <a:pt x="333692" y="258992"/>
                      <a:pt x="258992" y="333692"/>
                      <a:pt x="166846" y="333692"/>
                    </a:cubicBezTo>
                    <a:cubicBezTo>
                      <a:pt x="74699" y="333692"/>
                      <a:pt x="0" y="258992"/>
                      <a:pt x="0" y="166846"/>
                    </a:cubicBezTo>
                    <a:cubicBezTo>
                      <a:pt x="0" y="74699"/>
                      <a:pt x="74699" y="0"/>
                      <a:pt x="166846" y="0"/>
                    </a:cubicBezTo>
                    <a:cubicBezTo>
                      <a:pt x="258992" y="0"/>
                      <a:pt x="333692" y="74699"/>
                      <a:pt x="333692" y="166846"/>
                    </a:cubicBezTo>
                    <a:close/>
                  </a:path>
                </a:pathLst>
              </a:custGeom>
              <a:noFill/>
              <a:ln w="41193" cap="flat">
                <a:solidFill>
                  <a:srgbClr val="FFC800"/>
                </a:solidFill>
                <a:prstDash val="solid"/>
                <a:miter/>
              </a:ln>
            </p:spPr>
          </p:sp>
          <p:sp>
            <p:nvSpPr>
              <p:cNvPr id="113" name="图形 21"/>
              <p:cNvSpPr/>
              <p:nvPr/>
            </p:nvSpPr>
            <p:spPr>
              <a:xfrm>
                <a:off x="3712782" y="2732432"/>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114" name="图形 21"/>
              <p:cNvSpPr/>
              <p:nvPr/>
            </p:nvSpPr>
            <p:spPr>
              <a:xfrm>
                <a:off x="3712782" y="2453326"/>
                <a:ext cx="107110" cy="107110"/>
              </a:xfrm>
              <a:custGeom>
                <a:avLst/>
                <a:gdLst>
                  <a:gd name="connsiteX0" fmla="*/ 107111 w 107110"/>
                  <a:gd name="connsiteY0" fmla="*/ 53555 h 107110"/>
                  <a:gd name="connsiteX1" fmla="*/ 53555 w 107110"/>
                  <a:gd name="connsiteY1" fmla="*/ 107111 h 107110"/>
                  <a:gd name="connsiteX2" fmla="*/ 0 w 107110"/>
                  <a:gd name="connsiteY2" fmla="*/ 53555 h 107110"/>
                  <a:gd name="connsiteX3" fmla="*/ 53555 w 107110"/>
                  <a:gd name="connsiteY3" fmla="*/ 0 h 107110"/>
                  <a:gd name="connsiteX4" fmla="*/ 107111 w 107110"/>
                  <a:gd name="connsiteY4" fmla="*/ 53555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10" h="107110">
                    <a:moveTo>
                      <a:pt x="107111" y="53555"/>
                    </a:moveTo>
                    <a:cubicBezTo>
                      <a:pt x="107111" y="83133"/>
                      <a:pt x="83133" y="107111"/>
                      <a:pt x="53555" y="107111"/>
                    </a:cubicBezTo>
                    <a:cubicBezTo>
                      <a:pt x="23978" y="107111"/>
                      <a:pt x="0" y="83133"/>
                      <a:pt x="0" y="53555"/>
                    </a:cubicBezTo>
                    <a:cubicBezTo>
                      <a:pt x="0" y="23978"/>
                      <a:pt x="23978" y="0"/>
                      <a:pt x="53555" y="0"/>
                    </a:cubicBezTo>
                    <a:cubicBezTo>
                      <a:pt x="83133" y="0"/>
                      <a:pt x="107111" y="23978"/>
                      <a:pt x="107111" y="53555"/>
                    </a:cubicBezTo>
                    <a:close/>
                  </a:path>
                </a:pathLst>
              </a:custGeom>
              <a:solidFill>
                <a:srgbClr val="FFC800"/>
              </a:solidFill>
              <a:ln w="10298" cap="flat">
                <a:noFill/>
                <a:prstDash val="solid"/>
                <a:miter/>
              </a:ln>
            </p:spPr>
          </p:sp>
          <p:sp>
            <p:nvSpPr>
              <p:cNvPr id="115" name="图形 21"/>
              <p:cNvSpPr/>
              <p:nvPr/>
            </p:nvSpPr>
            <p:spPr>
              <a:xfrm>
                <a:off x="3510919" y="4421489"/>
                <a:ext cx="755955" cy="10299"/>
              </a:xfrm>
              <a:custGeom>
                <a:avLst/>
                <a:gdLst>
                  <a:gd name="connsiteX0" fmla="*/ 0 w 755955"/>
                  <a:gd name="connsiteY0" fmla="*/ 0 h 10299"/>
                  <a:gd name="connsiteX1" fmla="*/ 755956 w 755955"/>
                  <a:gd name="connsiteY1" fmla="*/ 0 h 10299"/>
                </a:gdLst>
                <a:ahLst/>
                <a:cxnLst>
                  <a:cxn ang="0">
                    <a:pos x="connsiteX0" y="connsiteY0"/>
                  </a:cxn>
                  <a:cxn ang="0">
                    <a:pos x="connsiteX1" y="connsiteY1"/>
                  </a:cxn>
                </a:cxnLst>
                <a:rect l="l" t="t" r="r" b="b"/>
                <a:pathLst>
                  <a:path w="755955" h="10299">
                    <a:moveTo>
                      <a:pt x="0" y="0"/>
                    </a:moveTo>
                    <a:lnTo>
                      <a:pt x="755956" y="0"/>
                    </a:lnTo>
                  </a:path>
                </a:pathLst>
              </a:custGeom>
              <a:ln w="51492" cap="flat">
                <a:solidFill>
                  <a:srgbClr val="0088FF"/>
                </a:solidFill>
                <a:prstDash val="solid"/>
                <a:miter/>
              </a:ln>
            </p:spPr>
          </p:sp>
          <p:sp>
            <p:nvSpPr>
              <p:cNvPr id="116" name="图形 21"/>
              <p:cNvSpPr/>
              <p:nvPr/>
            </p:nvSpPr>
            <p:spPr>
              <a:xfrm>
                <a:off x="3510919" y="4534779"/>
                <a:ext cx="1221476" cy="10299"/>
              </a:xfrm>
              <a:custGeom>
                <a:avLst/>
                <a:gdLst>
                  <a:gd name="connsiteX0" fmla="*/ 0 w 1221476"/>
                  <a:gd name="connsiteY0" fmla="*/ 0 h 10299"/>
                  <a:gd name="connsiteX1" fmla="*/ 1221476 w 1221476"/>
                  <a:gd name="connsiteY1" fmla="*/ 0 h 10299"/>
                </a:gdLst>
                <a:ahLst/>
                <a:cxnLst>
                  <a:cxn ang="0">
                    <a:pos x="connsiteX0" y="connsiteY0"/>
                  </a:cxn>
                  <a:cxn ang="0">
                    <a:pos x="connsiteX1" y="connsiteY1"/>
                  </a:cxn>
                </a:cxnLst>
                <a:rect l="l" t="t" r="r" b="b"/>
                <a:pathLst>
                  <a:path w="1221476" h="10299">
                    <a:moveTo>
                      <a:pt x="0" y="0"/>
                    </a:moveTo>
                    <a:lnTo>
                      <a:pt x="1221476" y="0"/>
                    </a:lnTo>
                  </a:path>
                </a:pathLst>
              </a:custGeom>
              <a:ln w="72088" cap="flat">
                <a:solidFill>
                  <a:srgbClr val="0088FF"/>
                </a:solidFill>
                <a:prstDash val="solid"/>
                <a:miter/>
              </a:ln>
            </p:spPr>
          </p:sp>
          <p:sp>
            <p:nvSpPr>
              <p:cNvPr id="117" name="图形 21"/>
              <p:cNvSpPr/>
              <p:nvPr/>
            </p:nvSpPr>
            <p:spPr>
              <a:xfrm>
                <a:off x="8286623" y="2194818"/>
                <a:ext cx="363559" cy="288375"/>
              </a:xfrm>
              <a:custGeom>
                <a:avLst/>
                <a:gdLst>
                  <a:gd name="connsiteX0" fmla="*/ 0 w 363559"/>
                  <a:gd name="connsiteY0" fmla="*/ 0 h 288375"/>
                  <a:gd name="connsiteX1" fmla="*/ 363559 w 363559"/>
                  <a:gd name="connsiteY1" fmla="*/ 0 h 288375"/>
                  <a:gd name="connsiteX2" fmla="*/ 363559 w 363559"/>
                  <a:gd name="connsiteY2" fmla="*/ 288375 h 288375"/>
                  <a:gd name="connsiteX3" fmla="*/ 0 w 363559"/>
                  <a:gd name="connsiteY3" fmla="*/ 288375 h 288375"/>
                </a:gdLst>
                <a:ahLst/>
                <a:cxnLst>
                  <a:cxn ang="0">
                    <a:pos x="connsiteX0" y="connsiteY0"/>
                  </a:cxn>
                  <a:cxn ang="0">
                    <a:pos x="connsiteX1" y="connsiteY1"/>
                  </a:cxn>
                  <a:cxn ang="0">
                    <a:pos x="connsiteX2" y="connsiteY2"/>
                  </a:cxn>
                  <a:cxn ang="0">
                    <a:pos x="connsiteX3" y="connsiteY3"/>
                  </a:cxn>
                </a:cxnLst>
                <a:rect l="l" t="t" r="r" b="b"/>
                <a:pathLst>
                  <a:path w="363559" h="288375">
                    <a:moveTo>
                      <a:pt x="0" y="0"/>
                    </a:moveTo>
                    <a:lnTo>
                      <a:pt x="363559" y="0"/>
                    </a:lnTo>
                    <a:lnTo>
                      <a:pt x="363559" y="288375"/>
                    </a:lnTo>
                    <a:lnTo>
                      <a:pt x="0" y="288375"/>
                    </a:lnTo>
                    <a:close/>
                  </a:path>
                </a:pathLst>
              </a:custGeom>
              <a:noFill/>
              <a:ln w="72088" cap="flat">
                <a:solidFill>
                  <a:srgbClr val="0088FF"/>
                </a:solidFill>
                <a:prstDash val="solid"/>
                <a:miter/>
              </a:ln>
            </p:spPr>
          </p:sp>
          <p:sp>
            <p:nvSpPr>
              <p:cNvPr id="118" name="图形 21"/>
              <p:cNvSpPr/>
              <p:nvPr/>
            </p:nvSpPr>
            <p:spPr>
              <a:xfrm>
                <a:off x="4797280" y="4494612"/>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C800"/>
              </a:solidFill>
              <a:ln w="10298" cap="flat">
                <a:noFill/>
                <a:prstDash val="solid"/>
                <a:miter/>
              </a:ln>
            </p:spPr>
          </p:sp>
          <p:sp>
            <p:nvSpPr>
              <p:cNvPr id="119" name="图形 21"/>
              <p:cNvSpPr/>
              <p:nvPr/>
            </p:nvSpPr>
            <p:spPr>
              <a:xfrm>
                <a:off x="8176423" y="4403980"/>
                <a:ext cx="80333" cy="80333"/>
              </a:xfrm>
              <a:custGeom>
                <a:avLst/>
                <a:gdLst>
                  <a:gd name="connsiteX0" fmla="*/ 80333 w 80333"/>
                  <a:gd name="connsiteY0" fmla="*/ 40167 h 80333"/>
                  <a:gd name="connsiteX1" fmla="*/ 40167 w 80333"/>
                  <a:gd name="connsiteY1" fmla="*/ 80333 h 80333"/>
                  <a:gd name="connsiteX2" fmla="*/ 0 w 80333"/>
                  <a:gd name="connsiteY2" fmla="*/ 40167 h 80333"/>
                  <a:gd name="connsiteX3" fmla="*/ 40167 w 80333"/>
                  <a:gd name="connsiteY3" fmla="*/ 0 h 80333"/>
                  <a:gd name="connsiteX4" fmla="*/ 80333 w 80333"/>
                  <a:gd name="connsiteY4" fmla="*/ 40167 h 8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3" h="80333">
                    <a:moveTo>
                      <a:pt x="80333" y="40167"/>
                    </a:moveTo>
                    <a:cubicBezTo>
                      <a:pt x="80333" y="62350"/>
                      <a:pt x="62350" y="80333"/>
                      <a:pt x="40167" y="80333"/>
                    </a:cubicBezTo>
                    <a:cubicBezTo>
                      <a:pt x="17983" y="80333"/>
                      <a:pt x="0" y="62350"/>
                      <a:pt x="0" y="40167"/>
                    </a:cubicBezTo>
                    <a:cubicBezTo>
                      <a:pt x="0" y="17983"/>
                      <a:pt x="17983" y="0"/>
                      <a:pt x="40167" y="0"/>
                    </a:cubicBezTo>
                    <a:cubicBezTo>
                      <a:pt x="62350" y="0"/>
                      <a:pt x="80333" y="17983"/>
                      <a:pt x="80333" y="40167"/>
                    </a:cubicBezTo>
                    <a:close/>
                  </a:path>
                </a:pathLst>
              </a:custGeom>
              <a:solidFill>
                <a:srgbClr val="FFFFFF"/>
              </a:solidFill>
              <a:ln w="10298" cap="flat">
                <a:noFill/>
                <a:prstDash val="solid"/>
                <a:miter/>
              </a:ln>
            </p:spPr>
          </p:sp>
          <p:sp>
            <p:nvSpPr>
              <p:cNvPr id="120" name="图形 21"/>
              <p:cNvSpPr/>
              <p:nvPr/>
            </p:nvSpPr>
            <p:spPr>
              <a:xfrm>
                <a:off x="8521443" y="3990985"/>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121" name="图形 21"/>
              <p:cNvSpPr/>
              <p:nvPr/>
            </p:nvSpPr>
            <p:spPr>
              <a:xfrm>
                <a:off x="8413303" y="4133113"/>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C800"/>
              </a:solidFill>
              <a:ln w="10298" cap="flat">
                <a:noFill/>
                <a:prstDash val="solid"/>
                <a:miter/>
              </a:ln>
            </p:spPr>
          </p:sp>
          <p:sp>
            <p:nvSpPr>
              <p:cNvPr id="122" name="图形 21"/>
              <p:cNvSpPr/>
              <p:nvPr/>
            </p:nvSpPr>
            <p:spPr>
              <a:xfrm>
                <a:off x="8305162" y="4269062"/>
                <a:ext cx="51495" cy="51495"/>
              </a:xfrm>
              <a:custGeom>
                <a:avLst/>
                <a:gdLst>
                  <a:gd name="connsiteX0" fmla="*/ 51496 w 51495"/>
                  <a:gd name="connsiteY0" fmla="*/ 25748 h 51495"/>
                  <a:gd name="connsiteX1" fmla="*/ 25748 w 51495"/>
                  <a:gd name="connsiteY1" fmla="*/ 51496 h 51495"/>
                  <a:gd name="connsiteX2" fmla="*/ 0 w 51495"/>
                  <a:gd name="connsiteY2" fmla="*/ 25748 h 51495"/>
                  <a:gd name="connsiteX3" fmla="*/ 25748 w 51495"/>
                  <a:gd name="connsiteY3" fmla="*/ 0 h 51495"/>
                  <a:gd name="connsiteX4" fmla="*/ 51496 w 51495"/>
                  <a:gd name="connsiteY4" fmla="*/ 25748 h 51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95" h="51495">
                    <a:moveTo>
                      <a:pt x="51496" y="25748"/>
                    </a:moveTo>
                    <a:cubicBezTo>
                      <a:pt x="51496" y="39968"/>
                      <a:pt x="39968" y="51496"/>
                      <a:pt x="25748" y="51496"/>
                    </a:cubicBezTo>
                    <a:cubicBezTo>
                      <a:pt x="11528" y="51496"/>
                      <a:pt x="0" y="39968"/>
                      <a:pt x="0" y="25748"/>
                    </a:cubicBezTo>
                    <a:cubicBezTo>
                      <a:pt x="0" y="11528"/>
                      <a:pt x="11528" y="0"/>
                      <a:pt x="25748" y="0"/>
                    </a:cubicBezTo>
                    <a:cubicBezTo>
                      <a:pt x="39968" y="0"/>
                      <a:pt x="51496" y="11528"/>
                      <a:pt x="51496" y="25748"/>
                    </a:cubicBezTo>
                    <a:close/>
                  </a:path>
                </a:pathLst>
              </a:custGeom>
              <a:solidFill>
                <a:srgbClr val="FFFFFF"/>
              </a:solidFill>
              <a:ln w="10298" cap="flat">
                <a:noFill/>
                <a:prstDash val="solid"/>
                <a:miter/>
              </a:ln>
            </p:spPr>
          </p:sp>
        </p:grpSp>
        <p:sp>
          <p:nvSpPr>
            <p:cNvPr id="123" name="文本框 122" descr="7b0a20202020227461726765744d6f64756c65223a20226b6f6e6c696e65666f6e7473220a7d0a"/>
            <p:cNvSpPr txBox="1"/>
            <p:nvPr/>
          </p:nvSpPr>
          <p:spPr>
            <a:xfrm>
              <a:off x="6383" y="4322"/>
              <a:ext cx="6415" cy="2050"/>
            </a:xfrm>
            <a:prstGeom prst="rect">
              <a:avLst/>
            </a:prstGeom>
            <a:noFill/>
          </p:spPr>
          <p:txBody>
            <a:bodyPr wrap="square" rtlCol="0">
              <a:spAutoFit/>
            </a:bodyPr>
            <a:lstStyle/>
            <a:p>
              <a:pPr marL="0" algn="l" rtl="0" eaLnBrk="1" fontAlgn="auto" latinLnBrk="0" hangingPunct="1">
                <a:lnSpc>
                  <a:spcPct val="130000"/>
                </a:lnSpc>
              </a:pPr>
              <a:r>
                <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rPr>
                <a:t>行政诉讼</a:t>
              </a:r>
              <a:endParaRPr lang="zh-CN" altLang="en-US" sz="3200" kern="1200" spc="85">
                <a:solidFill>
                  <a:srgbClr val="002060"/>
                </a:solidFill>
                <a:latin typeface="汉仪粗圆简" panose="02010600000101010101" charset="-122"/>
                <a:ea typeface="汉仪粗圆简" panose="02010600000101010101" charset="-122"/>
                <a:cs typeface="Times New Roman" panose="02020603050405020304"/>
                <a:sym typeface="Times New Roman" panose="02020603050405020304"/>
              </a:endParaRPr>
            </a:p>
          </p:txBody>
        </p:sp>
      </p:grpSp>
      <p:sp>
        <p:nvSpPr>
          <p:cNvPr id="124" name="Rectangle 14"/>
          <p:cNvSpPr/>
          <p:nvPr>
            <p:custDataLst>
              <p:tags r:id="rId1"/>
            </p:custDataLst>
          </p:nvPr>
        </p:nvSpPr>
        <p:spPr>
          <a:xfrm>
            <a:off x="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
        <p:nvSpPr>
          <p:cNvPr id="125" name="文本框 124"/>
          <p:cNvSpPr txBox="1"/>
          <p:nvPr/>
        </p:nvSpPr>
        <p:spPr>
          <a:xfrm>
            <a:off x="97155" y="955040"/>
            <a:ext cx="2516505" cy="829945"/>
          </a:xfrm>
          <a:prstGeom prst="rect">
            <a:avLst/>
          </a:prstGeom>
          <a:noFill/>
        </p:spPr>
        <p:txBody>
          <a:bodyPr wrap="square" rtlCol="0">
            <a:spAutoFit/>
          </a:bodyPr>
          <a:p>
            <a:r>
              <a:rPr lang="zh-CN" altLang="en-US" sz="4800"/>
              <a:t>假如</a:t>
            </a:r>
            <a:endParaRPr lang="zh-CN" altLang="en-US" sz="4800"/>
          </a:p>
        </p:txBody>
      </p:sp>
      <p:cxnSp>
        <p:nvCxnSpPr>
          <p:cNvPr id="126" name="直接连接符 125"/>
          <p:cNvCxnSpPr/>
          <p:nvPr/>
        </p:nvCxnSpPr>
        <p:spPr>
          <a:xfrm>
            <a:off x="5740400" y="2117090"/>
            <a:ext cx="2718435" cy="15417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5720080" y="2036445"/>
            <a:ext cx="2677795" cy="347853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740400" y="3806190"/>
            <a:ext cx="2718435" cy="154178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blinds(horizontal)">
                                      <p:cBhvr>
                                        <p:cTn id="7" dur="500"/>
                                        <p:tgtEl>
                                          <p:spTgt spid="1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blinds(horizontal)">
                                      <p:cBhvr>
                                        <p:cTn id="12" dur="500"/>
                                        <p:tgtEl>
                                          <p:spTgt spid="1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7"/>
                                        </p:tgtEl>
                                        <p:attrNameLst>
                                          <p:attrName>style.visibility</p:attrName>
                                        </p:attrNameLst>
                                      </p:cBhvr>
                                      <p:to>
                                        <p:strVal val="visible"/>
                                      </p:to>
                                    </p:set>
                                    <p:animEffect transition="in" filter="blinds(horizontal)">
                                      <p:cBhvr>
                                        <p:cTn id="1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69925" y="952500"/>
            <a:ext cx="10852150" cy="2467610"/>
          </a:xfrm>
        </p:spPr>
        <p:txBody>
          <a:bodyPr/>
          <a:p>
            <a:pPr marL="0" indent="0">
              <a:buNone/>
            </a:pPr>
            <a:r>
              <a:rPr lang="en-US" altLang="zh-CN" sz="3200"/>
              <a:t>       </a:t>
            </a:r>
            <a:r>
              <a:rPr lang="zh-CN" altLang="en-US" sz="3200"/>
              <a:t>周某一家将几家游戏充值平台起诉至人民法院，经法院调解，各平台退回周某充值金额总计一万两千余元，涉事双方达成和解。</a:t>
            </a:r>
            <a:endParaRPr lang="zh-CN" altLang="en-US" sz="3200"/>
          </a:p>
        </p:txBody>
      </p:sp>
      <p:grpSp>
        <p:nvGrpSpPr>
          <p:cNvPr id="11" name="组合 2" descr="7b0a202020202274657874626f78223a20227b5c2263617465676f72795f69645c223a31303431302c5c2269645c223a32303334323439387d220a7d0a"/>
          <p:cNvGrpSpPr/>
          <p:nvPr/>
        </p:nvGrpSpPr>
        <p:grpSpPr>
          <a:xfrm>
            <a:off x="669926" y="3394075"/>
            <a:ext cx="10922634" cy="1938020"/>
            <a:chOff x="5527" y="3070"/>
            <a:chExt cx="8099" cy="4226"/>
          </a:xfrm>
        </p:grpSpPr>
        <p:grpSp>
          <p:nvGrpSpPr>
            <p:cNvPr id="278" name="组合 277"/>
            <p:cNvGrpSpPr/>
            <p:nvPr/>
          </p:nvGrpSpPr>
          <p:grpSpPr>
            <a:xfrm>
              <a:off x="5527" y="3070"/>
              <a:ext cx="8099" cy="4226"/>
              <a:chOff x="3509815" y="1965901"/>
              <a:chExt cx="5142694" cy="2683251"/>
            </a:xfrm>
          </p:grpSpPr>
          <p:sp>
            <p:nvSpPr>
              <p:cNvPr id="250" name="图形 248"/>
              <p:cNvSpPr/>
              <p:nvPr/>
            </p:nvSpPr>
            <p:spPr>
              <a:xfrm>
                <a:off x="3509815" y="1965901"/>
                <a:ext cx="3023263" cy="101917"/>
              </a:xfrm>
              <a:custGeom>
                <a:avLst/>
                <a:gdLst>
                  <a:gd name="connsiteX0" fmla="*/ 2973705 w 3023263"/>
                  <a:gd name="connsiteY0" fmla="*/ 101918 h 101917"/>
                  <a:gd name="connsiteX1" fmla="*/ 50483 w 3023263"/>
                  <a:gd name="connsiteY1" fmla="*/ 101918 h 101917"/>
                  <a:gd name="connsiteX2" fmla="*/ 0 w 3023263"/>
                  <a:gd name="connsiteY2" fmla="*/ 50483 h 101917"/>
                  <a:gd name="connsiteX3" fmla="*/ 0 w 3023263"/>
                  <a:gd name="connsiteY3" fmla="*/ 50483 h 101917"/>
                  <a:gd name="connsiteX4" fmla="*/ 50483 w 3023263"/>
                  <a:gd name="connsiteY4" fmla="*/ 0 h 101917"/>
                  <a:gd name="connsiteX5" fmla="*/ 2972753 w 3023263"/>
                  <a:gd name="connsiteY5" fmla="*/ 0 h 101917"/>
                  <a:gd name="connsiteX6" fmla="*/ 3023235 w 3023263"/>
                  <a:gd name="connsiteY6" fmla="*/ 50483 h 101917"/>
                  <a:gd name="connsiteX7" fmla="*/ 3023235 w 3023263"/>
                  <a:gd name="connsiteY7" fmla="*/ 50483 h 101917"/>
                  <a:gd name="connsiteX8" fmla="*/ 2973705 w 3023263"/>
                  <a:gd name="connsiteY8" fmla="*/ 101918 h 10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3263" h="101917">
                    <a:moveTo>
                      <a:pt x="2973705" y="101918"/>
                    </a:moveTo>
                    <a:lnTo>
                      <a:pt x="50483" y="101918"/>
                    </a:lnTo>
                    <a:cubicBezTo>
                      <a:pt x="22860" y="101918"/>
                      <a:pt x="0" y="79058"/>
                      <a:pt x="0" y="50483"/>
                    </a:cubicBezTo>
                    <a:lnTo>
                      <a:pt x="0" y="50483"/>
                    </a:lnTo>
                    <a:cubicBezTo>
                      <a:pt x="0" y="22860"/>
                      <a:pt x="22860" y="0"/>
                      <a:pt x="50483" y="0"/>
                    </a:cubicBezTo>
                    <a:lnTo>
                      <a:pt x="2972753" y="0"/>
                    </a:lnTo>
                    <a:cubicBezTo>
                      <a:pt x="3000375" y="0"/>
                      <a:pt x="3023235" y="22860"/>
                      <a:pt x="3023235" y="50483"/>
                    </a:cubicBezTo>
                    <a:lnTo>
                      <a:pt x="3023235" y="50483"/>
                    </a:lnTo>
                    <a:cubicBezTo>
                      <a:pt x="3024188" y="79058"/>
                      <a:pt x="3001328" y="101918"/>
                      <a:pt x="2973705" y="101918"/>
                    </a:cubicBezTo>
                    <a:close/>
                  </a:path>
                </a:pathLst>
              </a:custGeom>
              <a:solidFill>
                <a:srgbClr val="3269B8"/>
              </a:solidFill>
              <a:ln w="9525" cap="flat">
                <a:noFill/>
                <a:prstDash val="solid"/>
                <a:miter/>
              </a:ln>
            </p:spPr>
          </p:sp>
          <p:sp>
            <p:nvSpPr>
              <p:cNvPr id="251" name="图形 248"/>
              <p:cNvSpPr/>
              <p:nvPr/>
            </p:nvSpPr>
            <p:spPr>
              <a:xfrm>
                <a:off x="7453312" y="2205989"/>
                <a:ext cx="1193511" cy="100964"/>
              </a:xfrm>
              <a:custGeom>
                <a:avLst/>
                <a:gdLst>
                  <a:gd name="connsiteX0" fmla="*/ 1143000 w 1193511"/>
                  <a:gd name="connsiteY0" fmla="*/ 100965 h 100964"/>
                  <a:gd name="connsiteX1" fmla="*/ 50482 w 1193511"/>
                  <a:gd name="connsiteY1" fmla="*/ 100965 h 100964"/>
                  <a:gd name="connsiteX2" fmla="*/ 0 w 1193511"/>
                  <a:gd name="connsiteY2" fmla="*/ 50483 h 100964"/>
                  <a:gd name="connsiteX3" fmla="*/ 0 w 1193511"/>
                  <a:gd name="connsiteY3" fmla="*/ 50483 h 100964"/>
                  <a:gd name="connsiteX4" fmla="*/ 50482 w 1193511"/>
                  <a:gd name="connsiteY4" fmla="*/ 0 h 100964"/>
                  <a:gd name="connsiteX5" fmla="*/ 1143000 w 1193511"/>
                  <a:gd name="connsiteY5" fmla="*/ 0 h 100964"/>
                  <a:gd name="connsiteX6" fmla="*/ 1193482 w 1193511"/>
                  <a:gd name="connsiteY6" fmla="*/ 50483 h 100964"/>
                  <a:gd name="connsiteX7" fmla="*/ 1193482 w 1193511"/>
                  <a:gd name="connsiteY7" fmla="*/ 50483 h 100964"/>
                  <a:gd name="connsiteX8" fmla="*/ 1143000 w 1193511"/>
                  <a:gd name="connsiteY8" fmla="*/ 100965 h 100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511" h="100964">
                    <a:moveTo>
                      <a:pt x="1143000" y="100965"/>
                    </a:moveTo>
                    <a:lnTo>
                      <a:pt x="50482" y="100965"/>
                    </a:lnTo>
                    <a:cubicBezTo>
                      <a:pt x="22860" y="100965"/>
                      <a:pt x="0" y="78105"/>
                      <a:pt x="0" y="50483"/>
                    </a:cubicBezTo>
                    <a:lnTo>
                      <a:pt x="0" y="50483"/>
                    </a:lnTo>
                    <a:cubicBezTo>
                      <a:pt x="0" y="22860"/>
                      <a:pt x="22860" y="0"/>
                      <a:pt x="50482" y="0"/>
                    </a:cubicBezTo>
                    <a:lnTo>
                      <a:pt x="1143000" y="0"/>
                    </a:lnTo>
                    <a:cubicBezTo>
                      <a:pt x="1170623" y="0"/>
                      <a:pt x="1193482" y="22860"/>
                      <a:pt x="1193482" y="50483"/>
                    </a:cubicBezTo>
                    <a:lnTo>
                      <a:pt x="1193482" y="50483"/>
                    </a:lnTo>
                    <a:cubicBezTo>
                      <a:pt x="1194435" y="78105"/>
                      <a:pt x="1171575" y="100965"/>
                      <a:pt x="1143000" y="100965"/>
                    </a:cubicBezTo>
                    <a:close/>
                  </a:path>
                </a:pathLst>
              </a:custGeom>
              <a:solidFill>
                <a:srgbClr val="3269B8"/>
              </a:solidFill>
              <a:ln w="9525" cap="flat">
                <a:noFill/>
                <a:prstDash val="solid"/>
                <a:miter/>
              </a:ln>
            </p:spPr>
          </p:sp>
          <p:sp>
            <p:nvSpPr>
              <p:cNvPr id="252" name="图形 248"/>
              <p:cNvSpPr/>
              <p:nvPr/>
            </p:nvSpPr>
            <p:spPr>
              <a:xfrm>
                <a:off x="8545830" y="2205037"/>
                <a:ext cx="100964" cy="646776"/>
              </a:xfrm>
              <a:custGeom>
                <a:avLst/>
                <a:gdLst>
                  <a:gd name="connsiteX0" fmla="*/ 0 w 100964"/>
                  <a:gd name="connsiteY0" fmla="*/ 597218 h 646776"/>
                  <a:gd name="connsiteX1" fmla="*/ 0 w 100964"/>
                  <a:gd name="connsiteY1" fmla="*/ 50483 h 646776"/>
                  <a:gd name="connsiteX2" fmla="*/ 50482 w 100964"/>
                  <a:gd name="connsiteY2" fmla="*/ 0 h 646776"/>
                  <a:gd name="connsiteX3" fmla="*/ 50482 w 100964"/>
                  <a:gd name="connsiteY3" fmla="*/ 0 h 646776"/>
                  <a:gd name="connsiteX4" fmla="*/ 100965 w 100964"/>
                  <a:gd name="connsiteY4" fmla="*/ 50483 h 646776"/>
                  <a:gd name="connsiteX5" fmla="*/ 100965 w 100964"/>
                  <a:gd name="connsiteY5" fmla="*/ 596265 h 646776"/>
                  <a:gd name="connsiteX6" fmla="*/ 50482 w 100964"/>
                  <a:gd name="connsiteY6" fmla="*/ 646748 h 646776"/>
                  <a:gd name="connsiteX7" fmla="*/ 50482 w 100964"/>
                  <a:gd name="connsiteY7" fmla="*/ 646748 h 646776"/>
                  <a:gd name="connsiteX8" fmla="*/ 0 w 100964"/>
                  <a:gd name="connsiteY8" fmla="*/ 597218 h 64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4" h="646776">
                    <a:moveTo>
                      <a:pt x="0" y="597218"/>
                    </a:moveTo>
                    <a:lnTo>
                      <a:pt x="0" y="50483"/>
                    </a:lnTo>
                    <a:cubicBezTo>
                      <a:pt x="0" y="22860"/>
                      <a:pt x="22860" y="0"/>
                      <a:pt x="50482" y="0"/>
                    </a:cubicBezTo>
                    <a:lnTo>
                      <a:pt x="50482" y="0"/>
                    </a:lnTo>
                    <a:cubicBezTo>
                      <a:pt x="78105" y="0"/>
                      <a:pt x="100965" y="22860"/>
                      <a:pt x="100965" y="50483"/>
                    </a:cubicBezTo>
                    <a:lnTo>
                      <a:pt x="100965" y="596265"/>
                    </a:lnTo>
                    <a:cubicBezTo>
                      <a:pt x="100965" y="623888"/>
                      <a:pt x="78105" y="646748"/>
                      <a:pt x="50482" y="646748"/>
                    </a:cubicBezTo>
                    <a:lnTo>
                      <a:pt x="50482" y="646748"/>
                    </a:lnTo>
                    <a:cubicBezTo>
                      <a:pt x="22860" y="647700"/>
                      <a:pt x="0" y="624840"/>
                      <a:pt x="0" y="597218"/>
                    </a:cubicBezTo>
                    <a:close/>
                  </a:path>
                </a:pathLst>
              </a:custGeom>
              <a:solidFill>
                <a:srgbClr val="3269B8"/>
              </a:solidFill>
              <a:ln w="9525" cap="flat">
                <a:noFill/>
                <a:prstDash val="solid"/>
                <a:miter/>
              </a:ln>
            </p:spPr>
          </p:sp>
          <p:sp>
            <p:nvSpPr>
              <p:cNvPr id="253" name="图形 248"/>
              <p:cNvSpPr/>
              <p:nvPr/>
            </p:nvSpPr>
            <p:spPr>
              <a:xfrm>
                <a:off x="3543300" y="4547234"/>
                <a:ext cx="1193482" cy="100965"/>
              </a:xfrm>
              <a:custGeom>
                <a:avLst/>
                <a:gdLst>
                  <a:gd name="connsiteX0" fmla="*/ 50483 w 1193482"/>
                  <a:gd name="connsiteY0" fmla="*/ 0 h 100965"/>
                  <a:gd name="connsiteX1" fmla="*/ 1143000 w 1193482"/>
                  <a:gd name="connsiteY1" fmla="*/ 0 h 100965"/>
                  <a:gd name="connsiteX2" fmla="*/ 1193483 w 1193482"/>
                  <a:gd name="connsiteY2" fmla="*/ 50483 h 100965"/>
                  <a:gd name="connsiteX3" fmla="*/ 1193483 w 1193482"/>
                  <a:gd name="connsiteY3" fmla="*/ 50483 h 100965"/>
                  <a:gd name="connsiteX4" fmla="*/ 1143000 w 1193482"/>
                  <a:gd name="connsiteY4" fmla="*/ 100965 h 100965"/>
                  <a:gd name="connsiteX5" fmla="*/ 50483 w 1193482"/>
                  <a:gd name="connsiteY5" fmla="*/ 100965 h 100965"/>
                  <a:gd name="connsiteX6" fmla="*/ 0 w 1193482"/>
                  <a:gd name="connsiteY6" fmla="*/ 50483 h 100965"/>
                  <a:gd name="connsiteX7" fmla="*/ 0 w 1193482"/>
                  <a:gd name="connsiteY7" fmla="*/ 50483 h 100965"/>
                  <a:gd name="connsiteX8" fmla="*/ 50483 w 1193482"/>
                  <a:gd name="connsiteY8" fmla="*/ 0 h 10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82" h="100965">
                    <a:moveTo>
                      <a:pt x="50483" y="0"/>
                    </a:moveTo>
                    <a:lnTo>
                      <a:pt x="1143000" y="0"/>
                    </a:lnTo>
                    <a:cubicBezTo>
                      <a:pt x="1170623" y="0"/>
                      <a:pt x="1193483" y="22860"/>
                      <a:pt x="1193483" y="50483"/>
                    </a:cubicBezTo>
                    <a:lnTo>
                      <a:pt x="1193483" y="50483"/>
                    </a:lnTo>
                    <a:cubicBezTo>
                      <a:pt x="1193483" y="78105"/>
                      <a:pt x="1170623" y="100965"/>
                      <a:pt x="1143000" y="100965"/>
                    </a:cubicBezTo>
                    <a:lnTo>
                      <a:pt x="50483" y="100965"/>
                    </a:lnTo>
                    <a:cubicBezTo>
                      <a:pt x="22860" y="100965"/>
                      <a:pt x="0" y="78105"/>
                      <a:pt x="0" y="50483"/>
                    </a:cubicBezTo>
                    <a:lnTo>
                      <a:pt x="0" y="50483"/>
                    </a:lnTo>
                    <a:cubicBezTo>
                      <a:pt x="0" y="22860"/>
                      <a:pt x="22860" y="0"/>
                      <a:pt x="50483" y="0"/>
                    </a:cubicBezTo>
                    <a:close/>
                  </a:path>
                </a:pathLst>
              </a:custGeom>
              <a:solidFill>
                <a:srgbClr val="3269B8"/>
              </a:solidFill>
              <a:ln w="9525" cap="flat">
                <a:noFill/>
                <a:prstDash val="solid"/>
                <a:miter/>
              </a:ln>
            </p:spPr>
          </p:sp>
          <p:sp>
            <p:nvSpPr>
              <p:cNvPr id="254" name="图形 248"/>
              <p:cNvSpPr/>
              <p:nvPr/>
            </p:nvSpPr>
            <p:spPr>
              <a:xfrm>
                <a:off x="3544252" y="4001452"/>
                <a:ext cx="100964" cy="646747"/>
              </a:xfrm>
              <a:custGeom>
                <a:avLst/>
                <a:gdLst>
                  <a:gd name="connsiteX0" fmla="*/ 100965 w 100964"/>
                  <a:gd name="connsiteY0" fmla="*/ 50482 h 646747"/>
                  <a:gd name="connsiteX1" fmla="*/ 100965 w 100964"/>
                  <a:gd name="connsiteY1" fmla="*/ 596265 h 646747"/>
                  <a:gd name="connsiteX2" fmla="*/ 50483 w 100964"/>
                  <a:gd name="connsiteY2" fmla="*/ 646747 h 646747"/>
                  <a:gd name="connsiteX3" fmla="*/ 50483 w 100964"/>
                  <a:gd name="connsiteY3" fmla="*/ 646747 h 646747"/>
                  <a:gd name="connsiteX4" fmla="*/ 0 w 100964"/>
                  <a:gd name="connsiteY4" fmla="*/ 596265 h 646747"/>
                  <a:gd name="connsiteX5" fmla="*/ 0 w 100964"/>
                  <a:gd name="connsiteY5" fmla="*/ 50482 h 646747"/>
                  <a:gd name="connsiteX6" fmla="*/ 50483 w 100964"/>
                  <a:gd name="connsiteY6" fmla="*/ 0 h 646747"/>
                  <a:gd name="connsiteX7" fmla="*/ 50483 w 100964"/>
                  <a:gd name="connsiteY7" fmla="*/ 0 h 646747"/>
                  <a:gd name="connsiteX8" fmla="*/ 100965 w 100964"/>
                  <a:gd name="connsiteY8" fmla="*/ 50482 h 6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4" h="646747">
                    <a:moveTo>
                      <a:pt x="100965" y="50482"/>
                    </a:moveTo>
                    <a:lnTo>
                      <a:pt x="100965" y="596265"/>
                    </a:lnTo>
                    <a:cubicBezTo>
                      <a:pt x="100965" y="623888"/>
                      <a:pt x="78105" y="646747"/>
                      <a:pt x="50483" y="646747"/>
                    </a:cubicBezTo>
                    <a:lnTo>
                      <a:pt x="50483" y="646747"/>
                    </a:lnTo>
                    <a:cubicBezTo>
                      <a:pt x="22860" y="646747"/>
                      <a:pt x="0" y="623888"/>
                      <a:pt x="0" y="596265"/>
                    </a:cubicBezTo>
                    <a:lnTo>
                      <a:pt x="0" y="50482"/>
                    </a:lnTo>
                    <a:cubicBezTo>
                      <a:pt x="0" y="22860"/>
                      <a:pt x="22860" y="0"/>
                      <a:pt x="50483" y="0"/>
                    </a:cubicBezTo>
                    <a:lnTo>
                      <a:pt x="50483" y="0"/>
                    </a:lnTo>
                    <a:cubicBezTo>
                      <a:pt x="78105" y="0"/>
                      <a:pt x="100965" y="22860"/>
                      <a:pt x="100965" y="50482"/>
                    </a:cubicBezTo>
                    <a:close/>
                  </a:path>
                </a:pathLst>
              </a:custGeom>
              <a:solidFill>
                <a:srgbClr val="3269B8"/>
              </a:solidFill>
              <a:ln w="9525" cap="flat">
                <a:noFill/>
                <a:prstDash val="solid"/>
                <a:miter/>
              </a:ln>
            </p:spPr>
          </p:sp>
          <p:sp>
            <p:nvSpPr>
              <p:cNvPr id="255" name="图形 248"/>
              <p:cNvSpPr/>
              <p:nvPr/>
            </p:nvSpPr>
            <p:spPr>
              <a:xfrm>
                <a:off x="3543300" y="2205037"/>
                <a:ext cx="100965" cy="932526"/>
              </a:xfrm>
              <a:custGeom>
                <a:avLst/>
                <a:gdLst>
                  <a:gd name="connsiteX0" fmla="*/ 0 w 100965"/>
                  <a:gd name="connsiteY0" fmla="*/ 882968 h 932526"/>
                  <a:gd name="connsiteX1" fmla="*/ 0 w 100965"/>
                  <a:gd name="connsiteY1" fmla="*/ 50483 h 932526"/>
                  <a:gd name="connsiteX2" fmla="*/ 50483 w 100965"/>
                  <a:gd name="connsiteY2" fmla="*/ 0 h 932526"/>
                  <a:gd name="connsiteX3" fmla="*/ 50483 w 100965"/>
                  <a:gd name="connsiteY3" fmla="*/ 0 h 932526"/>
                  <a:gd name="connsiteX4" fmla="*/ 100965 w 100965"/>
                  <a:gd name="connsiteY4" fmla="*/ 50483 h 932526"/>
                  <a:gd name="connsiteX5" fmla="*/ 100965 w 100965"/>
                  <a:gd name="connsiteY5" fmla="*/ 882015 h 932526"/>
                  <a:gd name="connsiteX6" fmla="*/ 50483 w 100965"/>
                  <a:gd name="connsiteY6" fmla="*/ 932498 h 932526"/>
                  <a:gd name="connsiteX7" fmla="*/ 50483 w 100965"/>
                  <a:gd name="connsiteY7" fmla="*/ 932498 h 932526"/>
                  <a:gd name="connsiteX8" fmla="*/ 0 w 100965"/>
                  <a:gd name="connsiteY8" fmla="*/ 882968 h 93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5" h="932526">
                    <a:moveTo>
                      <a:pt x="0" y="882968"/>
                    </a:moveTo>
                    <a:lnTo>
                      <a:pt x="0" y="50483"/>
                    </a:lnTo>
                    <a:cubicBezTo>
                      <a:pt x="0" y="22860"/>
                      <a:pt x="22860" y="0"/>
                      <a:pt x="50483" y="0"/>
                    </a:cubicBezTo>
                    <a:lnTo>
                      <a:pt x="50483" y="0"/>
                    </a:lnTo>
                    <a:cubicBezTo>
                      <a:pt x="78105" y="0"/>
                      <a:pt x="100965" y="22860"/>
                      <a:pt x="100965" y="50483"/>
                    </a:cubicBezTo>
                    <a:lnTo>
                      <a:pt x="100965" y="882015"/>
                    </a:lnTo>
                    <a:cubicBezTo>
                      <a:pt x="100965" y="909638"/>
                      <a:pt x="78105" y="932498"/>
                      <a:pt x="50483" y="932498"/>
                    </a:cubicBezTo>
                    <a:lnTo>
                      <a:pt x="50483" y="932498"/>
                    </a:lnTo>
                    <a:cubicBezTo>
                      <a:pt x="22860" y="933450"/>
                      <a:pt x="0" y="910590"/>
                      <a:pt x="0" y="882968"/>
                    </a:cubicBezTo>
                    <a:close/>
                  </a:path>
                </a:pathLst>
              </a:custGeom>
              <a:solidFill>
                <a:srgbClr val="3269B8"/>
              </a:solidFill>
              <a:ln w="9525" cap="flat">
                <a:noFill/>
                <a:prstDash val="solid"/>
                <a:miter/>
              </a:ln>
            </p:spPr>
          </p:sp>
          <p:sp>
            <p:nvSpPr>
              <p:cNvPr id="256" name="图形 248"/>
              <p:cNvSpPr/>
              <p:nvPr/>
            </p:nvSpPr>
            <p:spPr>
              <a:xfrm>
                <a:off x="6714172" y="2205037"/>
                <a:ext cx="100965" cy="100965"/>
              </a:xfrm>
              <a:custGeom>
                <a:avLst/>
                <a:gdLst>
                  <a:gd name="connsiteX0" fmla="*/ 100965 w 100965"/>
                  <a:gd name="connsiteY0" fmla="*/ 50483 h 100965"/>
                  <a:gd name="connsiteX1" fmla="*/ 50483 w 100965"/>
                  <a:gd name="connsiteY1" fmla="*/ 100965 h 100965"/>
                  <a:gd name="connsiteX2" fmla="*/ 0 w 100965"/>
                  <a:gd name="connsiteY2" fmla="*/ 50483 h 100965"/>
                  <a:gd name="connsiteX3" fmla="*/ 50483 w 100965"/>
                  <a:gd name="connsiteY3" fmla="*/ 0 h 100965"/>
                  <a:gd name="connsiteX4" fmla="*/ 100965 w 100965"/>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5">
                    <a:moveTo>
                      <a:pt x="100965" y="50483"/>
                    </a:moveTo>
                    <a:cubicBezTo>
                      <a:pt x="100965" y="78363"/>
                      <a:pt x="78363" y="100965"/>
                      <a:pt x="50483" y="100965"/>
                    </a:cubicBezTo>
                    <a:cubicBezTo>
                      <a:pt x="22602" y="100965"/>
                      <a:pt x="0" y="78363"/>
                      <a:pt x="0" y="50483"/>
                    </a:cubicBezTo>
                    <a:cubicBezTo>
                      <a:pt x="0" y="22602"/>
                      <a:pt x="22602" y="0"/>
                      <a:pt x="50483" y="0"/>
                    </a:cubicBezTo>
                    <a:cubicBezTo>
                      <a:pt x="78363" y="0"/>
                      <a:pt x="100965" y="22602"/>
                      <a:pt x="100965" y="50483"/>
                    </a:cubicBezTo>
                    <a:close/>
                  </a:path>
                </a:pathLst>
              </a:custGeom>
              <a:solidFill>
                <a:srgbClr val="178CCC"/>
              </a:solidFill>
              <a:ln w="9525" cap="flat">
                <a:noFill/>
                <a:prstDash val="solid"/>
                <a:miter/>
              </a:ln>
            </p:spPr>
          </p:sp>
          <p:sp>
            <p:nvSpPr>
              <p:cNvPr id="257" name="图形 248"/>
              <p:cNvSpPr/>
              <p:nvPr/>
            </p:nvSpPr>
            <p:spPr>
              <a:xfrm>
                <a:off x="6968490" y="2210752"/>
                <a:ext cx="89534" cy="89535"/>
              </a:xfrm>
              <a:custGeom>
                <a:avLst/>
                <a:gdLst>
                  <a:gd name="connsiteX0" fmla="*/ 89535 w 89534"/>
                  <a:gd name="connsiteY0" fmla="*/ 44768 h 89535"/>
                  <a:gd name="connsiteX1" fmla="*/ 44767 w 89534"/>
                  <a:gd name="connsiteY1" fmla="*/ 89535 h 89535"/>
                  <a:gd name="connsiteX2" fmla="*/ 0 w 89534"/>
                  <a:gd name="connsiteY2" fmla="*/ 44768 h 89535"/>
                  <a:gd name="connsiteX3" fmla="*/ 44767 w 89534"/>
                  <a:gd name="connsiteY3" fmla="*/ 0 h 89535"/>
                  <a:gd name="connsiteX4" fmla="*/ 89535 w 89534"/>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58" name="图形 248"/>
              <p:cNvSpPr/>
              <p:nvPr/>
            </p:nvSpPr>
            <p:spPr>
              <a:xfrm>
                <a:off x="7217092" y="2210752"/>
                <a:ext cx="89534" cy="89535"/>
              </a:xfrm>
              <a:custGeom>
                <a:avLst/>
                <a:gdLst>
                  <a:gd name="connsiteX0" fmla="*/ 89535 w 89534"/>
                  <a:gd name="connsiteY0" fmla="*/ 44768 h 89535"/>
                  <a:gd name="connsiteX1" fmla="*/ 44767 w 89534"/>
                  <a:gd name="connsiteY1" fmla="*/ 89535 h 89535"/>
                  <a:gd name="connsiteX2" fmla="*/ 0 w 89534"/>
                  <a:gd name="connsiteY2" fmla="*/ 44768 h 89535"/>
                  <a:gd name="connsiteX3" fmla="*/ 44767 w 89534"/>
                  <a:gd name="connsiteY3" fmla="*/ 0 h 89535"/>
                  <a:gd name="connsiteX4" fmla="*/ 89535 w 89534"/>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59" name="图形 248"/>
              <p:cNvSpPr/>
              <p:nvPr/>
            </p:nvSpPr>
            <p:spPr>
              <a:xfrm>
                <a:off x="3549015" y="3418522"/>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0" name="图形 248"/>
              <p:cNvSpPr/>
              <p:nvPr/>
            </p:nvSpPr>
            <p:spPr>
              <a:xfrm>
                <a:off x="3549015" y="3599497"/>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1" name="图形 248"/>
              <p:cNvSpPr/>
              <p:nvPr/>
            </p:nvSpPr>
            <p:spPr>
              <a:xfrm>
                <a:off x="3549015" y="3779519"/>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2" name="图形 248"/>
              <p:cNvSpPr/>
              <p:nvPr/>
            </p:nvSpPr>
            <p:spPr>
              <a:xfrm>
                <a:off x="3543300" y="3198494"/>
                <a:ext cx="100965" cy="100964"/>
              </a:xfrm>
              <a:custGeom>
                <a:avLst/>
                <a:gdLst>
                  <a:gd name="connsiteX0" fmla="*/ 100965 w 100965"/>
                  <a:gd name="connsiteY0" fmla="*/ 50482 h 100964"/>
                  <a:gd name="connsiteX1" fmla="*/ 50483 w 100965"/>
                  <a:gd name="connsiteY1" fmla="*/ 100965 h 100964"/>
                  <a:gd name="connsiteX2" fmla="*/ 0 w 100965"/>
                  <a:gd name="connsiteY2" fmla="*/ 50482 h 100964"/>
                  <a:gd name="connsiteX3" fmla="*/ 50483 w 100965"/>
                  <a:gd name="connsiteY3" fmla="*/ 0 h 100964"/>
                  <a:gd name="connsiteX4" fmla="*/ 100965 w 100965"/>
                  <a:gd name="connsiteY4" fmla="*/ 50482 h 10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4">
                    <a:moveTo>
                      <a:pt x="100965" y="50482"/>
                    </a:moveTo>
                    <a:cubicBezTo>
                      <a:pt x="100965" y="78363"/>
                      <a:pt x="78363" y="100965"/>
                      <a:pt x="50483" y="100965"/>
                    </a:cubicBezTo>
                    <a:cubicBezTo>
                      <a:pt x="22602" y="100965"/>
                      <a:pt x="0" y="78363"/>
                      <a:pt x="0" y="50482"/>
                    </a:cubicBezTo>
                    <a:cubicBezTo>
                      <a:pt x="0" y="22602"/>
                      <a:pt x="22602" y="0"/>
                      <a:pt x="50483" y="0"/>
                    </a:cubicBezTo>
                    <a:cubicBezTo>
                      <a:pt x="78363" y="0"/>
                      <a:pt x="100965" y="22602"/>
                      <a:pt x="100965" y="50482"/>
                    </a:cubicBezTo>
                    <a:close/>
                  </a:path>
                </a:pathLst>
              </a:custGeom>
              <a:solidFill>
                <a:srgbClr val="178CCC"/>
              </a:solidFill>
              <a:ln w="9525" cap="flat">
                <a:noFill/>
                <a:prstDash val="solid"/>
                <a:miter/>
              </a:ln>
            </p:spPr>
          </p:sp>
          <p:sp>
            <p:nvSpPr>
              <p:cNvPr id="263" name="图形 248"/>
              <p:cNvSpPr/>
              <p:nvPr/>
            </p:nvSpPr>
            <p:spPr>
              <a:xfrm>
                <a:off x="5629246" y="4547234"/>
                <a:ext cx="3023263" cy="100965"/>
              </a:xfrm>
              <a:custGeom>
                <a:avLst/>
                <a:gdLst>
                  <a:gd name="connsiteX0" fmla="*/ 50511 w 3023263"/>
                  <a:gd name="connsiteY0" fmla="*/ 0 h 100965"/>
                  <a:gd name="connsiteX1" fmla="*/ 2972781 w 3023263"/>
                  <a:gd name="connsiteY1" fmla="*/ 0 h 100965"/>
                  <a:gd name="connsiteX2" fmla="*/ 3023264 w 3023263"/>
                  <a:gd name="connsiteY2" fmla="*/ 50483 h 100965"/>
                  <a:gd name="connsiteX3" fmla="*/ 3023264 w 3023263"/>
                  <a:gd name="connsiteY3" fmla="*/ 50483 h 100965"/>
                  <a:gd name="connsiteX4" fmla="*/ 2972781 w 3023263"/>
                  <a:gd name="connsiteY4" fmla="*/ 100965 h 100965"/>
                  <a:gd name="connsiteX5" fmla="*/ 50511 w 3023263"/>
                  <a:gd name="connsiteY5" fmla="*/ 100965 h 100965"/>
                  <a:gd name="connsiteX6" fmla="*/ 29 w 3023263"/>
                  <a:gd name="connsiteY6" fmla="*/ 50483 h 100965"/>
                  <a:gd name="connsiteX7" fmla="*/ 29 w 3023263"/>
                  <a:gd name="connsiteY7" fmla="*/ 50483 h 100965"/>
                  <a:gd name="connsiteX8" fmla="*/ 50511 w 3023263"/>
                  <a:gd name="connsiteY8" fmla="*/ 0 h 10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3263" h="100965">
                    <a:moveTo>
                      <a:pt x="50511" y="0"/>
                    </a:moveTo>
                    <a:lnTo>
                      <a:pt x="2972781" y="0"/>
                    </a:lnTo>
                    <a:cubicBezTo>
                      <a:pt x="3000404" y="0"/>
                      <a:pt x="3023264" y="22860"/>
                      <a:pt x="3023264" y="50483"/>
                    </a:cubicBezTo>
                    <a:lnTo>
                      <a:pt x="3023264" y="50483"/>
                    </a:lnTo>
                    <a:cubicBezTo>
                      <a:pt x="3023264" y="78105"/>
                      <a:pt x="3000404" y="100965"/>
                      <a:pt x="2972781" y="100965"/>
                    </a:cubicBezTo>
                    <a:lnTo>
                      <a:pt x="50511" y="100965"/>
                    </a:lnTo>
                    <a:cubicBezTo>
                      <a:pt x="22889" y="100965"/>
                      <a:pt x="29" y="78105"/>
                      <a:pt x="29" y="50483"/>
                    </a:cubicBezTo>
                    <a:lnTo>
                      <a:pt x="29" y="50483"/>
                    </a:lnTo>
                    <a:cubicBezTo>
                      <a:pt x="-924" y="22860"/>
                      <a:pt x="21936" y="0"/>
                      <a:pt x="50511" y="0"/>
                    </a:cubicBezTo>
                    <a:close/>
                  </a:path>
                </a:pathLst>
              </a:custGeom>
              <a:solidFill>
                <a:srgbClr val="3269B8"/>
              </a:solidFill>
              <a:ln w="9525" cap="flat">
                <a:noFill/>
                <a:prstDash val="solid"/>
                <a:miter/>
              </a:ln>
            </p:spPr>
          </p:sp>
          <p:sp>
            <p:nvSpPr>
              <p:cNvPr id="264" name="图形 248"/>
              <p:cNvSpPr/>
              <p:nvPr/>
            </p:nvSpPr>
            <p:spPr>
              <a:xfrm>
                <a:off x="8551544" y="3715702"/>
                <a:ext cx="100965" cy="932497"/>
              </a:xfrm>
              <a:custGeom>
                <a:avLst/>
                <a:gdLst>
                  <a:gd name="connsiteX0" fmla="*/ 100965 w 100965"/>
                  <a:gd name="connsiteY0" fmla="*/ 50482 h 932497"/>
                  <a:gd name="connsiteX1" fmla="*/ 100965 w 100965"/>
                  <a:gd name="connsiteY1" fmla="*/ 882015 h 932497"/>
                  <a:gd name="connsiteX2" fmla="*/ 50482 w 100965"/>
                  <a:gd name="connsiteY2" fmla="*/ 932497 h 932497"/>
                  <a:gd name="connsiteX3" fmla="*/ 50482 w 100965"/>
                  <a:gd name="connsiteY3" fmla="*/ 932497 h 932497"/>
                  <a:gd name="connsiteX4" fmla="*/ 0 w 100965"/>
                  <a:gd name="connsiteY4" fmla="*/ 882015 h 932497"/>
                  <a:gd name="connsiteX5" fmla="*/ 0 w 100965"/>
                  <a:gd name="connsiteY5" fmla="*/ 50482 h 932497"/>
                  <a:gd name="connsiteX6" fmla="*/ 50482 w 100965"/>
                  <a:gd name="connsiteY6" fmla="*/ 0 h 932497"/>
                  <a:gd name="connsiteX7" fmla="*/ 50482 w 100965"/>
                  <a:gd name="connsiteY7" fmla="*/ 0 h 932497"/>
                  <a:gd name="connsiteX8" fmla="*/ 100965 w 100965"/>
                  <a:gd name="connsiteY8" fmla="*/ 50482 h 93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5" h="932497">
                    <a:moveTo>
                      <a:pt x="100965" y="50482"/>
                    </a:moveTo>
                    <a:lnTo>
                      <a:pt x="100965" y="882015"/>
                    </a:lnTo>
                    <a:cubicBezTo>
                      <a:pt x="100965" y="909638"/>
                      <a:pt x="78105" y="932497"/>
                      <a:pt x="50482" y="932497"/>
                    </a:cubicBezTo>
                    <a:lnTo>
                      <a:pt x="50482" y="932497"/>
                    </a:lnTo>
                    <a:cubicBezTo>
                      <a:pt x="22860" y="932497"/>
                      <a:pt x="0" y="909638"/>
                      <a:pt x="0" y="882015"/>
                    </a:cubicBezTo>
                    <a:lnTo>
                      <a:pt x="0" y="50482"/>
                    </a:lnTo>
                    <a:cubicBezTo>
                      <a:pt x="0" y="22860"/>
                      <a:pt x="22860" y="0"/>
                      <a:pt x="50482" y="0"/>
                    </a:cubicBezTo>
                    <a:lnTo>
                      <a:pt x="50482" y="0"/>
                    </a:lnTo>
                    <a:cubicBezTo>
                      <a:pt x="79057" y="0"/>
                      <a:pt x="100965" y="22860"/>
                      <a:pt x="100965" y="50482"/>
                    </a:cubicBezTo>
                    <a:close/>
                  </a:path>
                </a:pathLst>
              </a:custGeom>
              <a:solidFill>
                <a:srgbClr val="3269B8"/>
              </a:solidFill>
              <a:ln w="9525" cap="flat">
                <a:noFill/>
                <a:prstDash val="solid"/>
                <a:miter/>
              </a:ln>
            </p:spPr>
          </p:sp>
          <p:sp>
            <p:nvSpPr>
              <p:cNvPr id="265" name="图形 248"/>
              <p:cNvSpPr/>
              <p:nvPr/>
            </p:nvSpPr>
            <p:spPr>
              <a:xfrm>
                <a:off x="5463540" y="4548187"/>
                <a:ext cx="100965" cy="100965"/>
              </a:xfrm>
              <a:custGeom>
                <a:avLst/>
                <a:gdLst>
                  <a:gd name="connsiteX0" fmla="*/ 100965 w 100965"/>
                  <a:gd name="connsiteY0" fmla="*/ 50483 h 100965"/>
                  <a:gd name="connsiteX1" fmla="*/ 50482 w 100965"/>
                  <a:gd name="connsiteY1" fmla="*/ 100965 h 100965"/>
                  <a:gd name="connsiteX2" fmla="*/ 0 w 100965"/>
                  <a:gd name="connsiteY2" fmla="*/ 50483 h 100965"/>
                  <a:gd name="connsiteX3" fmla="*/ 50482 w 100965"/>
                  <a:gd name="connsiteY3" fmla="*/ 0 h 100965"/>
                  <a:gd name="connsiteX4" fmla="*/ 100965 w 100965"/>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5">
                    <a:moveTo>
                      <a:pt x="100965" y="50483"/>
                    </a:moveTo>
                    <a:cubicBezTo>
                      <a:pt x="100965" y="78363"/>
                      <a:pt x="78363" y="100965"/>
                      <a:pt x="50482" y="100965"/>
                    </a:cubicBezTo>
                    <a:cubicBezTo>
                      <a:pt x="22602" y="100965"/>
                      <a:pt x="0" y="78363"/>
                      <a:pt x="0" y="50483"/>
                    </a:cubicBezTo>
                    <a:cubicBezTo>
                      <a:pt x="0" y="22602"/>
                      <a:pt x="22602" y="0"/>
                      <a:pt x="50482" y="0"/>
                    </a:cubicBezTo>
                    <a:cubicBezTo>
                      <a:pt x="78363" y="0"/>
                      <a:pt x="100965" y="22602"/>
                      <a:pt x="100965" y="50483"/>
                    </a:cubicBezTo>
                    <a:close/>
                  </a:path>
                </a:pathLst>
              </a:custGeom>
              <a:solidFill>
                <a:srgbClr val="178CCC"/>
              </a:solidFill>
              <a:ln w="9525" cap="flat">
                <a:noFill/>
                <a:prstDash val="solid"/>
                <a:miter/>
              </a:ln>
            </p:spPr>
          </p:sp>
          <p:sp>
            <p:nvSpPr>
              <p:cNvPr id="266" name="图形 248"/>
              <p:cNvSpPr/>
              <p:nvPr/>
            </p:nvSpPr>
            <p:spPr>
              <a:xfrm>
                <a:off x="5207317" y="4553902"/>
                <a:ext cx="89534" cy="89534"/>
              </a:xfrm>
              <a:custGeom>
                <a:avLst/>
                <a:gdLst>
                  <a:gd name="connsiteX0" fmla="*/ 89535 w 89534"/>
                  <a:gd name="connsiteY0" fmla="*/ 44768 h 89534"/>
                  <a:gd name="connsiteX1" fmla="*/ 44768 w 89534"/>
                  <a:gd name="connsiteY1" fmla="*/ 89535 h 89534"/>
                  <a:gd name="connsiteX2" fmla="*/ 0 w 89534"/>
                  <a:gd name="connsiteY2" fmla="*/ 44768 h 89534"/>
                  <a:gd name="connsiteX3" fmla="*/ 44768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7" name="图形 248"/>
              <p:cNvSpPr/>
              <p:nvPr/>
            </p:nvSpPr>
            <p:spPr>
              <a:xfrm>
                <a:off x="4930140" y="4553902"/>
                <a:ext cx="89534" cy="89534"/>
              </a:xfrm>
              <a:custGeom>
                <a:avLst/>
                <a:gdLst>
                  <a:gd name="connsiteX0" fmla="*/ 89535 w 89534"/>
                  <a:gd name="connsiteY0" fmla="*/ 44768 h 89534"/>
                  <a:gd name="connsiteX1" fmla="*/ 44768 w 89534"/>
                  <a:gd name="connsiteY1" fmla="*/ 89535 h 89534"/>
                  <a:gd name="connsiteX2" fmla="*/ 0 w 89534"/>
                  <a:gd name="connsiteY2" fmla="*/ 44768 h 89534"/>
                  <a:gd name="connsiteX3" fmla="*/ 44768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8" name="图形 248"/>
              <p:cNvSpPr/>
              <p:nvPr/>
            </p:nvSpPr>
            <p:spPr>
              <a:xfrm>
                <a:off x="8557260" y="3327082"/>
                <a:ext cx="89535" cy="89535"/>
              </a:xfrm>
              <a:custGeom>
                <a:avLst/>
                <a:gdLst>
                  <a:gd name="connsiteX0" fmla="*/ 89535 w 89535"/>
                  <a:gd name="connsiteY0" fmla="*/ 44768 h 89535"/>
                  <a:gd name="connsiteX1" fmla="*/ 44767 w 89535"/>
                  <a:gd name="connsiteY1" fmla="*/ 89535 h 89535"/>
                  <a:gd name="connsiteX2" fmla="*/ 0 w 89535"/>
                  <a:gd name="connsiteY2" fmla="*/ 44768 h 89535"/>
                  <a:gd name="connsiteX3" fmla="*/ 44767 w 89535"/>
                  <a:gd name="connsiteY3" fmla="*/ 0 h 89535"/>
                  <a:gd name="connsiteX4" fmla="*/ 89535 w 89535"/>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69" name="图形 248"/>
              <p:cNvSpPr/>
              <p:nvPr/>
            </p:nvSpPr>
            <p:spPr>
              <a:xfrm>
                <a:off x="8557260" y="3161347"/>
                <a:ext cx="89535" cy="89535"/>
              </a:xfrm>
              <a:custGeom>
                <a:avLst/>
                <a:gdLst>
                  <a:gd name="connsiteX0" fmla="*/ 89535 w 89535"/>
                  <a:gd name="connsiteY0" fmla="*/ 44767 h 89535"/>
                  <a:gd name="connsiteX1" fmla="*/ 44767 w 89535"/>
                  <a:gd name="connsiteY1" fmla="*/ 89535 h 89535"/>
                  <a:gd name="connsiteX2" fmla="*/ 0 w 89535"/>
                  <a:gd name="connsiteY2" fmla="*/ 44767 h 89535"/>
                  <a:gd name="connsiteX3" fmla="*/ 44767 w 89535"/>
                  <a:gd name="connsiteY3" fmla="*/ 0 h 89535"/>
                  <a:gd name="connsiteX4" fmla="*/ 89535 w 89535"/>
                  <a:gd name="connsiteY4" fmla="*/ 44767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7"/>
                    </a:moveTo>
                    <a:cubicBezTo>
                      <a:pt x="89535" y="69492"/>
                      <a:pt x="69492" y="89535"/>
                      <a:pt x="44767" y="89535"/>
                    </a:cubicBezTo>
                    <a:cubicBezTo>
                      <a:pt x="20043" y="89535"/>
                      <a:pt x="0" y="69492"/>
                      <a:pt x="0" y="44767"/>
                    </a:cubicBezTo>
                    <a:cubicBezTo>
                      <a:pt x="0" y="20043"/>
                      <a:pt x="20043" y="0"/>
                      <a:pt x="44767" y="0"/>
                    </a:cubicBezTo>
                    <a:cubicBezTo>
                      <a:pt x="69492" y="0"/>
                      <a:pt x="89535" y="20043"/>
                      <a:pt x="89535" y="44767"/>
                    </a:cubicBezTo>
                    <a:close/>
                  </a:path>
                </a:pathLst>
              </a:custGeom>
              <a:noFill/>
              <a:ln w="9525" cap="flat">
                <a:solidFill>
                  <a:srgbClr val="178CCC"/>
                </a:solidFill>
                <a:prstDash val="solid"/>
                <a:miter/>
              </a:ln>
            </p:spPr>
          </p:sp>
          <p:sp>
            <p:nvSpPr>
              <p:cNvPr id="270" name="图形 248"/>
              <p:cNvSpPr/>
              <p:nvPr/>
            </p:nvSpPr>
            <p:spPr>
              <a:xfrm>
                <a:off x="8557260" y="2995612"/>
                <a:ext cx="89535" cy="89535"/>
              </a:xfrm>
              <a:custGeom>
                <a:avLst/>
                <a:gdLst>
                  <a:gd name="connsiteX0" fmla="*/ 89535 w 89535"/>
                  <a:gd name="connsiteY0" fmla="*/ 44767 h 89535"/>
                  <a:gd name="connsiteX1" fmla="*/ 44767 w 89535"/>
                  <a:gd name="connsiteY1" fmla="*/ 89535 h 89535"/>
                  <a:gd name="connsiteX2" fmla="*/ 0 w 89535"/>
                  <a:gd name="connsiteY2" fmla="*/ 44767 h 89535"/>
                  <a:gd name="connsiteX3" fmla="*/ 44767 w 89535"/>
                  <a:gd name="connsiteY3" fmla="*/ 0 h 89535"/>
                  <a:gd name="connsiteX4" fmla="*/ 89535 w 89535"/>
                  <a:gd name="connsiteY4" fmla="*/ 44767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7"/>
                    </a:moveTo>
                    <a:cubicBezTo>
                      <a:pt x="89535" y="69492"/>
                      <a:pt x="69492" y="89535"/>
                      <a:pt x="44767" y="89535"/>
                    </a:cubicBezTo>
                    <a:cubicBezTo>
                      <a:pt x="20043" y="89535"/>
                      <a:pt x="0" y="69492"/>
                      <a:pt x="0" y="44767"/>
                    </a:cubicBezTo>
                    <a:cubicBezTo>
                      <a:pt x="0" y="20043"/>
                      <a:pt x="20043" y="0"/>
                      <a:pt x="44767" y="0"/>
                    </a:cubicBezTo>
                    <a:cubicBezTo>
                      <a:pt x="69492" y="0"/>
                      <a:pt x="89535" y="20043"/>
                      <a:pt x="89535" y="44767"/>
                    </a:cubicBezTo>
                    <a:close/>
                  </a:path>
                </a:pathLst>
              </a:custGeom>
              <a:noFill/>
              <a:ln w="9525" cap="flat">
                <a:solidFill>
                  <a:srgbClr val="178CCC"/>
                </a:solidFill>
                <a:prstDash val="solid"/>
                <a:miter/>
              </a:ln>
            </p:spPr>
          </p:sp>
          <p:sp>
            <p:nvSpPr>
              <p:cNvPr id="271" name="图形 248"/>
              <p:cNvSpPr/>
              <p:nvPr/>
            </p:nvSpPr>
            <p:spPr>
              <a:xfrm>
                <a:off x="8386762" y="4373879"/>
                <a:ext cx="89535" cy="89534"/>
              </a:xfrm>
              <a:custGeom>
                <a:avLst/>
                <a:gdLst>
                  <a:gd name="connsiteX0" fmla="*/ 89535 w 89535"/>
                  <a:gd name="connsiteY0" fmla="*/ 44767 h 89534"/>
                  <a:gd name="connsiteX1" fmla="*/ 44768 w 89535"/>
                  <a:gd name="connsiteY1" fmla="*/ 89535 h 89534"/>
                  <a:gd name="connsiteX2" fmla="*/ 0 w 89535"/>
                  <a:gd name="connsiteY2" fmla="*/ 44767 h 89534"/>
                  <a:gd name="connsiteX3" fmla="*/ 44768 w 89535"/>
                  <a:gd name="connsiteY3" fmla="*/ 0 h 89534"/>
                  <a:gd name="connsiteX4" fmla="*/ 89535 w 89535"/>
                  <a:gd name="connsiteY4" fmla="*/ 44767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7"/>
                    </a:moveTo>
                    <a:cubicBezTo>
                      <a:pt x="89535" y="69492"/>
                      <a:pt x="69492" y="89535"/>
                      <a:pt x="44768" y="89535"/>
                    </a:cubicBezTo>
                    <a:cubicBezTo>
                      <a:pt x="20043" y="89535"/>
                      <a:pt x="0" y="69492"/>
                      <a:pt x="0" y="44767"/>
                    </a:cubicBezTo>
                    <a:cubicBezTo>
                      <a:pt x="0" y="20043"/>
                      <a:pt x="20043" y="0"/>
                      <a:pt x="44768" y="0"/>
                    </a:cubicBezTo>
                    <a:cubicBezTo>
                      <a:pt x="69492" y="0"/>
                      <a:pt x="89535" y="20043"/>
                      <a:pt x="89535" y="44767"/>
                    </a:cubicBezTo>
                    <a:close/>
                  </a:path>
                </a:pathLst>
              </a:custGeom>
              <a:solidFill>
                <a:srgbClr val="E9EDF0"/>
              </a:solidFill>
              <a:ln w="9525" cap="flat">
                <a:noFill/>
                <a:prstDash val="solid"/>
                <a:miter/>
              </a:ln>
            </p:spPr>
          </p:sp>
          <p:sp>
            <p:nvSpPr>
              <p:cNvPr id="272" name="图形 248"/>
              <p:cNvSpPr/>
              <p:nvPr/>
            </p:nvSpPr>
            <p:spPr>
              <a:xfrm>
                <a:off x="8386762" y="4208144"/>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solidFill>
                <a:srgbClr val="E9EDF0"/>
              </a:solidFill>
              <a:ln w="9525" cap="flat">
                <a:noFill/>
                <a:prstDash val="solid"/>
                <a:miter/>
              </a:ln>
            </p:spPr>
          </p:sp>
          <p:sp>
            <p:nvSpPr>
              <p:cNvPr id="273" name="图形 248"/>
              <p:cNvSpPr/>
              <p:nvPr/>
            </p:nvSpPr>
            <p:spPr>
              <a:xfrm>
                <a:off x="8386762" y="4042409"/>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solidFill>
                <a:srgbClr val="E9EDF0"/>
              </a:solidFill>
              <a:ln w="9525" cap="flat">
                <a:noFill/>
                <a:prstDash val="solid"/>
                <a:miter/>
              </a:ln>
            </p:spPr>
          </p:sp>
          <p:sp>
            <p:nvSpPr>
              <p:cNvPr id="274" name="图形 248"/>
              <p:cNvSpPr/>
              <p:nvPr/>
            </p:nvSpPr>
            <p:spPr>
              <a:xfrm>
                <a:off x="4065270" y="2376487"/>
                <a:ext cx="89535" cy="89534"/>
              </a:xfrm>
              <a:custGeom>
                <a:avLst/>
                <a:gdLst>
                  <a:gd name="connsiteX0" fmla="*/ 89535 w 89535"/>
                  <a:gd name="connsiteY0" fmla="*/ 44768 h 89534"/>
                  <a:gd name="connsiteX1" fmla="*/ 44767 w 89535"/>
                  <a:gd name="connsiteY1" fmla="*/ 89535 h 89534"/>
                  <a:gd name="connsiteX2" fmla="*/ 0 w 89535"/>
                  <a:gd name="connsiteY2" fmla="*/ 44768 h 89534"/>
                  <a:gd name="connsiteX3" fmla="*/ 44767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5" name="图形 248"/>
              <p:cNvSpPr/>
              <p:nvPr/>
            </p:nvSpPr>
            <p:spPr>
              <a:xfrm>
                <a:off x="3899535" y="2376487"/>
                <a:ext cx="89535" cy="89534"/>
              </a:xfrm>
              <a:custGeom>
                <a:avLst/>
                <a:gdLst>
                  <a:gd name="connsiteX0" fmla="*/ 89535 w 89535"/>
                  <a:gd name="connsiteY0" fmla="*/ 44768 h 89534"/>
                  <a:gd name="connsiteX1" fmla="*/ 44767 w 89535"/>
                  <a:gd name="connsiteY1" fmla="*/ 89535 h 89534"/>
                  <a:gd name="connsiteX2" fmla="*/ 0 w 89535"/>
                  <a:gd name="connsiteY2" fmla="*/ 44768 h 89534"/>
                  <a:gd name="connsiteX3" fmla="*/ 44767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6" name="图形 248"/>
              <p:cNvSpPr/>
              <p:nvPr/>
            </p:nvSpPr>
            <p:spPr>
              <a:xfrm>
                <a:off x="3733800" y="2376487"/>
                <a:ext cx="89534" cy="89534"/>
              </a:xfrm>
              <a:custGeom>
                <a:avLst/>
                <a:gdLst>
                  <a:gd name="connsiteX0" fmla="*/ 89535 w 89534"/>
                  <a:gd name="connsiteY0" fmla="*/ 44768 h 89534"/>
                  <a:gd name="connsiteX1" fmla="*/ 44767 w 89534"/>
                  <a:gd name="connsiteY1" fmla="*/ 89535 h 89534"/>
                  <a:gd name="connsiteX2" fmla="*/ 0 w 89534"/>
                  <a:gd name="connsiteY2" fmla="*/ 44768 h 89534"/>
                  <a:gd name="connsiteX3" fmla="*/ 44767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7" name="图形 248"/>
              <p:cNvSpPr/>
              <p:nvPr/>
            </p:nvSpPr>
            <p:spPr>
              <a:xfrm>
                <a:off x="8551545" y="3554729"/>
                <a:ext cx="100964" cy="100965"/>
              </a:xfrm>
              <a:custGeom>
                <a:avLst/>
                <a:gdLst>
                  <a:gd name="connsiteX0" fmla="*/ 100965 w 100964"/>
                  <a:gd name="connsiteY0" fmla="*/ 50483 h 100965"/>
                  <a:gd name="connsiteX1" fmla="*/ 50483 w 100964"/>
                  <a:gd name="connsiteY1" fmla="*/ 100965 h 100965"/>
                  <a:gd name="connsiteX2" fmla="*/ 0 w 100964"/>
                  <a:gd name="connsiteY2" fmla="*/ 50483 h 100965"/>
                  <a:gd name="connsiteX3" fmla="*/ 50483 w 100964"/>
                  <a:gd name="connsiteY3" fmla="*/ 0 h 100965"/>
                  <a:gd name="connsiteX4" fmla="*/ 100965 w 100964"/>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4" h="100965">
                    <a:moveTo>
                      <a:pt x="100965" y="50483"/>
                    </a:moveTo>
                    <a:cubicBezTo>
                      <a:pt x="100965" y="78363"/>
                      <a:pt x="78364" y="100965"/>
                      <a:pt x="50483" y="100965"/>
                    </a:cubicBezTo>
                    <a:cubicBezTo>
                      <a:pt x="22602" y="100965"/>
                      <a:pt x="0" y="78363"/>
                      <a:pt x="0" y="50483"/>
                    </a:cubicBezTo>
                    <a:cubicBezTo>
                      <a:pt x="0" y="22602"/>
                      <a:pt x="22602" y="0"/>
                      <a:pt x="50483" y="0"/>
                    </a:cubicBezTo>
                    <a:cubicBezTo>
                      <a:pt x="78364" y="0"/>
                      <a:pt x="100965" y="22602"/>
                      <a:pt x="100965" y="50483"/>
                    </a:cubicBezTo>
                    <a:close/>
                  </a:path>
                </a:pathLst>
              </a:custGeom>
              <a:solidFill>
                <a:srgbClr val="178CCC"/>
              </a:solidFill>
              <a:ln w="9525" cap="flat">
                <a:noFill/>
                <a:prstDash val="solid"/>
                <a:miter/>
              </a:ln>
            </p:spPr>
          </p:sp>
        </p:grpSp>
        <p:sp>
          <p:nvSpPr>
            <p:cNvPr id="12" name="文本框 1"/>
            <p:cNvSpPr txBox="1"/>
            <p:nvPr/>
          </p:nvSpPr>
          <p:spPr>
            <a:xfrm>
              <a:off x="6141" y="3467"/>
              <a:ext cx="6778" cy="3339"/>
            </a:xfrm>
            <a:prstGeom prst="rect">
              <a:avLst/>
            </a:prstGeom>
            <a:noFill/>
          </p:spPr>
          <p:txBody>
            <a:bodyPr wrap="square" rtlCol="0">
              <a:spAutoFit/>
            </a:bodyPr>
            <a:lstStyle/>
            <a:p>
              <a:pPr marL="0" algn="just" eaLnBrk="1">
                <a:lnSpc>
                  <a:spcPct val="130000"/>
                </a:lnSpc>
              </a:pPr>
              <a:r>
                <a:rPr lang="zh-CN" altLang="en-US" sz="3600" kern="1200" spc="85">
                  <a:solidFill>
                    <a:srgbClr val="000000"/>
                  </a:solidFill>
                  <a:latin typeface="汉仪粗圆简" panose="02010600000101010101" charset="-122"/>
                  <a:ea typeface="汉仪粗圆简" panose="02010600000101010101" charset="-122"/>
                  <a:cs typeface="Times New Roman" panose="02020603050405020304"/>
                  <a:sym typeface="Times New Roman" panose="02020603050405020304"/>
                </a:rPr>
                <a:t>思考：通过上述案例并结合书本</a:t>
              </a:r>
              <a:r>
                <a:rPr lang="en-US" altLang="zh-CN" sz="3600" kern="1200" spc="85">
                  <a:solidFill>
                    <a:srgbClr val="000000"/>
                  </a:solidFill>
                  <a:latin typeface="汉仪粗圆简" panose="02010600000101010101" charset="-122"/>
                  <a:ea typeface="汉仪粗圆简" panose="02010600000101010101" charset="-122"/>
                  <a:cs typeface="Times New Roman" panose="02020603050405020304"/>
                  <a:sym typeface="Times New Roman" panose="02020603050405020304"/>
                </a:rPr>
                <a:t>P57-59</a:t>
              </a:r>
              <a:r>
                <a:rPr lang="zh-CN" altLang="en-US" sz="3600" kern="1200" spc="85">
                  <a:solidFill>
                    <a:srgbClr val="000000"/>
                  </a:solidFill>
                  <a:latin typeface="汉仪粗圆简" panose="02010600000101010101" charset="-122"/>
                  <a:ea typeface="汉仪粗圆简" panose="02010600000101010101" charset="-122"/>
                  <a:cs typeface="Times New Roman" panose="02020603050405020304"/>
                  <a:sym typeface="Times New Roman" panose="02020603050405020304"/>
                </a:rPr>
                <a:t>思考，我们可以如何依法求助？</a:t>
              </a:r>
              <a:endParaRPr lang="zh-CN" altLang="en-US" sz="3600" kern="1200" spc="85">
                <a:solidFill>
                  <a:srgbClr val="000000"/>
                </a:solidFill>
                <a:latin typeface="汉仪粗圆简" panose="02010600000101010101" charset="-122"/>
                <a:ea typeface="汉仪粗圆简" panose="02010600000101010101" charset="-122"/>
                <a:cs typeface="Times New Roman" panose="02020603050405020304"/>
                <a:sym typeface="Times New Roman" panose="02020603050405020304"/>
              </a:endParaRPr>
            </a:p>
          </p:txBody>
        </p:sp>
      </p:grpSp>
      <p:sp>
        <p:nvSpPr>
          <p:cNvPr id="124" name="Rectangle 14"/>
          <p:cNvSpPr/>
          <p:nvPr>
            <p:custDataLst>
              <p:tags r:id="rId1"/>
            </p:custDataLst>
          </p:nvPr>
        </p:nvSpPr>
        <p:spPr>
          <a:xfrm>
            <a:off x="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2567940" y="1108710"/>
            <a:ext cx="7591425" cy="583565"/>
          </a:xfrm>
          <a:prstGeom prst="rect">
            <a:avLst/>
          </a:prstGeom>
          <a:solidFill>
            <a:srgbClr val="E2F0D9"/>
          </a:solidFill>
          <a:ln w="38100" cap="flat" cmpd="sng">
            <a:solidFill>
              <a:srgbClr val="0000FF"/>
            </a:solidFill>
            <a:prstDash val="sysDot"/>
            <a:miter/>
            <a:headEnd type="none" w="med" len="med"/>
            <a:tailEnd type="none" w="med" len="med"/>
          </a:ln>
        </p:spPr>
        <p:txBody>
          <a:bodyPr wrap="square" rtlCol="0" anchor="t">
            <a:spAutoFit/>
          </a:bodyPr>
          <a:lstStyle/>
          <a:p>
            <a:pPr lvl="0" algn="l">
              <a:buClrTx/>
              <a:buSzTx/>
              <a:buFont typeface="Wingdings" panose="05000000000000000000" pitchFamily="2" charset="2"/>
            </a:pPr>
            <a:r>
              <a:rPr lang="zh-CN" altLang="en-US" sz="3200" b="1">
                <a:solidFill>
                  <a:sysClr val="windowText" lastClr="000000"/>
                </a:solidFill>
                <a:latin typeface="微软雅黑" panose="020B0503020204020204" charset="-122"/>
                <a:ea typeface="微软雅黑" panose="020B0503020204020204" charset="-122"/>
                <a:sym typeface="+mn-ea"/>
              </a:rPr>
              <a:t>遇到侵害，如何依法求助？</a:t>
            </a:r>
            <a:r>
              <a:rPr lang="en-US" altLang="zh-CN" sz="3200" b="1">
                <a:solidFill>
                  <a:srgbClr val="0070C0"/>
                </a:solidFill>
                <a:latin typeface="微软雅黑" panose="020B0503020204020204" charset="-122"/>
                <a:cs typeface="微软雅黑" panose="020B0503020204020204" charset="-122"/>
                <a:sym typeface="+mn-ea"/>
              </a:rPr>
              <a:t>P58-59</a:t>
            </a:r>
            <a:r>
              <a:rPr lang="en-US" altLang="zh-CN" sz="3200" b="1">
                <a:solidFill>
                  <a:srgbClr val="0070C0"/>
                </a:solidFill>
                <a:latin typeface="微软雅黑" panose="020B0503020204020204" charset="-122"/>
                <a:ea typeface="微软雅黑" panose="020B0503020204020204" charset="-122"/>
                <a:cs typeface="微软雅黑" panose="020B0503020204020204" charset="-122"/>
                <a:sym typeface="+mn-ea"/>
              </a:rPr>
              <a:t>①-③</a:t>
            </a:r>
            <a:endParaRPr lang="en-US" altLang="zh-CN" sz="32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892175" y="1794510"/>
            <a:ext cx="10642600" cy="4095750"/>
          </a:xfrm>
          <a:prstGeom prst="rect">
            <a:avLst/>
          </a:prstGeom>
          <a:noFill/>
        </p:spPr>
        <p:txBody>
          <a:bodyPr wrap="square" rtlCol="0" anchor="t">
            <a:spAutoFit/>
          </a:bodyPr>
          <a:lstStyle/>
          <a:p>
            <a:pPr lvl="0" algn="l">
              <a:lnSpc>
                <a:spcPct val="130000"/>
              </a:lnSpc>
            </a:pP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mn-ea"/>
              </a:rPr>
              <a:t>①个人：在遇到法律问题或者权益受到侵害时，要</a:t>
            </a:r>
            <a:r>
              <a:rPr lang="zh-CN" altLang="en-US" sz="2800" b="1" kern="1200">
                <a:solidFill>
                  <a:srgbClr val="FF0000"/>
                </a:solidFill>
                <a:latin typeface="微软雅黑" panose="020B0503020204020204" charset="-122"/>
                <a:ea typeface="微软雅黑" panose="020B0503020204020204" charset="-122"/>
                <a:cs typeface="Arial" panose="020B0604020202020204" pitchFamily="34" charset="0"/>
                <a:sym typeface="+mn-ea"/>
              </a:rPr>
              <a:t>及时寻求法律援助</a:t>
            </a: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mn-ea"/>
              </a:rPr>
              <a:t>，</a:t>
            </a:r>
            <a:r>
              <a:rPr lang="zh-CN" altLang="en-US" sz="2800" b="1" kern="1200">
                <a:solidFill>
                  <a:srgbClr val="FF0000"/>
                </a:solidFill>
                <a:latin typeface="微软雅黑" panose="020B0503020204020204" charset="-122"/>
                <a:ea typeface="微软雅黑" panose="020B0503020204020204" charset="-122"/>
                <a:cs typeface="Arial" panose="020B0604020202020204" pitchFamily="34" charset="0"/>
                <a:sym typeface="+mn-ea"/>
              </a:rPr>
              <a:t>依靠法律</a:t>
            </a: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mn-ea"/>
              </a:rPr>
              <a:t>维护自己的合法权益。</a:t>
            </a:r>
            <a:r>
              <a:rPr lang="en-US" altLang="zh-CN" sz="2800" b="1">
                <a:solidFill>
                  <a:schemeClr val="tx1"/>
                </a:solidFill>
                <a:latin typeface="微软雅黑" panose="020B0503020204020204" charset="-122"/>
                <a:cs typeface="微软雅黑" panose="020B0503020204020204" charset="-122"/>
                <a:sym typeface="+mn-ea"/>
              </a:rPr>
              <a:t>P58</a:t>
            </a:r>
            <a:endParaRPr lang="en-US" altLang="zh-CN" sz="2800" b="1">
              <a:solidFill>
                <a:schemeClr val="tx1"/>
              </a:solidFill>
              <a:latin typeface="微软雅黑" panose="020B0503020204020204" charset="-122"/>
              <a:cs typeface="微软雅黑" panose="020B0503020204020204" charset="-122"/>
              <a:sym typeface="+mn-ea"/>
            </a:endParaRPr>
          </a:p>
          <a:p>
            <a:pPr lvl="0" algn="l" defTabSz="882015">
              <a:lnSpc>
                <a:spcPct val="130000"/>
              </a:lnSpc>
            </a:pP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等线" panose="02010600030101010101" charset="-122"/>
              </a:rPr>
              <a:t>②社会：我们可以通过</a:t>
            </a:r>
            <a:r>
              <a:rPr lang="zh-CN" altLang="en-US" sz="2800" b="1" kern="1200">
                <a:solidFill>
                  <a:srgbClr val="FF0000"/>
                </a:solidFill>
                <a:latin typeface="微软雅黑" panose="020B0503020204020204" charset="-122"/>
                <a:ea typeface="微软雅黑" panose="020B0503020204020204" charset="-122"/>
                <a:cs typeface="Arial" panose="020B0604020202020204" pitchFamily="34" charset="0"/>
                <a:sym typeface="等线" panose="02010600030101010101" charset="-122"/>
              </a:rPr>
              <a:t>法律服务机构</a:t>
            </a: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等线" panose="02010600030101010101" charset="-122"/>
              </a:rPr>
              <a:t>来维护合法权益。</a:t>
            </a:r>
            <a:r>
              <a:rPr lang="en-US" altLang="zh-CN" sz="2800" b="1" kern="12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P59D1</a:t>
            </a:r>
            <a:endParaRPr lang="en-US" altLang="zh-CN" sz="2800" b="1" kern="12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indent="-342900" algn="l" defTabSz="914400">
              <a:lnSpc>
                <a:spcPct val="130000"/>
              </a:lnSpc>
              <a:spcBef>
                <a:spcPct val="20000"/>
              </a:spcBef>
              <a:buNone/>
            </a:pP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③国家：受到非法侵害，可以寻求</a:t>
            </a:r>
            <a:r>
              <a:rPr lang="zh-CN" altLang="en-US" sz="2800" b="1" kern="1200">
                <a:solidFill>
                  <a:srgbClr val="FF0000"/>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国家的法律救济</a:t>
            </a: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。我们可以依法到公安机关、人民法院或人民检察院中的任何一个机关控告、举报，必要时可以直接</a:t>
            </a:r>
            <a:r>
              <a:rPr lang="zh-CN" altLang="en-US" sz="2800" b="1" kern="1200">
                <a:solidFill>
                  <a:srgbClr val="FF0000"/>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向人民法院起诉</a:t>
            </a:r>
            <a:r>
              <a:rPr lang="zh-CN" altLang="en-US" sz="2800" b="1" kern="1200">
                <a:solidFill>
                  <a:schemeClr val="tx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a:t>
            </a:r>
            <a:r>
              <a:rPr lang="zh-CN" altLang="en-US" sz="2800" b="1" u="sng" kern="1200">
                <a:solidFill>
                  <a:schemeClr val="tx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使用</a:t>
            </a:r>
            <a:r>
              <a:rPr lang="zh-CN" altLang="en-US" sz="2800" b="1" u="sng" kern="1200">
                <a:solidFill>
                  <a:srgbClr val="FF0000"/>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诉讼</a:t>
            </a:r>
            <a:r>
              <a:rPr lang="zh-CN" altLang="en-US" sz="2800" b="1" u="sng" kern="1200">
                <a:solidFill>
                  <a:schemeClr val="tx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手段，通过打官司讨回公道。</a:t>
            </a:r>
            <a:r>
              <a:rPr lang="en-US" altLang="zh-CN" sz="2800" b="1" kern="1200">
                <a:solidFill>
                  <a:schemeClr val="tx1"/>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P59D2</a:t>
            </a:r>
            <a:endParaRPr lang="en-US" altLang="zh-CN" sz="2800" b="1" kern="1200">
              <a:solidFill>
                <a:schemeClr val="tx1"/>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124" name="Rectangle 14"/>
          <p:cNvSpPr/>
          <p:nvPr>
            <p:custDataLst>
              <p:tags r:id="rId3"/>
            </p:custDataLst>
          </p:nvPr>
        </p:nvSpPr>
        <p:spPr>
          <a:xfrm>
            <a:off x="0" y="0"/>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pPr>
            <a:r>
              <a:rPr lang="zh-CN" altLang="en-US" sz="4800" b="1">
                <a:solidFill>
                  <a:schemeClr val="lt1"/>
                </a:solidFill>
                <a:latin typeface="隶书" charset="0"/>
                <a:ea typeface="隶书" charset="0"/>
                <a:sym typeface="+mn-ea"/>
              </a:rPr>
              <a:t>笔记区</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ustDataLst>
      <p:tags r:id="rId4"/>
    </p:custData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稻壳儿春秋广告/盗版必究"/>
          <p:cNvSpPr txBox="1"/>
          <p:nvPr>
            <p:custDataLst>
              <p:tags r:id="rId1"/>
            </p:custDataLst>
          </p:nvPr>
        </p:nvSpPr>
        <p:spPr>
          <a:xfrm>
            <a:off x="1938338" y="2928938"/>
            <a:ext cx="1553845" cy="1198880"/>
          </a:xfrm>
          <a:prstGeom prst="rect">
            <a:avLst/>
          </a:prstGeom>
          <a:solidFill>
            <a:schemeClr val="accent1"/>
          </a:solid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rPr>
              <a:t>03</a:t>
            </a:r>
            <a:endPar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endParaRPr>
          </a:p>
        </p:txBody>
      </p:sp>
      <p:sp>
        <p:nvSpPr>
          <p:cNvPr id="5" name="标题 1"/>
          <p:cNvSpPr>
            <a:spLocks noGrp="1"/>
          </p:cNvSpPr>
          <p:nvPr>
            <p:custDataLst>
              <p:tags r:id="rId2"/>
            </p:custDataLst>
          </p:nvPr>
        </p:nvSpPr>
        <p:spPr>
          <a:xfrm>
            <a:off x="3916963" y="2161808"/>
            <a:ext cx="4329668" cy="1366570"/>
          </a:xfrm>
          <a:prstGeom prst="rect">
            <a:avLst/>
          </a:prstGeom>
        </p:spPr>
        <p:txBody>
          <a:bodyPr vert="horz" lIns="90170" tIns="46990" rIns="90170" bIns="46990" rtlCol="0" anchor="b" anchorCtr="0">
            <a:normAutofit/>
          </a:bodyPr>
          <a:lstStyle>
            <a:lvl1pPr algn="l" defTabSz="914400" rtl="0" eaLnBrk="1" fontAlgn="auto" latinLnBrk="0" hangingPunct="1">
              <a:lnSpc>
                <a:spcPct val="100000"/>
              </a:lnSpc>
              <a:spcBef>
                <a:spcPct val="0"/>
              </a:spcBef>
              <a:buNone/>
              <a:defRPr sz="6000" b="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cs typeface="+mj-cs"/>
              </a:defRPr>
            </a:lvl1pPr>
          </a:lstStyle>
          <a:p>
            <a:pPr marL="0" indent="0" algn="l">
              <a:lnSpc>
                <a:spcPct val="100000"/>
              </a:lnSpc>
              <a:spcBef>
                <a:spcPts val="0"/>
              </a:spcBef>
              <a:spcAft>
                <a:spcPts val="0"/>
              </a:spcAft>
              <a:buSzPct val="100000"/>
              <a:buNone/>
            </a:pPr>
            <a:r>
              <a:rPr lang="zh-CN" altLang="en-US" sz="6000">
                <a:solidFill>
                  <a:schemeClr val="accent1"/>
                </a:solidFill>
              </a:rPr>
              <a:t>反思篇</a:t>
            </a:r>
            <a:endParaRPr lang="zh-CN" altLang="en-US" sz="6000">
              <a:solidFill>
                <a:schemeClr val="accent1"/>
              </a:solidFill>
            </a:endParaRPr>
          </a:p>
        </p:txBody>
      </p:sp>
      <p:sp>
        <p:nvSpPr>
          <p:cNvPr id="6" name="文本占位符 2"/>
          <p:cNvSpPr>
            <a:spLocks noGrp="1"/>
          </p:cNvSpPr>
          <p:nvPr>
            <p:custDataLst>
              <p:tags r:id="rId3"/>
            </p:custDataLst>
          </p:nvPr>
        </p:nvSpPr>
        <p:spPr>
          <a:xfrm>
            <a:off x="3916963" y="3639662"/>
            <a:ext cx="4329113" cy="976312"/>
          </a:xfrm>
          <a:prstGeom prst="rect">
            <a:avLst/>
          </a:prstGeom>
        </p:spPr>
        <p:txBody>
          <a:bodyPr vert="horz" lIns="90170" tIns="46990" rIns="90170" bIns="4699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隶书" panose="02010509060101010101" pitchFamily="49"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30000"/>
              </a:lnSpc>
              <a:spcBef>
                <a:spcPts val="0"/>
              </a:spcBef>
              <a:spcAft>
                <a:spcPts val="1000"/>
              </a:spcAft>
              <a:buSzPct val="100000"/>
              <a:buNone/>
            </a:pPr>
            <a:r>
              <a:rPr lang="zh-CN" altLang="en-US" sz="1600">
                <a:solidFill>
                  <a:schemeClr val="dk1">
                    <a:lumMod val="65000"/>
                    <a:lumOff val="35000"/>
                  </a:schemeClr>
                </a:solidFill>
              </a:rPr>
              <a:t>思而后能慧</a:t>
            </a:r>
            <a:endParaRPr lang="zh-CN" altLang="en-US" sz="1600">
              <a:solidFill>
                <a:schemeClr val="dk1">
                  <a:lumMod val="65000"/>
                  <a:lumOff val="35000"/>
                </a:schemeClr>
              </a:solidFill>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2"/>
          <p:cNvSpPr/>
          <p:nvPr>
            <p:custDataLst>
              <p:tags r:id="rId1"/>
            </p:custDataLst>
          </p:nvPr>
        </p:nvSpPr>
        <p:spPr>
          <a:xfrm>
            <a:off x="192405" y="1540510"/>
            <a:ext cx="11861165" cy="2061210"/>
          </a:xfrm>
          <a:prstGeom prst="rect">
            <a:avLst/>
          </a:prstGeom>
          <a:noFill/>
          <a:ln w="38100">
            <a:solidFill>
              <a:schemeClr val="accent6">
                <a:lumMod val="75000"/>
              </a:schemeClr>
            </a:solidFill>
            <a:prstDash val="dash"/>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marL="0" lvl="0" indent="0"/>
            <a:r>
              <a:rPr lang="zh-CN" altLang="en-US" sz="3200">
                <a:solidFill>
                  <a:srgbClr val="0070C0"/>
                </a:solidFill>
                <a:latin typeface="微软雅黑" panose="020B0503020204020204" charset="-122"/>
                <a:ea typeface="微软雅黑" panose="020B0503020204020204" charset="-122"/>
                <a:cs typeface="微软雅黑" panose="020B0503020204020204" charset="-122"/>
              </a:rPr>
              <a:t>案例一：</a:t>
            </a:r>
            <a:r>
              <a:rPr lang="zh-CN" altLang="en-US" sz="3200">
                <a:latin typeface="微软雅黑" panose="020B0503020204020204" charset="-122"/>
                <a:ea typeface="微软雅黑" panose="020B0503020204020204" charset="-122"/>
                <a:cs typeface="微软雅黑" panose="020B0503020204020204" charset="-122"/>
              </a:rPr>
              <a:t>林某与刘某共用同一游戏账号一年，投入约一万余元。林某因急用钱，在未告知刘某的情况下将游戏账号以</a:t>
            </a:r>
            <a:r>
              <a:rPr lang="en-US" altLang="zh-CN" sz="3200">
                <a:latin typeface="微软雅黑" panose="020B0503020204020204" charset="-122"/>
                <a:ea typeface="微软雅黑" panose="020B0503020204020204" charset="-122"/>
                <a:cs typeface="微软雅黑" panose="020B0503020204020204" charset="-122"/>
              </a:rPr>
              <a:t>1000</a:t>
            </a:r>
            <a:r>
              <a:rPr sz="3200">
                <a:latin typeface="微软雅黑" panose="020B0503020204020204" charset="-122"/>
                <a:ea typeface="微软雅黑" panose="020B0503020204020204" charset="-122"/>
                <a:cs typeface="微软雅黑" panose="020B0503020204020204" charset="-122"/>
              </a:rPr>
              <a:t>元的价格经由游戏账号交易平台进行售卖。刘某得知后将林某起诉至当地法院。</a:t>
            </a:r>
            <a:endParaRPr sz="3200">
              <a:latin typeface="微软雅黑" panose="020B0503020204020204" charset="-122"/>
              <a:ea typeface="微软雅黑" panose="020B0503020204020204" charset="-122"/>
              <a:cs typeface="微软雅黑" panose="020B0503020204020204" charset="-122"/>
            </a:endParaRPr>
          </a:p>
        </p:txBody>
      </p:sp>
      <p:sp>
        <p:nvSpPr>
          <p:cNvPr id="37894" name="文本框 3"/>
          <p:cNvSpPr/>
          <p:nvPr>
            <p:custDataLst>
              <p:tags r:id="rId2"/>
            </p:custDataLst>
          </p:nvPr>
        </p:nvSpPr>
        <p:spPr>
          <a:xfrm>
            <a:off x="10159365" y="3108960"/>
            <a:ext cx="1894205" cy="58356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marL="0" marR="0" lvl="0" indent="0"/>
            <a:r>
              <a:rPr lang="zh-CN" altLang="en-US" sz="3200" b="1">
                <a:solidFill>
                  <a:srgbClr val="FF0000"/>
                </a:solidFill>
                <a:latin typeface="微软雅黑" panose="020B0503020204020204" charset="-122"/>
                <a:ea typeface="微软雅黑" panose="020B0503020204020204" charset="-122"/>
              </a:rPr>
              <a:t>民事诉讼</a:t>
            </a:r>
            <a:endParaRPr lang="zh-CN" altLang="en-US" sz="3200" b="1">
              <a:solidFill>
                <a:srgbClr val="FF0000"/>
              </a:solidFill>
              <a:latin typeface="微软雅黑" panose="020B0503020204020204" charset="-122"/>
              <a:ea typeface="微软雅黑" panose="020B0503020204020204" charset="-122"/>
            </a:endParaRPr>
          </a:p>
        </p:txBody>
      </p:sp>
      <p:sp>
        <p:nvSpPr>
          <p:cNvPr id="38915" name="文本框 2"/>
          <p:cNvSpPr/>
          <p:nvPr>
            <p:custDataLst>
              <p:tags r:id="rId3"/>
            </p:custDataLst>
          </p:nvPr>
        </p:nvSpPr>
        <p:spPr>
          <a:xfrm>
            <a:off x="192405" y="4332605"/>
            <a:ext cx="11802745" cy="2061210"/>
          </a:xfrm>
          <a:prstGeom prst="rect">
            <a:avLst/>
          </a:prstGeom>
          <a:noFill/>
          <a:ln w="38100">
            <a:solidFill>
              <a:schemeClr val="accent6">
                <a:lumMod val="75000"/>
              </a:schemeClr>
            </a:solidFill>
            <a:prstDash val="dash"/>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lvl="0" algn="l"/>
            <a:r>
              <a:rPr sz="3200">
                <a:solidFill>
                  <a:srgbClr val="0070C0"/>
                </a:solidFill>
                <a:latin typeface="微软雅黑" panose="020B0503020204020204" charset="-122"/>
                <a:ea typeface="微软雅黑" panose="020B0503020204020204" charset="-122"/>
                <a:cs typeface="微软雅黑" panose="020B0503020204020204" charset="-122"/>
                <a:sym typeface="+mn-ea"/>
              </a:rPr>
              <a:t>案例二：</a:t>
            </a:r>
            <a:r>
              <a:rPr lang="en-US" altLang="zh-CN" sz="3200">
                <a:latin typeface="微软雅黑" panose="020B0503020204020204" charset="-122"/>
                <a:ea typeface="微软雅黑" panose="020B0503020204020204" charset="-122"/>
                <a:cs typeface="微软雅黑" panose="020B0503020204020204" charset="-122"/>
                <a:sym typeface="+mn-ea"/>
              </a:rPr>
              <a:t>2021</a:t>
            </a:r>
            <a:r>
              <a:rPr sz="3200">
                <a:latin typeface="微软雅黑" panose="020B0503020204020204" charset="-122"/>
                <a:ea typeface="微软雅黑" panose="020B0503020204020204" charset="-122"/>
                <a:cs typeface="微软雅黑" panose="020B0503020204020204" charset="-122"/>
                <a:sym typeface="+mn-ea"/>
              </a:rPr>
              <a:t>年</a:t>
            </a:r>
            <a:r>
              <a:rPr lang="en-US" altLang="zh-CN" sz="3200">
                <a:latin typeface="微软雅黑" panose="020B0503020204020204" charset="-122"/>
                <a:ea typeface="微软雅黑" panose="020B0503020204020204" charset="-122"/>
                <a:cs typeface="微软雅黑" panose="020B0503020204020204" charset="-122"/>
                <a:sym typeface="+mn-ea"/>
              </a:rPr>
              <a:t>7</a:t>
            </a:r>
            <a:r>
              <a:rPr sz="3200">
                <a:latin typeface="微软雅黑" panose="020B0503020204020204" charset="-122"/>
                <a:ea typeface="微软雅黑" panose="020B0503020204020204" charset="-122"/>
                <a:cs typeface="微软雅黑" panose="020B0503020204020204" charset="-122"/>
                <a:sym typeface="+mn-ea"/>
              </a:rPr>
              <a:t>月</a:t>
            </a:r>
            <a:r>
              <a:rPr lang="en-US" altLang="zh-CN" sz="3200">
                <a:latin typeface="微软雅黑" panose="020B0503020204020204" charset="-122"/>
                <a:ea typeface="微软雅黑" panose="020B0503020204020204" charset="-122"/>
                <a:cs typeface="微软雅黑" panose="020B0503020204020204" charset="-122"/>
                <a:sym typeface="+mn-ea"/>
              </a:rPr>
              <a:t>7</a:t>
            </a:r>
            <a:r>
              <a:rPr sz="3200">
                <a:latin typeface="微软雅黑" panose="020B0503020204020204" charset="-122"/>
                <a:ea typeface="微软雅黑" panose="020B0503020204020204" charset="-122"/>
                <a:cs typeface="微软雅黑" panose="020B0503020204020204" charset="-122"/>
                <a:sym typeface="+mn-ea"/>
              </a:rPr>
              <a:t>日，一酒吧因申请商标</a:t>
            </a:r>
            <a:r>
              <a:rPr lang="en-US" altLang="zh-CN" sz="3200">
                <a:latin typeface="微软雅黑" panose="020B0503020204020204" charset="-122"/>
                <a:ea typeface="微软雅黑" panose="020B0503020204020204" charset="-122"/>
                <a:cs typeface="微软雅黑" panose="020B0503020204020204" charset="-122"/>
                <a:sym typeface="+mn-ea"/>
              </a:rPr>
              <a:t>“</a:t>
            </a:r>
            <a:r>
              <a:rPr sz="3200">
                <a:latin typeface="微软雅黑" panose="020B0503020204020204" charset="-122"/>
                <a:ea typeface="微软雅黑" panose="020B0503020204020204" charset="-122"/>
                <a:cs typeface="微软雅黑" panose="020B0503020204020204" charset="-122"/>
                <a:sym typeface="+mn-ea"/>
              </a:rPr>
              <a:t>天使的馈赠</a:t>
            </a:r>
            <a:r>
              <a:rPr lang="en-US" altLang="zh-CN" sz="3200">
                <a:latin typeface="微软雅黑" panose="020B0503020204020204" charset="-122"/>
                <a:ea typeface="微软雅黑" panose="020B0503020204020204" charset="-122"/>
                <a:cs typeface="微软雅黑" panose="020B0503020204020204" charset="-122"/>
                <a:sym typeface="+mn-ea"/>
              </a:rPr>
              <a:t>”</a:t>
            </a:r>
            <a:r>
              <a:rPr sz="3200">
                <a:latin typeface="微软雅黑" panose="020B0503020204020204" charset="-122"/>
                <a:ea typeface="微软雅黑" panose="020B0503020204020204" charset="-122"/>
                <a:cs typeface="微软雅黑" panose="020B0503020204020204" charset="-122"/>
                <a:sym typeface="+mn-ea"/>
              </a:rPr>
              <a:t>属于第</a:t>
            </a:r>
            <a:r>
              <a:rPr lang="en-US" altLang="zh-CN" sz="3200">
                <a:latin typeface="微软雅黑" panose="020B0503020204020204" charset="-122"/>
                <a:ea typeface="微软雅黑" panose="020B0503020204020204" charset="-122"/>
                <a:cs typeface="微软雅黑" panose="020B0503020204020204" charset="-122"/>
                <a:sym typeface="+mn-ea"/>
              </a:rPr>
              <a:t>9</a:t>
            </a:r>
            <a:r>
              <a:rPr sz="3200">
                <a:latin typeface="微软雅黑" panose="020B0503020204020204" charset="-122"/>
                <a:ea typeface="微软雅黑" panose="020B0503020204020204" charset="-122"/>
                <a:cs typeface="微软雅黑" panose="020B0503020204020204" charset="-122"/>
                <a:sym typeface="+mn-ea"/>
              </a:rPr>
              <a:t>类已录制游戏的计算机程序、计算机游戏软件等商品上的“天使的馈赠”作为商标识别，缺乏显著性被驳回，该酒吧不服提起诉讼，双方围绕争议焦点进行了充分举证、质证和辩论。</a:t>
            </a:r>
            <a:endParaRPr sz="3200">
              <a:latin typeface="微软雅黑" panose="020B0503020204020204" charset="-122"/>
              <a:ea typeface="微软雅黑" panose="020B0503020204020204" charset="-122"/>
              <a:cs typeface="微软雅黑" panose="020B0503020204020204" charset="-122"/>
              <a:sym typeface="+mn-ea"/>
            </a:endParaRPr>
          </a:p>
        </p:txBody>
      </p:sp>
      <p:sp>
        <p:nvSpPr>
          <p:cNvPr id="38916" name="文本框 3"/>
          <p:cNvSpPr/>
          <p:nvPr>
            <p:custDataLst>
              <p:tags r:id="rId4"/>
            </p:custDataLst>
          </p:nvPr>
        </p:nvSpPr>
        <p:spPr>
          <a:xfrm>
            <a:off x="10128885" y="6294120"/>
            <a:ext cx="1955165" cy="58356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lvl="0" algn="l"/>
            <a:r>
              <a:rPr sz="3200" b="1">
                <a:solidFill>
                  <a:srgbClr val="FF0000"/>
                </a:solidFill>
                <a:latin typeface="微软雅黑" panose="020B0503020204020204" charset="-122"/>
                <a:ea typeface="微软雅黑" panose="020B0503020204020204" charset="-122"/>
                <a:cs typeface="+mn-ea"/>
                <a:sym typeface="+mn-ea"/>
              </a:rPr>
              <a:t>行政诉讼</a:t>
            </a:r>
            <a:endParaRPr sz="3200" b="1">
              <a:solidFill>
                <a:srgbClr val="FF0000"/>
              </a:solidFill>
              <a:latin typeface="微软雅黑" panose="020B0503020204020204" charset="-122"/>
              <a:ea typeface="微软雅黑" panose="020B0503020204020204" charset="-122"/>
              <a:cs typeface="+mn-ea"/>
              <a:sym typeface="+mn-ea"/>
            </a:endParaRPr>
          </a:p>
        </p:txBody>
      </p:sp>
      <p:sp>
        <p:nvSpPr>
          <p:cNvPr id="13" name="Text Box 9"/>
          <p:cNvSpPr>
            <a:spLocks noChangeArrowheads="1"/>
          </p:cNvSpPr>
          <p:nvPr>
            <p:custDataLst>
              <p:tags r:id="rId5"/>
            </p:custDataLst>
          </p:nvPr>
        </p:nvSpPr>
        <p:spPr bwMode="auto">
          <a:xfrm>
            <a:off x="192405" y="836295"/>
            <a:ext cx="3634740" cy="616585"/>
          </a:xfrm>
          <a:prstGeom prst="rect">
            <a:avLst/>
          </a:prstGeom>
          <a:solidFill>
            <a:srgbClr val="0066FF"/>
          </a:solidFill>
          <a:ln w="9525" cap="flat" cmpd="sng">
            <a:solidFill>
              <a:sysClr val="windowText" lastClr="000000"/>
            </a:solidFill>
            <a:prstDash val="solid"/>
            <a:headEnd type="none" w="med" len="med"/>
            <a:tailEnd type="none" w="med" len="med"/>
          </a:ln>
        </p:spPr>
        <p:txBody>
          <a:bodyPr wrap="none" anchor="ctr">
            <a:noAutofit/>
          </a:bodyPr>
          <a:lstStyle/>
          <a:p>
            <a:pPr lvl="0" algn="l">
              <a:buClrTx/>
              <a:buSzTx/>
              <a:buFontTx/>
            </a:pPr>
            <a:r>
              <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涉及游戏的案例：</a:t>
            </a:r>
            <a:endPar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2"/>
          <p:cNvSpPr/>
          <p:nvPr>
            <p:custDataLst>
              <p:tags r:id="rId6"/>
            </p:custDataLst>
          </p:nvPr>
        </p:nvSpPr>
        <p:spPr>
          <a:xfrm>
            <a:off x="192405" y="1452880"/>
            <a:ext cx="11802745" cy="2553335"/>
          </a:xfrm>
          <a:prstGeom prst="rect">
            <a:avLst/>
          </a:prstGeom>
          <a:solidFill>
            <a:schemeClr val="bg1"/>
          </a:solidFill>
          <a:ln w="38100">
            <a:solidFill>
              <a:srgbClr val="E8B7B7">
                <a:lumMod val="75000"/>
              </a:srgbClr>
            </a:solidFill>
            <a:prstDash val="dash"/>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lvl="0" algn="l"/>
            <a:r>
              <a:rPr sz="3200">
                <a:solidFill>
                  <a:srgbClr val="0070C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案例三：</a:t>
            </a:r>
            <a:r>
              <a:rPr sz="3200">
                <a:latin typeface="微软雅黑" panose="020B0503020204020204" charset="-122"/>
                <a:ea typeface="微软雅黑" panose="020B0503020204020204" charset="-122"/>
                <a:cs typeface="微软雅黑" panose="020B0503020204020204" charset="-122"/>
                <a:sym typeface="Arial" panose="020B0604020202020204" pitchFamily="34" charset="0"/>
              </a:rPr>
              <a:t>20</a:t>
            </a:r>
            <a:r>
              <a:rPr lang="en-US"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21</a:t>
            </a:r>
            <a:r>
              <a:rPr sz="3200">
                <a:latin typeface="微软雅黑" panose="020B0503020204020204" charset="-122"/>
                <a:ea typeface="微软雅黑" panose="020B0503020204020204" charset="-122"/>
                <a:cs typeface="微软雅黑" panose="020B0503020204020204" charset="-122"/>
                <a:sym typeface="Arial" panose="020B0604020202020204" pitchFamily="34" charset="0"/>
              </a:rPr>
              <a:t>年10月24日晚10时许，被告人贾某与被害人强某在本市远航网吧门口，因网络游戏发生纠纷，后纠集王小某、王某，对被害人强某进行殴打，致其倒地昏迷。经法医鉴定，被害人强某的损伤程度为重伤，伤残等级为四级。经审理查明，被告人贾某犯故意伤害罪，判处有期徒刑十年。</a:t>
            </a:r>
            <a:r>
              <a:rPr sz="3200">
                <a:solidFill>
                  <a:srgbClr val="0070C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sz="3200">
              <a:solidFill>
                <a:srgbClr val="0070C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文本框 3"/>
          <p:cNvSpPr/>
          <p:nvPr>
            <p:custDataLst>
              <p:tags r:id="rId7"/>
            </p:custDataLst>
          </p:nvPr>
        </p:nvSpPr>
        <p:spPr>
          <a:xfrm>
            <a:off x="10128885" y="3422650"/>
            <a:ext cx="1878330" cy="58356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Arial Rounded MT Bold" pitchFamily="34" charset="0"/>
              </a:defRPr>
            </a:lvl5pPr>
          </a:lstStyle>
          <a:p>
            <a:pPr lvl="0" algn="l"/>
            <a:r>
              <a:rPr sz="3200" b="1">
                <a:solidFill>
                  <a:srgbClr val="FF0000"/>
                </a:solidFill>
                <a:latin typeface="微软雅黑" panose="020B0503020204020204" charset="-122"/>
                <a:ea typeface="微软雅黑" panose="020B0503020204020204" charset="-122"/>
                <a:cs typeface="+mn-ea"/>
                <a:sym typeface="+mn-ea"/>
              </a:rPr>
              <a:t>刑事诉讼</a:t>
            </a:r>
            <a:endParaRPr sz="3200" b="1">
              <a:solidFill>
                <a:srgbClr val="FF0000"/>
              </a:solidFill>
              <a:latin typeface="微软雅黑" panose="020B0503020204020204" charset="-122"/>
              <a:ea typeface="微软雅黑" panose="020B0503020204020204" charset="-122"/>
              <a:cs typeface="+mn-ea"/>
              <a:sym typeface="+mn-ea"/>
            </a:endParaRPr>
          </a:p>
        </p:txBody>
      </p:sp>
      <p:sp>
        <p:nvSpPr>
          <p:cNvPr id="10" name="Rectangle 14"/>
          <p:cNvSpPr/>
          <p:nvPr>
            <p:custDataLst>
              <p:tags r:id="rId8"/>
            </p:custDataLst>
          </p:nvPr>
        </p:nvSpPr>
        <p:spPr>
          <a:xfrm>
            <a:off x="-254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反思篇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grpSp>
        <p:nvGrpSpPr>
          <p:cNvPr id="4" name="组合 3" descr="7b0a202020202274657874626f78223a20227b5c2263617465676f72795f69645c223a31303432322c5c2269645c223a32303334333138347d220a7d0a"/>
          <p:cNvGrpSpPr/>
          <p:nvPr/>
        </p:nvGrpSpPr>
        <p:grpSpPr>
          <a:xfrm>
            <a:off x="713740" y="2869565"/>
            <a:ext cx="10692765" cy="1903730"/>
            <a:chOff x="2770" y="3986"/>
            <a:chExt cx="13181" cy="2998"/>
          </a:xfrm>
        </p:grpSpPr>
        <p:grpSp>
          <p:nvGrpSpPr>
            <p:cNvPr id="3076" name="组合 3075"/>
            <p:cNvGrpSpPr/>
            <p:nvPr/>
          </p:nvGrpSpPr>
          <p:grpSpPr>
            <a:xfrm>
              <a:off x="2770" y="3986"/>
              <a:ext cx="13181" cy="2998"/>
              <a:chOff x="1758714" y="2530873"/>
              <a:chExt cx="8369935" cy="1904040"/>
            </a:xfrm>
          </p:grpSpPr>
          <p:sp>
            <p:nvSpPr>
              <p:cNvPr id="2779" name="图形 2777"/>
              <p:cNvSpPr/>
              <p:nvPr/>
            </p:nvSpPr>
            <p:spPr>
              <a:xfrm>
                <a:off x="3445274" y="2530873"/>
                <a:ext cx="5314869" cy="1904040"/>
              </a:xfrm>
              <a:custGeom>
                <a:avLst/>
                <a:gdLst>
                  <a:gd name="connsiteX0" fmla="*/ 5157354 w 5314869"/>
                  <a:gd name="connsiteY0" fmla="*/ 1904041 h 1904040"/>
                  <a:gd name="connsiteX1" fmla="*/ 156651 w 5314869"/>
                  <a:gd name="connsiteY1" fmla="*/ 1904041 h 1904040"/>
                  <a:gd name="connsiteX2" fmla="*/ 0 w 5314869"/>
                  <a:gd name="connsiteY2" fmla="*/ 1747390 h 1904040"/>
                  <a:gd name="connsiteX3" fmla="*/ 0 w 5314869"/>
                  <a:gd name="connsiteY3" fmla="*/ 156651 h 1904040"/>
                  <a:gd name="connsiteX4" fmla="*/ 156651 w 5314869"/>
                  <a:gd name="connsiteY4" fmla="*/ 0 h 1904040"/>
                  <a:gd name="connsiteX5" fmla="*/ 5158220 w 5314869"/>
                  <a:gd name="connsiteY5" fmla="*/ 0 h 1904040"/>
                  <a:gd name="connsiteX6" fmla="*/ 5314870 w 5314869"/>
                  <a:gd name="connsiteY6" fmla="*/ 156651 h 1904040"/>
                  <a:gd name="connsiteX7" fmla="*/ 5314870 w 5314869"/>
                  <a:gd name="connsiteY7" fmla="*/ 1747390 h 1904040"/>
                  <a:gd name="connsiteX8" fmla="*/ 5157354 w 5314869"/>
                  <a:gd name="connsiteY8" fmla="*/ 1904041 h 190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4869" h="1904040">
                    <a:moveTo>
                      <a:pt x="5157354" y="1904041"/>
                    </a:moveTo>
                    <a:lnTo>
                      <a:pt x="156651" y="1904041"/>
                    </a:lnTo>
                    <a:cubicBezTo>
                      <a:pt x="70103" y="1904041"/>
                      <a:pt x="0" y="1833937"/>
                      <a:pt x="0" y="1747390"/>
                    </a:cubicBezTo>
                    <a:lnTo>
                      <a:pt x="0" y="156651"/>
                    </a:lnTo>
                    <a:cubicBezTo>
                      <a:pt x="0" y="70103"/>
                      <a:pt x="70103" y="0"/>
                      <a:pt x="156651" y="0"/>
                    </a:cubicBezTo>
                    <a:lnTo>
                      <a:pt x="5158220" y="0"/>
                    </a:lnTo>
                    <a:cubicBezTo>
                      <a:pt x="5244767" y="0"/>
                      <a:pt x="5314870" y="70103"/>
                      <a:pt x="5314870" y="156651"/>
                    </a:cubicBezTo>
                    <a:lnTo>
                      <a:pt x="5314870" y="1747390"/>
                    </a:lnTo>
                    <a:cubicBezTo>
                      <a:pt x="5314005" y="1833937"/>
                      <a:pt x="5243902" y="1904041"/>
                      <a:pt x="5157354" y="1904041"/>
                    </a:cubicBezTo>
                    <a:close/>
                  </a:path>
                </a:pathLst>
              </a:custGeom>
              <a:solidFill>
                <a:srgbClr val="5F9AFF"/>
              </a:solidFill>
              <a:ln w="17287" cap="flat">
                <a:solidFill>
                  <a:srgbClr val="231815"/>
                </a:solidFill>
                <a:prstDash val="solid"/>
                <a:miter/>
              </a:ln>
            </p:spPr>
            <p:txBody>
              <a:bodyPr rtlCol="0" anchor="ctr"/>
              <a:lstStyle/>
              <a:p>
                <a:endParaRPr lang="zh-CN" altLang="en-US"/>
              </a:p>
            </p:txBody>
          </p:sp>
          <p:pic>
            <p:nvPicPr>
              <p:cNvPr id="3073" name="图片 3072" descr="背景图案&#10;&#10;描述已自动生成"/>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58714" y="2805828"/>
                <a:ext cx="8369935" cy="1584325"/>
              </a:xfrm>
              <a:prstGeom prst="rect">
                <a:avLst/>
              </a:prstGeom>
            </p:spPr>
          </p:pic>
          <p:sp>
            <p:nvSpPr>
              <p:cNvPr id="3024" name="图形 2777"/>
              <p:cNvSpPr/>
              <p:nvPr/>
            </p:nvSpPr>
            <p:spPr>
              <a:xfrm>
                <a:off x="3445274" y="2530873"/>
                <a:ext cx="5314004" cy="239736"/>
              </a:xfrm>
              <a:custGeom>
                <a:avLst/>
                <a:gdLst>
                  <a:gd name="connsiteX0" fmla="*/ 5159951 w 5314004"/>
                  <a:gd name="connsiteY0" fmla="*/ 0 h 239736"/>
                  <a:gd name="connsiteX1" fmla="*/ 154054 w 5314004"/>
                  <a:gd name="connsiteY1" fmla="*/ 0 h 239736"/>
                  <a:gd name="connsiteX2" fmla="*/ 0 w 5314004"/>
                  <a:gd name="connsiteY2" fmla="*/ 154054 h 239736"/>
                  <a:gd name="connsiteX3" fmla="*/ 0 w 5314004"/>
                  <a:gd name="connsiteY3" fmla="*/ 239736 h 239736"/>
                  <a:gd name="connsiteX4" fmla="*/ 5314005 w 5314004"/>
                  <a:gd name="connsiteY4" fmla="*/ 239736 h 239736"/>
                  <a:gd name="connsiteX5" fmla="*/ 5314005 w 5314004"/>
                  <a:gd name="connsiteY5" fmla="*/ 154054 h 239736"/>
                  <a:gd name="connsiteX6" fmla="*/ 5159951 w 5314004"/>
                  <a:gd name="connsiteY6" fmla="*/ 0 h 23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4004" h="239736">
                    <a:moveTo>
                      <a:pt x="5159951" y="0"/>
                    </a:moveTo>
                    <a:lnTo>
                      <a:pt x="154054" y="0"/>
                    </a:lnTo>
                    <a:cubicBezTo>
                      <a:pt x="69238" y="0"/>
                      <a:pt x="0" y="69238"/>
                      <a:pt x="0" y="154054"/>
                    </a:cubicBezTo>
                    <a:lnTo>
                      <a:pt x="0" y="239736"/>
                    </a:lnTo>
                    <a:lnTo>
                      <a:pt x="5314005" y="239736"/>
                    </a:lnTo>
                    <a:lnTo>
                      <a:pt x="5314005" y="154054"/>
                    </a:lnTo>
                    <a:cubicBezTo>
                      <a:pt x="5314005" y="69238"/>
                      <a:pt x="5244767" y="0"/>
                      <a:pt x="5159951" y="0"/>
                    </a:cubicBezTo>
                    <a:close/>
                  </a:path>
                </a:pathLst>
              </a:custGeom>
              <a:solidFill>
                <a:srgbClr val="FF9685"/>
              </a:solidFill>
              <a:ln w="17287" cap="flat">
                <a:solidFill>
                  <a:srgbClr val="211F38"/>
                </a:solidFill>
                <a:prstDash val="solid"/>
                <a:miter/>
              </a:ln>
            </p:spPr>
            <p:txBody>
              <a:bodyPr rtlCol="0" anchor="ctr"/>
              <a:lstStyle/>
              <a:p>
                <a:endParaRPr lang="zh-CN" altLang="en-US"/>
              </a:p>
            </p:txBody>
          </p:sp>
          <p:sp>
            <p:nvSpPr>
              <p:cNvPr id="3025" name="图形 2777"/>
              <p:cNvSpPr/>
              <p:nvPr/>
            </p:nvSpPr>
            <p:spPr>
              <a:xfrm>
                <a:off x="5282674" y="3034579"/>
                <a:ext cx="3289663" cy="1095688"/>
              </a:xfrm>
              <a:custGeom>
                <a:avLst/>
                <a:gdLst>
                  <a:gd name="connsiteX0" fmla="*/ 3114838 w 3289663"/>
                  <a:gd name="connsiteY0" fmla="*/ 1095689 h 1095688"/>
                  <a:gd name="connsiteX1" fmla="*/ 174826 w 3289663"/>
                  <a:gd name="connsiteY1" fmla="*/ 1095689 h 1095688"/>
                  <a:gd name="connsiteX2" fmla="*/ 0 w 3289663"/>
                  <a:gd name="connsiteY2" fmla="*/ 920863 h 1095688"/>
                  <a:gd name="connsiteX3" fmla="*/ 0 w 3289663"/>
                  <a:gd name="connsiteY3" fmla="*/ 174826 h 1095688"/>
                  <a:gd name="connsiteX4" fmla="*/ 174826 w 3289663"/>
                  <a:gd name="connsiteY4" fmla="*/ 0 h 1095688"/>
                  <a:gd name="connsiteX5" fmla="*/ 3114838 w 3289663"/>
                  <a:gd name="connsiteY5" fmla="*/ 0 h 1095688"/>
                  <a:gd name="connsiteX6" fmla="*/ 3289663 w 3289663"/>
                  <a:gd name="connsiteY6" fmla="*/ 174826 h 1095688"/>
                  <a:gd name="connsiteX7" fmla="*/ 3289663 w 3289663"/>
                  <a:gd name="connsiteY7" fmla="*/ 920863 h 1095688"/>
                  <a:gd name="connsiteX8" fmla="*/ 3114838 w 3289663"/>
                  <a:gd name="connsiteY8" fmla="*/ 1095689 h 109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9663" h="1095688">
                    <a:moveTo>
                      <a:pt x="3114838" y="1095689"/>
                    </a:moveTo>
                    <a:lnTo>
                      <a:pt x="174826" y="1095689"/>
                    </a:lnTo>
                    <a:cubicBezTo>
                      <a:pt x="78758" y="1095689"/>
                      <a:pt x="0" y="1017796"/>
                      <a:pt x="0" y="920863"/>
                    </a:cubicBezTo>
                    <a:lnTo>
                      <a:pt x="0" y="174826"/>
                    </a:lnTo>
                    <a:cubicBezTo>
                      <a:pt x="0" y="78758"/>
                      <a:pt x="77893" y="0"/>
                      <a:pt x="174826" y="0"/>
                    </a:cubicBezTo>
                    <a:lnTo>
                      <a:pt x="3114838" y="0"/>
                    </a:lnTo>
                    <a:cubicBezTo>
                      <a:pt x="3210905" y="0"/>
                      <a:pt x="3289663" y="77893"/>
                      <a:pt x="3289663" y="174826"/>
                    </a:cubicBezTo>
                    <a:lnTo>
                      <a:pt x="3289663" y="920863"/>
                    </a:lnTo>
                    <a:cubicBezTo>
                      <a:pt x="3289663" y="1016931"/>
                      <a:pt x="3210905" y="1095689"/>
                      <a:pt x="3114838" y="1095689"/>
                    </a:cubicBezTo>
                    <a:close/>
                  </a:path>
                </a:pathLst>
              </a:custGeom>
              <a:solidFill>
                <a:srgbClr val="FFFFFC"/>
              </a:solidFill>
              <a:ln w="18705" cap="flat">
                <a:solidFill>
                  <a:srgbClr val="211F38"/>
                </a:solidFill>
                <a:prstDash val="solid"/>
                <a:miter/>
              </a:ln>
            </p:spPr>
            <p:txBody>
              <a:bodyPr rtlCol="0" anchor="ctr"/>
              <a:lstStyle/>
              <a:p>
                <a:endParaRPr lang="zh-CN" altLang="en-US"/>
              </a:p>
            </p:txBody>
          </p:sp>
          <p:pic>
            <p:nvPicPr>
              <p:cNvPr id="3075" name="图片 3074" descr="卡通人物&#10;&#10;描述已自动生成"/>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20146" y="3194037"/>
                <a:ext cx="1641640" cy="1232285"/>
              </a:xfrm>
              <a:prstGeom prst="rect">
                <a:avLst/>
              </a:prstGeom>
            </p:spPr>
          </p:pic>
        </p:grpSp>
        <p:sp>
          <p:nvSpPr>
            <p:cNvPr id="6" name="文本框 5"/>
            <p:cNvSpPr txBox="1"/>
            <p:nvPr/>
          </p:nvSpPr>
          <p:spPr>
            <a:xfrm>
              <a:off x="8553" y="4892"/>
              <a:ext cx="4713" cy="1713"/>
            </a:xfrm>
            <a:prstGeom prst="rect">
              <a:avLst/>
            </a:prstGeom>
            <a:noFill/>
          </p:spPr>
          <p:txBody>
            <a:bodyPr wrap="square" rtlCol="0">
              <a:spAutoFit/>
            </a:bodyPr>
            <a:p>
              <a:pPr indent="457200" algn="just" fontAlgn="auto">
                <a:lnSpc>
                  <a:spcPct val="120000"/>
                </a:lnSpc>
              </a:pPr>
              <a:r>
                <a:rPr lang="zh-CN" altLang="en-US">
                  <a:latin typeface="汉仪粗圆简" panose="02010600000101010101" charset="-122"/>
                  <a:ea typeface="汉仪粗圆简" panose="02010600000101010101" charset="-122"/>
                </a:rPr>
                <a:t>遇到违法犯罪行为时，我们是否应该进行制止，与之斗争？为什么？</a:t>
              </a:r>
              <a:endParaRPr lang="zh-CN" altLang="en-US">
                <a:latin typeface="汉仪粗圆简" panose="02010600000101010101" charset="-122"/>
                <a:ea typeface="汉仪粗圆简" panose="0201060000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Effect transition="in" filter="blinds(horizontal)">
                                      <p:cBhvr>
                                        <p:cTn id="7" dur="500"/>
                                        <p:tgtEl>
                                          <p:spTgt spid="378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linds(horizontal)">
                                      <p:cBhvr>
                                        <p:cTn id="12" dur="500"/>
                                        <p:tgtEl>
                                          <p:spTgt spid="3891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P spid="38916" grpId="0"/>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62890" y="1254760"/>
            <a:ext cx="2326005" cy="441960"/>
          </a:xfrm>
        </p:spPr>
        <p:txBody>
          <a:bodyPr/>
          <a:p>
            <a:r>
              <a:rPr lang="zh-CN" altLang="en-US" sz="4800"/>
              <a:t>辩一辨</a:t>
            </a:r>
            <a:endParaRPr lang="zh-CN" altLang="en-US" sz="4800"/>
          </a:p>
        </p:txBody>
      </p:sp>
      <p:grpSp>
        <p:nvGrpSpPr>
          <p:cNvPr id="26" name="组合 25" descr="7b0a202020202274657874626f78223a20227b5c2263617465676f72795f69645c223a31303430392c5c2269645c223a32303334323131377d220a7d0a"/>
          <p:cNvGrpSpPr/>
          <p:nvPr/>
        </p:nvGrpSpPr>
        <p:grpSpPr>
          <a:xfrm>
            <a:off x="262890" y="1995805"/>
            <a:ext cx="5154295" cy="2380615"/>
            <a:chOff x="5642" y="3625"/>
            <a:chExt cx="8117" cy="3749"/>
          </a:xfrm>
        </p:grpSpPr>
        <p:grpSp>
          <p:nvGrpSpPr>
            <p:cNvPr id="4" name="组合 3"/>
            <p:cNvGrpSpPr/>
            <p:nvPr/>
          </p:nvGrpSpPr>
          <p:grpSpPr>
            <a:xfrm>
              <a:off x="5642" y="3625"/>
              <a:ext cx="7916" cy="3548"/>
              <a:chOff x="5642" y="3625"/>
              <a:chExt cx="7916" cy="3548"/>
            </a:xfrm>
          </p:grpSpPr>
          <p:grpSp>
            <p:nvGrpSpPr>
              <p:cNvPr id="155" name="图形 153"/>
              <p:cNvGrpSpPr/>
              <p:nvPr/>
            </p:nvGrpSpPr>
            <p:grpSpPr>
              <a:xfrm>
                <a:off x="5642" y="3625"/>
                <a:ext cx="7917" cy="3549"/>
                <a:chOff x="3582503" y="2302042"/>
                <a:chExt cx="5026994" cy="2253916"/>
              </a:xfrm>
            </p:grpSpPr>
            <p:sp>
              <p:nvSpPr>
                <p:cNvPr id="156" name="任意多边形: 形状 155"/>
                <p:cNvSpPr/>
                <p:nvPr/>
              </p:nvSpPr>
              <p:spPr>
                <a:xfrm>
                  <a:off x="3582503" y="2378016"/>
                  <a:ext cx="4916830" cy="2180473"/>
                </a:xfrm>
                <a:custGeom>
                  <a:avLst/>
                  <a:gdLst>
                    <a:gd name="connsiteX0" fmla="*/ 4856051 w 4916830"/>
                    <a:gd name="connsiteY0" fmla="*/ 1137088 h 2180473"/>
                    <a:gd name="connsiteX1" fmla="*/ 4800336 w 4916830"/>
                    <a:gd name="connsiteY1" fmla="*/ 905365 h 2180473"/>
                    <a:gd name="connsiteX2" fmla="*/ 4916831 w 4916830"/>
                    <a:gd name="connsiteY2" fmla="*/ 581206 h 2180473"/>
                    <a:gd name="connsiteX3" fmla="*/ 4407800 w 4916830"/>
                    <a:gd name="connsiteY3" fmla="*/ 72176 h 2180473"/>
                    <a:gd name="connsiteX4" fmla="*/ 4193805 w 4916830"/>
                    <a:gd name="connsiteY4" fmla="*/ 119027 h 2180473"/>
                    <a:gd name="connsiteX5" fmla="*/ 3864581 w 4916830"/>
                    <a:gd name="connsiteY5" fmla="*/ 0 h 2180473"/>
                    <a:gd name="connsiteX6" fmla="*/ 3412531 w 4916830"/>
                    <a:gd name="connsiteY6" fmla="*/ 274775 h 2180473"/>
                    <a:gd name="connsiteX7" fmla="*/ 3098502 w 4916830"/>
                    <a:gd name="connsiteY7" fmla="*/ 165878 h 2180473"/>
                    <a:gd name="connsiteX8" fmla="*/ 2755350 w 4916830"/>
                    <a:gd name="connsiteY8" fmla="*/ 298834 h 2180473"/>
                    <a:gd name="connsiteX9" fmla="*/ 2290638 w 4916830"/>
                    <a:gd name="connsiteY9" fmla="*/ 0 h 2180473"/>
                    <a:gd name="connsiteX10" fmla="*/ 1834789 w 4916830"/>
                    <a:gd name="connsiteY10" fmla="*/ 281106 h 2180473"/>
                    <a:gd name="connsiteX11" fmla="*/ 1606865 w 4916830"/>
                    <a:gd name="connsiteY11" fmla="*/ 212729 h 2180473"/>
                    <a:gd name="connsiteX12" fmla="*/ 1539754 w 4916830"/>
                    <a:gd name="connsiteY12" fmla="*/ 217794 h 2180473"/>
                    <a:gd name="connsiteX13" fmla="*/ 1191537 w 4916830"/>
                    <a:gd name="connsiteY13" fmla="*/ 27857 h 2180473"/>
                    <a:gd name="connsiteX14" fmla="*/ 852183 w 4916830"/>
                    <a:gd name="connsiteY14" fmla="*/ 203865 h 2180473"/>
                    <a:gd name="connsiteX15" fmla="*/ 597668 w 4916830"/>
                    <a:gd name="connsiteY15" fmla="*/ 116495 h 2180473"/>
                    <a:gd name="connsiteX16" fmla="*/ 182339 w 4916830"/>
                    <a:gd name="connsiteY16" fmla="*/ 531823 h 2180473"/>
                    <a:gd name="connsiteX17" fmla="*/ 286171 w 4916830"/>
                    <a:gd name="connsiteY17" fmla="*/ 806598 h 2180473"/>
                    <a:gd name="connsiteX18" fmla="*/ 182339 w 4916830"/>
                    <a:gd name="connsiteY18" fmla="*/ 1121893 h 2180473"/>
                    <a:gd name="connsiteX19" fmla="*/ 259580 w 4916830"/>
                    <a:gd name="connsiteY19" fmla="*/ 1397934 h 2180473"/>
                    <a:gd name="connsiteX20" fmla="*/ 243119 w 4916830"/>
                    <a:gd name="connsiteY20" fmla="*/ 1529624 h 2180473"/>
                    <a:gd name="connsiteX21" fmla="*/ 303899 w 4916830"/>
                    <a:gd name="connsiteY21" fmla="*/ 1777808 h 2180473"/>
                    <a:gd name="connsiteX22" fmla="*/ 0 w 4916830"/>
                    <a:gd name="connsiteY22" fmla="*/ 2180474 h 2180473"/>
                    <a:gd name="connsiteX23" fmla="*/ 616662 w 4916830"/>
                    <a:gd name="connsiteY23" fmla="*/ 2038654 h 2180473"/>
                    <a:gd name="connsiteX24" fmla="*/ 777475 w 4916830"/>
                    <a:gd name="connsiteY24" fmla="*/ 2063979 h 2180473"/>
                    <a:gd name="connsiteX25" fmla="*/ 1157348 w 4916830"/>
                    <a:gd name="connsiteY25" fmla="*/ 1904432 h 2180473"/>
                    <a:gd name="connsiteX26" fmla="*/ 1577742 w 4916830"/>
                    <a:gd name="connsiteY26" fmla="*/ 2110830 h 2180473"/>
                    <a:gd name="connsiteX27" fmla="*/ 2056382 w 4916830"/>
                    <a:gd name="connsiteY27" fmla="*/ 1813263 h 2180473"/>
                    <a:gd name="connsiteX28" fmla="*/ 2333690 w 4916830"/>
                    <a:gd name="connsiteY28" fmla="*/ 2050051 h 2180473"/>
                    <a:gd name="connsiteX29" fmla="*/ 2545153 w 4916830"/>
                    <a:gd name="connsiteY29" fmla="*/ 1953816 h 2180473"/>
                    <a:gd name="connsiteX30" fmla="*/ 2983274 w 4916830"/>
                    <a:gd name="connsiteY30" fmla="*/ 2109564 h 2180473"/>
                    <a:gd name="connsiteX31" fmla="*/ 3458116 w 4916830"/>
                    <a:gd name="connsiteY31" fmla="*/ 1922160 h 2180473"/>
                    <a:gd name="connsiteX32" fmla="*/ 3864581 w 4916830"/>
                    <a:gd name="connsiteY32" fmla="*/ 2109564 h 2180473"/>
                    <a:gd name="connsiteX33" fmla="*/ 4302702 w 4916830"/>
                    <a:gd name="connsiteY33" fmla="*/ 1880374 h 2180473"/>
                    <a:gd name="connsiteX34" fmla="*/ 4531892 w 4916830"/>
                    <a:gd name="connsiteY34" fmla="*/ 1974076 h 2180473"/>
                    <a:gd name="connsiteX35" fmla="*/ 4858584 w 4916830"/>
                    <a:gd name="connsiteY35" fmla="*/ 1647385 h 2180473"/>
                    <a:gd name="connsiteX36" fmla="*/ 4768680 w 4916830"/>
                    <a:gd name="connsiteY36" fmla="*/ 1423259 h 2180473"/>
                    <a:gd name="connsiteX37" fmla="*/ 4856051 w 4916830"/>
                    <a:gd name="connsiteY37" fmla="*/ 1137088 h 21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16830" h="2180473">
                      <a:moveTo>
                        <a:pt x="4856051" y="1137088"/>
                      </a:moveTo>
                      <a:cubicBezTo>
                        <a:pt x="4856051" y="1053516"/>
                        <a:pt x="4835791" y="975009"/>
                        <a:pt x="4800336" y="905365"/>
                      </a:cubicBezTo>
                      <a:cubicBezTo>
                        <a:pt x="4872512" y="816728"/>
                        <a:pt x="4916831" y="704032"/>
                        <a:pt x="4916831" y="581206"/>
                      </a:cubicBezTo>
                      <a:cubicBezTo>
                        <a:pt x="4916831" y="300100"/>
                        <a:pt x="4688907" y="72176"/>
                        <a:pt x="4407800" y="72176"/>
                      </a:cubicBezTo>
                      <a:cubicBezTo>
                        <a:pt x="4330559" y="72176"/>
                        <a:pt x="4258383" y="88637"/>
                        <a:pt x="4193805" y="119027"/>
                      </a:cubicBezTo>
                      <a:cubicBezTo>
                        <a:pt x="4102635" y="45585"/>
                        <a:pt x="3988673" y="0"/>
                        <a:pt x="3864581" y="0"/>
                      </a:cubicBezTo>
                      <a:cubicBezTo>
                        <a:pt x="3668313" y="0"/>
                        <a:pt x="3497370" y="111430"/>
                        <a:pt x="3412531" y="274775"/>
                      </a:cubicBezTo>
                      <a:cubicBezTo>
                        <a:pt x="3326427" y="206398"/>
                        <a:pt x="3216263" y="165878"/>
                        <a:pt x="3098502" y="165878"/>
                      </a:cubicBezTo>
                      <a:cubicBezTo>
                        <a:pt x="2966813" y="165878"/>
                        <a:pt x="2846520" y="216528"/>
                        <a:pt x="2755350" y="298834"/>
                      </a:cubicBezTo>
                      <a:cubicBezTo>
                        <a:pt x="2674310" y="122826"/>
                        <a:pt x="2497036" y="0"/>
                        <a:pt x="2290638" y="0"/>
                      </a:cubicBezTo>
                      <a:cubicBezTo>
                        <a:pt x="2091837" y="0"/>
                        <a:pt x="1919628" y="113962"/>
                        <a:pt x="1834789" y="281106"/>
                      </a:cubicBezTo>
                      <a:cubicBezTo>
                        <a:pt x="1768945" y="238054"/>
                        <a:pt x="1691704" y="212729"/>
                        <a:pt x="1606865" y="212729"/>
                      </a:cubicBezTo>
                      <a:cubicBezTo>
                        <a:pt x="1584073" y="212729"/>
                        <a:pt x="1562547" y="213995"/>
                        <a:pt x="1539754" y="217794"/>
                      </a:cubicBezTo>
                      <a:cubicBezTo>
                        <a:pt x="1466312" y="103832"/>
                        <a:pt x="1337155" y="27857"/>
                        <a:pt x="1191537" y="27857"/>
                      </a:cubicBezTo>
                      <a:cubicBezTo>
                        <a:pt x="1050984" y="27857"/>
                        <a:pt x="928158" y="97501"/>
                        <a:pt x="852183" y="203865"/>
                      </a:cubicBezTo>
                      <a:cubicBezTo>
                        <a:pt x="781273" y="149417"/>
                        <a:pt x="693902" y="116495"/>
                        <a:pt x="597668" y="116495"/>
                      </a:cubicBezTo>
                      <a:cubicBezTo>
                        <a:pt x="368477" y="116495"/>
                        <a:pt x="182339" y="302633"/>
                        <a:pt x="182339" y="531823"/>
                      </a:cubicBezTo>
                      <a:cubicBezTo>
                        <a:pt x="182339" y="636921"/>
                        <a:pt x="221593" y="733156"/>
                        <a:pt x="286171" y="806598"/>
                      </a:cubicBezTo>
                      <a:cubicBezTo>
                        <a:pt x="221593" y="895235"/>
                        <a:pt x="182339" y="1004132"/>
                        <a:pt x="182339" y="1121893"/>
                      </a:cubicBezTo>
                      <a:cubicBezTo>
                        <a:pt x="182339" y="1223193"/>
                        <a:pt x="210197" y="1318161"/>
                        <a:pt x="259580" y="1397934"/>
                      </a:cubicBezTo>
                      <a:cubicBezTo>
                        <a:pt x="248184" y="1439721"/>
                        <a:pt x="243119" y="1484039"/>
                        <a:pt x="243119" y="1529624"/>
                      </a:cubicBezTo>
                      <a:cubicBezTo>
                        <a:pt x="243119" y="1619527"/>
                        <a:pt x="265912" y="1703100"/>
                        <a:pt x="303899" y="1777808"/>
                      </a:cubicBezTo>
                      <a:cubicBezTo>
                        <a:pt x="278574" y="1894303"/>
                        <a:pt x="119027" y="2100700"/>
                        <a:pt x="0" y="2180474"/>
                      </a:cubicBezTo>
                      <a:cubicBezTo>
                        <a:pt x="0" y="2180474"/>
                        <a:pt x="355815" y="2127292"/>
                        <a:pt x="616662" y="2038654"/>
                      </a:cubicBezTo>
                      <a:cubicBezTo>
                        <a:pt x="667311" y="2055116"/>
                        <a:pt x="721760" y="2063979"/>
                        <a:pt x="777475" y="2063979"/>
                      </a:cubicBezTo>
                      <a:cubicBezTo>
                        <a:pt x="926892" y="2063979"/>
                        <a:pt x="1061114" y="2003200"/>
                        <a:pt x="1157348" y="1904432"/>
                      </a:cubicBezTo>
                      <a:cubicBezTo>
                        <a:pt x="1254849" y="2029791"/>
                        <a:pt x="1406799" y="2110830"/>
                        <a:pt x="1577742" y="2110830"/>
                      </a:cubicBezTo>
                      <a:cubicBezTo>
                        <a:pt x="1787938" y="2110830"/>
                        <a:pt x="1969012" y="1989271"/>
                        <a:pt x="2056382" y="1813263"/>
                      </a:cubicBezTo>
                      <a:cubicBezTo>
                        <a:pt x="2077909" y="1947485"/>
                        <a:pt x="2193137" y="2050051"/>
                        <a:pt x="2333690" y="2050051"/>
                      </a:cubicBezTo>
                      <a:cubicBezTo>
                        <a:pt x="2418529" y="2050051"/>
                        <a:pt x="2493237" y="2013330"/>
                        <a:pt x="2545153" y="1953816"/>
                      </a:cubicBezTo>
                      <a:cubicBezTo>
                        <a:pt x="2664180" y="2051317"/>
                        <a:pt x="2817396" y="2109564"/>
                        <a:pt x="2983274" y="2109564"/>
                      </a:cubicBezTo>
                      <a:cubicBezTo>
                        <a:pt x="3166880" y="2109564"/>
                        <a:pt x="3334024" y="2038654"/>
                        <a:pt x="3458116" y="1922160"/>
                      </a:cubicBezTo>
                      <a:cubicBezTo>
                        <a:pt x="3555617" y="2037388"/>
                        <a:pt x="3701235" y="2109564"/>
                        <a:pt x="3864581" y="2109564"/>
                      </a:cubicBezTo>
                      <a:cubicBezTo>
                        <a:pt x="4045654" y="2109564"/>
                        <a:pt x="4206467" y="2018394"/>
                        <a:pt x="4302702" y="1880374"/>
                      </a:cubicBezTo>
                      <a:cubicBezTo>
                        <a:pt x="4362215" y="1938621"/>
                        <a:pt x="4441989" y="1974076"/>
                        <a:pt x="4531892" y="1974076"/>
                      </a:cubicBezTo>
                      <a:cubicBezTo>
                        <a:pt x="4712966" y="1974076"/>
                        <a:pt x="4858584" y="1827192"/>
                        <a:pt x="4858584" y="1647385"/>
                      </a:cubicBezTo>
                      <a:cubicBezTo>
                        <a:pt x="4858584" y="1560014"/>
                        <a:pt x="4824395" y="1481507"/>
                        <a:pt x="4768680" y="1423259"/>
                      </a:cubicBezTo>
                      <a:cubicBezTo>
                        <a:pt x="4823129" y="1340953"/>
                        <a:pt x="4856051" y="1243453"/>
                        <a:pt x="4856051" y="113708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p:cNvSpPr/>
                <p:nvPr/>
              </p:nvSpPr>
              <p:spPr>
                <a:xfrm>
                  <a:off x="3706595" y="2428666"/>
                  <a:ext cx="4666113" cy="2070310"/>
                </a:xfrm>
                <a:custGeom>
                  <a:avLst/>
                  <a:gdLst>
                    <a:gd name="connsiteX0" fmla="*/ 4609133 w 4666113"/>
                    <a:gd name="connsiteY0" fmla="*/ 1080107 h 2070310"/>
                    <a:gd name="connsiteX1" fmla="*/ 4555951 w 4666113"/>
                    <a:gd name="connsiteY1" fmla="*/ 859780 h 2070310"/>
                    <a:gd name="connsiteX2" fmla="*/ 4666114 w 4666113"/>
                    <a:gd name="connsiteY2" fmla="*/ 552083 h 2070310"/>
                    <a:gd name="connsiteX3" fmla="*/ 4182409 w 4666113"/>
                    <a:gd name="connsiteY3" fmla="*/ 68377 h 2070310"/>
                    <a:gd name="connsiteX4" fmla="*/ 3978543 w 4666113"/>
                    <a:gd name="connsiteY4" fmla="*/ 112696 h 2070310"/>
                    <a:gd name="connsiteX5" fmla="*/ 3668313 w 4666113"/>
                    <a:gd name="connsiteY5" fmla="*/ 0 h 2070310"/>
                    <a:gd name="connsiteX6" fmla="*/ 3239056 w 4666113"/>
                    <a:gd name="connsiteY6" fmla="*/ 260846 h 2070310"/>
                    <a:gd name="connsiteX7" fmla="*/ 2941488 w 4666113"/>
                    <a:gd name="connsiteY7" fmla="*/ 158281 h 2070310"/>
                    <a:gd name="connsiteX8" fmla="*/ 2616063 w 4666113"/>
                    <a:gd name="connsiteY8" fmla="*/ 283639 h 2070310"/>
                    <a:gd name="connsiteX9" fmla="*/ 2175410 w 4666113"/>
                    <a:gd name="connsiteY9" fmla="*/ 0 h 2070310"/>
                    <a:gd name="connsiteX10" fmla="*/ 1743620 w 4666113"/>
                    <a:gd name="connsiteY10" fmla="*/ 265911 h 2070310"/>
                    <a:gd name="connsiteX11" fmla="*/ 1528358 w 4666113"/>
                    <a:gd name="connsiteY11" fmla="*/ 201333 h 2070310"/>
                    <a:gd name="connsiteX12" fmla="*/ 1465046 w 4666113"/>
                    <a:gd name="connsiteY12" fmla="*/ 206398 h 2070310"/>
                    <a:gd name="connsiteX13" fmla="*/ 1134556 w 4666113"/>
                    <a:gd name="connsiteY13" fmla="*/ 26591 h 2070310"/>
                    <a:gd name="connsiteX14" fmla="*/ 812930 w 4666113"/>
                    <a:gd name="connsiteY14" fmla="*/ 193735 h 2070310"/>
                    <a:gd name="connsiteX15" fmla="*/ 571077 w 4666113"/>
                    <a:gd name="connsiteY15" fmla="*/ 110163 h 2070310"/>
                    <a:gd name="connsiteX16" fmla="*/ 177274 w 4666113"/>
                    <a:gd name="connsiteY16" fmla="*/ 503965 h 2070310"/>
                    <a:gd name="connsiteX17" fmla="*/ 276042 w 4666113"/>
                    <a:gd name="connsiteY17" fmla="*/ 763546 h 2070310"/>
                    <a:gd name="connsiteX18" fmla="*/ 177274 w 4666113"/>
                    <a:gd name="connsiteY18" fmla="*/ 1063646 h 2070310"/>
                    <a:gd name="connsiteX19" fmla="*/ 250717 w 4666113"/>
                    <a:gd name="connsiteY19" fmla="*/ 1325758 h 2070310"/>
                    <a:gd name="connsiteX20" fmla="*/ 235522 w 4666113"/>
                    <a:gd name="connsiteY20" fmla="*/ 1451117 h 2070310"/>
                    <a:gd name="connsiteX21" fmla="*/ 293769 w 4666113"/>
                    <a:gd name="connsiteY21" fmla="*/ 1686638 h 2070310"/>
                    <a:gd name="connsiteX22" fmla="*/ 0 w 4666113"/>
                    <a:gd name="connsiteY22" fmla="*/ 2070311 h 2070310"/>
                    <a:gd name="connsiteX23" fmla="*/ 588804 w 4666113"/>
                    <a:gd name="connsiteY23" fmla="*/ 1933556 h 2070310"/>
                    <a:gd name="connsiteX24" fmla="*/ 742020 w 4666113"/>
                    <a:gd name="connsiteY24" fmla="*/ 1957615 h 2070310"/>
                    <a:gd name="connsiteX25" fmla="*/ 1102900 w 4666113"/>
                    <a:gd name="connsiteY25" fmla="*/ 1805665 h 2070310"/>
                    <a:gd name="connsiteX26" fmla="*/ 1501767 w 4666113"/>
                    <a:gd name="connsiteY26" fmla="*/ 2000667 h 2070310"/>
                    <a:gd name="connsiteX27" fmla="*/ 1955083 w 4666113"/>
                    <a:gd name="connsiteY27" fmla="*/ 1718294 h 2070310"/>
                    <a:gd name="connsiteX28" fmla="*/ 2218462 w 4666113"/>
                    <a:gd name="connsiteY28" fmla="*/ 1943686 h 2070310"/>
                    <a:gd name="connsiteX29" fmla="*/ 2418529 w 4666113"/>
                    <a:gd name="connsiteY29" fmla="*/ 1852516 h 2070310"/>
                    <a:gd name="connsiteX30" fmla="*/ 2833857 w 4666113"/>
                    <a:gd name="connsiteY30" fmla="*/ 2000667 h 2070310"/>
                    <a:gd name="connsiteX31" fmla="*/ 3283374 w 4666113"/>
                    <a:gd name="connsiteY31" fmla="*/ 1822126 h 2070310"/>
                    <a:gd name="connsiteX32" fmla="*/ 3668313 w 4666113"/>
                    <a:gd name="connsiteY32" fmla="*/ 2000667 h 2070310"/>
                    <a:gd name="connsiteX33" fmla="*/ 4083641 w 4666113"/>
                    <a:gd name="connsiteY33" fmla="*/ 1782873 h 2070310"/>
                    <a:gd name="connsiteX34" fmla="*/ 4301436 w 4666113"/>
                    <a:gd name="connsiteY34" fmla="*/ 1871510 h 2070310"/>
                    <a:gd name="connsiteX35" fmla="*/ 4611666 w 4666113"/>
                    <a:gd name="connsiteY35" fmla="*/ 1561280 h 2070310"/>
                    <a:gd name="connsiteX36" fmla="*/ 4526827 w 4666113"/>
                    <a:gd name="connsiteY36" fmla="*/ 1348551 h 2070310"/>
                    <a:gd name="connsiteX37" fmla="*/ 4609133 w 4666113"/>
                    <a:gd name="connsiteY37" fmla="*/ 1080107 h 207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66113" h="2070310">
                      <a:moveTo>
                        <a:pt x="4609133" y="1080107"/>
                      </a:moveTo>
                      <a:cubicBezTo>
                        <a:pt x="4609133" y="1000334"/>
                        <a:pt x="4590139" y="925625"/>
                        <a:pt x="4555951" y="859780"/>
                      </a:cubicBezTo>
                      <a:cubicBezTo>
                        <a:pt x="4624328" y="776208"/>
                        <a:pt x="4666114" y="669844"/>
                        <a:pt x="4666114" y="552083"/>
                      </a:cubicBezTo>
                      <a:cubicBezTo>
                        <a:pt x="4666114" y="284905"/>
                        <a:pt x="4449587" y="68377"/>
                        <a:pt x="4182409" y="68377"/>
                      </a:cubicBezTo>
                      <a:cubicBezTo>
                        <a:pt x="4110232" y="68377"/>
                        <a:pt x="4040589" y="84838"/>
                        <a:pt x="3978543" y="112696"/>
                      </a:cubicBezTo>
                      <a:cubicBezTo>
                        <a:pt x="3894971" y="41786"/>
                        <a:pt x="3786074" y="0"/>
                        <a:pt x="3668313" y="0"/>
                      </a:cubicBezTo>
                      <a:cubicBezTo>
                        <a:pt x="3482175" y="0"/>
                        <a:pt x="3320095" y="106365"/>
                        <a:pt x="3239056" y="260846"/>
                      </a:cubicBezTo>
                      <a:cubicBezTo>
                        <a:pt x="3156750" y="196268"/>
                        <a:pt x="3052918" y="158281"/>
                        <a:pt x="2941488" y="158281"/>
                      </a:cubicBezTo>
                      <a:cubicBezTo>
                        <a:pt x="2816130" y="158281"/>
                        <a:pt x="2702168" y="206398"/>
                        <a:pt x="2616063" y="283639"/>
                      </a:cubicBezTo>
                      <a:cubicBezTo>
                        <a:pt x="2540088" y="116495"/>
                        <a:pt x="2371678" y="0"/>
                        <a:pt x="2175410" y="0"/>
                      </a:cubicBezTo>
                      <a:cubicBezTo>
                        <a:pt x="1986739" y="0"/>
                        <a:pt x="1823393" y="108897"/>
                        <a:pt x="1743620" y="265911"/>
                      </a:cubicBezTo>
                      <a:cubicBezTo>
                        <a:pt x="1681574" y="225392"/>
                        <a:pt x="1608132" y="201333"/>
                        <a:pt x="1528358" y="201333"/>
                      </a:cubicBezTo>
                      <a:cubicBezTo>
                        <a:pt x="1506832" y="201333"/>
                        <a:pt x="1485306" y="202599"/>
                        <a:pt x="1465046" y="206398"/>
                      </a:cubicBezTo>
                      <a:cubicBezTo>
                        <a:pt x="1395402" y="97501"/>
                        <a:pt x="1272577" y="26591"/>
                        <a:pt x="1134556" y="26591"/>
                      </a:cubicBezTo>
                      <a:cubicBezTo>
                        <a:pt x="1001600" y="26591"/>
                        <a:pt x="883839" y="92436"/>
                        <a:pt x="812930" y="193735"/>
                      </a:cubicBezTo>
                      <a:cubicBezTo>
                        <a:pt x="745818" y="141819"/>
                        <a:pt x="662246" y="110163"/>
                        <a:pt x="571077" y="110163"/>
                      </a:cubicBezTo>
                      <a:cubicBezTo>
                        <a:pt x="353282" y="110163"/>
                        <a:pt x="177274" y="286171"/>
                        <a:pt x="177274" y="503965"/>
                      </a:cubicBezTo>
                      <a:cubicBezTo>
                        <a:pt x="177274" y="603999"/>
                        <a:pt x="213995" y="695169"/>
                        <a:pt x="276042" y="763546"/>
                      </a:cubicBezTo>
                      <a:cubicBezTo>
                        <a:pt x="213995" y="847118"/>
                        <a:pt x="177274" y="950950"/>
                        <a:pt x="177274" y="1063646"/>
                      </a:cubicBezTo>
                      <a:cubicBezTo>
                        <a:pt x="177274" y="1159880"/>
                        <a:pt x="203866" y="1249784"/>
                        <a:pt x="250717" y="1325758"/>
                      </a:cubicBezTo>
                      <a:cubicBezTo>
                        <a:pt x="240587" y="1366278"/>
                        <a:pt x="235522" y="1408064"/>
                        <a:pt x="235522" y="1451117"/>
                      </a:cubicBezTo>
                      <a:cubicBezTo>
                        <a:pt x="235522" y="1535955"/>
                        <a:pt x="257048" y="1615729"/>
                        <a:pt x="293769" y="1686638"/>
                      </a:cubicBezTo>
                      <a:cubicBezTo>
                        <a:pt x="267178" y="1796802"/>
                        <a:pt x="112696" y="1995602"/>
                        <a:pt x="0" y="2070311"/>
                      </a:cubicBezTo>
                      <a:cubicBezTo>
                        <a:pt x="0" y="2070311"/>
                        <a:pt x="340620" y="2018394"/>
                        <a:pt x="588804" y="1933556"/>
                      </a:cubicBezTo>
                      <a:cubicBezTo>
                        <a:pt x="636921" y="1948751"/>
                        <a:pt x="688837" y="1957615"/>
                        <a:pt x="742020" y="1957615"/>
                      </a:cubicBezTo>
                      <a:cubicBezTo>
                        <a:pt x="883839" y="1957615"/>
                        <a:pt x="1011730" y="1899367"/>
                        <a:pt x="1102900" y="1805665"/>
                      </a:cubicBezTo>
                      <a:cubicBezTo>
                        <a:pt x="1195336" y="1924692"/>
                        <a:pt x="1339688" y="2000667"/>
                        <a:pt x="1501767" y="2000667"/>
                      </a:cubicBezTo>
                      <a:cubicBezTo>
                        <a:pt x="1700568" y="2000667"/>
                        <a:pt x="1872777" y="1885439"/>
                        <a:pt x="1955083" y="1718294"/>
                      </a:cubicBezTo>
                      <a:cubicBezTo>
                        <a:pt x="1975343" y="1846185"/>
                        <a:pt x="2085506" y="1943686"/>
                        <a:pt x="2218462" y="1943686"/>
                      </a:cubicBezTo>
                      <a:cubicBezTo>
                        <a:pt x="2298235" y="1943686"/>
                        <a:pt x="2370411" y="1908231"/>
                        <a:pt x="2418529" y="1852516"/>
                      </a:cubicBezTo>
                      <a:cubicBezTo>
                        <a:pt x="2531225" y="1944952"/>
                        <a:pt x="2676843" y="2000667"/>
                        <a:pt x="2833857" y="2000667"/>
                      </a:cubicBezTo>
                      <a:cubicBezTo>
                        <a:pt x="3008599" y="2000667"/>
                        <a:pt x="3165613" y="1932290"/>
                        <a:pt x="3283374" y="1822126"/>
                      </a:cubicBezTo>
                      <a:cubicBezTo>
                        <a:pt x="3375810" y="1931024"/>
                        <a:pt x="3513831" y="2000667"/>
                        <a:pt x="3668313" y="2000667"/>
                      </a:cubicBezTo>
                      <a:cubicBezTo>
                        <a:pt x="3840522" y="2000667"/>
                        <a:pt x="3992472" y="1914562"/>
                        <a:pt x="4083641" y="1782873"/>
                      </a:cubicBezTo>
                      <a:cubicBezTo>
                        <a:pt x="4139356" y="1837322"/>
                        <a:pt x="4216597" y="1871510"/>
                        <a:pt x="4301436" y="1871510"/>
                      </a:cubicBezTo>
                      <a:cubicBezTo>
                        <a:pt x="4472379" y="1871510"/>
                        <a:pt x="4611666" y="1732223"/>
                        <a:pt x="4611666" y="1561280"/>
                      </a:cubicBezTo>
                      <a:cubicBezTo>
                        <a:pt x="4611666" y="1478974"/>
                        <a:pt x="4578743" y="1404266"/>
                        <a:pt x="4526827" y="1348551"/>
                      </a:cubicBezTo>
                      <a:cubicBezTo>
                        <a:pt x="4578743" y="1272576"/>
                        <a:pt x="4609133" y="1180140"/>
                        <a:pt x="4609133" y="1080107"/>
                      </a:cubicBezTo>
                      <a:close/>
                    </a:path>
                  </a:pathLst>
                </a:custGeom>
                <a:solidFill>
                  <a:srgbClr val="FFFFFF"/>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p:cNvSpPr/>
                <p:nvPr/>
              </p:nvSpPr>
              <p:spPr>
                <a:xfrm>
                  <a:off x="8279006" y="2429037"/>
                  <a:ext cx="257048" cy="279469"/>
                </a:xfrm>
                <a:custGeom>
                  <a:avLst/>
                  <a:gdLst>
                    <a:gd name="connsiteX0" fmla="*/ 1266 w 257048"/>
                    <a:gd name="connsiteY0" fmla="*/ 4694 h 279469"/>
                    <a:gd name="connsiteX1" fmla="*/ 108897 w 257048"/>
                    <a:gd name="connsiteY1" fmla="*/ 14824 h 279469"/>
                    <a:gd name="connsiteX2" fmla="*/ 197534 w 257048"/>
                    <a:gd name="connsiteY2" fmla="*/ 78136 h 279469"/>
                    <a:gd name="connsiteX3" fmla="*/ 213995 w 257048"/>
                    <a:gd name="connsiteY3" fmla="*/ 99663 h 279469"/>
                    <a:gd name="connsiteX4" fmla="*/ 227924 w 257048"/>
                    <a:gd name="connsiteY4" fmla="*/ 122455 h 279469"/>
                    <a:gd name="connsiteX5" fmla="*/ 239320 w 257048"/>
                    <a:gd name="connsiteY5" fmla="*/ 146514 h 279469"/>
                    <a:gd name="connsiteX6" fmla="*/ 248184 w 257048"/>
                    <a:gd name="connsiteY6" fmla="*/ 171839 h 279469"/>
                    <a:gd name="connsiteX7" fmla="*/ 254515 w 257048"/>
                    <a:gd name="connsiteY7" fmla="*/ 198430 h 279469"/>
                    <a:gd name="connsiteX8" fmla="*/ 257048 w 257048"/>
                    <a:gd name="connsiteY8" fmla="*/ 225021 h 279469"/>
                    <a:gd name="connsiteX9" fmla="*/ 250717 w 257048"/>
                    <a:gd name="connsiteY9" fmla="*/ 278203 h 279469"/>
                    <a:gd name="connsiteX10" fmla="*/ 245652 w 257048"/>
                    <a:gd name="connsiteY10" fmla="*/ 279469 h 279469"/>
                    <a:gd name="connsiteX11" fmla="*/ 230457 w 257048"/>
                    <a:gd name="connsiteY11" fmla="*/ 233885 h 279469"/>
                    <a:gd name="connsiteX12" fmla="*/ 221593 w 257048"/>
                    <a:gd name="connsiteY12" fmla="*/ 211092 h 279469"/>
                    <a:gd name="connsiteX13" fmla="*/ 216528 w 257048"/>
                    <a:gd name="connsiteY13" fmla="*/ 199696 h 279469"/>
                    <a:gd name="connsiteX14" fmla="*/ 211463 w 257048"/>
                    <a:gd name="connsiteY14" fmla="*/ 189566 h 279469"/>
                    <a:gd name="connsiteX15" fmla="*/ 200067 w 257048"/>
                    <a:gd name="connsiteY15" fmla="*/ 168040 h 279469"/>
                    <a:gd name="connsiteX16" fmla="*/ 187405 w 257048"/>
                    <a:gd name="connsiteY16" fmla="*/ 147780 h 279469"/>
                    <a:gd name="connsiteX17" fmla="*/ 173476 w 257048"/>
                    <a:gd name="connsiteY17" fmla="*/ 128786 h 279469"/>
                    <a:gd name="connsiteX18" fmla="*/ 158281 w 257048"/>
                    <a:gd name="connsiteY18" fmla="*/ 109793 h 279469"/>
                    <a:gd name="connsiteX19" fmla="*/ 86105 w 257048"/>
                    <a:gd name="connsiteY19" fmla="*/ 47747 h 279469"/>
                    <a:gd name="connsiteX20" fmla="*/ 0 w 257048"/>
                    <a:gd name="connsiteY20" fmla="*/ 7227 h 279469"/>
                    <a:gd name="connsiteX21" fmla="*/ 1266 w 257048"/>
                    <a:gd name="connsiteY21" fmla="*/ 4694 h 2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7048" h="279469">
                      <a:moveTo>
                        <a:pt x="1266" y="4694"/>
                      </a:moveTo>
                      <a:cubicBezTo>
                        <a:pt x="37987" y="-5436"/>
                        <a:pt x="74708" y="2162"/>
                        <a:pt x="108897" y="14824"/>
                      </a:cubicBezTo>
                      <a:cubicBezTo>
                        <a:pt x="141820" y="28753"/>
                        <a:pt x="173476" y="50279"/>
                        <a:pt x="197534" y="78136"/>
                      </a:cubicBezTo>
                      <a:cubicBezTo>
                        <a:pt x="203866" y="84468"/>
                        <a:pt x="208930" y="92065"/>
                        <a:pt x="213995" y="99663"/>
                      </a:cubicBezTo>
                      <a:cubicBezTo>
                        <a:pt x="219061" y="107260"/>
                        <a:pt x="224126" y="114857"/>
                        <a:pt x="227924" y="122455"/>
                      </a:cubicBezTo>
                      <a:cubicBezTo>
                        <a:pt x="231723" y="130052"/>
                        <a:pt x="236788" y="138916"/>
                        <a:pt x="239320" y="146514"/>
                      </a:cubicBezTo>
                      <a:cubicBezTo>
                        <a:pt x="241853" y="155377"/>
                        <a:pt x="245652" y="162975"/>
                        <a:pt x="248184" y="171839"/>
                      </a:cubicBezTo>
                      <a:cubicBezTo>
                        <a:pt x="250717" y="180702"/>
                        <a:pt x="253249" y="189566"/>
                        <a:pt x="254515" y="198430"/>
                      </a:cubicBezTo>
                      <a:cubicBezTo>
                        <a:pt x="255782" y="207293"/>
                        <a:pt x="257048" y="216157"/>
                        <a:pt x="257048" y="225021"/>
                      </a:cubicBezTo>
                      <a:cubicBezTo>
                        <a:pt x="257048" y="242748"/>
                        <a:pt x="255782" y="260476"/>
                        <a:pt x="250717" y="278203"/>
                      </a:cubicBezTo>
                      <a:lnTo>
                        <a:pt x="245652" y="279469"/>
                      </a:lnTo>
                      <a:cubicBezTo>
                        <a:pt x="240587" y="264274"/>
                        <a:pt x="236788" y="249079"/>
                        <a:pt x="230457" y="233885"/>
                      </a:cubicBezTo>
                      <a:lnTo>
                        <a:pt x="221593" y="211092"/>
                      </a:lnTo>
                      <a:cubicBezTo>
                        <a:pt x="220327" y="207293"/>
                        <a:pt x="219061" y="203495"/>
                        <a:pt x="216528" y="199696"/>
                      </a:cubicBezTo>
                      <a:lnTo>
                        <a:pt x="211463" y="189566"/>
                      </a:lnTo>
                      <a:lnTo>
                        <a:pt x="200067" y="168040"/>
                      </a:lnTo>
                      <a:lnTo>
                        <a:pt x="187405" y="147780"/>
                      </a:lnTo>
                      <a:cubicBezTo>
                        <a:pt x="183606" y="141449"/>
                        <a:pt x="178541" y="135117"/>
                        <a:pt x="173476" y="128786"/>
                      </a:cubicBezTo>
                      <a:cubicBezTo>
                        <a:pt x="168411" y="122455"/>
                        <a:pt x="164612" y="116124"/>
                        <a:pt x="158281" y="109793"/>
                      </a:cubicBezTo>
                      <a:cubicBezTo>
                        <a:pt x="138021" y="85734"/>
                        <a:pt x="112696" y="64208"/>
                        <a:pt x="86105" y="47747"/>
                      </a:cubicBezTo>
                      <a:cubicBezTo>
                        <a:pt x="59514" y="30019"/>
                        <a:pt x="30390" y="16090"/>
                        <a:pt x="0" y="7227"/>
                      </a:cubicBezTo>
                      <a:lnTo>
                        <a:pt x="1266" y="469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p:cNvSpPr/>
                <p:nvPr/>
              </p:nvSpPr>
              <p:spPr>
                <a:xfrm>
                  <a:off x="7700333" y="4321702"/>
                  <a:ext cx="185362" cy="163870"/>
                </a:xfrm>
                <a:custGeom>
                  <a:avLst/>
                  <a:gdLst>
                    <a:gd name="connsiteX0" fmla="*/ 184872 w 185362"/>
                    <a:gd name="connsiteY0" fmla="*/ 1266 h 163870"/>
                    <a:gd name="connsiteX1" fmla="*/ 169677 w 185362"/>
                    <a:gd name="connsiteY1" fmla="*/ 67111 h 163870"/>
                    <a:gd name="connsiteX2" fmla="*/ 165878 w 185362"/>
                    <a:gd name="connsiteY2" fmla="*/ 74708 h 163870"/>
                    <a:gd name="connsiteX3" fmla="*/ 160813 w 185362"/>
                    <a:gd name="connsiteY3" fmla="*/ 82306 h 163870"/>
                    <a:gd name="connsiteX4" fmla="*/ 150683 w 185362"/>
                    <a:gd name="connsiteY4" fmla="*/ 96235 h 163870"/>
                    <a:gd name="connsiteX5" fmla="*/ 126625 w 185362"/>
                    <a:gd name="connsiteY5" fmla="*/ 120293 h 163870"/>
                    <a:gd name="connsiteX6" fmla="*/ 68377 w 185362"/>
                    <a:gd name="connsiteY6" fmla="*/ 153216 h 163870"/>
                    <a:gd name="connsiteX7" fmla="*/ 35455 w 185362"/>
                    <a:gd name="connsiteY7" fmla="*/ 162079 h 163870"/>
                    <a:gd name="connsiteX8" fmla="*/ 1266 w 185362"/>
                    <a:gd name="connsiteY8" fmla="*/ 163346 h 163870"/>
                    <a:gd name="connsiteX9" fmla="*/ 0 w 185362"/>
                    <a:gd name="connsiteY9" fmla="*/ 160813 h 163870"/>
                    <a:gd name="connsiteX10" fmla="*/ 29123 w 185362"/>
                    <a:gd name="connsiteY10" fmla="*/ 149417 h 163870"/>
                    <a:gd name="connsiteX11" fmla="*/ 56981 w 185362"/>
                    <a:gd name="connsiteY11" fmla="*/ 135488 h 163870"/>
                    <a:gd name="connsiteX12" fmla="*/ 108897 w 185362"/>
                    <a:gd name="connsiteY12" fmla="*/ 100033 h 163870"/>
                    <a:gd name="connsiteX13" fmla="*/ 151949 w 185362"/>
                    <a:gd name="connsiteY13" fmla="*/ 54449 h 163870"/>
                    <a:gd name="connsiteX14" fmla="*/ 181073 w 185362"/>
                    <a:gd name="connsiteY14" fmla="*/ 0 h 163870"/>
                    <a:gd name="connsiteX15" fmla="*/ 184872 w 185362"/>
                    <a:gd name="connsiteY15" fmla="*/ 1266 h 16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62" h="163870">
                      <a:moveTo>
                        <a:pt x="184872" y="1266"/>
                      </a:moveTo>
                      <a:cubicBezTo>
                        <a:pt x="187404" y="24059"/>
                        <a:pt x="179807" y="46851"/>
                        <a:pt x="169677" y="67111"/>
                      </a:cubicBezTo>
                      <a:lnTo>
                        <a:pt x="165878" y="74708"/>
                      </a:lnTo>
                      <a:lnTo>
                        <a:pt x="160813" y="82306"/>
                      </a:lnTo>
                      <a:cubicBezTo>
                        <a:pt x="157014" y="87371"/>
                        <a:pt x="154482" y="91170"/>
                        <a:pt x="150683" y="96235"/>
                      </a:cubicBezTo>
                      <a:cubicBezTo>
                        <a:pt x="143086" y="105098"/>
                        <a:pt x="135488" y="112696"/>
                        <a:pt x="126625" y="120293"/>
                      </a:cubicBezTo>
                      <a:cubicBezTo>
                        <a:pt x="108897" y="134222"/>
                        <a:pt x="89903" y="146884"/>
                        <a:pt x="68377" y="153216"/>
                      </a:cubicBezTo>
                      <a:cubicBezTo>
                        <a:pt x="58247" y="157014"/>
                        <a:pt x="46851" y="159547"/>
                        <a:pt x="35455" y="162079"/>
                      </a:cubicBezTo>
                      <a:cubicBezTo>
                        <a:pt x="24059" y="163346"/>
                        <a:pt x="12662" y="164612"/>
                        <a:pt x="1266" y="163346"/>
                      </a:cubicBezTo>
                      <a:lnTo>
                        <a:pt x="0" y="160813"/>
                      </a:lnTo>
                      <a:cubicBezTo>
                        <a:pt x="10130" y="157014"/>
                        <a:pt x="20260" y="153216"/>
                        <a:pt x="29123" y="149417"/>
                      </a:cubicBezTo>
                      <a:cubicBezTo>
                        <a:pt x="37987" y="144352"/>
                        <a:pt x="48117" y="140553"/>
                        <a:pt x="56981" y="135488"/>
                      </a:cubicBezTo>
                      <a:cubicBezTo>
                        <a:pt x="75975" y="125358"/>
                        <a:pt x="92436" y="113962"/>
                        <a:pt x="108897" y="100033"/>
                      </a:cubicBezTo>
                      <a:cubicBezTo>
                        <a:pt x="125358" y="86105"/>
                        <a:pt x="139287" y="70910"/>
                        <a:pt x="151949" y="54449"/>
                      </a:cubicBezTo>
                      <a:cubicBezTo>
                        <a:pt x="164612" y="37987"/>
                        <a:pt x="174742" y="18994"/>
                        <a:pt x="181073" y="0"/>
                      </a:cubicBezTo>
                      <a:lnTo>
                        <a:pt x="184872" y="1266"/>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p:cNvSpPr/>
                <p:nvPr/>
              </p:nvSpPr>
              <p:spPr>
                <a:xfrm>
                  <a:off x="3639949" y="2424392"/>
                  <a:ext cx="307232" cy="276516"/>
                </a:xfrm>
                <a:custGeom>
                  <a:avLst/>
                  <a:gdLst>
                    <a:gd name="connsiteX0" fmla="*/ 2067 w 307232"/>
                    <a:gd name="connsiteY0" fmla="*/ 273984 h 276516"/>
                    <a:gd name="connsiteX1" fmla="*/ 19794 w 307232"/>
                    <a:gd name="connsiteY1" fmla="*/ 160022 h 276516"/>
                    <a:gd name="connsiteX2" fmla="*/ 89438 w 307232"/>
                    <a:gd name="connsiteY2" fmla="*/ 65053 h 276516"/>
                    <a:gd name="connsiteX3" fmla="*/ 113497 w 307232"/>
                    <a:gd name="connsiteY3" fmla="*/ 47326 h 276516"/>
                    <a:gd name="connsiteX4" fmla="*/ 138822 w 307232"/>
                    <a:gd name="connsiteY4" fmla="*/ 32131 h 276516"/>
                    <a:gd name="connsiteX5" fmla="*/ 165413 w 307232"/>
                    <a:gd name="connsiteY5" fmla="*/ 19469 h 276516"/>
                    <a:gd name="connsiteX6" fmla="*/ 193270 w 307232"/>
                    <a:gd name="connsiteY6" fmla="*/ 10605 h 276516"/>
                    <a:gd name="connsiteX7" fmla="*/ 250251 w 307232"/>
                    <a:gd name="connsiteY7" fmla="*/ 475 h 276516"/>
                    <a:gd name="connsiteX8" fmla="*/ 307232 w 307232"/>
                    <a:gd name="connsiteY8" fmla="*/ 4274 h 276516"/>
                    <a:gd name="connsiteX9" fmla="*/ 307232 w 307232"/>
                    <a:gd name="connsiteY9" fmla="*/ 8072 h 276516"/>
                    <a:gd name="connsiteX10" fmla="*/ 254050 w 307232"/>
                    <a:gd name="connsiteY10" fmla="*/ 20735 h 276516"/>
                    <a:gd name="connsiteX11" fmla="*/ 228725 w 307232"/>
                    <a:gd name="connsiteY11" fmla="*/ 29598 h 276516"/>
                    <a:gd name="connsiteX12" fmla="*/ 216062 w 307232"/>
                    <a:gd name="connsiteY12" fmla="*/ 33397 h 276516"/>
                    <a:gd name="connsiteX13" fmla="*/ 203400 w 307232"/>
                    <a:gd name="connsiteY13" fmla="*/ 38462 h 276516"/>
                    <a:gd name="connsiteX14" fmla="*/ 179341 w 307232"/>
                    <a:gd name="connsiteY14" fmla="*/ 49858 h 276516"/>
                    <a:gd name="connsiteX15" fmla="*/ 156549 w 307232"/>
                    <a:gd name="connsiteY15" fmla="*/ 63787 h 276516"/>
                    <a:gd name="connsiteX16" fmla="*/ 135023 w 307232"/>
                    <a:gd name="connsiteY16" fmla="*/ 78982 h 276516"/>
                    <a:gd name="connsiteX17" fmla="*/ 113497 w 307232"/>
                    <a:gd name="connsiteY17" fmla="*/ 95443 h 276516"/>
                    <a:gd name="connsiteX18" fmla="*/ 43853 w 307232"/>
                    <a:gd name="connsiteY18" fmla="*/ 177749 h 276516"/>
                    <a:gd name="connsiteX19" fmla="*/ 31191 w 307232"/>
                    <a:gd name="connsiteY19" fmla="*/ 201808 h 276516"/>
                    <a:gd name="connsiteX20" fmla="*/ 19794 w 307232"/>
                    <a:gd name="connsiteY20" fmla="*/ 225866 h 276516"/>
                    <a:gd name="connsiteX21" fmla="*/ 3333 w 307232"/>
                    <a:gd name="connsiteY21" fmla="*/ 276516 h 276516"/>
                    <a:gd name="connsiteX22" fmla="*/ 2067 w 307232"/>
                    <a:gd name="connsiteY22" fmla="*/ 273984 h 27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232" h="276516">
                      <a:moveTo>
                        <a:pt x="2067" y="273984"/>
                      </a:moveTo>
                      <a:cubicBezTo>
                        <a:pt x="-4264" y="234730"/>
                        <a:pt x="4599" y="195477"/>
                        <a:pt x="19794" y="160022"/>
                      </a:cubicBezTo>
                      <a:cubicBezTo>
                        <a:pt x="34989" y="123301"/>
                        <a:pt x="59048" y="90378"/>
                        <a:pt x="89438" y="65053"/>
                      </a:cubicBezTo>
                      <a:cubicBezTo>
                        <a:pt x="97035" y="58722"/>
                        <a:pt x="104633" y="52391"/>
                        <a:pt x="113497" y="47326"/>
                      </a:cubicBezTo>
                      <a:cubicBezTo>
                        <a:pt x="122360" y="42261"/>
                        <a:pt x="129958" y="35930"/>
                        <a:pt x="138822" y="32131"/>
                      </a:cubicBezTo>
                      <a:lnTo>
                        <a:pt x="165413" y="19469"/>
                      </a:lnTo>
                      <a:cubicBezTo>
                        <a:pt x="174276" y="15670"/>
                        <a:pt x="184406" y="13137"/>
                        <a:pt x="193270" y="10605"/>
                      </a:cubicBezTo>
                      <a:cubicBezTo>
                        <a:pt x="210997" y="4274"/>
                        <a:pt x="231257" y="3007"/>
                        <a:pt x="250251" y="475"/>
                      </a:cubicBezTo>
                      <a:cubicBezTo>
                        <a:pt x="269245" y="-791"/>
                        <a:pt x="289505" y="475"/>
                        <a:pt x="307232" y="4274"/>
                      </a:cubicBezTo>
                      <a:lnTo>
                        <a:pt x="307232" y="8072"/>
                      </a:lnTo>
                      <a:cubicBezTo>
                        <a:pt x="289505" y="11871"/>
                        <a:pt x="271777" y="15670"/>
                        <a:pt x="254050" y="20735"/>
                      </a:cubicBezTo>
                      <a:lnTo>
                        <a:pt x="228725" y="29598"/>
                      </a:lnTo>
                      <a:cubicBezTo>
                        <a:pt x="224926" y="30865"/>
                        <a:pt x="219861" y="32131"/>
                        <a:pt x="216062" y="33397"/>
                      </a:cubicBezTo>
                      <a:lnTo>
                        <a:pt x="203400" y="38462"/>
                      </a:lnTo>
                      <a:cubicBezTo>
                        <a:pt x="195803" y="42261"/>
                        <a:pt x="186939" y="46060"/>
                        <a:pt x="179341" y="49858"/>
                      </a:cubicBezTo>
                      <a:lnTo>
                        <a:pt x="156549" y="63787"/>
                      </a:lnTo>
                      <a:cubicBezTo>
                        <a:pt x="148951" y="67586"/>
                        <a:pt x="141354" y="73917"/>
                        <a:pt x="135023" y="78982"/>
                      </a:cubicBezTo>
                      <a:cubicBezTo>
                        <a:pt x="127425" y="84047"/>
                        <a:pt x="119828" y="89112"/>
                        <a:pt x="113497" y="95443"/>
                      </a:cubicBezTo>
                      <a:cubicBezTo>
                        <a:pt x="85639" y="118236"/>
                        <a:pt x="62847" y="147359"/>
                        <a:pt x="43853" y="177749"/>
                      </a:cubicBezTo>
                      <a:cubicBezTo>
                        <a:pt x="38788" y="185347"/>
                        <a:pt x="34989" y="192944"/>
                        <a:pt x="31191" y="201808"/>
                      </a:cubicBezTo>
                      <a:cubicBezTo>
                        <a:pt x="27392" y="209405"/>
                        <a:pt x="23593" y="218269"/>
                        <a:pt x="19794" y="225866"/>
                      </a:cubicBezTo>
                      <a:cubicBezTo>
                        <a:pt x="13463" y="242328"/>
                        <a:pt x="7132" y="260055"/>
                        <a:pt x="3333" y="276516"/>
                      </a:cubicBezTo>
                      <a:lnTo>
                        <a:pt x="2067" y="27398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p:cNvSpPr/>
                <p:nvPr/>
              </p:nvSpPr>
              <p:spPr>
                <a:xfrm>
                  <a:off x="3629354" y="4152025"/>
                  <a:ext cx="191203" cy="230456"/>
                </a:xfrm>
                <a:custGeom>
                  <a:avLst/>
                  <a:gdLst>
                    <a:gd name="connsiteX0" fmla="*/ 191203 w 191203"/>
                    <a:gd name="connsiteY0" fmla="*/ 0 h 230456"/>
                    <a:gd name="connsiteX1" fmla="*/ 168411 w 191203"/>
                    <a:gd name="connsiteY1" fmla="*/ 74708 h 230456"/>
                    <a:gd name="connsiteX2" fmla="*/ 125358 w 191203"/>
                    <a:gd name="connsiteY2" fmla="*/ 139287 h 230456"/>
                    <a:gd name="connsiteX3" fmla="*/ 68377 w 191203"/>
                    <a:gd name="connsiteY3" fmla="*/ 192469 h 230456"/>
                    <a:gd name="connsiteX4" fmla="*/ 0 w 191203"/>
                    <a:gd name="connsiteY4" fmla="*/ 230457 h 230456"/>
                    <a:gd name="connsiteX5" fmla="*/ 24059 w 191203"/>
                    <a:gd name="connsiteY5" fmla="*/ 200067 h 230456"/>
                    <a:gd name="connsiteX6" fmla="*/ 48117 w 191203"/>
                    <a:gd name="connsiteY6" fmla="*/ 170943 h 230456"/>
                    <a:gd name="connsiteX7" fmla="*/ 96235 w 191203"/>
                    <a:gd name="connsiteY7" fmla="*/ 115228 h 230456"/>
                    <a:gd name="connsiteX8" fmla="*/ 143086 w 191203"/>
                    <a:gd name="connsiteY8" fmla="*/ 58247 h 230456"/>
                    <a:gd name="connsiteX9" fmla="*/ 191203 w 191203"/>
                    <a:gd name="connsiteY9" fmla="*/ 0 h 23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203" h="230456">
                      <a:moveTo>
                        <a:pt x="191203" y="0"/>
                      </a:moveTo>
                      <a:cubicBezTo>
                        <a:pt x="189937" y="26591"/>
                        <a:pt x="179807" y="51916"/>
                        <a:pt x="168411" y="74708"/>
                      </a:cubicBezTo>
                      <a:cubicBezTo>
                        <a:pt x="157014" y="97501"/>
                        <a:pt x="141819" y="120293"/>
                        <a:pt x="125358" y="139287"/>
                      </a:cubicBezTo>
                      <a:cubicBezTo>
                        <a:pt x="107631" y="159547"/>
                        <a:pt x="89903" y="177274"/>
                        <a:pt x="68377" y="192469"/>
                      </a:cubicBezTo>
                      <a:cubicBezTo>
                        <a:pt x="48117" y="207664"/>
                        <a:pt x="25325" y="221593"/>
                        <a:pt x="0" y="230457"/>
                      </a:cubicBezTo>
                      <a:cubicBezTo>
                        <a:pt x="7597" y="219060"/>
                        <a:pt x="15195" y="210197"/>
                        <a:pt x="24059" y="200067"/>
                      </a:cubicBezTo>
                      <a:cubicBezTo>
                        <a:pt x="31656" y="189937"/>
                        <a:pt x="40520" y="181073"/>
                        <a:pt x="48117" y="170943"/>
                      </a:cubicBezTo>
                      <a:lnTo>
                        <a:pt x="96235" y="115228"/>
                      </a:lnTo>
                      <a:lnTo>
                        <a:pt x="143086" y="58247"/>
                      </a:lnTo>
                      <a:lnTo>
                        <a:pt x="191203" y="0"/>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p:cNvSpPr/>
                <p:nvPr/>
              </p:nvSpPr>
              <p:spPr>
                <a:xfrm>
                  <a:off x="6717726" y="2369152"/>
                  <a:ext cx="136754" cy="136754"/>
                </a:xfrm>
                <a:custGeom>
                  <a:avLst/>
                  <a:gdLst>
                    <a:gd name="connsiteX0" fmla="*/ 136754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4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4" y="68377"/>
                      </a:moveTo>
                      <a:cubicBezTo>
                        <a:pt x="136754" y="106141"/>
                        <a:pt x="106141" y="136754"/>
                        <a:pt x="68377" y="136754"/>
                      </a:cubicBezTo>
                      <a:cubicBezTo>
                        <a:pt x="30614" y="136754"/>
                        <a:pt x="0" y="106141"/>
                        <a:pt x="0" y="68377"/>
                      </a:cubicBezTo>
                      <a:cubicBezTo>
                        <a:pt x="0" y="30614"/>
                        <a:pt x="30614" y="0"/>
                        <a:pt x="68377" y="0"/>
                      </a:cubicBezTo>
                      <a:cubicBezTo>
                        <a:pt x="106141" y="0"/>
                        <a:pt x="136754" y="30614"/>
                        <a:pt x="136754" y="68377"/>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p:cNvSpPr/>
                <p:nvPr/>
              </p:nvSpPr>
              <p:spPr>
                <a:xfrm>
                  <a:off x="6694934" y="2348893"/>
                  <a:ext cx="136754" cy="136754"/>
                </a:xfrm>
                <a:custGeom>
                  <a:avLst/>
                  <a:gdLst>
                    <a:gd name="connsiteX0" fmla="*/ 136755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5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5" y="68377"/>
                      </a:moveTo>
                      <a:cubicBezTo>
                        <a:pt x="136755" y="106141"/>
                        <a:pt x="106141" y="136754"/>
                        <a:pt x="68377" y="136754"/>
                      </a:cubicBezTo>
                      <a:cubicBezTo>
                        <a:pt x="30614" y="136754"/>
                        <a:pt x="0" y="106141"/>
                        <a:pt x="0" y="68377"/>
                      </a:cubicBezTo>
                      <a:cubicBezTo>
                        <a:pt x="0" y="30614"/>
                        <a:pt x="30614" y="0"/>
                        <a:pt x="68377" y="0"/>
                      </a:cubicBezTo>
                      <a:cubicBezTo>
                        <a:pt x="106141" y="0"/>
                        <a:pt x="136755" y="30614"/>
                        <a:pt x="136755" y="68377"/>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p:cNvSpPr/>
                <p:nvPr/>
              </p:nvSpPr>
              <p:spPr>
                <a:xfrm>
                  <a:off x="5210894" y="2471718"/>
                  <a:ext cx="70909" cy="70909"/>
                </a:xfrm>
                <a:custGeom>
                  <a:avLst/>
                  <a:gdLst>
                    <a:gd name="connsiteX0" fmla="*/ 70910 w 70909"/>
                    <a:gd name="connsiteY0" fmla="*/ 35455 h 70909"/>
                    <a:gd name="connsiteX1" fmla="*/ 35455 w 70909"/>
                    <a:gd name="connsiteY1" fmla="*/ 70910 h 70909"/>
                    <a:gd name="connsiteX2" fmla="*/ 0 w 70909"/>
                    <a:gd name="connsiteY2" fmla="*/ 35455 h 70909"/>
                    <a:gd name="connsiteX3" fmla="*/ 35455 w 70909"/>
                    <a:gd name="connsiteY3" fmla="*/ 0 h 70909"/>
                    <a:gd name="connsiteX4" fmla="*/ 70910 w 70909"/>
                    <a:gd name="connsiteY4" fmla="*/ 35455 h 7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09" h="70909">
                      <a:moveTo>
                        <a:pt x="70910" y="35455"/>
                      </a:moveTo>
                      <a:cubicBezTo>
                        <a:pt x="70910" y="55036"/>
                        <a:pt x="55036" y="70910"/>
                        <a:pt x="35455" y="70910"/>
                      </a:cubicBezTo>
                      <a:cubicBezTo>
                        <a:pt x="15874" y="70910"/>
                        <a:pt x="0" y="55036"/>
                        <a:pt x="0" y="35455"/>
                      </a:cubicBezTo>
                      <a:cubicBezTo>
                        <a:pt x="0" y="15874"/>
                        <a:pt x="15874" y="0"/>
                        <a:pt x="35455" y="0"/>
                      </a:cubicBezTo>
                      <a:cubicBezTo>
                        <a:pt x="55036" y="0"/>
                        <a:pt x="70910" y="15874"/>
                        <a:pt x="70910" y="35455"/>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p:cNvSpPr/>
                <p:nvPr/>
              </p:nvSpPr>
              <p:spPr>
                <a:xfrm>
                  <a:off x="4261210" y="2302042"/>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p:cNvSpPr/>
                <p:nvPr/>
              </p:nvSpPr>
              <p:spPr>
                <a:xfrm>
                  <a:off x="8329656" y="4201409"/>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p:cNvSpPr/>
                <p:nvPr/>
              </p:nvSpPr>
              <p:spPr>
                <a:xfrm>
                  <a:off x="8511996" y="3258056"/>
                  <a:ext cx="98767" cy="98767"/>
                </a:xfrm>
                <a:custGeom>
                  <a:avLst/>
                  <a:gdLst>
                    <a:gd name="connsiteX0" fmla="*/ 98767 w 98767"/>
                    <a:gd name="connsiteY0" fmla="*/ 49384 h 98767"/>
                    <a:gd name="connsiteX1" fmla="*/ 49384 w 98767"/>
                    <a:gd name="connsiteY1" fmla="*/ 98767 h 98767"/>
                    <a:gd name="connsiteX2" fmla="*/ 0 w 98767"/>
                    <a:gd name="connsiteY2" fmla="*/ 49384 h 98767"/>
                    <a:gd name="connsiteX3" fmla="*/ 49384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4" y="98767"/>
                      </a:cubicBezTo>
                      <a:cubicBezTo>
                        <a:pt x="22110" y="98767"/>
                        <a:pt x="0" y="76657"/>
                        <a:pt x="0" y="49384"/>
                      </a:cubicBezTo>
                      <a:cubicBezTo>
                        <a:pt x="0" y="22110"/>
                        <a:pt x="22110" y="0"/>
                        <a:pt x="49384" y="0"/>
                      </a:cubicBezTo>
                      <a:cubicBezTo>
                        <a:pt x="76657" y="0"/>
                        <a:pt x="98767" y="22110"/>
                        <a:pt x="98767" y="49384"/>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p:cNvSpPr/>
                <p:nvPr/>
              </p:nvSpPr>
              <p:spPr>
                <a:xfrm>
                  <a:off x="8495534" y="3242861"/>
                  <a:ext cx="98767" cy="98767"/>
                </a:xfrm>
                <a:custGeom>
                  <a:avLst/>
                  <a:gdLst>
                    <a:gd name="connsiteX0" fmla="*/ 98767 w 98767"/>
                    <a:gd name="connsiteY0" fmla="*/ 49384 h 98767"/>
                    <a:gd name="connsiteX1" fmla="*/ 49383 w 98767"/>
                    <a:gd name="connsiteY1" fmla="*/ 98767 h 98767"/>
                    <a:gd name="connsiteX2" fmla="*/ 0 w 98767"/>
                    <a:gd name="connsiteY2" fmla="*/ 49384 h 98767"/>
                    <a:gd name="connsiteX3" fmla="*/ 49383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3" y="98767"/>
                      </a:cubicBezTo>
                      <a:cubicBezTo>
                        <a:pt x="22110" y="98767"/>
                        <a:pt x="0" y="76657"/>
                        <a:pt x="0" y="49384"/>
                      </a:cubicBezTo>
                      <a:cubicBezTo>
                        <a:pt x="0" y="22110"/>
                        <a:pt x="22110" y="0"/>
                        <a:pt x="49383" y="0"/>
                      </a:cubicBezTo>
                      <a:cubicBezTo>
                        <a:pt x="76657" y="0"/>
                        <a:pt x="98767" y="22110"/>
                        <a:pt x="98767" y="49384"/>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p:cNvSpPr/>
                <p:nvPr/>
              </p:nvSpPr>
              <p:spPr>
                <a:xfrm>
                  <a:off x="3759777" y="319474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任意多边形: 形状 169"/>
                <p:cNvSpPr/>
                <p:nvPr/>
              </p:nvSpPr>
              <p:spPr>
                <a:xfrm>
                  <a:off x="3742049" y="3182082"/>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任意多边形: 形状 170"/>
                <p:cNvSpPr/>
                <p:nvPr/>
              </p:nvSpPr>
              <p:spPr>
                <a:xfrm>
                  <a:off x="6009895" y="4214071"/>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任意多边形: 形状 171"/>
                <p:cNvSpPr/>
                <p:nvPr/>
              </p:nvSpPr>
              <p:spPr>
                <a:xfrm>
                  <a:off x="5998499" y="418621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任意多边形: 形状 172"/>
                <p:cNvSpPr/>
                <p:nvPr/>
              </p:nvSpPr>
              <p:spPr>
                <a:xfrm>
                  <a:off x="7939653" y="3883581"/>
                  <a:ext cx="340619" cy="343152"/>
                </a:xfrm>
                <a:custGeom>
                  <a:avLst/>
                  <a:gdLst>
                    <a:gd name="connsiteX0" fmla="*/ 264645 w 340619"/>
                    <a:gd name="connsiteY0" fmla="*/ 0 h 343152"/>
                    <a:gd name="connsiteX1" fmla="*/ 306431 w 340619"/>
                    <a:gd name="connsiteY1" fmla="*/ 119027 h 343152"/>
                    <a:gd name="connsiteX2" fmla="*/ 115228 w 340619"/>
                    <a:gd name="connsiteY2" fmla="*/ 310230 h 343152"/>
                    <a:gd name="connsiteX3" fmla="*/ 0 w 340619"/>
                    <a:gd name="connsiteY3" fmla="*/ 270976 h 343152"/>
                    <a:gd name="connsiteX4" fmla="*/ 149417 w 340619"/>
                    <a:gd name="connsiteY4" fmla="*/ 343152 h 343152"/>
                    <a:gd name="connsiteX5" fmla="*/ 340620 w 340619"/>
                    <a:gd name="connsiteY5" fmla="*/ 151949 h 343152"/>
                    <a:gd name="connsiteX6" fmla="*/ 264645 w 340619"/>
                    <a:gd name="connsiteY6" fmla="*/ 0 h 34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619" h="343152">
                      <a:moveTo>
                        <a:pt x="264645" y="0"/>
                      </a:moveTo>
                      <a:cubicBezTo>
                        <a:pt x="291236" y="32922"/>
                        <a:pt x="306431" y="73442"/>
                        <a:pt x="306431" y="119027"/>
                      </a:cubicBezTo>
                      <a:cubicBezTo>
                        <a:pt x="306431" y="224125"/>
                        <a:pt x="220327" y="310230"/>
                        <a:pt x="115228" y="310230"/>
                      </a:cubicBezTo>
                      <a:cubicBezTo>
                        <a:pt x="72176" y="310230"/>
                        <a:pt x="31656" y="295035"/>
                        <a:pt x="0" y="270976"/>
                      </a:cubicBezTo>
                      <a:cubicBezTo>
                        <a:pt x="35455" y="315295"/>
                        <a:pt x="88637" y="343152"/>
                        <a:pt x="149417" y="343152"/>
                      </a:cubicBezTo>
                      <a:cubicBezTo>
                        <a:pt x="254515" y="343152"/>
                        <a:pt x="340620" y="257048"/>
                        <a:pt x="340620" y="151949"/>
                      </a:cubicBezTo>
                      <a:cubicBezTo>
                        <a:pt x="339354" y="89903"/>
                        <a:pt x="310230" y="35455"/>
                        <a:pt x="264645" y="0"/>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4" name="任意多边形: 形状 173"/>
                <p:cNvSpPr/>
                <p:nvPr/>
              </p:nvSpPr>
              <p:spPr>
                <a:xfrm>
                  <a:off x="3973772" y="2612272"/>
                  <a:ext cx="487504" cy="436854"/>
                </a:xfrm>
                <a:custGeom>
                  <a:avLst/>
                  <a:gdLst>
                    <a:gd name="connsiteX0" fmla="*/ 30390 w 487504"/>
                    <a:gd name="connsiteY0" fmla="*/ 303899 h 436854"/>
                    <a:gd name="connsiteX1" fmla="*/ 292503 w 487504"/>
                    <a:gd name="connsiteY1" fmla="*/ 41786 h 436854"/>
                    <a:gd name="connsiteX2" fmla="*/ 487504 w 487504"/>
                    <a:gd name="connsiteY2" fmla="*/ 129157 h 436854"/>
                    <a:gd name="connsiteX3" fmla="*/ 262113 w 487504"/>
                    <a:gd name="connsiteY3" fmla="*/ 0 h 436854"/>
                    <a:gd name="connsiteX4" fmla="*/ 0 w 487504"/>
                    <a:gd name="connsiteY4" fmla="*/ 262113 h 436854"/>
                    <a:gd name="connsiteX5" fmla="*/ 67111 w 487504"/>
                    <a:gd name="connsiteY5" fmla="*/ 436855 h 436854"/>
                    <a:gd name="connsiteX6" fmla="*/ 30390 w 487504"/>
                    <a:gd name="connsiteY6" fmla="*/ 303899 h 43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04" h="436854">
                      <a:moveTo>
                        <a:pt x="30390" y="303899"/>
                      </a:moveTo>
                      <a:cubicBezTo>
                        <a:pt x="30390" y="159547"/>
                        <a:pt x="148151" y="41786"/>
                        <a:pt x="292503" y="41786"/>
                      </a:cubicBezTo>
                      <a:cubicBezTo>
                        <a:pt x="369744" y="41786"/>
                        <a:pt x="439387" y="75975"/>
                        <a:pt x="487504" y="129157"/>
                      </a:cubicBezTo>
                      <a:cubicBezTo>
                        <a:pt x="441920" y="51916"/>
                        <a:pt x="358347" y="0"/>
                        <a:pt x="262113" y="0"/>
                      </a:cubicBezTo>
                      <a:cubicBezTo>
                        <a:pt x="117761" y="0"/>
                        <a:pt x="0" y="117761"/>
                        <a:pt x="0" y="262113"/>
                      </a:cubicBezTo>
                      <a:cubicBezTo>
                        <a:pt x="0" y="329224"/>
                        <a:pt x="25325" y="390003"/>
                        <a:pt x="67111" y="436855"/>
                      </a:cubicBezTo>
                      <a:cubicBezTo>
                        <a:pt x="43052" y="398867"/>
                        <a:pt x="30390" y="353282"/>
                        <a:pt x="30390" y="303899"/>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 name="文本框 4"/>
              <p:cNvSpPr txBox="1"/>
              <p:nvPr/>
            </p:nvSpPr>
            <p:spPr>
              <a:xfrm>
                <a:off x="6646" y="4461"/>
                <a:ext cx="6057" cy="200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altLang="zh-CN" sz="1600" spc="200">
                    <a:solidFill>
                      <a:schemeClr val="tx1"/>
                    </a:solidFill>
                    <a:uFillTx/>
                    <a:latin typeface="汉仪粗黑简" panose="02010600000101010101" charset="-122"/>
                    <a:ea typeface="汉仪粗黑简" panose="02010600000101010101" charset="-122"/>
                  </a:rPr>
                  <a:t>   </a:t>
                </a:r>
                <a:r>
                  <a:rPr lang="zh-CN" altLang="en-US" sz="1600" spc="200">
                    <a:solidFill>
                      <a:schemeClr val="tx1"/>
                    </a:solidFill>
                    <a:uFillTx/>
                    <a:latin typeface="汉仪粗黑简" panose="02010600000101010101" charset="-122"/>
                    <a:ea typeface="汉仪粗黑简" panose="02010600000101010101" charset="-122"/>
                  </a:rPr>
                  <a:t>人生的重大决定，是由心规划的，像一道预先计算好的框架，等待着你的星座运行。如期待改变我们的命运，请首先改变心的轨迹。</a:t>
                </a:r>
                <a:endParaRPr lang="zh-CN" altLang="en-US" sz="1600" spc="200">
                  <a:solidFill>
                    <a:schemeClr val="tx1"/>
                  </a:solidFill>
                  <a:uFillTx/>
                  <a:latin typeface="汉仪粗黑简" panose="02010600000101010101" charset="-122"/>
                  <a:ea typeface="汉仪粗黑简" panose="02010600000101010101" charset="-122"/>
                </a:endParaRPr>
              </a:p>
            </p:txBody>
          </p:sp>
        </p:grpSp>
        <p:grpSp>
          <p:nvGrpSpPr>
            <p:cNvPr id="6" name="组合 5"/>
            <p:cNvGrpSpPr/>
            <p:nvPr/>
          </p:nvGrpSpPr>
          <p:grpSpPr>
            <a:xfrm>
              <a:off x="5842" y="3825"/>
              <a:ext cx="7917" cy="3549"/>
              <a:chOff x="5642" y="3625"/>
              <a:chExt cx="7917" cy="3549"/>
            </a:xfrm>
          </p:grpSpPr>
          <p:grpSp>
            <p:nvGrpSpPr>
              <p:cNvPr id="7" name="图形 153"/>
              <p:cNvGrpSpPr/>
              <p:nvPr/>
            </p:nvGrpSpPr>
            <p:grpSpPr>
              <a:xfrm>
                <a:off x="5642" y="3625"/>
                <a:ext cx="7917" cy="3549"/>
                <a:chOff x="3582503" y="2302042"/>
                <a:chExt cx="5026994" cy="2253916"/>
              </a:xfrm>
            </p:grpSpPr>
            <p:sp>
              <p:nvSpPr>
                <p:cNvPr id="8" name="任意多边形: 形状 155"/>
                <p:cNvSpPr/>
                <p:nvPr/>
              </p:nvSpPr>
              <p:spPr>
                <a:xfrm>
                  <a:off x="3582503" y="2378016"/>
                  <a:ext cx="4916830" cy="2180473"/>
                </a:xfrm>
                <a:custGeom>
                  <a:avLst/>
                  <a:gdLst>
                    <a:gd name="connsiteX0" fmla="*/ 4856051 w 4916830"/>
                    <a:gd name="connsiteY0" fmla="*/ 1137088 h 2180473"/>
                    <a:gd name="connsiteX1" fmla="*/ 4800336 w 4916830"/>
                    <a:gd name="connsiteY1" fmla="*/ 905365 h 2180473"/>
                    <a:gd name="connsiteX2" fmla="*/ 4916831 w 4916830"/>
                    <a:gd name="connsiteY2" fmla="*/ 581206 h 2180473"/>
                    <a:gd name="connsiteX3" fmla="*/ 4407800 w 4916830"/>
                    <a:gd name="connsiteY3" fmla="*/ 72176 h 2180473"/>
                    <a:gd name="connsiteX4" fmla="*/ 4193805 w 4916830"/>
                    <a:gd name="connsiteY4" fmla="*/ 119027 h 2180473"/>
                    <a:gd name="connsiteX5" fmla="*/ 3864581 w 4916830"/>
                    <a:gd name="connsiteY5" fmla="*/ 0 h 2180473"/>
                    <a:gd name="connsiteX6" fmla="*/ 3412531 w 4916830"/>
                    <a:gd name="connsiteY6" fmla="*/ 274775 h 2180473"/>
                    <a:gd name="connsiteX7" fmla="*/ 3098502 w 4916830"/>
                    <a:gd name="connsiteY7" fmla="*/ 165878 h 2180473"/>
                    <a:gd name="connsiteX8" fmla="*/ 2755350 w 4916830"/>
                    <a:gd name="connsiteY8" fmla="*/ 298834 h 2180473"/>
                    <a:gd name="connsiteX9" fmla="*/ 2290638 w 4916830"/>
                    <a:gd name="connsiteY9" fmla="*/ 0 h 2180473"/>
                    <a:gd name="connsiteX10" fmla="*/ 1834789 w 4916830"/>
                    <a:gd name="connsiteY10" fmla="*/ 281106 h 2180473"/>
                    <a:gd name="connsiteX11" fmla="*/ 1606865 w 4916830"/>
                    <a:gd name="connsiteY11" fmla="*/ 212729 h 2180473"/>
                    <a:gd name="connsiteX12" fmla="*/ 1539754 w 4916830"/>
                    <a:gd name="connsiteY12" fmla="*/ 217794 h 2180473"/>
                    <a:gd name="connsiteX13" fmla="*/ 1191537 w 4916830"/>
                    <a:gd name="connsiteY13" fmla="*/ 27857 h 2180473"/>
                    <a:gd name="connsiteX14" fmla="*/ 852183 w 4916830"/>
                    <a:gd name="connsiteY14" fmla="*/ 203865 h 2180473"/>
                    <a:gd name="connsiteX15" fmla="*/ 597668 w 4916830"/>
                    <a:gd name="connsiteY15" fmla="*/ 116495 h 2180473"/>
                    <a:gd name="connsiteX16" fmla="*/ 182339 w 4916830"/>
                    <a:gd name="connsiteY16" fmla="*/ 531823 h 2180473"/>
                    <a:gd name="connsiteX17" fmla="*/ 286171 w 4916830"/>
                    <a:gd name="connsiteY17" fmla="*/ 806598 h 2180473"/>
                    <a:gd name="connsiteX18" fmla="*/ 182339 w 4916830"/>
                    <a:gd name="connsiteY18" fmla="*/ 1121893 h 2180473"/>
                    <a:gd name="connsiteX19" fmla="*/ 259580 w 4916830"/>
                    <a:gd name="connsiteY19" fmla="*/ 1397934 h 2180473"/>
                    <a:gd name="connsiteX20" fmla="*/ 243119 w 4916830"/>
                    <a:gd name="connsiteY20" fmla="*/ 1529624 h 2180473"/>
                    <a:gd name="connsiteX21" fmla="*/ 303899 w 4916830"/>
                    <a:gd name="connsiteY21" fmla="*/ 1777808 h 2180473"/>
                    <a:gd name="connsiteX22" fmla="*/ 0 w 4916830"/>
                    <a:gd name="connsiteY22" fmla="*/ 2180474 h 2180473"/>
                    <a:gd name="connsiteX23" fmla="*/ 616662 w 4916830"/>
                    <a:gd name="connsiteY23" fmla="*/ 2038654 h 2180473"/>
                    <a:gd name="connsiteX24" fmla="*/ 777475 w 4916830"/>
                    <a:gd name="connsiteY24" fmla="*/ 2063979 h 2180473"/>
                    <a:gd name="connsiteX25" fmla="*/ 1157348 w 4916830"/>
                    <a:gd name="connsiteY25" fmla="*/ 1904432 h 2180473"/>
                    <a:gd name="connsiteX26" fmla="*/ 1577742 w 4916830"/>
                    <a:gd name="connsiteY26" fmla="*/ 2110830 h 2180473"/>
                    <a:gd name="connsiteX27" fmla="*/ 2056382 w 4916830"/>
                    <a:gd name="connsiteY27" fmla="*/ 1813263 h 2180473"/>
                    <a:gd name="connsiteX28" fmla="*/ 2333690 w 4916830"/>
                    <a:gd name="connsiteY28" fmla="*/ 2050051 h 2180473"/>
                    <a:gd name="connsiteX29" fmla="*/ 2545153 w 4916830"/>
                    <a:gd name="connsiteY29" fmla="*/ 1953816 h 2180473"/>
                    <a:gd name="connsiteX30" fmla="*/ 2983274 w 4916830"/>
                    <a:gd name="connsiteY30" fmla="*/ 2109564 h 2180473"/>
                    <a:gd name="connsiteX31" fmla="*/ 3458116 w 4916830"/>
                    <a:gd name="connsiteY31" fmla="*/ 1922160 h 2180473"/>
                    <a:gd name="connsiteX32" fmla="*/ 3864581 w 4916830"/>
                    <a:gd name="connsiteY32" fmla="*/ 2109564 h 2180473"/>
                    <a:gd name="connsiteX33" fmla="*/ 4302702 w 4916830"/>
                    <a:gd name="connsiteY33" fmla="*/ 1880374 h 2180473"/>
                    <a:gd name="connsiteX34" fmla="*/ 4531892 w 4916830"/>
                    <a:gd name="connsiteY34" fmla="*/ 1974076 h 2180473"/>
                    <a:gd name="connsiteX35" fmla="*/ 4858584 w 4916830"/>
                    <a:gd name="connsiteY35" fmla="*/ 1647385 h 2180473"/>
                    <a:gd name="connsiteX36" fmla="*/ 4768680 w 4916830"/>
                    <a:gd name="connsiteY36" fmla="*/ 1423259 h 2180473"/>
                    <a:gd name="connsiteX37" fmla="*/ 4856051 w 4916830"/>
                    <a:gd name="connsiteY37" fmla="*/ 1137088 h 21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16830" h="2180473">
                      <a:moveTo>
                        <a:pt x="4856051" y="1137088"/>
                      </a:moveTo>
                      <a:cubicBezTo>
                        <a:pt x="4856051" y="1053516"/>
                        <a:pt x="4835791" y="975009"/>
                        <a:pt x="4800336" y="905365"/>
                      </a:cubicBezTo>
                      <a:cubicBezTo>
                        <a:pt x="4872512" y="816728"/>
                        <a:pt x="4916831" y="704032"/>
                        <a:pt x="4916831" y="581206"/>
                      </a:cubicBezTo>
                      <a:cubicBezTo>
                        <a:pt x="4916831" y="300100"/>
                        <a:pt x="4688907" y="72176"/>
                        <a:pt x="4407800" y="72176"/>
                      </a:cubicBezTo>
                      <a:cubicBezTo>
                        <a:pt x="4330559" y="72176"/>
                        <a:pt x="4258383" y="88637"/>
                        <a:pt x="4193805" y="119027"/>
                      </a:cubicBezTo>
                      <a:cubicBezTo>
                        <a:pt x="4102635" y="45585"/>
                        <a:pt x="3988673" y="0"/>
                        <a:pt x="3864581" y="0"/>
                      </a:cubicBezTo>
                      <a:cubicBezTo>
                        <a:pt x="3668313" y="0"/>
                        <a:pt x="3497370" y="111430"/>
                        <a:pt x="3412531" y="274775"/>
                      </a:cubicBezTo>
                      <a:cubicBezTo>
                        <a:pt x="3326427" y="206398"/>
                        <a:pt x="3216263" y="165878"/>
                        <a:pt x="3098502" y="165878"/>
                      </a:cubicBezTo>
                      <a:cubicBezTo>
                        <a:pt x="2966813" y="165878"/>
                        <a:pt x="2846520" y="216528"/>
                        <a:pt x="2755350" y="298834"/>
                      </a:cubicBezTo>
                      <a:cubicBezTo>
                        <a:pt x="2674310" y="122826"/>
                        <a:pt x="2497036" y="0"/>
                        <a:pt x="2290638" y="0"/>
                      </a:cubicBezTo>
                      <a:cubicBezTo>
                        <a:pt x="2091837" y="0"/>
                        <a:pt x="1919628" y="113962"/>
                        <a:pt x="1834789" y="281106"/>
                      </a:cubicBezTo>
                      <a:cubicBezTo>
                        <a:pt x="1768945" y="238054"/>
                        <a:pt x="1691704" y="212729"/>
                        <a:pt x="1606865" y="212729"/>
                      </a:cubicBezTo>
                      <a:cubicBezTo>
                        <a:pt x="1584073" y="212729"/>
                        <a:pt x="1562547" y="213995"/>
                        <a:pt x="1539754" y="217794"/>
                      </a:cubicBezTo>
                      <a:cubicBezTo>
                        <a:pt x="1466312" y="103832"/>
                        <a:pt x="1337155" y="27857"/>
                        <a:pt x="1191537" y="27857"/>
                      </a:cubicBezTo>
                      <a:cubicBezTo>
                        <a:pt x="1050984" y="27857"/>
                        <a:pt x="928158" y="97501"/>
                        <a:pt x="852183" y="203865"/>
                      </a:cubicBezTo>
                      <a:cubicBezTo>
                        <a:pt x="781273" y="149417"/>
                        <a:pt x="693902" y="116495"/>
                        <a:pt x="597668" y="116495"/>
                      </a:cubicBezTo>
                      <a:cubicBezTo>
                        <a:pt x="368477" y="116495"/>
                        <a:pt x="182339" y="302633"/>
                        <a:pt x="182339" y="531823"/>
                      </a:cubicBezTo>
                      <a:cubicBezTo>
                        <a:pt x="182339" y="636921"/>
                        <a:pt x="221593" y="733156"/>
                        <a:pt x="286171" y="806598"/>
                      </a:cubicBezTo>
                      <a:cubicBezTo>
                        <a:pt x="221593" y="895235"/>
                        <a:pt x="182339" y="1004132"/>
                        <a:pt x="182339" y="1121893"/>
                      </a:cubicBezTo>
                      <a:cubicBezTo>
                        <a:pt x="182339" y="1223193"/>
                        <a:pt x="210197" y="1318161"/>
                        <a:pt x="259580" y="1397934"/>
                      </a:cubicBezTo>
                      <a:cubicBezTo>
                        <a:pt x="248184" y="1439721"/>
                        <a:pt x="243119" y="1484039"/>
                        <a:pt x="243119" y="1529624"/>
                      </a:cubicBezTo>
                      <a:cubicBezTo>
                        <a:pt x="243119" y="1619527"/>
                        <a:pt x="265912" y="1703100"/>
                        <a:pt x="303899" y="1777808"/>
                      </a:cubicBezTo>
                      <a:cubicBezTo>
                        <a:pt x="278574" y="1894303"/>
                        <a:pt x="119027" y="2100700"/>
                        <a:pt x="0" y="2180474"/>
                      </a:cubicBezTo>
                      <a:cubicBezTo>
                        <a:pt x="0" y="2180474"/>
                        <a:pt x="355815" y="2127292"/>
                        <a:pt x="616662" y="2038654"/>
                      </a:cubicBezTo>
                      <a:cubicBezTo>
                        <a:pt x="667311" y="2055116"/>
                        <a:pt x="721760" y="2063979"/>
                        <a:pt x="777475" y="2063979"/>
                      </a:cubicBezTo>
                      <a:cubicBezTo>
                        <a:pt x="926892" y="2063979"/>
                        <a:pt x="1061114" y="2003200"/>
                        <a:pt x="1157348" y="1904432"/>
                      </a:cubicBezTo>
                      <a:cubicBezTo>
                        <a:pt x="1254849" y="2029791"/>
                        <a:pt x="1406799" y="2110830"/>
                        <a:pt x="1577742" y="2110830"/>
                      </a:cubicBezTo>
                      <a:cubicBezTo>
                        <a:pt x="1787938" y="2110830"/>
                        <a:pt x="1969012" y="1989271"/>
                        <a:pt x="2056382" y="1813263"/>
                      </a:cubicBezTo>
                      <a:cubicBezTo>
                        <a:pt x="2077909" y="1947485"/>
                        <a:pt x="2193137" y="2050051"/>
                        <a:pt x="2333690" y="2050051"/>
                      </a:cubicBezTo>
                      <a:cubicBezTo>
                        <a:pt x="2418529" y="2050051"/>
                        <a:pt x="2493237" y="2013330"/>
                        <a:pt x="2545153" y="1953816"/>
                      </a:cubicBezTo>
                      <a:cubicBezTo>
                        <a:pt x="2664180" y="2051317"/>
                        <a:pt x="2817396" y="2109564"/>
                        <a:pt x="2983274" y="2109564"/>
                      </a:cubicBezTo>
                      <a:cubicBezTo>
                        <a:pt x="3166880" y="2109564"/>
                        <a:pt x="3334024" y="2038654"/>
                        <a:pt x="3458116" y="1922160"/>
                      </a:cubicBezTo>
                      <a:cubicBezTo>
                        <a:pt x="3555617" y="2037388"/>
                        <a:pt x="3701235" y="2109564"/>
                        <a:pt x="3864581" y="2109564"/>
                      </a:cubicBezTo>
                      <a:cubicBezTo>
                        <a:pt x="4045654" y="2109564"/>
                        <a:pt x="4206467" y="2018394"/>
                        <a:pt x="4302702" y="1880374"/>
                      </a:cubicBezTo>
                      <a:cubicBezTo>
                        <a:pt x="4362215" y="1938621"/>
                        <a:pt x="4441989" y="1974076"/>
                        <a:pt x="4531892" y="1974076"/>
                      </a:cubicBezTo>
                      <a:cubicBezTo>
                        <a:pt x="4712966" y="1974076"/>
                        <a:pt x="4858584" y="1827192"/>
                        <a:pt x="4858584" y="1647385"/>
                      </a:cubicBezTo>
                      <a:cubicBezTo>
                        <a:pt x="4858584" y="1560014"/>
                        <a:pt x="4824395" y="1481507"/>
                        <a:pt x="4768680" y="1423259"/>
                      </a:cubicBezTo>
                      <a:cubicBezTo>
                        <a:pt x="4823129" y="1340953"/>
                        <a:pt x="4856051" y="1243453"/>
                        <a:pt x="4856051" y="113708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156"/>
                <p:cNvSpPr/>
                <p:nvPr/>
              </p:nvSpPr>
              <p:spPr>
                <a:xfrm>
                  <a:off x="3706595" y="2428666"/>
                  <a:ext cx="4666113" cy="2070310"/>
                </a:xfrm>
                <a:custGeom>
                  <a:avLst/>
                  <a:gdLst>
                    <a:gd name="connsiteX0" fmla="*/ 4609133 w 4666113"/>
                    <a:gd name="connsiteY0" fmla="*/ 1080107 h 2070310"/>
                    <a:gd name="connsiteX1" fmla="*/ 4555951 w 4666113"/>
                    <a:gd name="connsiteY1" fmla="*/ 859780 h 2070310"/>
                    <a:gd name="connsiteX2" fmla="*/ 4666114 w 4666113"/>
                    <a:gd name="connsiteY2" fmla="*/ 552083 h 2070310"/>
                    <a:gd name="connsiteX3" fmla="*/ 4182409 w 4666113"/>
                    <a:gd name="connsiteY3" fmla="*/ 68377 h 2070310"/>
                    <a:gd name="connsiteX4" fmla="*/ 3978543 w 4666113"/>
                    <a:gd name="connsiteY4" fmla="*/ 112696 h 2070310"/>
                    <a:gd name="connsiteX5" fmla="*/ 3668313 w 4666113"/>
                    <a:gd name="connsiteY5" fmla="*/ 0 h 2070310"/>
                    <a:gd name="connsiteX6" fmla="*/ 3239056 w 4666113"/>
                    <a:gd name="connsiteY6" fmla="*/ 260846 h 2070310"/>
                    <a:gd name="connsiteX7" fmla="*/ 2941488 w 4666113"/>
                    <a:gd name="connsiteY7" fmla="*/ 158281 h 2070310"/>
                    <a:gd name="connsiteX8" fmla="*/ 2616063 w 4666113"/>
                    <a:gd name="connsiteY8" fmla="*/ 283639 h 2070310"/>
                    <a:gd name="connsiteX9" fmla="*/ 2175410 w 4666113"/>
                    <a:gd name="connsiteY9" fmla="*/ 0 h 2070310"/>
                    <a:gd name="connsiteX10" fmla="*/ 1743620 w 4666113"/>
                    <a:gd name="connsiteY10" fmla="*/ 265911 h 2070310"/>
                    <a:gd name="connsiteX11" fmla="*/ 1528358 w 4666113"/>
                    <a:gd name="connsiteY11" fmla="*/ 201333 h 2070310"/>
                    <a:gd name="connsiteX12" fmla="*/ 1465046 w 4666113"/>
                    <a:gd name="connsiteY12" fmla="*/ 206398 h 2070310"/>
                    <a:gd name="connsiteX13" fmla="*/ 1134556 w 4666113"/>
                    <a:gd name="connsiteY13" fmla="*/ 26591 h 2070310"/>
                    <a:gd name="connsiteX14" fmla="*/ 812930 w 4666113"/>
                    <a:gd name="connsiteY14" fmla="*/ 193735 h 2070310"/>
                    <a:gd name="connsiteX15" fmla="*/ 571077 w 4666113"/>
                    <a:gd name="connsiteY15" fmla="*/ 110163 h 2070310"/>
                    <a:gd name="connsiteX16" fmla="*/ 177274 w 4666113"/>
                    <a:gd name="connsiteY16" fmla="*/ 503965 h 2070310"/>
                    <a:gd name="connsiteX17" fmla="*/ 276042 w 4666113"/>
                    <a:gd name="connsiteY17" fmla="*/ 763546 h 2070310"/>
                    <a:gd name="connsiteX18" fmla="*/ 177274 w 4666113"/>
                    <a:gd name="connsiteY18" fmla="*/ 1063646 h 2070310"/>
                    <a:gd name="connsiteX19" fmla="*/ 250717 w 4666113"/>
                    <a:gd name="connsiteY19" fmla="*/ 1325758 h 2070310"/>
                    <a:gd name="connsiteX20" fmla="*/ 235522 w 4666113"/>
                    <a:gd name="connsiteY20" fmla="*/ 1451117 h 2070310"/>
                    <a:gd name="connsiteX21" fmla="*/ 293769 w 4666113"/>
                    <a:gd name="connsiteY21" fmla="*/ 1686638 h 2070310"/>
                    <a:gd name="connsiteX22" fmla="*/ 0 w 4666113"/>
                    <a:gd name="connsiteY22" fmla="*/ 2070311 h 2070310"/>
                    <a:gd name="connsiteX23" fmla="*/ 588804 w 4666113"/>
                    <a:gd name="connsiteY23" fmla="*/ 1933556 h 2070310"/>
                    <a:gd name="connsiteX24" fmla="*/ 742020 w 4666113"/>
                    <a:gd name="connsiteY24" fmla="*/ 1957615 h 2070310"/>
                    <a:gd name="connsiteX25" fmla="*/ 1102900 w 4666113"/>
                    <a:gd name="connsiteY25" fmla="*/ 1805665 h 2070310"/>
                    <a:gd name="connsiteX26" fmla="*/ 1501767 w 4666113"/>
                    <a:gd name="connsiteY26" fmla="*/ 2000667 h 2070310"/>
                    <a:gd name="connsiteX27" fmla="*/ 1955083 w 4666113"/>
                    <a:gd name="connsiteY27" fmla="*/ 1718294 h 2070310"/>
                    <a:gd name="connsiteX28" fmla="*/ 2218462 w 4666113"/>
                    <a:gd name="connsiteY28" fmla="*/ 1943686 h 2070310"/>
                    <a:gd name="connsiteX29" fmla="*/ 2418529 w 4666113"/>
                    <a:gd name="connsiteY29" fmla="*/ 1852516 h 2070310"/>
                    <a:gd name="connsiteX30" fmla="*/ 2833857 w 4666113"/>
                    <a:gd name="connsiteY30" fmla="*/ 2000667 h 2070310"/>
                    <a:gd name="connsiteX31" fmla="*/ 3283374 w 4666113"/>
                    <a:gd name="connsiteY31" fmla="*/ 1822126 h 2070310"/>
                    <a:gd name="connsiteX32" fmla="*/ 3668313 w 4666113"/>
                    <a:gd name="connsiteY32" fmla="*/ 2000667 h 2070310"/>
                    <a:gd name="connsiteX33" fmla="*/ 4083641 w 4666113"/>
                    <a:gd name="connsiteY33" fmla="*/ 1782873 h 2070310"/>
                    <a:gd name="connsiteX34" fmla="*/ 4301436 w 4666113"/>
                    <a:gd name="connsiteY34" fmla="*/ 1871510 h 2070310"/>
                    <a:gd name="connsiteX35" fmla="*/ 4611666 w 4666113"/>
                    <a:gd name="connsiteY35" fmla="*/ 1561280 h 2070310"/>
                    <a:gd name="connsiteX36" fmla="*/ 4526827 w 4666113"/>
                    <a:gd name="connsiteY36" fmla="*/ 1348551 h 2070310"/>
                    <a:gd name="connsiteX37" fmla="*/ 4609133 w 4666113"/>
                    <a:gd name="connsiteY37" fmla="*/ 1080107 h 207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66113" h="2070310">
                      <a:moveTo>
                        <a:pt x="4609133" y="1080107"/>
                      </a:moveTo>
                      <a:cubicBezTo>
                        <a:pt x="4609133" y="1000334"/>
                        <a:pt x="4590139" y="925625"/>
                        <a:pt x="4555951" y="859780"/>
                      </a:cubicBezTo>
                      <a:cubicBezTo>
                        <a:pt x="4624328" y="776208"/>
                        <a:pt x="4666114" y="669844"/>
                        <a:pt x="4666114" y="552083"/>
                      </a:cubicBezTo>
                      <a:cubicBezTo>
                        <a:pt x="4666114" y="284905"/>
                        <a:pt x="4449587" y="68377"/>
                        <a:pt x="4182409" y="68377"/>
                      </a:cubicBezTo>
                      <a:cubicBezTo>
                        <a:pt x="4110232" y="68377"/>
                        <a:pt x="4040589" y="84838"/>
                        <a:pt x="3978543" y="112696"/>
                      </a:cubicBezTo>
                      <a:cubicBezTo>
                        <a:pt x="3894971" y="41786"/>
                        <a:pt x="3786074" y="0"/>
                        <a:pt x="3668313" y="0"/>
                      </a:cubicBezTo>
                      <a:cubicBezTo>
                        <a:pt x="3482175" y="0"/>
                        <a:pt x="3320095" y="106365"/>
                        <a:pt x="3239056" y="260846"/>
                      </a:cubicBezTo>
                      <a:cubicBezTo>
                        <a:pt x="3156750" y="196268"/>
                        <a:pt x="3052918" y="158281"/>
                        <a:pt x="2941488" y="158281"/>
                      </a:cubicBezTo>
                      <a:cubicBezTo>
                        <a:pt x="2816130" y="158281"/>
                        <a:pt x="2702168" y="206398"/>
                        <a:pt x="2616063" y="283639"/>
                      </a:cubicBezTo>
                      <a:cubicBezTo>
                        <a:pt x="2540088" y="116495"/>
                        <a:pt x="2371678" y="0"/>
                        <a:pt x="2175410" y="0"/>
                      </a:cubicBezTo>
                      <a:cubicBezTo>
                        <a:pt x="1986739" y="0"/>
                        <a:pt x="1823393" y="108897"/>
                        <a:pt x="1743620" y="265911"/>
                      </a:cubicBezTo>
                      <a:cubicBezTo>
                        <a:pt x="1681574" y="225392"/>
                        <a:pt x="1608132" y="201333"/>
                        <a:pt x="1528358" y="201333"/>
                      </a:cubicBezTo>
                      <a:cubicBezTo>
                        <a:pt x="1506832" y="201333"/>
                        <a:pt x="1485306" y="202599"/>
                        <a:pt x="1465046" y="206398"/>
                      </a:cubicBezTo>
                      <a:cubicBezTo>
                        <a:pt x="1395402" y="97501"/>
                        <a:pt x="1272577" y="26591"/>
                        <a:pt x="1134556" y="26591"/>
                      </a:cubicBezTo>
                      <a:cubicBezTo>
                        <a:pt x="1001600" y="26591"/>
                        <a:pt x="883839" y="92436"/>
                        <a:pt x="812930" y="193735"/>
                      </a:cubicBezTo>
                      <a:cubicBezTo>
                        <a:pt x="745818" y="141819"/>
                        <a:pt x="662246" y="110163"/>
                        <a:pt x="571077" y="110163"/>
                      </a:cubicBezTo>
                      <a:cubicBezTo>
                        <a:pt x="353282" y="110163"/>
                        <a:pt x="177274" y="286171"/>
                        <a:pt x="177274" y="503965"/>
                      </a:cubicBezTo>
                      <a:cubicBezTo>
                        <a:pt x="177274" y="603999"/>
                        <a:pt x="213995" y="695169"/>
                        <a:pt x="276042" y="763546"/>
                      </a:cubicBezTo>
                      <a:cubicBezTo>
                        <a:pt x="213995" y="847118"/>
                        <a:pt x="177274" y="950950"/>
                        <a:pt x="177274" y="1063646"/>
                      </a:cubicBezTo>
                      <a:cubicBezTo>
                        <a:pt x="177274" y="1159880"/>
                        <a:pt x="203866" y="1249784"/>
                        <a:pt x="250717" y="1325758"/>
                      </a:cubicBezTo>
                      <a:cubicBezTo>
                        <a:pt x="240587" y="1366278"/>
                        <a:pt x="235522" y="1408064"/>
                        <a:pt x="235522" y="1451117"/>
                      </a:cubicBezTo>
                      <a:cubicBezTo>
                        <a:pt x="235522" y="1535955"/>
                        <a:pt x="257048" y="1615729"/>
                        <a:pt x="293769" y="1686638"/>
                      </a:cubicBezTo>
                      <a:cubicBezTo>
                        <a:pt x="267178" y="1796802"/>
                        <a:pt x="112696" y="1995602"/>
                        <a:pt x="0" y="2070311"/>
                      </a:cubicBezTo>
                      <a:cubicBezTo>
                        <a:pt x="0" y="2070311"/>
                        <a:pt x="340620" y="2018394"/>
                        <a:pt x="588804" y="1933556"/>
                      </a:cubicBezTo>
                      <a:cubicBezTo>
                        <a:pt x="636921" y="1948751"/>
                        <a:pt x="688837" y="1957615"/>
                        <a:pt x="742020" y="1957615"/>
                      </a:cubicBezTo>
                      <a:cubicBezTo>
                        <a:pt x="883839" y="1957615"/>
                        <a:pt x="1011730" y="1899367"/>
                        <a:pt x="1102900" y="1805665"/>
                      </a:cubicBezTo>
                      <a:cubicBezTo>
                        <a:pt x="1195336" y="1924692"/>
                        <a:pt x="1339688" y="2000667"/>
                        <a:pt x="1501767" y="2000667"/>
                      </a:cubicBezTo>
                      <a:cubicBezTo>
                        <a:pt x="1700568" y="2000667"/>
                        <a:pt x="1872777" y="1885439"/>
                        <a:pt x="1955083" y="1718294"/>
                      </a:cubicBezTo>
                      <a:cubicBezTo>
                        <a:pt x="1975343" y="1846185"/>
                        <a:pt x="2085506" y="1943686"/>
                        <a:pt x="2218462" y="1943686"/>
                      </a:cubicBezTo>
                      <a:cubicBezTo>
                        <a:pt x="2298235" y="1943686"/>
                        <a:pt x="2370411" y="1908231"/>
                        <a:pt x="2418529" y="1852516"/>
                      </a:cubicBezTo>
                      <a:cubicBezTo>
                        <a:pt x="2531225" y="1944952"/>
                        <a:pt x="2676843" y="2000667"/>
                        <a:pt x="2833857" y="2000667"/>
                      </a:cubicBezTo>
                      <a:cubicBezTo>
                        <a:pt x="3008599" y="2000667"/>
                        <a:pt x="3165613" y="1932290"/>
                        <a:pt x="3283374" y="1822126"/>
                      </a:cubicBezTo>
                      <a:cubicBezTo>
                        <a:pt x="3375810" y="1931024"/>
                        <a:pt x="3513831" y="2000667"/>
                        <a:pt x="3668313" y="2000667"/>
                      </a:cubicBezTo>
                      <a:cubicBezTo>
                        <a:pt x="3840522" y="2000667"/>
                        <a:pt x="3992472" y="1914562"/>
                        <a:pt x="4083641" y="1782873"/>
                      </a:cubicBezTo>
                      <a:cubicBezTo>
                        <a:pt x="4139356" y="1837322"/>
                        <a:pt x="4216597" y="1871510"/>
                        <a:pt x="4301436" y="1871510"/>
                      </a:cubicBezTo>
                      <a:cubicBezTo>
                        <a:pt x="4472379" y="1871510"/>
                        <a:pt x="4611666" y="1732223"/>
                        <a:pt x="4611666" y="1561280"/>
                      </a:cubicBezTo>
                      <a:cubicBezTo>
                        <a:pt x="4611666" y="1478974"/>
                        <a:pt x="4578743" y="1404266"/>
                        <a:pt x="4526827" y="1348551"/>
                      </a:cubicBezTo>
                      <a:cubicBezTo>
                        <a:pt x="4578743" y="1272576"/>
                        <a:pt x="4609133" y="1180140"/>
                        <a:pt x="4609133" y="1080107"/>
                      </a:cubicBezTo>
                      <a:close/>
                    </a:path>
                  </a:pathLst>
                </a:custGeom>
                <a:solidFill>
                  <a:srgbClr val="FFFFFF"/>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157"/>
                <p:cNvSpPr/>
                <p:nvPr/>
              </p:nvSpPr>
              <p:spPr>
                <a:xfrm>
                  <a:off x="8279006" y="2429037"/>
                  <a:ext cx="257048" cy="279469"/>
                </a:xfrm>
                <a:custGeom>
                  <a:avLst/>
                  <a:gdLst>
                    <a:gd name="connsiteX0" fmla="*/ 1266 w 257048"/>
                    <a:gd name="connsiteY0" fmla="*/ 4694 h 279469"/>
                    <a:gd name="connsiteX1" fmla="*/ 108897 w 257048"/>
                    <a:gd name="connsiteY1" fmla="*/ 14824 h 279469"/>
                    <a:gd name="connsiteX2" fmla="*/ 197534 w 257048"/>
                    <a:gd name="connsiteY2" fmla="*/ 78136 h 279469"/>
                    <a:gd name="connsiteX3" fmla="*/ 213995 w 257048"/>
                    <a:gd name="connsiteY3" fmla="*/ 99663 h 279469"/>
                    <a:gd name="connsiteX4" fmla="*/ 227924 w 257048"/>
                    <a:gd name="connsiteY4" fmla="*/ 122455 h 279469"/>
                    <a:gd name="connsiteX5" fmla="*/ 239320 w 257048"/>
                    <a:gd name="connsiteY5" fmla="*/ 146514 h 279469"/>
                    <a:gd name="connsiteX6" fmla="*/ 248184 w 257048"/>
                    <a:gd name="connsiteY6" fmla="*/ 171839 h 279469"/>
                    <a:gd name="connsiteX7" fmla="*/ 254515 w 257048"/>
                    <a:gd name="connsiteY7" fmla="*/ 198430 h 279469"/>
                    <a:gd name="connsiteX8" fmla="*/ 257048 w 257048"/>
                    <a:gd name="connsiteY8" fmla="*/ 225021 h 279469"/>
                    <a:gd name="connsiteX9" fmla="*/ 250717 w 257048"/>
                    <a:gd name="connsiteY9" fmla="*/ 278203 h 279469"/>
                    <a:gd name="connsiteX10" fmla="*/ 245652 w 257048"/>
                    <a:gd name="connsiteY10" fmla="*/ 279469 h 279469"/>
                    <a:gd name="connsiteX11" fmla="*/ 230457 w 257048"/>
                    <a:gd name="connsiteY11" fmla="*/ 233885 h 279469"/>
                    <a:gd name="connsiteX12" fmla="*/ 221593 w 257048"/>
                    <a:gd name="connsiteY12" fmla="*/ 211092 h 279469"/>
                    <a:gd name="connsiteX13" fmla="*/ 216528 w 257048"/>
                    <a:gd name="connsiteY13" fmla="*/ 199696 h 279469"/>
                    <a:gd name="connsiteX14" fmla="*/ 211463 w 257048"/>
                    <a:gd name="connsiteY14" fmla="*/ 189566 h 279469"/>
                    <a:gd name="connsiteX15" fmla="*/ 200067 w 257048"/>
                    <a:gd name="connsiteY15" fmla="*/ 168040 h 279469"/>
                    <a:gd name="connsiteX16" fmla="*/ 187405 w 257048"/>
                    <a:gd name="connsiteY16" fmla="*/ 147780 h 279469"/>
                    <a:gd name="connsiteX17" fmla="*/ 173476 w 257048"/>
                    <a:gd name="connsiteY17" fmla="*/ 128786 h 279469"/>
                    <a:gd name="connsiteX18" fmla="*/ 158281 w 257048"/>
                    <a:gd name="connsiteY18" fmla="*/ 109793 h 279469"/>
                    <a:gd name="connsiteX19" fmla="*/ 86105 w 257048"/>
                    <a:gd name="connsiteY19" fmla="*/ 47747 h 279469"/>
                    <a:gd name="connsiteX20" fmla="*/ 0 w 257048"/>
                    <a:gd name="connsiteY20" fmla="*/ 7227 h 279469"/>
                    <a:gd name="connsiteX21" fmla="*/ 1266 w 257048"/>
                    <a:gd name="connsiteY21" fmla="*/ 4694 h 2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7048" h="279469">
                      <a:moveTo>
                        <a:pt x="1266" y="4694"/>
                      </a:moveTo>
                      <a:cubicBezTo>
                        <a:pt x="37987" y="-5436"/>
                        <a:pt x="74708" y="2162"/>
                        <a:pt x="108897" y="14824"/>
                      </a:cubicBezTo>
                      <a:cubicBezTo>
                        <a:pt x="141820" y="28753"/>
                        <a:pt x="173476" y="50279"/>
                        <a:pt x="197534" y="78136"/>
                      </a:cubicBezTo>
                      <a:cubicBezTo>
                        <a:pt x="203866" y="84468"/>
                        <a:pt x="208930" y="92065"/>
                        <a:pt x="213995" y="99663"/>
                      </a:cubicBezTo>
                      <a:cubicBezTo>
                        <a:pt x="219061" y="107260"/>
                        <a:pt x="224126" y="114857"/>
                        <a:pt x="227924" y="122455"/>
                      </a:cubicBezTo>
                      <a:cubicBezTo>
                        <a:pt x="231723" y="130052"/>
                        <a:pt x="236788" y="138916"/>
                        <a:pt x="239320" y="146514"/>
                      </a:cubicBezTo>
                      <a:cubicBezTo>
                        <a:pt x="241853" y="155377"/>
                        <a:pt x="245652" y="162975"/>
                        <a:pt x="248184" y="171839"/>
                      </a:cubicBezTo>
                      <a:cubicBezTo>
                        <a:pt x="250717" y="180702"/>
                        <a:pt x="253249" y="189566"/>
                        <a:pt x="254515" y="198430"/>
                      </a:cubicBezTo>
                      <a:cubicBezTo>
                        <a:pt x="255782" y="207293"/>
                        <a:pt x="257048" y="216157"/>
                        <a:pt x="257048" y="225021"/>
                      </a:cubicBezTo>
                      <a:cubicBezTo>
                        <a:pt x="257048" y="242748"/>
                        <a:pt x="255782" y="260476"/>
                        <a:pt x="250717" y="278203"/>
                      </a:cubicBezTo>
                      <a:lnTo>
                        <a:pt x="245652" y="279469"/>
                      </a:lnTo>
                      <a:cubicBezTo>
                        <a:pt x="240587" y="264274"/>
                        <a:pt x="236788" y="249079"/>
                        <a:pt x="230457" y="233885"/>
                      </a:cubicBezTo>
                      <a:lnTo>
                        <a:pt x="221593" y="211092"/>
                      </a:lnTo>
                      <a:cubicBezTo>
                        <a:pt x="220327" y="207293"/>
                        <a:pt x="219061" y="203495"/>
                        <a:pt x="216528" y="199696"/>
                      </a:cubicBezTo>
                      <a:lnTo>
                        <a:pt x="211463" y="189566"/>
                      </a:lnTo>
                      <a:lnTo>
                        <a:pt x="200067" y="168040"/>
                      </a:lnTo>
                      <a:lnTo>
                        <a:pt x="187405" y="147780"/>
                      </a:lnTo>
                      <a:cubicBezTo>
                        <a:pt x="183606" y="141449"/>
                        <a:pt x="178541" y="135117"/>
                        <a:pt x="173476" y="128786"/>
                      </a:cubicBezTo>
                      <a:cubicBezTo>
                        <a:pt x="168411" y="122455"/>
                        <a:pt x="164612" y="116124"/>
                        <a:pt x="158281" y="109793"/>
                      </a:cubicBezTo>
                      <a:cubicBezTo>
                        <a:pt x="138021" y="85734"/>
                        <a:pt x="112696" y="64208"/>
                        <a:pt x="86105" y="47747"/>
                      </a:cubicBezTo>
                      <a:cubicBezTo>
                        <a:pt x="59514" y="30019"/>
                        <a:pt x="30390" y="16090"/>
                        <a:pt x="0" y="7227"/>
                      </a:cubicBezTo>
                      <a:lnTo>
                        <a:pt x="1266" y="469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58"/>
                <p:cNvSpPr/>
                <p:nvPr/>
              </p:nvSpPr>
              <p:spPr>
                <a:xfrm>
                  <a:off x="7700333" y="4321702"/>
                  <a:ext cx="185362" cy="163870"/>
                </a:xfrm>
                <a:custGeom>
                  <a:avLst/>
                  <a:gdLst>
                    <a:gd name="connsiteX0" fmla="*/ 184872 w 185362"/>
                    <a:gd name="connsiteY0" fmla="*/ 1266 h 163870"/>
                    <a:gd name="connsiteX1" fmla="*/ 169677 w 185362"/>
                    <a:gd name="connsiteY1" fmla="*/ 67111 h 163870"/>
                    <a:gd name="connsiteX2" fmla="*/ 165878 w 185362"/>
                    <a:gd name="connsiteY2" fmla="*/ 74708 h 163870"/>
                    <a:gd name="connsiteX3" fmla="*/ 160813 w 185362"/>
                    <a:gd name="connsiteY3" fmla="*/ 82306 h 163870"/>
                    <a:gd name="connsiteX4" fmla="*/ 150683 w 185362"/>
                    <a:gd name="connsiteY4" fmla="*/ 96235 h 163870"/>
                    <a:gd name="connsiteX5" fmla="*/ 126625 w 185362"/>
                    <a:gd name="connsiteY5" fmla="*/ 120293 h 163870"/>
                    <a:gd name="connsiteX6" fmla="*/ 68377 w 185362"/>
                    <a:gd name="connsiteY6" fmla="*/ 153216 h 163870"/>
                    <a:gd name="connsiteX7" fmla="*/ 35455 w 185362"/>
                    <a:gd name="connsiteY7" fmla="*/ 162079 h 163870"/>
                    <a:gd name="connsiteX8" fmla="*/ 1266 w 185362"/>
                    <a:gd name="connsiteY8" fmla="*/ 163346 h 163870"/>
                    <a:gd name="connsiteX9" fmla="*/ 0 w 185362"/>
                    <a:gd name="connsiteY9" fmla="*/ 160813 h 163870"/>
                    <a:gd name="connsiteX10" fmla="*/ 29123 w 185362"/>
                    <a:gd name="connsiteY10" fmla="*/ 149417 h 163870"/>
                    <a:gd name="connsiteX11" fmla="*/ 56981 w 185362"/>
                    <a:gd name="connsiteY11" fmla="*/ 135488 h 163870"/>
                    <a:gd name="connsiteX12" fmla="*/ 108897 w 185362"/>
                    <a:gd name="connsiteY12" fmla="*/ 100033 h 163870"/>
                    <a:gd name="connsiteX13" fmla="*/ 151949 w 185362"/>
                    <a:gd name="connsiteY13" fmla="*/ 54449 h 163870"/>
                    <a:gd name="connsiteX14" fmla="*/ 181073 w 185362"/>
                    <a:gd name="connsiteY14" fmla="*/ 0 h 163870"/>
                    <a:gd name="connsiteX15" fmla="*/ 184872 w 185362"/>
                    <a:gd name="connsiteY15" fmla="*/ 1266 h 16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62" h="163870">
                      <a:moveTo>
                        <a:pt x="184872" y="1266"/>
                      </a:moveTo>
                      <a:cubicBezTo>
                        <a:pt x="187404" y="24059"/>
                        <a:pt x="179807" y="46851"/>
                        <a:pt x="169677" y="67111"/>
                      </a:cubicBezTo>
                      <a:lnTo>
                        <a:pt x="165878" y="74708"/>
                      </a:lnTo>
                      <a:lnTo>
                        <a:pt x="160813" y="82306"/>
                      </a:lnTo>
                      <a:cubicBezTo>
                        <a:pt x="157014" y="87371"/>
                        <a:pt x="154482" y="91170"/>
                        <a:pt x="150683" y="96235"/>
                      </a:cubicBezTo>
                      <a:cubicBezTo>
                        <a:pt x="143086" y="105098"/>
                        <a:pt x="135488" y="112696"/>
                        <a:pt x="126625" y="120293"/>
                      </a:cubicBezTo>
                      <a:cubicBezTo>
                        <a:pt x="108897" y="134222"/>
                        <a:pt x="89903" y="146884"/>
                        <a:pt x="68377" y="153216"/>
                      </a:cubicBezTo>
                      <a:cubicBezTo>
                        <a:pt x="58247" y="157014"/>
                        <a:pt x="46851" y="159547"/>
                        <a:pt x="35455" y="162079"/>
                      </a:cubicBezTo>
                      <a:cubicBezTo>
                        <a:pt x="24059" y="163346"/>
                        <a:pt x="12662" y="164612"/>
                        <a:pt x="1266" y="163346"/>
                      </a:cubicBezTo>
                      <a:lnTo>
                        <a:pt x="0" y="160813"/>
                      </a:lnTo>
                      <a:cubicBezTo>
                        <a:pt x="10130" y="157014"/>
                        <a:pt x="20260" y="153216"/>
                        <a:pt x="29123" y="149417"/>
                      </a:cubicBezTo>
                      <a:cubicBezTo>
                        <a:pt x="37987" y="144352"/>
                        <a:pt x="48117" y="140553"/>
                        <a:pt x="56981" y="135488"/>
                      </a:cubicBezTo>
                      <a:cubicBezTo>
                        <a:pt x="75975" y="125358"/>
                        <a:pt x="92436" y="113962"/>
                        <a:pt x="108897" y="100033"/>
                      </a:cubicBezTo>
                      <a:cubicBezTo>
                        <a:pt x="125358" y="86105"/>
                        <a:pt x="139287" y="70910"/>
                        <a:pt x="151949" y="54449"/>
                      </a:cubicBezTo>
                      <a:cubicBezTo>
                        <a:pt x="164612" y="37987"/>
                        <a:pt x="174742" y="18994"/>
                        <a:pt x="181073" y="0"/>
                      </a:cubicBezTo>
                      <a:lnTo>
                        <a:pt x="184872" y="1266"/>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形状 159"/>
                <p:cNvSpPr/>
                <p:nvPr/>
              </p:nvSpPr>
              <p:spPr>
                <a:xfrm>
                  <a:off x="3639949" y="2424392"/>
                  <a:ext cx="307232" cy="276516"/>
                </a:xfrm>
                <a:custGeom>
                  <a:avLst/>
                  <a:gdLst>
                    <a:gd name="connsiteX0" fmla="*/ 2067 w 307232"/>
                    <a:gd name="connsiteY0" fmla="*/ 273984 h 276516"/>
                    <a:gd name="connsiteX1" fmla="*/ 19794 w 307232"/>
                    <a:gd name="connsiteY1" fmla="*/ 160022 h 276516"/>
                    <a:gd name="connsiteX2" fmla="*/ 89438 w 307232"/>
                    <a:gd name="connsiteY2" fmla="*/ 65053 h 276516"/>
                    <a:gd name="connsiteX3" fmla="*/ 113497 w 307232"/>
                    <a:gd name="connsiteY3" fmla="*/ 47326 h 276516"/>
                    <a:gd name="connsiteX4" fmla="*/ 138822 w 307232"/>
                    <a:gd name="connsiteY4" fmla="*/ 32131 h 276516"/>
                    <a:gd name="connsiteX5" fmla="*/ 165413 w 307232"/>
                    <a:gd name="connsiteY5" fmla="*/ 19469 h 276516"/>
                    <a:gd name="connsiteX6" fmla="*/ 193270 w 307232"/>
                    <a:gd name="connsiteY6" fmla="*/ 10605 h 276516"/>
                    <a:gd name="connsiteX7" fmla="*/ 250251 w 307232"/>
                    <a:gd name="connsiteY7" fmla="*/ 475 h 276516"/>
                    <a:gd name="connsiteX8" fmla="*/ 307232 w 307232"/>
                    <a:gd name="connsiteY8" fmla="*/ 4274 h 276516"/>
                    <a:gd name="connsiteX9" fmla="*/ 307232 w 307232"/>
                    <a:gd name="connsiteY9" fmla="*/ 8072 h 276516"/>
                    <a:gd name="connsiteX10" fmla="*/ 254050 w 307232"/>
                    <a:gd name="connsiteY10" fmla="*/ 20735 h 276516"/>
                    <a:gd name="connsiteX11" fmla="*/ 228725 w 307232"/>
                    <a:gd name="connsiteY11" fmla="*/ 29598 h 276516"/>
                    <a:gd name="connsiteX12" fmla="*/ 216062 w 307232"/>
                    <a:gd name="connsiteY12" fmla="*/ 33397 h 276516"/>
                    <a:gd name="connsiteX13" fmla="*/ 203400 w 307232"/>
                    <a:gd name="connsiteY13" fmla="*/ 38462 h 276516"/>
                    <a:gd name="connsiteX14" fmla="*/ 179341 w 307232"/>
                    <a:gd name="connsiteY14" fmla="*/ 49858 h 276516"/>
                    <a:gd name="connsiteX15" fmla="*/ 156549 w 307232"/>
                    <a:gd name="connsiteY15" fmla="*/ 63787 h 276516"/>
                    <a:gd name="connsiteX16" fmla="*/ 135023 w 307232"/>
                    <a:gd name="connsiteY16" fmla="*/ 78982 h 276516"/>
                    <a:gd name="connsiteX17" fmla="*/ 113497 w 307232"/>
                    <a:gd name="connsiteY17" fmla="*/ 95443 h 276516"/>
                    <a:gd name="connsiteX18" fmla="*/ 43853 w 307232"/>
                    <a:gd name="connsiteY18" fmla="*/ 177749 h 276516"/>
                    <a:gd name="connsiteX19" fmla="*/ 31191 w 307232"/>
                    <a:gd name="connsiteY19" fmla="*/ 201808 h 276516"/>
                    <a:gd name="connsiteX20" fmla="*/ 19794 w 307232"/>
                    <a:gd name="connsiteY20" fmla="*/ 225866 h 276516"/>
                    <a:gd name="connsiteX21" fmla="*/ 3333 w 307232"/>
                    <a:gd name="connsiteY21" fmla="*/ 276516 h 276516"/>
                    <a:gd name="connsiteX22" fmla="*/ 2067 w 307232"/>
                    <a:gd name="connsiteY22" fmla="*/ 273984 h 27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232" h="276516">
                      <a:moveTo>
                        <a:pt x="2067" y="273984"/>
                      </a:moveTo>
                      <a:cubicBezTo>
                        <a:pt x="-4264" y="234730"/>
                        <a:pt x="4599" y="195477"/>
                        <a:pt x="19794" y="160022"/>
                      </a:cubicBezTo>
                      <a:cubicBezTo>
                        <a:pt x="34989" y="123301"/>
                        <a:pt x="59048" y="90378"/>
                        <a:pt x="89438" y="65053"/>
                      </a:cubicBezTo>
                      <a:cubicBezTo>
                        <a:pt x="97035" y="58722"/>
                        <a:pt x="104633" y="52391"/>
                        <a:pt x="113497" y="47326"/>
                      </a:cubicBezTo>
                      <a:cubicBezTo>
                        <a:pt x="122360" y="42261"/>
                        <a:pt x="129958" y="35930"/>
                        <a:pt x="138822" y="32131"/>
                      </a:cubicBezTo>
                      <a:lnTo>
                        <a:pt x="165413" y="19469"/>
                      </a:lnTo>
                      <a:cubicBezTo>
                        <a:pt x="174276" y="15670"/>
                        <a:pt x="184406" y="13137"/>
                        <a:pt x="193270" y="10605"/>
                      </a:cubicBezTo>
                      <a:cubicBezTo>
                        <a:pt x="210997" y="4274"/>
                        <a:pt x="231257" y="3007"/>
                        <a:pt x="250251" y="475"/>
                      </a:cubicBezTo>
                      <a:cubicBezTo>
                        <a:pt x="269245" y="-791"/>
                        <a:pt x="289505" y="475"/>
                        <a:pt x="307232" y="4274"/>
                      </a:cubicBezTo>
                      <a:lnTo>
                        <a:pt x="307232" y="8072"/>
                      </a:lnTo>
                      <a:cubicBezTo>
                        <a:pt x="289505" y="11871"/>
                        <a:pt x="271777" y="15670"/>
                        <a:pt x="254050" y="20735"/>
                      </a:cubicBezTo>
                      <a:lnTo>
                        <a:pt x="228725" y="29598"/>
                      </a:lnTo>
                      <a:cubicBezTo>
                        <a:pt x="224926" y="30865"/>
                        <a:pt x="219861" y="32131"/>
                        <a:pt x="216062" y="33397"/>
                      </a:cubicBezTo>
                      <a:lnTo>
                        <a:pt x="203400" y="38462"/>
                      </a:lnTo>
                      <a:cubicBezTo>
                        <a:pt x="195803" y="42261"/>
                        <a:pt x="186939" y="46060"/>
                        <a:pt x="179341" y="49858"/>
                      </a:cubicBezTo>
                      <a:lnTo>
                        <a:pt x="156549" y="63787"/>
                      </a:lnTo>
                      <a:cubicBezTo>
                        <a:pt x="148951" y="67586"/>
                        <a:pt x="141354" y="73917"/>
                        <a:pt x="135023" y="78982"/>
                      </a:cubicBezTo>
                      <a:cubicBezTo>
                        <a:pt x="127425" y="84047"/>
                        <a:pt x="119828" y="89112"/>
                        <a:pt x="113497" y="95443"/>
                      </a:cubicBezTo>
                      <a:cubicBezTo>
                        <a:pt x="85639" y="118236"/>
                        <a:pt x="62847" y="147359"/>
                        <a:pt x="43853" y="177749"/>
                      </a:cubicBezTo>
                      <a:cubicBezTo>
                        <a:pt x="38788" y="185347"/>
                        <a:pt x="34989" y="192944"/>
                        <a:pt x="31191" y="201808"/>
                      </a:cubicBezTo>
                      <a:cubicBezTo>
                        <a:pt x="27392" y="209405"/>
                        <a:pt x="23593" y="218269"/>
                        <a:pt x="19794" y="225866"/>
                      </a:cubicBezTo>
                      <a:cubicBezTo>
                        <a:pt x="13463" y="242328"/>
                        <a:pt x="7132" y="260055"/>
                        <a:pt x="3333" y="276516"/>
                      </a:cubicBezTo>
                      <a:lnTo>
                        <a:pt x="2067" y="27398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60"/>
                <p:cNvSpPr/>
                <p:nvPr/>
              </p:nvSpPr>
              <p:spPr>
                <a:xfrm>
                  <a:off x="3629354" y="4152025"/>
                  <a:ext cx="191203" cy="230456"/>
                </a:xfrm>
                <a:custGeom>
                  <a:avLst/>
                  <a:gdLst>
                    <a:gd name="connsiteX0" fmla="*/ 191203 w 191203"/>
                    <a:gd name="connsiteY0" fmla="*/ 0 h 230456"/>
                    <a:gd name="connsiteX1" fmla="*/ 168411 w 191203"/>
                    <a:gd name="connsiteY1" fmla="*/ 74708 h 230456"/>
                    <a:gd name="connsiteX2" fmla="*/ 125358 w 191203"/>
                    <a:gd name="connsiteY2" fmla="*/ 139287 h 230456"/>
                    <a:gd name="connsiteX3" fmla="*/ 68377 w 191203"/>
                    <a:gd name="connsiteY3" fmla="*/ 192469 h 230456"/>
                    <a:gd name="connsiteX4" fmla="*/ 0 w 191203"/>
                    <a:gd name="connsiteY4" fmla="*/ 230457 h 230456"/>
                    <a:gd name="connsiteX5" fmla="*/ 24059 w 191203"/>
                    <a:gd name="connsiteY5" fmla="*/ 200067 h 230456"/>
                    <a:gd name="connsiteX6" fmla="*/ 48117 w 191203"/>
                    <a:gd name="connsiteY6" fmla="*/ 170943 h 230456"/>
                    <a:gd name="connsiteX7" fmla="*/ 96235 w 191203"/>
                    <a:gd name="connsiteY7" fmla="*/ 115228 h 230456"/>
                    <a:gd name="connsiteX8" fmla="*/ 143086 w 191203"/>
                    <a:gd name="connsiteY8" fmla="*/ 58247 h 230456"/>
                    <a:gd name="connsiteX9" fmla="*/ 191203 w 191203"/>
                    <a:gd name="connsiteY9" fmla="*/ 0 h 23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203" h="230456">
                      <a:moveTo>
                        <a:pt x="191203" y="0"/>
                      </a:moveTo>
                      <a:cubicBezTo>
                        <a:pt x="189937" y="26591"/>
                        <a:pt x="179807" y="51916"/>
                        <a:pt x="168411" y="74708"/>
                      </a:cubicBezTo>
                      <a:cubicBezTo>
                        <a:pt x="157014" y="97501"/>
                        <a:pt x="141819" y="120293"/>
                        <a:pt x="125358" y="139287"/>
                      </a:cubicBezTo>
                      <a:cubicBezTo>
                        <a:pt x="107631" y="159547"/>
                        <a:pt x="89903" y="177274"/>
                        <a:pt x="68377" y="192469"/>
                      </a:cubicBezTo>
                      <a:cubicBezTo>
                        <a:pt x="48117" y="207664"/>
                        <a:pt x="25325" y="221593"/>
                        <a:pt x="0" y="230457"/>
                      </a:cubicBezTo>
                      <a:cubicBezTo>
                        <a:pt x="7597" y="219060"/>
                        <a:pt x="15195" y="210197"/>
                        <a:pt x="24059" y="200067"/>
                      </a:cubicBezTo>
                      <a:cubicBezTo>
                        <a:pt x="31656" y="189937"/>
                        <a:pt x="40520" y="181073"/>
                        <a:pt x="48117" y="170943"/>
                      </a:cubicBezTo>
                      <a:lnTo>
                        <a:pt x="96235" y="115228"/>
                      </a:lnTo>
                      <a:lnTo>
                        <a:pt x="143086" y="58247"/>
                      </a:lnTo>
                      <a:lnTo>
                        <a:pt x="191203" y="0"/>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61"/>
                <p:cNvSpPr/>
                <p:nvPr/>
              </p:nvSpPr>
              <p:spPr>
                <a:xfrm>
                  <a:off x="6717726" y="2369152"/>
                  <a:ext cx="136754" cy="136754"/>
                </a:xfrm>
                <a:custGeom>
                  <a:avLst/>
                  <a:gdLst>
                    <a:gd name="connsiteX0" fmla="*/ 136754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4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4" y="68377"/>
                      </a:moveTo>
                      <a:cubicBezTo>
                        <a:pt x="136754" y="106141"/>
                        <a:pt x="106141" y="136754"/>
                        <a:pt x="68377" y="136754"/>
                      </a:cubicBezTo>
                      <a:cubicBezTo>
                        <a:pt x="30614" y="136754"/>
                        <a:pt x="0" y="106141"/>
                        <a:pt x="0" y="68377"/>
                      </a:cubicBezTo>
                      <a:cubicBezTo>
                        <a:pt x="0" y="30614"/>
                        <a:pt x="30614" y="0"/>
                        <a:pt x="68377" y="0"/>
                      </a:cubicBezTo>
                      <a:cubicBezTo>
                        <a:pt x="106141" y="0"/>
                        <a:pt x="136754" y="30614"/>
                        <a:pt x="136754" y="68377"/>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任意多边形: 形状 162"/>
                <p:cNvSpPr/>
                <p:nvPr/>
              </p:nvSpPr>
              <p:spPr>
                <a:xfrm>
                  <a:off x="6694934" y="2348893"/>
                  <a:ext cx="136754" cy="136754"/>
                </a:xfrm>
                <a:custGeom>
                  <a:avLst/>
                  <a:gdLst>
                    <a:gd name="connsiteX0" fmla="*/ 136755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5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5" y="68377"/>
                      </a:moveTo>
                      <a:cubicBezTo>
                        <a:pt x="136755" y="106141"/>
                        <a:pt x="106141" y="136754"/>
                        <a:pt x="68377" y="136754"/>
                      </a:cubicBezTo>
                      <a:cubicBezTo>
                        <a:pt x="30614" y="136754"/>
                        <a:pt x="0" y="106141"/>
                        <a:pt x="0" y="68377"/>
                      </a:cubicBezTo>
                      <a:cubicBezTo>
                        <a:pt x="0" y="30614"/>
                        <a:pt x="30614" y="0"/>
                        <a:pt x="68377" y="0"/>
                      </a:cubicBezTo>
                      <a:cubicBezTo>
                        <a:pt x="106141" y="0"/>
                        <a:pt x="136755" y="30614"/>
                        <a:pt x="136755" y="68377"/>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63"/>
                <p:cNvSpPr/>
                <p:nvPr/>
              </p:nvSpPr>
              <p:spPr>
                <a:xfrm>
                  <a:off x="5210894" y="2471718"/>
                  <a:ext cx="70909" cy="70909"/>
                </a:xfrm>
                <a:custGeom>
                  <a:avLst/>
                  <a:gdLst>
                    <a:gd name="connsiteX0" fmla="*/ 70910 w 70909"/>
                    <a:gd name="connsiteY0" fmla="*/ 35455 h 70909"/>
                    <a:gd name="connsiteX1" fmla="*/ 35455 w 70909"/>
                    <a:gd name="connsiteY1" fmla="*/ 70910 h 70909"/>
                    <a:gd name="connsiteX2" fmla="*/ 0 w 70909"/>
                    <a:gd name="connsiteY2" fmla="*/ 35455 h 70909"/>
                    <a:gd name="connsiteX3" fmla="*/ 35455 w 70909"/>
                    <a:gd name="connsiteY3" fmla="*/ 0 h 70909"/>
                    <a:gd name="connsiteX4" fmla="*/ 70910 w 70909"/>
                    <a:gd name="connsiteY4" fmla="*/ 35455 h 7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09" h="70909">
                      <a:moveTo>
                        <a:pt x="70910" y="35455"/>
                      </a:moveTo>
                      <a:cubicBezTo>
                        <a:pt x="70910" y="55036"/>
                        <a:pt x="55036" y="70910"/>
                        <a:pt x="35455" y="70910"/>
                      </a:cubicBezTo>
                      <a:cubicBezTo>
                        <a:pt x="15874" y="70910"/>
                        <a:pt x="0" y="55036"/>
                        <a:pt x="0" y="35455"/>
                      </a:cubicBezTo>
                      <a:cubicBezTo>
                        <a:pt x="0" y="15874"/>
                        <a:pt x="15874" y="0"/>
                        <a:pt x="35455" y="0"/>
                      </a:cubicBezTo>
                      <a:cubicBezTo>
                        <a:pt x="55036" y="0"/>
                        <a:pt x="70910" y="15874"/>
                        <a:pt x="70910" y="35455"/>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64"/>
                <p:cNvSpPr/>
                <p:nvPr/>
              </p:nvSpPr>
              <p:spPr>
                <a:xfrm>
                  <a:off x="4261210" y="2302042"/>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65"/>
                <p:cNvSpPr/>
                <p:nvPr/>
              </p:nvSpPr>
              <p:spPr>
                <a:xfrm>
                  <a:off x="8329656" y="4201409"/>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66"/>
                <p:cNvSpPr/>
                <p:nvPr/>
              </p:nvSpPr>
              <p:spPr>
                <a:xfrm>
                  <a:off x="8511996" y="3258056"/>
                  <a:ext cx="98767" cy="98767"/>
                </a:xfrm>
                <a:custGeom>
                  <a:avLst/>
                  <a:gdLst>
                    <a:gd name="connsiteX0" fmla="*/ 98767 w 98767"/>
                    <a:gd name="connsiteY0" fmla="*/ 49384 h 98767"/>
                    <a:gd name="connsiteX1" fmla="*/ 49384 w 98767"/>
                    <a:gd name="connsiteY1" fmla="*/ 98767 h 98767"/>
                    <a:gd name="connsiteX2" fmla="*/ 0 w 98767"/>
                    <a:gd name="connsiteY2" fmla="*/ 49384 h 98767"/>
                    <a:gd name="connsiteX3" fmla="*/ 49384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4" y="98767"/>
                      </a:cubicBezTo>
                      <a:cubicBezTo>
                        <a:pt x="22110" y="98767"/>
                        <a:pt x="0" y="76657"/>
                        <a:pt x="0" y="49384"/>
                      </a:cubicBezTo>
                      <a:cubicBezTo>
                        <a:pt x="0" y="22110"/>
                        <a:pt x="22110" y="0"/>
                        <a:pt x="49384" y="0"/>
                      </a:cubicBezTo>
                      <a:cubicBezTo>
                        <a:pt x="76657" y="0"/>
                        <a:pt x="98767" y="22110"/>
                        <a:pt x="98767" y="49384"/>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67"/>
                <p:cNvSpPr/>
                <p:nvPr/>
              </p:nvSpPr>
              <p:spPr>
                <a:xfrm>
                  <a:off x="8495534" y="3242861"/>
                  <a:ext cx="98767" cy="98767"/>
                </a:xfrm>
                <a:custGeom>
                  <a:avLst/>
                  <a:gdLst>
                    <a:gd name="connsiteX0" fmla="*/ 98767 w 98767"/>
                    <a:gd name="connsiteY0" fmla="*/ 49384 h 98767"/>
                    <a:gd name="connsiteX1" fmla="*/ 49383 w 98767"/>
                    <a:gd name="connsiteY1" fmla="*/ 98767 h 98767"/>
                    <a:gd name="connsiteX2" fmla="*/ 0 w 98767"/>
                    <a:gd name="connsiteY2" fmla="*/ 49384 h 98767"/>
                    <a:gd name="connsiteX3" fmla="*/ 49383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3" y="98767"/>
                      </a:cubicBezTo>
                      <a:cubicBezTo>
                        <a:pt x="22110" y="98767"/>
                        <a:pt x="0" y="76657"/>
                        <a:pt x="0" y="49384"/>
                      </a:cubicBezTo>
                      <a:cubicBezTo>
                        <a:pt x="0" y="22110"/>
                        <a:pt x="22110" y="0"/>
                        <a:pt x="49383" y="0"/>
                      </a:cubicBezTo>
                      <a:cubicBezTo>
                        <a:pt x="76657" y="0"/>
                        <a:pt x="98767" y="22110"/>
                        <a:pt x="98767" y="49384"/>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168"/>
                <p:cNvSpPr/>
                <p:nvPr/>
              </p:nvSpPr>
              <p:spPr>
                <a:xfrm>
                  <a:off x="3759777" y="319474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任意多边形: 形状 169"/>
                <p:cNvSpPr/>
                <p:nvPr/>
              </p:nvSpPr>
              <p:spPr>
                <a:xfrm>
                  <a:off x="3742049" y="3182082"/>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任意多边形: 形状 170"/>
                <p:cNvSpPr/>
                <p:nvPr/>
              </p:nvSpPr>
              <p:spPr>
                <a:xfrm>
                  <a:off x="6009895" y="4214071"/>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171"/>
                <p:cNvSpPr/>
                <p:nvPr/>
              </p:nvSpPr>
              <p:spPr>
                <a:xfrm>
                  <a:off x="5998499" y="418621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172"/>
                <p:cNvSpPr/>
                <p:nvPr/>
              </p:nvSpPr>
              <p:spPr>
                <a:xfrm>
                  <a:off x="7939653" y="3883581"/>
                  <a:ext cx="340619" cy="343152"/>
                </a:xfrm>
                <a:custGeom>
                  <a:avLst/>
                  <a:gdLst>
                    <a:gd name="connsiteX0" fmla="*/ 264645 w 340619"/>
                    <a:gd name="connsiteY0" fmla="*/ 0 h 343152"/>
                    <a:gd name="connsiteX1" fmla="*/ 306431 w 340619"/>
                    <a:gd name="connsiteY1" fmla="*/ 119027 h 343152"/>
                    <a:gd name="connsiteX2" fmla="*/ 115228 w 340619"/>
                    <a:gd name="connsiteY2" fmla="*/ 310230 h 343152"/>
                    <a:gd name="connsiteX3" fmla="*/ 0 w 340619"/>
                    <a:gd name="connsiteY3" fmla="*/ 270976 h 343152"/>
                    <a:gd name="connsiteX4" fmla="*/ 149417 w 340619"/>
                    <a:gd name="connsiteY4" fmla="*/ 343152 h 343152"/>
                    <a:gd name="connsiteX5" fmla="*/ 340620 w 340619"/>
                    <a:gd name="connsiteY5" fmla="*/ 151949 h 343152"/>
                    <a:gd name="connsiteX6" fmla="*/ 264645 w 340619"/>
                    <a:gd name="connsiteY6" fmla="*/ 0 h 34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619" h="343152">
                      <a:moveTo>
                        <a:pt x="264645" y="0"/>
                      </a:moveTo>
                      <a:cubicBezTo>
                        <a:pt x="291236" y="32922"/>
                        <a:pt x="306431" y="73442"/>
                        <a:pt x="306431" y="119027"/>
                      </a:cubicBezTo>
                      <a:cubicBezTo>
                        <a:pt x="306431" y="224125"/>
                        <a:pt x="220327" y="310230"/>
                        <a:pt x="115228" y="310230"/>
                      </a:cubicBezTo>
                      <a:cubicBezTo>
                        <a:pt x="72176" y="310230"/>
                        <a:pt x="31656" y="295035"/>
                        <a:pt x="0" y="270976"/>
                      </a:cubicBezTo>
                      <a:cubicBezTo>
                        <a:pt x="35455" y="315295"/>
                        <a:pt x="88637" y="343152"/>
                        <a:pt x="149417" y="343152"/>
                      </a:cubicBezTo>
                      <a:cubicBezTo>
                        <a:pt x="254515" y="343152"/>
                        <a:pt x="340620" y="257048"/>
                        <a:pt x="340620" y="151949"/>
                      </a:cubicBezTo>
                      <a:cubicBezTo>
                        <a:pt x="339354" y="89903"/>
                        <a:pt x="310230" y="35455"/>
                        <a:pt x="264645" y="0"/>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任意多边形: 形状 173"/>
                <p:cNvSpPr/>
                <p:nvPr/>
              </p:nvSpPr>
              <p:spPr>
                <a:xfrm>
                  <a:off x="3973772" y="2612272"/>
                  <a:ext cx="487504" cy="436854"/>
                </a:xfrm>
                <a:custGeom>
                  <a:avLst/>
                  <a:gdLst>
                    <a:gd name="connsiteX0" fmla="*/ 30390 w 487504"/>
                    <a:gd name="connsiteY0" fmla="*/ 303899 h 436854"/>
                    <a:gd name="connsiteX1" fmla="*/ 292503 w 487504"/>
                    <a:gd name="connsiteY1" fmla="*/ 41786 h 436854"/>
                    <a:gd name="connsiteX2" fmla="*/ 487504 w 487504"/>
                    <a:gd name="connsiteY2" fmla="*/ 129157 h 436854"/>
                    <a:gd name="connsiteX3" fmla="*/ 262113 w 487504"/>
                    <a:gd name="connsiteY3" fmla="*/ 0 h 436854"/>
                    <a:gd name="connsiteX4" fmla="*/ 0 w 487504"/>
                    <a:gd name="connsiteY4" fmla="*/ 262113 h 436854"/>
                    <a:gd name="connsiteX5" fmla="*/ 67111 w 487504"/>
                    <a:gd name="connsiteY5" fmla="*/ 436855 h 436854"/>
                    <a:gd name="connsiteX6" fmla="*/ 30390 w 487504"/>
                    <a:gd name="connsiteY6" fmla="*/ 303899 h 43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04" h="436854">
                      <a:moveTo>
                        <a:pt x="30390" y="303899"/>
                      </a:moveTo>
                      <a:cubicBezTo>
                        <a:pt x="30390" y="159547"/>
                        <a:pt x="148151" y="41786"/>
                        <a:pt x="292503" y="41786"/>
                      </a:cubicBezTo>
                      <a:cubicBezTo>
                        <a:pt x="369744" y="41786"/>
                        <a:pt x="439387" y="75975"/>
                        <a:pt x="487504" y="129157"/>
                      </a:cubicBezTo>
                      <a:cubicBezTo>
                        <a:pt x="441920" y="51916"/>
                        <a:pt x="358347" y="0"/>
                        <a:pt x="262113" y="0"/>
                      </a:cubicBezTo>
                      <a:cubicBezTo>
                        <a:pt x="117761" y="0"/>
                        <a:pt x="0" y="117761"/>
                        <a:pt x="0" y="262113"/>
                      </a:cubicBezTo>
                      <a:cubicBezTo>
                        <a:pt x="0" y="329224"/>
                        <a:pt x="25325" y="390003"/>
                        <a:pt x="67111" y="436855"/>
                      </a:cubicBezTo>
                      <a:cubicBezTo>
                        <a:pt x="43052" y="398867"/>
                        <a:pt x="30390" y="353282"/>
                        <a:pt x="30390" y="303899"/>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8" name="文本框 27"/>
              <p:cNvSpPr txBox="1"/>
              <p:nvPr/>
            </p:nvSpPr>
            <p:spPr>
              <a:xfrm>
                <a:off x="6671" y="4355"/>
                <a:ext cx="6057" cy="223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zh-CN" sz="2400" spc="200">
                    <a:solidFill>
                      <a:schemeClr val="tx1"/>
                    </a:solidFill>
                    <a:uFillTx/>
                    <a:latin typeface="汉仪粗黑简" panose="02010600000101010101" charset="-122"/>
                    <a:ea typeface="汉仪粗黑简" panose="02010600000101010101" charset="-122"/>
                  </a:rPr>
                  <a:t>正方：遇到违法犯罪行为时，制止第一位</a:t>
                </a:r>
                <a:r>
                  <a:rPr lang="zh-CN" altLang="en-US" sz="2400" spc="200">
                    <a:solidFill>
                      <a:schemeClr val="tx1"/>
                    </a:solidFill>
                    <a:uFillTx/>
                    <a:latin typeface="汉仪粗黑简" panose="02010600000101010101" charset="-122"/>
                    <a:ea typeface="汉仪粗黑简" panose="02010600000101010101" charset="-122"/>
                  </a:rPr>
                  <a:t>。不管三七二十一我先往前冲。</a:t>
                </a:r>
                <a:endParaRPr lang="zh-CN" altLang="en-US" sz="2400" spc="200">
                  <a:solidFill>
                    <a:schemeClr val="tx1"/>
                  </a:solidFill>
                  <a:uFillTx/>
                  <a:latin typeface="汉仪粗黑简" panose="02010600000101010101" charset="-122"/>
                  <a:ea typeface="汉仪粗黑简" panose="02010600000101010101" charset="-122"/>
                </a:endParaRPr>
              </a:p>
            </p:txBody>
          </p:sp>
        </p:grpSp>
      </p:grpSp>
      <p:grpSp>
        <p:nvGrpSpPr>
          <p:cNvPr id="29" name="组合 28" descr="7b0a202020202274657874626f78223a20227b5c2263617465676f72795f69645c223a31303430392c5c2269645c223a32303334323131377d220a7d0a"/>
          <p:cNvGrpSpPr/>
          <p:nvPr/>
        </p:nvGrpSpPr>
        <p:grpSpPr>
          <a:xfrm flipH="1">
            <a:off x="6158865" y="1995805"/>
            <a:ext cx="5424170" cy="2507615"/>
            <a:chOff x="5642" y="3625"/>
            <a:chExt cx="8117" cy="3749"/>
          </a:xfrm>
        </p:grpSpPr>
        <p:grpSp>
          <p:nvGrpSpPr>
            <p:cNvPr id="30" name="组合 29"/>
            <p:cNvGrpSpPr/>
            <p:nvPr/>
          </p:nvGrpSpPr>
          <p:grpSpPr>
            <a:xfrm>
              <a:off x="5642" y="3625"/>
              <a:ext cx="7917" cy="3549"/>
              <a:chOff x="5642" y="3625"/>
              <a:chExt cx="7917" cy="3549"/>
            </a:xfrm>
          </p:grpSpPr>
          <p:grpSp>
            <p:nvGrpSpPr>
              <p:cNvPr id="31" name="图形 153"/>
              <p:cNvGrpSpPr/>
              <p:nvPr/>
            </p:nvGrpSpPr>
            <p:grpSpPr>
              <a:xfrm>
                <a:off x="5642" y="3625"/>
                <a:ext cx="7917" cy="3549"/>
                <a:chOff x="3582503" y="2302042"/>
                <a:chExt cx="5026994" cy="2253916"/>
              </a:xfrm>
            </p:grpSpPr>
            <p:sp>
              <p:nvSpPr>
                <p:cNvPr id="32" name="任意多边形: 形状 155"/>
                <p:cNvSpPr/>
                <p:nvPr/>
              </p:nvSpPr>
              <p:spPr>
                <a:xfrm>
                  <a:off x="3582503" y="2378016"/>
                  <a:ext cx="4916830" cy="2180473"/>
                </a:xfrm>
                <a:custGeom>
                  <a:avLst/>
                  <a:gdLst>
                    <a:gd name="connsiteX0" fmla="*/ 4856051 w 4916830"/>
                    <a:gd name="connsiteY0" fmla="*/ 1137088 h 2180473"/>
                    <a:gd name="connsiteX1" fmla="*/ 4800336 w 4916830"/>
                    <a:gd name="connsiteY1" fmla="*/ 905365 h 2180473"/>
                    <a:gd name="connsiteX2" fmla="*/ 4916831 w 4916830"/>
                    <a:gd name="connsiteY2" fmla="*/ 581206 h 2180473"/>
                    <a:gd name="connsiteX3" fmla="*/ 4407800 w 4916830"/>
                    <a:gd name="connsiteY3" fmla="*/ 72176 h 2180473"/>
                    <a:gd name="connsiteX4" fmla="*/ 4193805 w 4916830"/>
                    <a:gd name="connsiteY4" fmla="*/ 119027 h 2180473"/>
                    <a:gd name="connsiteX5" fmla="*/ 3864581 w 4916830"/>
                    <a:gd name="connsiteY5" fmla="*/ 0 h 2180473"/>
                    <a:gd name="connsiteX6" fmla="*/ 3412531 w 4916830"/>
                    <a:gd name="connsiteY6" fmla="*/ 274775 h 2180473"/>
                    <a:gd name="connsiteX7" fmla="*/ 3098502 w 4916830"/>
                    <a:gd name="connsiteY7" fmla="*/ 165878 h 2180473"/>
                    <a:gd name="connsiteX8" fmla="*/ 2755350 w 4916830"/>
                    <a:gd name="connsiteY8" fmla="*/ 298834 h 2180473"/>
                    <a:gd name="connsiteX9" fmla="*/ 2290638 w 4916830"/>
                    <a:gd name="connsiteY9" fmla="*/ 0 h 2180473"/>
                    <a:gd name="connsiteX10" fmla="*/ 1834789 w 4916830"/>
                    <a:gd name="connsiteY10" fmla="*/ 281106 h 2180473"/>
                    <a:gd name="connsiteX11" fmla="*/ 1606865 w 4916830"/>
                    <a:gd name="connsiteY11" fmla="*/ 212729 h 2180473"/>
                    <a:gd name="connsiteX12" fmla="*/ 1539754 w 4916830"/>
                    <a:gd name="connsiteY12" fmla="*/ 217794 h 2180473"/>
                    <a:gd name="connsiteX13" fmla="*/ 1191537 w 4916830"/>
                    <a:gd name="connsiteY13" fmla="*/ 27857 h 2180473"/>
                    <a:gd name="connsiteX14" fmla="*/ 852183 w 4916830"/>
                    <a:gd name="connsiteY14" fmla="*/ 203865 h 2180473"/>
                    <a:gd name="connsiteX15" fmla="*/ 597668 w 4916830"/>
                    <a:gd name="connsiteY15" fmla="*/ 116495 h 2180473"/>
                    <a:gd name="connsiteX16" fmla="*/ 182339 w 4916830"/>
                    <a:gd name="connsiteY16" fmla="*/ 531823 h 2180473"/>
                    <a:gd name="connsiteX17" fmla="*/ 286171 w 4916830"/>
                    <a:gd name="connsiteY17" fmla="*/ 806598 h 2180473"/>
                    <a:gd name="connsiteX18" fmla="*/ 182339 w 4916830"/>
                    <a:gd name="connsiteY18" fmla="*/ 1121893 h 2180473"/>
                    <a:gd name="connsiteX19" fmla="*/ 259580 w 4916830"/>
                    <a:gd name="connsiteY19" fmla="*/ 1397934 h 2180473"/>
                    <a:gd name="connsiteX20" fmla="*/ 243119 w 4916830"/>
                    <a:gd name="connsiteY20" fmla="*/ 1529624 h 2180473"/>
                    <a:gd name="connsiteX21" fmla="*/ 303899 w 4916830"/>
                    <a:gd name="connsiteY21" fmla="*/ 1777808 h 2180473"/>
                    <a:gd name="connsiteX22" fmla="*/ 0 w 4916830"/>
                    <a:gd name="connsiteY22" fmla="*/ 2180474 h 2180473"/>
                    <a:gd name="connsiteX23" fmla="*/ 616662 w 4916830"/>
                    <a:gd name="connsiteY23" fmla="*/ 2038654 h 2180473"/>
                    <a:gd name="connsiteX24" fmla="*/ 777475 w 4916830"/>
                    <a:gd name="connsiteY24" fmla="*/ 2063979 h 2180473"/>
                    <a:gd name="connsiteX25" fmla="*/ 1157348 w 4916830"/>
                    <a:gd name="connsiteY25" fmla="*/ 1904432 h 2180473"/>
                    <a:gd name="connsiteX26" fmla="*/ 1577742 w 4916830"/>
                    <a:gd name="connsiteY26" fmla="*/ 2110830 h 2180473"/>
                    <a:gd name="connsiteX27" fmla="*/ 2056382 w 4916830"/>
                    <a:gd name="connsiteY27" fmla="*/ 1813263 h 2180473"/>
                    <a:gd name="connsiteX28" fmla="*/ 2333690 w 4916830"/>
                    <a:gd name="connsiteY28" fmla="*/ 2050051 h 2180473"/>
                    <a:gd name="connsiteX29" fmla="*/ 2545153 w 4916830"/>
                    <a:gd name="connsiteY29" fmla="*/ 1953816 h 2180473"/>
                    <a:gd name="connsiteX30" fmla="*/ 2983274 w 4916830"/>
                    <a:gd name="connsiteY30" fmla="*/ 2109564 h 2180473"/>
                    <a:gd name="connsiteX31" fmla="*/ 3458116 w 4916830"/>
                    <a:gd name="connsiteY31" fmla="*/ 1922160 h 2180473"/>
                    <a:gd name="connsiteX32" fmla="*/ 3864581 w 4916830"/>
                    <a:gd name="connsiteY32" fmla="*/ 2109564 h 2180473"/>
                    <a:gd name="connsiteX33" fmla="*/ 4302702 w 4916830"/>
                    <a:gd name="connsiteY33" fmla="*/ 1880374 h 2180473"/>
                    <a:gd name="connsiteX34" fmla="*/ 4531892 w 4916830"/>
                    <a:gd name="connsiteY34" fmla="*/ 1974076 h 2180473"/>
                    <a:gd name="connsiteX35" fmla="*/ 4858584 w 4916830"/>
                    <a:gd name="connsiteY35" fmla="*/ 1647385 h 2180473"/>
                    <a:gd name="connsiteX36" fmla="*/ 4768680 w 4916830"/>
                    <a:gd name="connsiteY36" fmla="*/ 1423259 h 2180473"/>
                    <a:gd name="connsiteX37" fmla="*/ 4856051 w 4916830"/>
                    <a:gd name="connsiteY37" fmla="*/ 1137088 h 21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16830" h="2180473">
                      <a:moveTo>
                        <a:pt x="4856051" y="1137088"/>
                      </a:moveTo>
                      <a:cubicBezTo>
                        <a:pt x="4856051" y="1053516"/>
                        <a:pt x="4835791" y="975009"/>
                        <a:pt x="4800336" y="905365"/>
                      </a:cubicBezTo>
                      <a:cubicBezTo>
                        <a:pt x="4872512" y="816728"/>
                        <a:pt x="4916831" y="704032"/>
                        <a:pt x="4916831" y="581206"/>
                      </a:cubicBezTo>
                      <a:cubicBezTo>
                        <a:pt x="4916831" y="300100"/>
                        <a:pt x="4688907" y="72176"/>
                        <a:pt x="4407800" y="72176"/>
                      </a:cubicBezTo>
                      <a:cubicBezTo>
                        <a:pt x="4330559" y="72176"/>
                        <a:pt x="4258383" y="88637"/>
                        <a:pt x="4193805" y="119027"/>
                      </a:cubicBezTo>
                      <a:cubicBezTo>
                        <a:pt x="4102635" y="45585"/>
                        <a:pt x="3988673" y="0"/>
                        <a:pt x="3864581" y="0"/>
                      </a:cubicBezTo>
                      <a:cubicBezTo>
                        <a:pt x="3668313" y="0"/>
                        <a:pt x="3497370" y="111430"/>
                        <a:pt x="3412531" y="274775"/>
                      </a:cubicBezTo>
                      <a:cubicBezTo>
                        <a:pt x="3326427" y="206398"/>
                        <a:pt x="3216263" y="165878"/>
                        <a:pt x="3098502" y="165878"/>
                      </a:cubicBezTo>
                      <a:cubicBezTo>
                        <a:pt x="2966813" y="165878"/>
                        <a:pt x="2846520" y="216528"/>
                        <a:pt x="2755350" y="298834"/>
                      </a:cubicBezTo>
                      <a:cubicBezTo>
                        <a:pt x="2674310" y="122826"/>
                        <a:pt x="2497036" y="0"/>
                        <a:pt x="2290638" y="0"/>
                      </a:cubicBezTo>
                      <a:cubicBezTo>
                        <a:pt x="2091837" y="0"/>
                        <a:pt x="1919628" y="113962"/>
                        <a:pt x="1834789" y="281106"/>
                      </a:cubicBezTo>
                      <a:cubicBezTo>
                        <a:pt x="1768945" y="238054"/>
                        <a:pt x="1691704" y="212729"/>
                        <a:pt x="1606865" y="212729"/>
                      </a:cubicBezTo>
                      <a:cubicBezTo>
                        <a:pt x="1584073" y="212729"/>
                        <a:pt x="1562547" y="213995"/>
                        <a:pt x="1539754" y="217794"/>
                      </a:cubicBezTo>
                      <a:cubicBezTo>
                        <a:pt x="1466312" y="103832"/>
                        <a:pt x="1337155" y="27857"/>
                        <a:pt x="1191537" y="27857"/>
                      </a:cubicBezTo>
                      <a:cubicBezTo>
                        <a:pt x="1050984" y="27857"/>
                        <a:pt x="928158" y="97501"/>
                        <a:pt x="852183" y="203865"/>
                      </a:cubicBezTo>
                      <a:cubicBezTo>
                        <a:pt x="781273" y="149417"/>
                        <a:pt x="693902" y="116495"/>
                        <a:pt x="597668" y="116495"/>
                      </a:cubicBezTo>
                      <a:cubicBezTo>
                        <a:pt x="368477" y="116495"/>
                        <a:pt x="182339" y="302633"/>
                        <a:pt x="182339" y="531823"/>
                      </a:cubicBezTo>
                      <a:cubicBezTo>
                        <a:pt x="182339" y="636921"/>
                        <a:pt x="221593" y="733156"/>
                        <a:pt x="286171" y="806598"/>
                      </a:cubicBezTo>
                      <a:cubicBezTo>
                        <a:pt x="221593" y="895235"/>
                        <a:pt x="182339" y="1004132"/>
                        <a:pt x="182339" y="1121893"/>
                      </a:cubicBezTo>
                      <a:cubicBezTo>
                        <a:pt x="182339" y="1223193"/>
                        <a:pt x="210197" y="1318161"/>
                        <a:pt x="259580" y="1397934"/>
                      </a:cubicBezTo>
                      <a:cubicBezTo>
                        <a:pt x="248184" y="1439721"/>
                        <a:pt x="243119" y="1484039"/>
                        <a:pt x="243119" y="1529624"/>
                      </a:cubicBezTo>
                      <a:cubicBezTo>
                        <a:pt x="243119" y="1619527"/>
                        <a:pt x="265912" y="1703100"/>
                        <a:pt x="303899" y="1777808"/>
                      </a:cubicBezTo>
                      <a:cubicBezTo>
                        <a:pt x="278574" y="1894303"/>
                        <a:pt x="119027" y="2100700"/>
                        <a:pt x="0" y="2180474"/>
                      </a:cubicBezTo>
                      <a:cubicBezTo>
                        <a:pt x="0" y="2180474"/>
                        <a:pt x="355815" y="2127292"/>
                        <a:pt x="616662" y="2038654"/>
                      </a:cubicBezTo>
                      <a:cubicBezTo>
                        <a:pt x="667311" y="2055116"/>
                        <a:pt x="721760" y="2063979"/>
                        <a:pt x="777475" y="2063979"/>
                      </a:cubicBezTo>
                      <a:cubicBezTo>
                        <a:pt x="926892" y="2063979"/>
                        <a:pt x="1061114" y="2003200"/>
                        <a:pt x="1157348" y="1904432"/>
                      </a:cubicBezTo>
                      <a:cubicBezTo>
                        <a:pt x="1254849" y="2029791"/>
                        <a:pt x="1406799" y="2110830"/>
                        <a:pt x="1577742" y="2110830"/>
                      </a:cubicBezTo>
                      <a:cubicBezTo>
                        <a:pt x="1787938" y="2110830"/>
                        <a:pt x="1969012" y="1989271"/>
                        <a:pt x="2056382" y="1813263"/>
                      </a:cubicBezTo>
                      <a:cubicBezTo>
                        <a:pt x="2077909" y="1947485"/>
                        <a:pt x="2193137" y="2050051"/>
                        <a:pt x="2333690" y="2050051"/>
                      </a:cubicBezTo>
                      <a:cubicBezTo>
                        <a:pt x="2418529" y="2050051"/>
                        <a:pt x="2493237" y="2013330"/>
                        <a:pt x="2545153" y="1953816"/>
                      </a:cubicBezTo>
                      <a:cubicBezTo>
                        <a:pt x="2664180" y="2051317"/>
                        <a:pt x="2817396" y="2109564"/>
                        <a:pt x="2983274" y="2109564"/>
                      </a:cubicBezTo>
                      <a:cubicBezTo>
                        <a:pt x="3166880" y="2109564"/>
                        <a:pt x="3334024" y="2038654"/>
                        <a:pt x="3458116" y="1922160"/>
                      </a:cubicBezTo>
                      <a:cubicBezTo>
                        <a:pt x="3555617" y="2037388"/>
                        <a:pt x="3701235" y="2109564"/>
                        <a:pt x="3864581" y="2109564"/>
                      </a:cubicBezTo>
                      <a:cubicBezTo>
                        <a:pt x="4045654" y="2109564"/>
                        <a:pt x="4206467" y="2018394"/>
                        <a:pt x="4302702" y="1880374"/>
                      </a:cubicBezTo>
                      <a:cubicBezTo>
                        <a:pt x="4362215" y="1938621"/>
                        <a:pt x="4441989" y="1974076"/>
                        <a:pt x="4531892" y="1974076"/>
                      </a:cubicBezTo>
                      <a:cubicBezTo>
                        <a:pt x="4712966" y="1974076"/>
                        <a:pt x="4858584" y="1827192"/>
                        <a:pt x="4858584" y="1647385"/>
                      </a:cubicBezTo>
                      <a:cubicBezTo>
                        <a:pt x="4858584" y="1560014"/>
                        <a:pt x="4824395" y="1481507"/>
                        <a:pt x="4768680" y="1423259"/>
                      </a:cubicBezTo>
                      <a:cubicBezTo>
                        <a:pt x="4823129" y="1340953"/>
                        <a:pt x="4856051" y="1243453"/>
                        <a:pt x="4856051" y="113708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任意多边形: 形状 156"/>
                <p:cNvSpPr/>
                <p:nvPr/>
              </p:nvSpPr>
              <p:spPr>
                <a:xfrm>
                  <a:off x="3706595" y="2428666"/>
                  <a:ext cx="4666113" cy="2070310"/>
                </a:xfrm>
                <a:custGeom>
                  <a:avLst/>
                  <a:gdLst>
                    <a:gd name="connsiteX0" fmla="*/ 4609133 w 4666113"/>
                    <a:gd name="connsiteY0" fmla="*/ 1080107 h 2070310"/>
                    <a:gd name="connsiteX1" fmla="*/ 4555951 w 4666113"/>
                    <a:gd name="connsiteY1" fmla="*/ 859780 h 2070310"/>
                    <a:gd name="connsiteX2" fmla="*/ 4666114 w 4666113"/>
                    <a:gd name="connsiteY2" fmla="*/ 552083 h 2070310"/>
                    <a:gd name="connsiteX3" fmla="*/ 4182409 w 4666113"/>
                    <a:gd name="connsiteY3" fmla="*/ 68377 h 2070310"/>
                    <a:gd name="connsiteX4" fmla="*/ 3978543 w 4666113"/>
                    <a:gd name="connsiteY4" fmla="*/ 112696 h 2070310"/>
                    <a:gd name="connsiteX5" fmla="*/ 3668313 w 4666113"/>
                    <a:gd name="connsiteY5" fmla="*/ 0 h 2070310"/>
                    <a:gd name="connsiteX6" fmla="*/ 3239056 w 4666113"/>
                    <a:gd name="connsiteY6" fmla="*/ 260846 h 2070310"/>
                    <a:gd name="connsiteX7" fmla="*/ 2941488 w 4666113"/>
                    <a:gd name="connsiteY7" fmla="*/ 158281 h 2070310"/>
                    <a:gd name="connsiteX8" fmla="*/ 2616063 w 4666113"/>
                    <a:gd name="connsiteY8" fmla="*/ 283639 h 2070310"/>
                    <a:gd name="connsiteX9" fmla="*/ 2175410 w 4666113"/>
                    <a:gd name="connsiteY9" fmla="*/ 0 h 2070310"/>
                    <a:gd name="connsiteX10" fmla="*/ 1743620 w 4666113"/>
                    <a:gd name="connsiteY10" fmla="*/ 265911 h 2070310"/>
                    <a:gd name="connsiteX11" fmla="*/ 1528358 w 4666113"/>
                    <a:gd name="connsiteY11" fmla="*/ 201333 h 2070310"/>
                    <a:gd name="connsiteX12" fmla="*/ 1465046 w 4666113"/>
                    <a:gd name="connsiteY12" fmla="*/ 206398 h 2070310"/>
                    <a:gd name="connsiteX13" fmla="*/ 1134556 w 4666113"/>
                    <a:gd name="connsiteY13" fmla="*/ 26591 h 2070310"/>
                    <a:gd name="connsiteX14" fmla="*/ 812930 w 4666113"/>
                    <a:gd name="connsiteY14" fmla="*/ 193735 h 2070310"/>
                    <a:gd name="connsiteX15" fmla="*/ 571077 w 4666113"/>
                    <a:gd name="connsiteY15" fmla="*/ 110163 h 2070310"/>
                    <a:gd name="connsiteX16" fmla="*/ 177274 w 4666113"/>
                    <a:gd name="connsiteY16" fmla="*/ 503965 h 2070310"/>
                    <a:gd name="connsiteX17" fmla="*/ 276042 w 4666113"/>
                    <a:gd name="connsiteY17" fmla="*/ 763546 h 2070310"/>
                    <a:gd name="connsiteX18" fmla="*/ 177274 w 4666113"/>
                    <a:gd name="connsiteY18" fmla="*/ 1063646 h 2070310"/>
                    <a:gd name="connsiteX19" fmla="*/ 250717 w 4666113"/>
                    <a:gd name="connsiteY19" fmla="*/ 1325758 h 2070310"/>
                    <a:gd name="connsiteX20" fmla="*/ 235522 w 4666113"/>
                    <a:gd name="connsiteY20" fmla="*/ 1451117 h 2070310"/>
                    <a:gd name="connsiteX21" fmla="*/ 293769 w 4666113"/>
                    <a:gd name="connsiteY21" fmla="*/ 1686638 h 2070310"/>
                    <a:gd name="connsiteX22" fmla="*/ 0 w 4666113"/>
                    <a:gd name="connsiteY22" fmla="*/ 2070311 h 2070310"/>
                    <a:gd name="connsiteX23" fmla="*/ 588804 w 4666113"/>
                    <a:gd name="connsiteY23" fmla="*/ 1933556 h 2070310"/>
                    <a:gd name="connsiteX24" fmla="*/ 742020 w 4666113"/>
                    <a:gd name="connsiteY24" fmla="*/ 1957615 h 2070310"/>
                    <a:gd name="connsiteX25" fmla="*/ 1102900 w 4666113"/>
                    <a:gd name="connsiteY25" fmla="*/ 1805665 h 2070310"/>
                    <a:gd name="connsiteX26" fmla="*/ 1501767 w 4666113"/>
                    <a:gd name="connsiteY26" fmla="*/ 2000667 h 2070310"/>
                    <a:gd name="connsiteX27" fmla="*/ 1955083 w 4666113"/>
                    <a:gd name="connsiteY27" fmla="*/ 1718294 h 2070310"/>
                    <a:gd name="connsiteX28" fmla="*/ 2218462 w 4666113"/>
                    <a:gd name="connsiteY28" fmla="*/ 1943686 h 2070310"/>
                    <a:gd name="connsiteX29" fmla="*/ 2418529 w 4666113"/>
                    <a:gd name="connsiteY29" fmla="*/ 1852516 h 2070310"/>
                    <a:gd name="connsiteX30" fmla="*/ 2833857 w 4666113"/>
                    <a:gd name="connsiteY30" fmla="*/ 2000667 h 2070310"/>
                    <a:gd name="connsiteX31" fmla="*/ 3283374 w 4666113"/>
                    <a:gd name="connsiteY31" fmla="*/ 1822126 h 2070310"/>
                    <a:gd name="connsiteX32" fmla="*/ 3668313 w 4666113"/>
                    <a:gd name="connsiteY32" fmla="*/ 2000667 h 2070310"/>
                    <a:gd name="connsiteX33" fmla="*/ 4083641 w 4666113"/>
                    <a:gd name="connsiteY33" fmla="*/ 1782873 h 2070310"/>
                    <a:gd name="connsiteX34" fmla="*/ 4301436 w 4666113"/>
                    <a:gd name="connsiteY34" fmla="*/ 1871510 h 2070310"/>
                    <a:gd name="connsiteX35" fmla="*/ 4611666 w 4666113"/>
                    <a:gd name="connsiteY35" fmla="*/ 1561280 h 2070310"/>
                    <a:gd name="connsiteX36" fmla="*/ 4526827 w 4666113"/>
                    <a:gd name="connsiteY36" fmla="*/ 1348551 h 2070310"/>
                    <a:gd name="connsiteX37" fmla="*/ 4609133 w 4666113"/>
                    <a:gd name="connsiteY37" fmla="*/ 1080107 h 207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66113" h="2070310">
                      <a:moveTo>
                        <a:pt x="4609133" y="1080107"/>
                      </a:moveTo>
                      <a:cubicBezTo>
                        <a:pt x="4609133" y="1000334"/>
                        <a:pt x="4590139" y="925625"/>
                        <a:pt x="4555951" y="859780"/>
                      </a:cubicBezTo>
                      <a:cubicBezTo>
                        <a:pt x="4624328" y="776208"/>
                        <a:pt x="4666114" y="669844"/>
                        <a:pt x="4666114" y="552083"/>
                      </a:cubicBezTo>
                      <a:cubicBezTo>
                        <a:pt x="4666114" y="284905"/>
                        <a:pt x="4449587" y="68377"/>
                        <a:pt x="4182409" y="68377"/>
                      </a:cubicBezTo>
                      <a:cubicBezTo>
                        <a:pt x="4110232" y="68377"/>
                        <a:pt x="4040589" y="84838"/>
                        <a:pt x="3978543" y="112696"/>
                      </a:cubicBezTo>
                      <a:cubicBezTo>
                        <a:pt x="3894971" y="41786"/>
                        <a:pt x="3786074" y="0"/>
                        <a:pt x="3668313" y="0"/>
                      </a:cubicBezTo>
                      <a:cubicBezTo>
                        <a:pt x="3482175" y="0"/>
                        <a:pt x="3320095" y="106365"/>
                        <a:pt x="3239056" y="260846"/>
                      </a:cubicBezTo>
                      <a:cubicBezTo>
                        <a:pt x="3156750" y="196268"/>
                        <a:pt x="3052918" y="158281"/>
                        <a:pt x="2941488" y="158281"/>
                      </a:cubicBezTo>
                      <a:cubicBezTo>
                        <a:pt x="2816130" y="158281"/>
                        <a:pt x="2702168" y="206398"/>
                        <a:pt x="2616063" y="283639"/>
                      </a:cubicBezTo>
                      <a:cubicBezTo>
                        <a:pt x="2540088" y="116495"/>
                        <a:pt x="2371678" y="0"/>
                        <a:pt x="2175410" y="0"/>
                      </a:cubicBezTo>
                      <a:cubicBezTo>
                        <a:pt x="1986739" y="0"/>
                        <a:pt x="1823393" y="108897"/>
                        <a:pt x="1743620" y="265911"/>
                      </a:cubicBezTo>
                      <a:cubicBezTo>
                        <a:pt x="1681574" y="225392"/>
                        <a:pt x="1608132" y="201333"/>
                        <a:pt x="1528358" y="201333"/>
                      </a:cubicBezTo>
                      <a:cubicBezTo>
                        <a:pt x="1506832" y="201333"/>
                        <a:pt x="1485306" y="202599"/>
                        <a:pt x="1465046" y="206398"/>
                      </a:cubicBezTo>
                      <a:cubicBezTo>
                        <a:pt x="1395402" y="97501"/>
                        <a:pt x="1272577" y="26591"/>
                        <a:pt x="1134556" y="26591"/>
                      </a:cubicBezTo>
                      <a:cubicBezTo>
                        <a:pt x="1001600" y="26591"/>
                        <a:pt x="883839" y="92436"/>
                        <a:pt x="812930" y="193735"/>
                      </a:cubicBezTo>
                      <a:cubicBezTo>
                        <a:pt x="745818" y="141819"/>
                        <a:pt x="662246" y="110163"/>
                        <a:pt x="571077" y="110163"/>
                      </a:cubicBezTo>
                      <a:cubicBezTo>
                        <a:pt x="353282" y="110163"/>
                        <a:pt x="177274" y="286171"/>
                        <a:pt x="177274" y="503965"/>
                      </a:cubicBezTo>
                      <a:cubicBezTo>
                        <a:pt x="177274" y="603999"/>
                        <a:pt x="213995" y="695169"/>
                        <a:pt x="276042" y="763546"/>
                      </a:cubicBezTo>
                      <a:cubicBezTo>
                        <a:pt x="213995" y="847118"/>
                        <a:pt x="177274" y="950950"/>
                        <a:pt x="177274" y="1063646"/>
                      </a:cubicBezTo>
                      <a:cubicBezTo>
                        <a:pt x="177274" y="1159880"/>
                        <a:pt x="203866" y="1249784"/>
                        <a:pt x="250717" y="1325758"/>
                      </a:cubicBezTo>
                      <a:cubicBezTo>
                        <a:pt x="240587" y="1366278"/>
                        <a:pt x="235522" y="1408064"/>
                        <a:pt x="235522" y="1451117"/>
                      </a:cubicBezTo>
                      <a:cubicBezTo>
                        <a:pt x="235522" y="1535955"/>
                        <a:pt x="257048" y="1615729"/>
                        <a:pt x="293769" y="1686638"/>
                      </a:cubicBezTo>
                      <a:cubicBezTo>
                        <a:pt x="267178" y="1796802"/>
                        <a:pt x="112696" y="1995602"/>
                        <a:pt x="0" y="2070311"/>
                      </a:cubicBezTo>
                      <a:cubicBezTo>
                        <a:pt x="0" y="2070311"/>
                        <a:pt x="340620" y="2018394"/>
                        <a:pt x="588804" y="1933556"/>
                      </a:cubicBezTo>
                      <a:cubicBezTo>
                        <a:pt x="636921" y="1948751"/>
                        <a:pt x="688837" y="1957615"/>
                        <a:pt x="742020" y="1957615"/>
                      </a:cubicBezTo>
                      <a:cubicBezTo>
                        <a:pt x="883839" y="1957615"/>
                        <a:pt x="1011730" y="1899367"/>
                        <a:pt x="1102900" y="1805665"/>
                      </a:cubicBezTo>
                      <a:cubicBezTo>
                        <a:pt x="1195336" y="1924692"/>
                        <a:pt x="1339688" y="2000667"/>
                        <a:pt x="1501767" y="2000667"/>
                      </a:cubicBezTo>
                      <a:cubicBezTo>
                        <a:pt x="1700568" y="2000667"/>
                        <a:pt x="1872777" y="1885439"/>
                        <a:pt x="1955083" y="1718294"/>
                      </a:cubicBezTo>
                      <a:cubicBezTo>
                        <a:pt x="1975343" y="1846185"/>
                        <a:pt x="2085506" y="1943686"/>
                        <a:pt x="2218462" y="1943686"/>
                      </a:cubicBezTo>
                      <a:cubicBezTo>
                        <a:pt x="2298235" y="1943686"/>
                        <a:pt x="2370411" y="1908231"/>
                        <a:pt x="2418529" y="1852516"/>
                      </a:cubicBezTo>
                      <a:cubicBezTo>
                        <a:pt x="2531225" y="1944952"/>
                        <a:pt x="2676843" y="2000667"/>
                        <a:pt x="2833857" y="2000667"/>
                      </a:cubicBezTo>
                      <a:cubicBezTo>
                        <a:pt x="3008599" y="2000667"/>
                        <a:pt x="3165613" y="1932290"/>
                        <a:pt x="3283374" y="1822126"/>
                      </a:cubicBezTo>
                      <a:cubicBezTo>
                        <a:pt x="3375810" y="1931024"/>
                        <a:pt x="3513831" y="2000667"/>
                        <a:pt x="3668313" y="2000667"/>
                      </a:cubicBezTo>
                      <a:cubicBezTo>
                        <a:pt x="3840522" y="2000667"/>
                        <a:pt x="3992472" y="1914562"/>
                        <a:pt x="4083641" y="1782873"/>
                      </a:cubicBezTo>
                      <a:cubicBezTo>
                        <a:pt x="4139356" y="1837322"/>
                        <a:pt x="4216597" y="1871510"/>
                        <a:pt x="4301436" y="1871510"/>
                      </a:cubicBezTo>
                      <a:cubicBezTo>
                        <a:pt x="4472379" y="1871510"/>
                        <a:pt x="4611666" y="1732223"/>
                        <a:pt x="4611666" y="1561280"/>
                      </a:cubicBezTo>
                      <a:cubicBezTo>
                        <a:pt x="4611666" y="1478974"/>
                        <a:pt x="4578743" y="1404266"/>
                        <a:pt x="4526827" y="1348551"/>
                      </a:cubicBezTo>
                      <a:cubicBezTo>
                        <a:pt x="4578743" y="1272576"/>
                        <a:pt x="4609133" y="1180140"/>
                        <a:pt x="4609133" y="1080107"/>
                      </a:cubicBezTo>
                      <a:close/>
                    </a:path>
                  </a:pathLst>
                </a:custGeom>
                <a:solidFill>
                  <a:srgbClr val="FFFFFF"/>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任意多边形: 形状 157"/>
                <p:cNvSpPr/>
                <p:nvPr/>
              </p:nvSpPr>
              <p:spPr>
                <a:xfrm>
                  <a:off x="8279006" y="2429037"/>
                  <a:ext cx="257048" cy="279469"/>
                </a:xfrm>
                <a:custGeom>
                  <a:avLst/>
                  <a:gdLst>
                    <a:gd name="connsiteX0" fmla="*/ 1266 w 257048"/>
                    <a:gd name="connsiteY0" fmla="*/ 4694 h 279469"/>
                    <a:gd name="connsiteX1" fmla="*/ 108897 w 257048"/>
                    <a:gd name="connsiteY1" fmla="*/ 14824 h 279469"/>
                    <a:gd name="connsiteX2" fmla="*/ 197534 w 257048"/>
                    <a:gd name="connsiteY2" fmla="*/ 78136 h 279469"/>
                    <a:gd name="connsiteX3" fmla="*/ 213995 w 257048"/>
                    <a:gd name="connsiteY3" fmla="*/ 99663 h 279469"/>
                    <a:gd name="connsiteX4" fmla="*/ 227924 w 257048"/>
                    <a:gd name="connsiteY4" fmla="*/ 122455 h 279469"/>
                    <a:gd name="connsiteX5" fmla="*/ 239320 w 257048"/>
                    <a:gd name="connsiteY5" fmla="*/ 146514 h 279469"/>
                    <a:gd name="connsiteX6" fmla="*/ 248184 w 257048"/>
                    <a:gd name="connsiteY6" fmla="*/ 171839 h 279469"/>
                    <a:gd name="connsiteX7" fmla="*/ 254515 w 257048"/>
                    <a:gd name="connsiteY7" fmla="*/ 198430 h 279469"/>
                    <a:gd name="connsiteX8" fmla="*/ 257048 w 257048"/>
                    <a:gd name="connsiteY8" fmla="*/ 225021 h 279469"/>
                    <a:gd name="connsiteX9" fmla="*/ 250717 w 257048"/>
                    <a:gd name="connsiteY9" fmla="*/ 278203 h 279469"/>
                    <a:gd name="connsiteX10" fmla="*/ 245652 w 257048"/>
                    <a:gd name="connsiteY10" fmla="*/ 279469 h 279469"/>
                    <a:gd name="connsiteX11" fmla="*/ 230457 w 257048"/>
                    <a:gd name="connsiteY11" fmla="*/ 233885 h 279469"/>
                    <a:gd name="connsiteX12" fmla="*/ 221593 w 257048"/>
                    <a:gd name="connsiteY12" fmla="*/ 211092 h 279469"/>
                    <a:gd name="connsiteX13" fmla="*/ 216528 w 257048"/>
                    <a:gd name="connsiteY13" fmla="*/ 199696 h 279469"/>
                    <a:gd name="connsiteX14" fmla="*/ 211463 w 257048"/>
                    <a:gd name="connsiteY14" fmla="*/ 189566 h 279469"/>
                    <a:gd name="connsiteX15" fmla="*/ 200067 w 257048"/>
                    <a:gd name="connsiteY15" fmla="*/ 168040 h 279469"/>
                    <a:gd name="connsiteX16" fmla="*/ 187405 w 257048"/>
                    <a:gd name="connsiteY16" fmla="*/ 147780 h 279469"/>
                    <a:gd name="connsiteX17" fmla="*/ 173476 w 257048"/>
                    <a:gd name="connsiteY17" fmla="*/ 128786 h 279469"/>
                    <a:gd name="connsiteX18" fmla="*/ 158281 w 257048"/>
                    <a:gd name="connsiteY18" fmla="*/ 109793 h 279469"/>
                    <a:gd name="connsiteX19" fmla="*/ 86105 w 257048"/>
                    <a:gd name="connsiteY19" fmla="*/ 47747 h 279469"/>
                    <a:gd name="connsiteX20" fmla="*/ 0 w 257048"/>
                    <a:gd name="connsiteY20" fmla="*/ 7227 h 279469"/>
                    <a:gd name="connsiteX21" fmla="*/ 1266 w 257048"/>
                    <a:gd name="connsiteY21" fmla="*/ 4694 h 2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7048" h="279469">
                      <a:moveTo>
                        <a:pt x="1266" y="4694"/>
                      </a:moveTo>
                      <a:cubicBezTo>
                        <a:pt x="37987" y="-5436"/>
                        <a:pt x="74708" y="2162"/>
                        <a:pt x="108897" y="14824"/>
                      </a:cubicBezTo>
                      <a:cubicBezTo>
                        <a:pt x="141820" y="28753"/>
                        <a:pt x="173476" y="50279"/>
                        <a:pt x="197534" y="78136"/>
                      </a:cubicBezTo>
                      <a:cubicBezTo>
                        <a:pt x="203866" y="84468"/>
                        <a:pt x="208930" y="92065"/>
                        <a:pt x="213995" y="99663"/>
                      </a:cubicBezTo>
                      <a:cubicBezTo>
                        <a:pt x="219061" y="107260"/>
                        <a:pt x="224126" y="114857"/>
                        <a:pt x="227924" y="122455"/>
                      </a:cubicBezTo>
                      <a:cubicBezTo>
                        <a:pt x="231723" y="130052"/>
                        <a:pt x="236788" y="138916"/>
                        <a:pt x="239320" y="146514"/>
                      </a:cubicBezTo>
                      <a:cubicBezTo>
                        <a:pt x="241853" y="155377"/>
                        <a:pt x="245652" y="162975"/>
                        <a:pt x="248184" y="171839"/>
                      </a:cubicBezTo>
                      <a:cubicBezTo>
                        <a:pt x="250717" y="180702"/>
                        <a:pt x="253249" y="189566"/>
                        <a:pt x="254515" y="198430"/>
                      </a:cubicBezTo>
                      <a:cubicBezTo>
                        <a:pt x="255782" y="207293"/>
                        <a:pt x="257048" y="216157"/>
                        <a:pt x="257048" y="225021"/>
                      </a:cubicBezTo>
                      <a:cubicBezTo>
                        <a:pt x="257048" y="242748"/>
                        <a:pt x="255782" y="260476"/>
                        <a:pt x="250717" y="278203"/>
                      </a:cubicBezTo>
                      <a:lnTo>
                        <a:pt x="245652" y="279469"/>
                      </a:lnTo>
                      <a:cubicBezTo>
                        <a:pt x="240587" y="264274"/>
                        <a:pt x="236788" y="249079"/>
                        <a:pt x="230457" y="233885"/>
                      </a:cubicBezTo>
                      <a:lnTo>
                        <a:pt x="221593" y="211092"/>
                      </a:lnTo>
                      <a:cubicBezTo>
                        <a:pt x="220327" y="207293"/>
                        <a:pt x="219061" y="203495"/>
                        <a:pt x="216528" y="199696"/>
                      </a:cubicBezTo>
                      <a:lnTo>
                        <a:pt x="211463" y="189566"/>
                      </a:lnTo>
                      <a:lnTo>
                        <a:pt x="200067" y="168040"/>
                      </a:lnTo>
                      <a:lnTo>
                        <a:pt x="187405" y="147780"/>
                      </a:lnTo>
                      <a:cubicBezTo>
                        <a:pt x="183606" y="141449"/>
                        <a:pt x="178541" y="135117"/>
                        <a:pt x="173476" y="128786"/>
                      </a:cubicBezTo>
                      <a:cubicBezTo>
                        <a:pt x="168411" y="122455"/>
                        <a:pt x="164612" y="116124"/>
                        <a:pt x="158281" y="109793"/>
                      </a:cubicBezTo>
                      <a:cubicBezTo>
                        <a:pt x="138021" y="85734"/>
                        <a:pt x="112696" y="64208"/>
                        <a:pt x="86105" y="47747"/>
                      </a:cubicBezTo>
                      <a:cubicBezTo>
                        <a:pt x="59514" y="30019"/>
                        <a:pt x="30390" y="16090"/>
                        <a:pt x="0" y="7227"/>
                      </a:cubicBezTo>
                      <a:lnTo>
                        <a:pt x="1266" y="469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任意多边形: 形状 158"/>
                <p:cNvSpPr/>
                <p:nvPr/>
              </p:nvSpPr>
              <p:spPr>
                <a:xfrm>
                  <a:off x="7700333" y="4321702"/>
                  <a:ext cx="185362" cy="163870"/>
                </a:xfrm>
                <a:custGeom>
                  <a:avLst/>
                  <a:gdLst>
                    <a:gd name="connsiteX0" fmla="*/ 184872 w 185362"/>
                    <a:gd name="connsiteY0" fmla="*/ 1266 h 163870"/>
                    <a:gd name="connsiteX1" fmla="*/ 169677 w 185362"/>
                    <a:gd name="connsiteY1" fmla="*/ 67111 h 163870"/>
                    <a:gd name="connsiteX2" fmla="*/ 165878 w 185362"/>
                    <a:gd name="connsiteY2" fmla="*/ 74708 h 163870"/>
                    <a:gd name="connsiteX3" fmla="*/ 160813 w 185362"/>
                    <a:gd name="connsiteY3" fmla="*/ 82306 h 163870"/>
                    <a:gd name="connsiteX4" fmla="*/ 150683 w 185362"/>
                    <a:gd name="connsiteY4" fmla="*/ 96235 h 163870"/>
                    <a:gd name="connsiteX5" fmla="*/ 126625 w 185362"/>
                    <a:gd name="connsiteY5" fmla="*/ 120293 h 163870"/>
                    <a:gd name="connsiteX6" fmla="*/ 68377 w 185362"/>
                    <a:gd name="connsiteY6" fmla="*/ 153216 h 163870"/>
                    <a:gd name="connsiteX7" fmla="*/ 35455 w 185362"/>
                    <a:gd name="connsiteY7" fmla="*/ 162079 h 163870"/>
                    <a:gd name="connsiteX8" fmla="*/ 1266 w 185362"/>
                    <a:gd name="connsiteY8" fmla="*/ 163346 h 163870"/>
                    <a:gd name="connsiteX9" fmla="*/ 0 w 185362"/>
                    <a:gd name="connsiteY9" fmla="*/ 160813 h 163870"/>
                    <a:gd name="connsiteX10" fmla="*/ 29123 w 185362"/>
                    <a:gd name="connsiteY10" fmla="*/ 149417 h 163870"/>
                    <a:gd name="connsiteX11" fmla="*/ 56981 w 185362"/>
                    <a:gd name="connsiteY11" fmla="*/ 135488 h 163870"/>
                    <a:gd name="connsiteX12" fmla="*/ 108897 w 185362"/>
                    <a:gd name="connsiteY12" fmla="*/ 100033 h 163870"/>
                    <a:gd name="connsiteX13" fmla="*/ 151949 w 185362"/>
                    <a:gd name="connsiteY13" fmla="*/ 54449 h 163870"/>
                    <a:gd name="connsiteX14" fmla="*/ 181073 w 185362"/>
                    <a:gd name="connsiteY14" fmla="*/ 0 h 163870"/>
                    <a:gd name="connsiteX15" fmla="*/ 184872 w 185362"/>
                    <a:gd name="connsiteY15" fmla="*/ 1266 h 16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62" h="163870">
                      <a:moveTo>
                        <a:pt x="184872" y="1266"/>
                      </a:moveTo>
                      <a:cubicBezTo>
                        <a:pt x="187404" y="24059"/>
                        <a:pt x="179807" y="46851"/>
                        <a:pt x="169677" y="67111"/>
                      </a:cubicBezTo>
                      <a:lnTo>
                        <a:pt x="165878" y="74708"/>
                      </a:lnTo>
                      <a:lnTo>
                        <a:pt x="160813" y="82306"/>
                      </a:lnTo>
                      <a:cubicBezTo>
                        <a:pt x="157014" y="87371"/>
                        <a:pt x="154482" y="91170"/>
                        <a:pt x="150683" y="96235"/>
                      </a:cubicBezTo>
                      <a:cubicBezTo>
                        <a:pt x="143086" y="105098"/>
                        <a:pt x="135488" y="112696"/>
                        <a:pt x="126625" y="120293"/>
                      </a:cubicBezTo>
                      <a:cubicBezTo>
                        <a:pt x="108897" y="134222"/>
                        <a:pt x="89903" y="146884"/>
                        <a:pt x="68377" y="153216"/>
                      </a:cubicBezTo>
                      <a:cubicBezTo>
                        <a:pt x="58247" y="157014"/>
                        <a:pt x="46851" y="159547"/>
                        <a:pt x="35455" y="162079"/>
                      </a:cubicBezTo>
                      <a:cubicBezTo>
                        <a:pt x="24059" y="163346"/>
                        <a:pt x="12662" y="164612"/>
                        <a:pt x="1266" y="163346"/>
                      </a:cubicBezTo>
                      <a:lnTo>
                        <a:pt x="0" y="160813"/>
                      </a:lnTo>
                      <a:cubicBezTo>
                        <a:pt x="10130" y="157014"/>
                        <a:pt x="20260" y="153216"/>
                        <a:pt x="29123" y="149417"/>
                      </a:cubicBezTo>
                      <a:cubicBezTo>
                        <a:pt x="37987" y="144352"/>
                        <a:pt x="48117" y="140553"/>
                        <a:pt x="56981" y="135488"/>
                      </a:cubicBezTo>
                      <a:cubicBezTo>
                        <a:pt x="75975" y="125358"/>
                        <a:pt x="92436" y="113962"/>
                        <a:pt x="108897" y="100033"/>
                      </a:cubicBezTo>
                      <a:cubicBezTo>
                        <a:pt x="125358" y="86105"/>
                        <a:pt x="139287" y="70910"/>
                        <a:pt x="151949" y="54449"/>
                      </a:cubicBezTo>
                      <a:cubicBezTo>
                        <a:pt x="164612" y="37987"/>
                        <a:pt x="174742" y="18994"/>
                        <a:pt x="181073" y="0"/>
                      </a:cubicBezTo>
                      <a:lnTo>
                        <a:pt x="184872" y="1266"/>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159"/>
                <p:cNvSpPr/>
                <p:nvPr/>
              </p:nvSpPr>
              <p:spPr>
                <a:xfrm>
                  <a:off x="3639949" y="2424392"/>
                  <a:ext cx="307232" cy="276516"/>
                </a:xfrm>
                <a:custGeom>
                  <a:avLst/>
                  <a:gdLst>
                    <a:gd name="connsiteX0" fmla="*/ 2067 w 307232"/>
                    <a:gd name="connsiteY0" fmla="*/ 273984 h 276516"/>
                    <a:gd name="connsiteX1" fmla="*/ 19794 w 307232"/>
                    <a:gd name="connsiteY1" fmla="*/ 160022 h 276516"/>
                    <a:gd name="connsiteX2" fmla="*/ 89438 w 307232"/>
                    <a:gd name="connsiteY2" fmla="*/ 65053 h 276516"/>
                    <a:gd name="connsiteX3" fmla="*/ 113497 w 307232"/>
                    <a:gd name="connsiteY3" fmla="*/ 47326 h 276516"/>
                    <a:gd name="connsiteX4" fmla="*/ 138822 w 307232"/>
                    <a:gd name="connsiteY4" fmla="*/ 32131 h 276516"/>
                    <a:gd name="connsiteX5" fmla="*/ 165413 w 307232"/>
                    <a:gd name="connsiteY5" fmla="*/ 19469 h 276516"/>
                    <a:gd name="connsiteX6" fmla="*/ 193270 w 307232"/>
                    <a:gd name="connsiteY6" fmla="*/ 10605 h 276516"/>
                    <a:gd name="connsiteX7" fmla="*/ 250251 w 307232"/>
                    <a:gd name="connsiteY7" fmla="*/ 475 h 276516"/>
                    <a:gd name="connsiteX8" fmla="*/ 307232 w 307232"/>
                    <a:gd name="connsiteY8" fmla="*/ 4274 h 276516"/>
                    <a:gd name="connsiteX9" fmla="*/ 307232 w 307232"/>
                    <a:gd name="connsiteY9" fmla="*/ 8072 h 276516"/>
                    <a:gd name="connsiteX10" fmla="*/ 254050 w 307232"/>
                    <a:gd name="connsiteY10" fmla="*/ 20735 h 276516"/>
                    <a:gd name="connsiteX11" fmla="*/ 228725 w 307232"/>
                    <a:gd name="connsiteY11" fmla="*/ 29598 h 276516"/>
                    <a:gd name="connsiteX12" fmla="*/ 216062 w 307232"/>
                    <a:gd name="connsiteY12" fmla="*/ 33397 h 276516"/>
                    <a:gd name="connsiteX13" fmla="*/ 203400 w 307232"/>
                    <a:gd name="connsiteY13" fmla="*/ 38462 h 276516"/>
                    <a:gd name="connsiteX14" fmla="*/ 179341 w 307232"/>
                    <a:gd name="connsiteY14" fmla="*/ 49858 h 276516"/>
                    <a:gd name="connsiteX15" fmla="*/ 156549 w 307232"/>
                    <a:gd name="connsiteY15" fmla="*/ 63787 h 276516"/>
                    <a:gd name="connsiteX16" fmla="*/ 135023 w 307232"/>
                    <a:gd name="connsiteY16" fmla="*/ 78982 h 276516"/>
                    <a:gd name="connsiteX17" fmla="*/ 113497 w 307232"/>
                    <a:gd name="connsiteY17" fmla="*/ 95443 h 276516"/>
                    <a:gd name="connsiteX18" fmla="*/ 43853 w 307232"/>
                    <a:gd name="connsiteY18" fmla="*/ 177749 h 276516"/>
                    <a:gd name="connsiteX19" fmla="*/ 31191 w 307232"/>
                    <a:gd name="connsiteY19" fmla="*/ 201808 h 276516"/>
                    <a:gd name="connsiteX20" fmla="*/ 19794 w 307232"/>
                    <a:gd name="connsiteY20" fmla="*/ 225866 h 276516"/>
                    <a:gd name="connsiteX21" fmla="*/ 3333 w 307232"/>
                    <a:gd name="connsiteY21" fmla="*/ 276516 h 276516"/>
                    <a:gd name="connsiteX22" fmla="*/ 2067 w 307232"/>
                    <a:gd name="connsiteY22" fmla="*/ 273984 h 27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232" h="276516">
                      <a:moveTo>
                        <a:pt x="2067" y="273984"/>
                      </a:moveTo>
                      <a:cubicBezTo>
                        <a:pt x="-4264" y="234730"/>
                        <a:pt x="4599" y="195477"/>
                        <a:pt x="19794" y="160022"/>
                      </a:cubicBezTo>
                      <a:cubicBezTo>
                        <a:pt x="34989" y="123301"/>
                        <a:pt x="59048" y="90378"/>
                        <a:pt x="89438" y="65053"/>
                      </a:cubicBezTo>
                      <a:cubicBezTo>
                        <a:pt x="97035" y="58722"/>
                        <a:pt x="104633" y="52391"/>
                        <a:pt x="113497" y="47326"/>
                      </a:cubicBezTo>
                      <a:cubicBezTo>
                        <a:pt x="122360" y="42261"/>
                        <a:pt x="129958" y="35930"/>
                        <a:pt x="138822" y="32131"/>
                      </a:cubicBezTo>
                      <a:lnTo>
                        <a:pt x="165413" y="19469"/>
                      </a:lnTo>
                      <a:cubicBezTo>
                        <a:pt x="174276" y="15670"/>
                        <a:pt x="184406" y="13137"/>
                        <a:pt x="193270" y="10605"/>
                      </a:cubicBezTo>
                      <a:cubicBezTo>
                        <a:pt x="210997" y="4274"/>
                        <a:pt x="231257" y="3007"/>
                        <a:pt x="250251" y="475"/>
                      </a:cubicBezTo>
                      <a:cubicBezTo>
                        <a:pt x="269245" y="-791"/>
                        <a:pt x="289505" y="475"/>
                        <a:pt x="307232" y="4274"/>
                      </a:cubicBezTo>
                      <a:lnTo>
                        <a:pt x="307232" y="8072"/>
                      </a:lnTo>
                      <a:cubicBezTo>
                        <a:pt x="289505" y="11871"/>
                        <a:pt x="271777" y="15670"/>
                        <a:pt x="254050" y="20735"/>
                      </a:cubicBezTo>
                      <a:lnTo>
                        <a:pt x="228725" y="29598"/>
                      </a:lnTo>
                      <a:cubicBezTo>
                        <a:pt x="224926" y="30865"/>
                        <a:pt x="219861" y="32131"/>
                        <a:pt x="216062" y="33397"/>
                      </a:cubicBezTo>
                      <a:lnTo>
                        <a:pt x="203400" y="38462"/>
                      </a:lnTo>
                      <a:cubicBezTo>
                        <a:pt x="195803" y="42261"/>
                        <a:pt x="186939" y="46060"/>
                        <a:pt x="179341" y="49858"/>
                      </a:cubicBezTo>
                      <a:lnTo>
                        <a:pt x="156549" y="63787"/>
                      </a:lnTo>
                      <a:cubicBezTo>
                        <a:pt x="148951" y="67586"/>
                        <a:pt x="141354" y="73917"/>
                        <a:pt x="135023" y="78982"/>
                      </a:cubicBezTo>
                      <a:cubicBezTo>
                        <a:pt x="127425" y="84047"/>
                        <a:pt x="119828" y="89112"/>
                        <a:pt x="113497" y="95443"/>
                      </a:cubicBezTo>
                      <a:cubicBezTo>
                        <a:pt x="85639" y="118236"/>
                        <a:pt x="62847" y="147359"/>
                        <a:pt x="43853" y="177749"/>
                      </a:cubicBezTo>
                      <a:cubicBezTo>
                        <a:pt x="38788" y="185347"/>
                        <a:pt x="34989" y="192944"/>
                        <a:pt x="31191" y="201808"/>
                      </a:cubicBezTo>
                      <a:cubicBezTo>
                        <a:pt x="27392" y="209405"/>
                        <a:pt x="23593" y="218269"/>
                        <a:pt x="19794" y="225866"/>
                      </a:cubicBezTo>
                      <a:cubicBezTo>
                        <a:pt x="13463" y="242328"/>
                        <a:pt x="7132" y="260055"/>
                        <a:pt x="3333" y="276516"/>
                      </a:cubicBezTo>
                      <a:lnTo>
                        <a:pt x="2067" y="27398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任意多边形: 形状 160"/>
                <p:cNvSpPr/>
                <p:nvPr/>
              </p:nvSpPr>
              <p:spPr>
                <a:xfrm>
                  <a:off x="3629354" y="4152025"/>
                  <a:ext cx="191203" cy="230456"/>
                </a:xfrm>
                <a:custGeom>
                  <a:avLst/>
                  <a:gdLst>
                    <a:gd name="connsiteX0" fmla="*/ 191203 w 191203"/>
                    <a:gd name="connsiteY0" fmla="*/ 0 h 230456"/>
                    <a:gd name="connsiteX1" fmla="*/ 168411 w 191203"/>
                    <a:gd name="connsiteY1" fmla="*/ 74708 h 230456"/>
                    <a:gd name="connsiteX2" fmla="*/ 125358 w 191203"/>
                    <a:gd name="connsiteY2" fmla="*/ 139287 h 230456"/>
                    <a:gd name="connsiteX3" fmla="*/ 68377 w 191203"/>
                    <a:gd name="connsiteY3" fmla="*/ 192469 h 230456"/>
                    <a:gd name="connsiteX4" fmla="*/ 0 w 191203"/>
                    <a:gd name="connsiteY4" fmla="*/ 230457 h 230456"/>
                    <a:gd name="connsiteX5" fmla="*/ 24059 w 191203"/>
                    <a:gd name="connsiteY5" fmla="*/ 200067 h 230456"/>
                    <a:gd name="connsiteX6" fmla="*/ 48117 w 191203"/>
                    <a:gd name="connsiteY6" fmla="*/ 170943 h 230456"/>
                    <a:gd name="connsiteX7" fmla="*/ 96235 w 191203"/>
                    <a:gd name="connsiteY7" fmla="*/ 115228 h 230456"/>
                    <a:gd name="connsiteX8" fmla="*/ 143086 w 191203"/>
                    <a:gd name="connsiteY8" fmla="*/ 58247 h 230456"/>
                    <a:gd name="connsiteX9" fmla="*/ 191203 w 191203"/>
                    <a:gd name="connsiteY9" fmla="*/ 0 h 23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203" h="230456">
                      <a:moveTo>
                        <a:pt x="191203" y="0"/>
                      </a:moveTo>
                      <a:cubicBezTo>
                        <a:pt x="189937" y="26591"/>
                        <a:pt x="179807" y="51916"/>
                        <a:pt x="168411" y="74708"/>
                      </a:cubicBezTo>
                      <a:cubicBezTo>
                        <a:pt x="157014" y="97501"/>
                        <a:pt x="141819" y="120293"/>
                        <a:pt x="125358" y="139287"/>
                      </a:cubicBezTo>
                      <a:cubicBezTo>
                        <a:pt x="107631" y="159547"/>
                        <a:pt x="89903" y="177274"/>
                        <a:pt x="68377" y="192469"/>
                      </a:cubicBezTo>
                      <a:cubicBezTo>
                        <a:pt x="48117" y="207664"/>
                        <a:pt x="25325" y="221593"/>
                        <a:pt x="0" y="230457"/>
                      </a:cubicBezTo>
                      <a:cubicBezTo>
                        <a:pt x="7597" y="219060"/>
                        <a:pt x="15195" y="210197"/>
                        <a:pt x="24059" y="200067"/>
                      </a:cubicBezTo>
                      <a:cubicBezTo>
                        <a:pt x="31656" y="189937"/>
                        <a:pt x="40520" y="181073"/>
                        <a:pt x="48117" y="170943"/>
                      </a:cubicBezTo>
                      <a:lnTo>
                        <a:pt x="96235" y="115228"/>
                      </a:lnTo>
                      <a:lnTo>
                        <a:pt x="143086" y="58247"/>
                      </a:lnTo>
                      <a:lnTo>
                        <a:pt x="191203" y="0"/>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形状 161"/>
                <p:cNvSpPr/>
                <p:nvPr/>
              </p:nvSpPr>
              <p:spPr>
                <a:xfrm>
                  <a:off x="6717726" y="2369152"/>
                  <a:ext cx="136754" cy="136754"/>
                </a:xfrm>
                <a:custGeom>
                  <a:avLst/>
                  <a:gdLst>
                    <a:gd name="connsiteX0" fmla="*/ 136754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4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4" y="68377"/>
                      </a:moveTo>
                      <a:cubicBezTo>
                        <a:pt x="136754" y="106141"/>
                        <a:pt x="106141" y="136754"/>
                        <a:pt x="68377" y="136754"/>
                      </a:cubicBezTo>
                      <a:cubicBezTo>
                        <a:pt x="30614" y="136754"/>
                        <a:pt x="0" y="106141"/>
                        <a:pt x="0" y="68377"/>
                      </a:cubicBezTo>
                      <a:cubicBezTo>
                        <a:pt x="0" y="30614"/>
                        <a:pt x="30614" y="0"/>
                        <a:pt x="68377" y="0"/>
                      </a:cubicBezTo>
                      <a:cubicBezTo>
                        <a:pt x="106141" y="0"/>
                        <a:pt x="136754" y="30614"/>
                        <a:pt x="136754" y="68377"/>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任意多边形: 形状 162"/>
                <p:cNvSpPr/>
                <p:nvPr/>
              </p:nvSpPr>
              <p:spPr>
                <a:xfrm>
                  <a:off x="6694934" y="2348893"/>
                  <a:ext cx="136754" cy="136754"/>
                </a:xfrm>
                <a:custGeom>
                  <a:avLst/>
                  <a:gdLst>
                    <a:gd name="connsiteX0" fmla="*/ 136755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5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5" y="68377"/>
                      </a:moveTo>
                      <a:cubicBezTo>
                        <a:pt x="136755" y="106141"/>
                        <a:pt x="106141" y="136754"/>
                        <a:pt x="68377" y="136754"/>
                      </a:cubicBezTo>
                      <a:cubicBezTo>
                        <a:pt x="30614" y="136754"/>
                        <a:pt x="0" y="106141"/>
                        <a:pt x="0" y="68377"/>
                      </a:cubicBezTo>
                      <a:cubicBezTo>
                        <a:pt x="0" y="30614"/>
                        <a:pt x="30614" y="0"/>
                        <a:pt x="68377" y="0"/>
                      </a:cubicBezTo>
                      <a:cubicBezTo>
                        <a:pt x="106141" y="0"/>
                        <a:pt x="136755" y="30614"/>
                        <a:pt x="136755" y="68377"/>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任意多边形: 形状 163"/>
                <p:cNvSpPr/>
                <p:nvPr/>
              </p:nvSpPr>
              <p:spPr>
                <a:xfrm>
                  <a:off x="5210894" y="2471718"/>
                  <a:ext cx="70909" cy="70909"/>
                </a:xfrm>
                <a:custGeom>
                  <a:avLst/>
                  <a:gdLst>
                    <a:gd name="connsiteX0" fmla="*/ 70910 w 70909"/>
                    <a:gd name="connsiteY0" fmla="*/ 35455 h 70909"/>
                    <a:gd name="connsiteX1" fmla="*/ 35455 w 70909"/>
                    <a:gd name="connsiteY1" fmla="*/ 70910 h 70909"/>
                    <a:gd name="connsiteX2" fmla="*/ 0 w 70909"/>
                    <a:gd name="connsiteY2" fmla="*/ 35455 h 70909"/>
                    <a:gd name="connsiteX3" fmla="*/ 35455 w 70909"/>
                    <a:gd name="connsiteY3" fmla="*/ 0 h 70909"/>
                    <a:gd name="connsiteX4" fmla="*/ 70910 w 70909"/>
                    <a:gd name="connsiteY4" fmla="*/ 35455 h 7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09" h="70909">
                      <a:moveTo>
                        <a:pt x="70910" y="35455"/>
                      </a:moveTo>
                      <a:cubicBezTo>
                        <a:pt x="70910" y="55036"/>
                        <a:pt x="55036" y="70910"/>
                        <a:pt x="35455" y="70910"/>
                      </a:cubicBezTo>
                      <a:cubicBezTo>
                        <a:pt x="15874" y="70910"/>
                        <a:pt x="0" y="55036"/>
                        <a:pt x="0" y="35455"/>
                      </a:cubicBezTo>
                      <a:cubicBezTo>
                        <a:pt x="0" y="15874"/>
                        <a:pt x="15874" y="0"/>
                        <a:pt x="35455" y="0"/>
                      </a:cubicBezTo>
                      <a:cubicBezTo>
                        <a:pt x="55036" y="0"/>
                        <a:pt x="70910" y="15874"/>
                        <a:pt x="70910" y="35455"/>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任意多边形: 形状 164"/>
                <p:cNvSpPr/>
                <p:nvPr/>
              </p:nvSpPr>
              <p:spPr>
                <a:xfrm>
                  <a:off x="4261210" y="2302042"/>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任意多边形: 形状 165"/>
                <p:cNvSpPr/>
                <p:nvPr/>
              </p:nvSpPr>
              <p:spPr>
                <a:xfrm>
                  <a:off x="8329656" y="4201409"/>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任意多边形: 形状 166"/>
                <p:cNvSpPr/>
                <p:nvPr/>
              </p:nvSpPr>
              <p:spPr>
                <a:xfrm>
                  <a:off x="8511996" y="3258056"/>
                  <a:ext cx="98767" cy="98767"/>
                </a:xfrm>
                <a:custGeom>
                  <a:avLst/>
                  <a:gdLst>
                    <a:gd name="connsiteX0" fmla="*/ 98767 w 98767"/>
                    <a:gd name="connsiteY0" fmla="*/ 49384 h 98767"/>
                    <a:gd name="connsiteX1" fmla="*/ 49384 w 98767"/>
                    <a:gd name="connsiteY1" fmla="*/ 98767 h 98767"/>
                    <a:gd name="connsiteX2" fmla="*/ 0 w 98767"/>
                    <a:gd name="connsiteY2" fmla="*/ 49384 h 98767"/>
                    <a:gd name="connsiteX3" fmla="*/ 49384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4" y="98767"/>
                      </a:cubicBezTo>
                      <a:cubicBezTo>
                        <a:pt x="22110" y="98767"/>
                        <a:pt x="0" y="76657"/>
                        <a:pt x="0" y="49384"/>
                      </a:cubicBezTo>
                      <a:cubicBezTo>
                        <a:pt x="0" y="22110"/>
                        <a:pt x="22110" y="0"/>
                        <a:pt x="49384" y="0"/>
                      </a:cubicBezTo>
                      <a:cubicBezTo>
                        <a:pt x="76657" y="0"/>
                        <a:pt x="98767" y="22110"/>
                        <a:pt x="98767" y="49384"/>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任意多边形: 形状 167"/>
                <p:cNvSpPr/>
                <p:nvPr/>
              </p:nvSpPr>
              <p:spPr>
                <a:xfrm>
                  <a:off x="8495534" y="3242861"/>
                  <a:ext cx="98767" cy="98767"/>
                </a:xfrm>
                <a:custGeom>
                  <a:avLst/>
                  <a:gdLst>
                    <a:gd name="connsiteX0" fmla="*/ 98767 w 98767"/>
                    <a:gd name="connsiteY0" fmla="*/ 49384 h 98767"/>
                    <a:gd name="connsiteX1" fmla="*/ 49383 w 98767"/>
                    <a:gd name="connsiteY1" fmla="*/ 98767 h 98767"/>
                    <a:gd name="connsiteX2" fmla="*/ 0 w 98767"/>
                    <a:gd name="connsiteY2" fmla="*/ 49384 h 98767"/>
                    <a:gd name="connsiteX3" fmla="*/ 49383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3" y="98767"/>
                      </a:cubicBezTo>
                      <a:cubicBezTo>
                        <a:pt x="22110" y="98767"/>
                        <a:pt x="0" y="76657"/>
                        <a:pt x="0" y="49384"/>
                      </a:cubicBezTo>
                      <a:cubicBezTo>
                        <a:pt x="0" y="22110"/>
                        <a:pt x="22110" y="0"/>
                        <a:pt x="49383" y="0"/>
                      </a:cubicBezTo>
                      <a:cubicBezTo>
                        <a:pt x="76657" y="0"/>
                        <a:pt x="98767" y="22110"/>
                        <a:pt x="98767" y="49384"/>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任意多边形: 形状 168"/>
                <p:cNvSpPr/>
                <p:nvPr/>
              </p:nvSpPr>
              <p:spPr>
                <a:xfrm>
                  <a:off x="3759777" y="319474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任意多边形: 形状 169"/>
                <p:cNvSpPr/>
                <p:nvPr/>
              </p:nvSpPr>
              <p:spPr>
                <a:xfrm>
                  <a:off x="3742049" y="3182082"/>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170"/>
                <p:cNvSpPr/>
                <p:nvPr/>
              </p:nvSpPr>
              <p:spPr>
                <a:xfrm>
                  <a:off x="6009895" y="4214071"/>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任意多边形: 形状 171"/>
                <p:cNvSpPr/>
                <p:nvPr/>
              </p:nvSpPr>
              <p:spPr>
                <a:xfrm>
                  <a:off x="5998499" y="418621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172"/>
                <p:cNvSpPr/>
                <p:nvPr/>
              </p:nvSpPr>
              <p:spPr>
                <a:xfrm>
                  <a:off x="7939653" y="3883581"/>
                  <a:ext cx="340619" cy="343152"/>
                </a:xfrm>
                <a:custGeom>
                  <a:avLst/>
                  <a:gdLst>
                    <a:gd name="connsiteX0" fmla="*/ 264645 w 340619"/>
                    <a:gd name="connsiteY0" fmla="*/ 0 h 343152"/>
                    <a:gd name="connsiteX1" fmla="*/ 306431 w 340619"/>
                    <a:gd name="connsiteY1" fmla="*/ 119027 h 343152"/>
                    <a:gd name="connsiteX2" fmla="*/ 115228 w 340619"/>
                    <a:gd name="connsiteY2" fmla="*/ 310230 h 343152"/>
                    <a:gd name="connsiteX3" fmla="*/ 0 w 340619"/>
                    <a:gd name="connsiteY3" fmla="*/ 270976 h 343152"/>
                    <a:gd name="connsiteX4" fmla="*/ 149417 w 340619"/>
                    <a:gd name="connsiteY4" fmla="*/ 343152 h 343152"/>
                    <a:gd name="connsiteX5" fmla="*/ 340620 w 340619"/>
                    <a:gd name="connsiteY5" fmla="*/ 151949 h 343152"/>
                    <a:gd name="connsiteX6" fmla="*/ 264645 w 340619"/>
                    <a:gd name="connsiteY6" fmla="*/ 0 h 34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619" h="343152">
                      <a:moveTo>
                        <a:pt x="264645" y="0"/>
                      </a:moveTo>
                      <a:cubicBezTo>
                        <a:pt x="291236" y="32922"/>
                        <a:pt x="306431" y="73442"/>
                        <a:pt x="306431" y="119027"/>
                      </a:cubicBezTo>
                      <a:cubicBezTo>
                        <a:pt x="306431" y="224125"/>
                        <a:pt x="220327" y="310230"/>
                        <a:pt x="115228" y="310230"/>
                      </a:cubicBezTo>
                      <a:cubicBezTo>
                        <a:pt x="72176" y="310230"/>
                        <a:pt x="31656" y="295035"/>
                        <a:pt x="0" y="270976"/>
                      </a:cubicBezTo>
                      <a:cubicBezTo>
                        <a:pt x="35455" y="315295"/>
                        <a:pt x="88637" y="343152"/>
                        <a:pt x="149417" y="343152"/>
                      </a:cubicBezTo>
                      <a:cubicBezTo>
                        <a:pt x="254515" y="343152"/>
                        <a:pt x="340620" y="257048"/>
                        <a:pt x="340620" y="151949"/>
                      </a:cubicBezTo>
                      <a:cubicBezTo>
                        <a:pt x="339354" y="89903"/>
                        <a:pt x="310230" y="35455"/>
                        <a:pt x="264645" y="0"/>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任意多边形: 形状 173"/>
                <p:cNvSpPr/>
                <p:nvPr/>
              </p:nvSpPr>
              <p:spPr>
                <a:xfrm>
                  <a:off x="3973772" y="2612272"/>
                  <a:ext cx="487504" cy="436854"/>
                </a:xfrm>
                <a:custGeom>
                  <a:avLst/>
                  <a:gdLst>
                    <a:gd name="connsiteX0" fmla="*/ 30390 w 487504"/>
                    <a:gd name="connsiteY0" fmla="*/ 303899 h 436854"/>
                    <a:gd name="connsiteX1" fmla="*/ 292503 w 487504"/>
                    <a:gd name="connsiteY1" fmla="*/ 41786 h 436854"/>
                    <a:gd name="connsiteX2" fmla="*/ 487504 w 487504"/>
                    <a:gd name="connsiteY2" fmla="*/ 129157 h 436854"/>
                    <a:gd name="connsiteX3" fmla="*/ 262113 w 487504"/>
                    <a:gd name="connsiteY3" fmla="*/ 0 h 436854"/>
                    <a:gd name="connsiteX4" fmla="*/ 0 w 487504"/>
                    <a:gd name="connsiteY4" fmla="*/ 262113 h 436854"/>
                    <a:gd name="connsiteX5" fmla="*/ 67111 w 487504"/>
                    <a:gd name="connsiteY5" fmla="*/ 436855 h 436854"/>
                    <a:gd name="connsiteX6" fmla="*/ 30390 w 487504"/>
                    <a:gd name="connsiteY6" fmla="*/ 303899 h 43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04" h="436854">
                      <a:moveTo>
                        <a:pt x="30390" y="303899"/>
                      </a:moveTo>
                      <a:cubicBezTo>
                        <a:pt x="30390" y="159547"/>
                        <a:pt x="148151" y="41786"/>
                        <a:pt x="292503" y="41786"/>
                      </a:cubicBezTo>
                      <a:cubicBezTo>
                        <a:pt x="369744" y="41786"/>
                        <a:pt x="439387" y="75975"/>
                        <a:pt x="487504" y="129157"/>
                      </a:cubicBezTo>
                      <a:cubicBezTo>
                        <a:pt x="441920" y="51916"/>
                        <a:pt x="358347" y="0"/>
                        <a:pt x="262113" y="0"/>
                      </a:cubicBezTo>
                      <a:cubicBezTo>
                        <a:pt x="117761" y="0"/>
                        <a:pt x="0" y="117761"/>
                        <a:pt x="0" y="262113"/>
                      </a:cubicBezTo>
                      <a:cubicBezTo>
                        <a:pt x="0" y="329224"/>
                        <a:pt x="25325" y="390003"/>
                        <a:pt x="67111" y="436855"/>
                      </a:cubicBezTo>
                      <a:cubicBezTo>
                        <a:pt x="43052" y="398867"/>
                        <a:pt x="30390" y="353282"/>
                        <a:pt x="30390" y="303899"/>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1" name="文本框 50"/>
              <p:cNvSpPr txBox="1"/>
              <p:nvPr/>
            </p:nvSpPr>
            <p:spPr>
              <a:xfrm>
                <a:off x="6646" y="4461"/>
                <a:ext cx="6057" cy="190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altLang="zh-CN" sz="1600" spc="200">
                    <a:solidFill>
                      <a:schemeClr val="tx1"/>
                    </a:solidFill>
                    <a:uFillTx/>
                    <a:latin typeface="汉仪粗黑简" panose="02010600000101010101" charset="-122"/>
                    <a:ea typeface="汉仪粗黑简" panose="02010600000101010101" charset="-122"/>
                  </a:rPr>
                  <a:t>   </a:t>
                </a:r>
                <a:r>
                  <a:rPr lang="zh-CN" altLang="en-US" sz="1600" spc="200">
                    <a:solidFill>
                      <a:schemeClr val="tx1"/>
                    </a:solidFill>
                    <a:uFillTx/>
                    <a:latin typeface="汉仪粗黑简" panose="02010600000101010101" charset="-122"/>
                    <a:ea typeface="汉仪粗黑简" panose="02010600000101010101" charset="-122"/>
                  </a:rPr>
                  <a:t>人生的重大决定，是由心规划的，像一道预先计算好的框架，等待着你的星座运行。如期待改变我们的命运，请首先改变心的轨迹。</a:t>
                </a:r>
                <a:endParaRPr lang="zh-CN" altLang="en-US" sz="1600" spc="200">
                  <a:solidFill>
                    <a:schemeClr val="tx1"/>
                  </a:solidFill>
                  <a:uFillTx/>
                  <a:latin typeface="汉仪粗黑简" panose="02010600000101010101" charset="-122"/>
                  <a:ea typeface="汉仪粗黑简" panose="02010600000101010101" charset="-122"/>
                </a:endParaRPr>
              </a:p>
            </p:txBody>
          </p:sp>
        </p:grpSp>
        <p:grpSp>
          <p:nvGrpSpPr>
            <p:cNvPr id="52" name="组合 51"/>
            <p:cNvGrpSpPr/>
            <p:nvPr/>
          </p:nvGrpSpPr>
          <p:grpSpPr>
            <a:xfrm>
              <a:off x="5842" y="3825"/>
              <a:ext cx="7917" cy="3549"/>
              <a:chOff x="5642" y="3625"/>
              <a:chExt cx="7917" cy="3549"/>
            </a:xfrm>
          </p:grpSpPr>
          <p:grpSp>
            <p:nvGrpSpPr>
              <p:cNvPr id="53" name="图形 153"/>
              <p:cNvGrpSpPr/>
              <p:nvPr/>
            </p:nvGrpSpPr>
            <p:grpSpPr>
              <a:xfrm>
                <a:off x="5642" y="3625"/>
                <a:ext cx="7917" cy="3549"/>
                <a:chOff x="3582503" y="2302042"/>
                <a:chExt cx="5026994" cy="2253916"/>
              </a:xfrm>
            </p:grpSpPr>
            <p:sp>
              <p:nvSpPr>
                <p:cNvPr id="54" name="任意多边形: 形状 155"/>
                <p:cNvSpPr/>
                <p:nvPr/>
              </p:nvSpPr>
              <p:spPr>
                <a:xfrm>
                  <a:off x="3582503" y="2378016"/>
                  <a:ext cx="4916830" cy="2180473"/>
                </a:xfrm>
                <a:custGeom>
                  <a:avLst/>
                  <a:gdLst>
                    <a:gd name="connsiteX0" fmla="*/ 4856051 w 4916830"/>
                    <a:gd name="connsiteY0" fmla="*/ 1137088 h 2180473"/>
                    <a:gd name="connsiteX1" fmla="*/ 4800336 w 4916830"/>
                    <a:gd name="connsiteY1" fmla="*/ 905365 h 2180473"/>
                    <a:gd name="connsiteX2" fmla="*/ 4916831 w 4916830"/>
                    <a:gd name="connsiteY2" fmla="*/ 581206 h 2180473"/>
                    <a:gd name="connsiteX3" fmla="*/ 4407800 w 4916830"/>
                    <a:gd name="connsiteY3" fmla="*/ 72176 h 2180473"/>
                    <a:gd name="connsiteX4" fmla="*/ 4193805 w 4916830"/>
                    <a:gd name="connsiteY4" fmla="*/ 119027 h 2180473"/>
                    <a:gd name="connsiteX5" fmla="*/ 3864581 w 4916830"/>
                    <a:gd name="connsiteY5" fmla="*/ 0 h 2180473"/>
                    <a:gd name="connsiteX6" fmla="*/ 3412531 w 4916830"/>
                    <a:gd name="connsiteY6" fmla="*/ 274775 h 2180473"/>
                    <a:gd name="connsiteX7" fmla="*/ 3098502 w 4916830"/>
                    <a:gd name="connsiteY7" fmla="*/ 165878 h 2180473"/>
                    <a:gd name="connsiteX8" fmla="*/ 2755350 w 4916830"/>
                    <a:gd name="connsiteY8" fmla="*/ 298834 h 2180473"/>
                    <a:gd name="connsiteX9" fmla="*/ 2290638 w 4916830"/>
                    <a:gd name="connsiteY9" fmla="*/ 0 h 2180473"/>
                    <a:gd name="connsiteX10" fmla="*/ 1834789 w 4916830"/>
                    <a:gd name="connsiteY10" fmla="*/ 281106 h 2180473"/>
                    <a:gd name="connsiteX11" fmla="*/ 1606865 w 4916830"/>
                    <a:gd name="connsiteY11" fmla="*/ 212729 h 2180473"/>
                    <a:gd name="connsiteX12" fmla="*/ 1539754 w 4916830"/>
                    <a:gd name="connsiteY12" fmla="*/ 217794 h 2180473"/>
                    <a:gd name="connsiteX13" fmla="*/ 1191537 w 4916830"/>
                    <a:gd name="connsiteY13" fmla="*/ 27857 h 2180473"/>
                    <a:gd name="connsiteX14" fmla="*/ 852183 w 4916830"/>
                    <a:gd name="connsiteY14" fmla="*/ 203865 h 2180473"/>
                    <a:gd name="connsiteX15" fmla="*/ 597668 w 4916830"/>
                    <a:gd name="connsiteY15" fmla="*/ 116495 h 2180473"/>
                    <a:gd name="connsiteX16" fmla="*/ 182339 w 4916830"/>
                    <a:gd name="connsiteY16" fmla="*/ 531823 h 2180473"/>
                    <a:gd name="connsiteX17" fmla="*/ 286171 w 4916830"/>
                    <a:gd name="connsiteY17" fmla="*/ 806598 h 2180473"/>
                    <a:gd name="connsiteX18" fmla="*/ 182339 w 4916830"/>
                    <a:gd name="connsiteY18" fmla="*/ 1121893 h 2180473"/>
                    <a:gd name="connsiteX19" fmla="*/ 259580 w 4916830"/>
                    <a:gd name="connsiteY19" fmla="*/ 1397934 h 2180473"/>
                    <a:gd name="connsiteX20" fmla="*/ 243119 w 4916830"/>
                    <a:gd name="connsiteY20" fmla="*/ 1529624 h 2180473"/>
                    <a:gd name="connsiteX21" fmla="*/ 303899 w 4916830"/>
                    <a:gd name="connsiteY21" fmla="*/ 1777808 h 2180473"/>
                    <a:gd name="connsiteX22" fmla="*/ 0 w 4916830"/>
                    <a:gd name="connsiteY22" fmla="*/ 2180474 h 2180473"/>
                    <a:gd name="connsiteX23" fmla="*/ 616662 w 4916830"/>
                    <a:gd name="connsiteY23" fmla="*/ 2038654 h 2180473"/>
                    <a:gd name="connsiteX24" fmla="*/ 777475 w 4916830"/>
                    <a:gd name="connsiteY24" fmla="*/ 2063979 h 2180473"/>
                    <a:gd name="connsiteX25" fmla="*/ 1157348 w 4916830"/>
                    <a:gd name="connsiteY25" fmla="*/ 1904432 h 2180473"/>
                    <a:gd name="connsiteX26" fmla="*/ 1577742 w 4916830"/>
                    <a:gd name="connsiteY26" fmla="*/ 2110830 h 2180473"/>
                    <a:gd name="connsiteX27" fmla="*/ 2056382 w 4916830"/>
                    <a:gd name="connsiteY27" fmla="*/ 1813263 h 2180473"/>
                    <a:gd name="connsiteX28" fmla="*/ 2333690 w 4916830"/>
                    <a:gd name="connsiteY28" fmla="*/ 2050051 h 2180473"/>
                    <a:gd name="connsiteX29" fmla="*/ 2545153 w 4916830"/>
                    <a:gd name="connsiteY29" fmla="*/ 1953816 h 2180473"/>
                    <a:gd name="connsiteX30" fmla="*/ 2983274 w 4916830"/>
                    <a:gd name="connsiteY30" fmla="*/ 2109564 h 2180473"/>
                    <a:gd name="connsiteX31" fmla="*/ 3458116 w 4916830"/>
                    <a:gd name="connsiteY31" fmla="*/ 1922160 h 2180473"/>
                    <a:gd name="connsiteX32" fmla="*/ 3864581 w 4916830"/>
                    <a:gd name="connsiteY32" fmla="*/ 2109564 h 2180473"/>
                    <a:gd name="connsiteX33" fmla="*/ 4302702 w 4916830"/>
                    <a:gd name="connsiteY33" fmla="*/ 1880374 h 2180473"/>
                    <a:gd name="connsiteX34" fmla="*/ 4531892 w 4916830"/>
                    <a:gd name="connsiteY34" fmla="*/ 1974076 h 2180473"/>
                    <a:gd name="connsiteX35" fmla="*/ 4858584 w 4916830"/>
                    <a:gd name="connsiteY35" fmla="*/ 1647385 h 2180473"/>
                    <a:gd name="connsiteX36" fmla="*/ 4768680 w 4916830"/>
                    <a:gd name="connsiteY36" fmla="*/ 1423259 h 2180473"/>
                    <a:gd name="connsiteX37" fmla="*/ 4856051 w 4916830"/>
                    <a:gd name="connsiteY37" fmla="*/ 1137088 h 21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16830" h="2180473">
                      <a:moveTo>
                        <a:pt x="4856051" y="1137088"/>
                      </a:moveTo>
                      <a:cubicBezTo>
                        <a:pt x="4856051" y="1053516"/>
                        <a:pt x="4835791" y="975009"/>
                        <a:pt x="4800336" y="905365"/>
                      </a:cubicBezTo>
                      <a:cubicBezTo>
                        <a:pt x="4872512" y="816728"/>
                        <a:pt x="4916831" y="704032"/>
                        <a:pt x="4916831" y="581206"/>
                      </a:cubicBezTo>
                      <a:cubicBezTo>
                        <a:pt x="4916831" y="300100"/>
                        <a:pt x="4688907" y="72176"/>
                        <a:pt x="4407800" y="72176"/>
                      </a:cubicBezTo>
                      <a:cubicBezTo>
                        <a:pt x="4330559" y="72176"/>
                        <a:pt x="4258383" y="88637"/>
                        <a:pt x="4193805" y="119027"/>
                      </a:cubicBezTo>
                      <a:cubicBezTo>
                        <a:pt x="4102635" y="45585"/>
                        <a:pt x="3988673" y="0"/>
                        <a:pt x="3864581" y="0"/>
                      </a:cubicBezTo>
                      <a:cubicBezTo>
                        <a:pt x="3668313" y="0"/>
                        <a:pt x="3497370" y="111430"/>
                        <a:pt x="3412531" y="274775"/>
                      </a:cubicBezTo>
                      <a:cubicBezTo>
                        <a:pt x="3326427" y="206398"/>
                        <a:pt x="3216263" y="165878"/>
                        <a:pt x="3098502" y="165878"/>
                      </a:cubicBezTo>
                      <a:cubicBezTo>
                        <a:pt x="2966813" y="165878"/>
                        <a:pt x="2846520" y="216528"/>
                        <a:pt x="2755350" y="298834"/>
                      </a:cubicBezTo>
                      <a:cubicBezTo>
                        <a:pt x="2674310" y="122826"/>
                        <a:pt x="2497036" y="0"/>
                        <a:pt x="2290638" y="0"/>
                      </a:cubicBezTo>
                      <a:cubicBezTo>
                        <a:pt x="2091837" y="0"/>
                        <a:pt x="1919628" y="113962"/>
                        <a:pt x="1834789" y="281106"/>
                      </a:cubicBezTo>
                      <a:cubicBezTo>
                        <a:pt x="1768945" y="238054"/>
                        <a:pt x="1691704" y="212729"/>
                        <a:pt x="1606865" y="212729"/>
                      </a:cubicBezTo>
                      <a:cubicBezTo>
                        <a:pt x="1584073" y="212729"/>
                        <a:pt x="1562547" y="213995"/>
                        <a:pt x="1539754" y="217794"/>
                      </a:cubicBezTo>
                      <a:cubicBezTo>
                        <a:pt x="1466312" y="103832"/>
                        <a:pt x="1337155" y="27857"/>
                        <a:pt x="1191537" y="27857"/>
                      </a:cubicBezTo>
                      <a:cubicBezTo>
                        <a:pt x="1050984" y="27857"/>
                        <a:pt x="928158" y="97501"/>
                        <a:pt x="852183" y="203865"/>
                      </a:cubicBezTo>
                      <a:cubicBezTo>
                        <a:pt x="781273" y="149417"/>
                        <a:pt x="693902" y="116495"/>
                        <a:pt x="597668" y="116495"/>
                      </a:cubicBezTo>
                      <a:cubicBezTo>
                        <a:pt x="368477" y="116495"/>
                        <a:pt x="182339" y="302633"/>
                        <a:pt x="182339" y="531823"/>
                      </a:cubicBezTo>
                      <a:cubicBezTo>
                        <a:pt x="182339" y="636921"/>
                        <a:pt x="221593" y="733156"/>
                        <a:pt x="286171" y="806598"/>
                      </a:cubicBezTo>
                      <a:cubicBezTo>
                        <a:pt x="221593" y="895235"/>
                        <a:pt x="182339" y="1004132"/>
                        <a:pt x="182339" y="1121893"/>
                      </a:cubicBezTo>
                      <a:cubicBezTo>
                        <a:pt x="182339" y="1223193"/>
                        <a:pt x="210197" y="1318161"/>
                        <a:pt x="259580" y="1397934"/>
                      </a:cubicBezTo>
                      <a:cubicBezTo>
                        <a:pt x="248184" y="1439721"/>
                        <a:pt x="243119" y="1484039"/>
                        <a:pt x="243119" y="1529624"/>
                      </a:cubicBezTo>
                      <a:cubicBezTo>
                        <a:pt x="243119" y="1619527"/>
                        <a:pt x="265912" y="1703100"/>
                        <a:pt x="303899" y="1777808"/>
                      </a:cubicBezTo>
                      <a:cubicBezTo>
                        <a:pt x="278574" y="1894303"/>
                        <a:pt x="119027" y="2100700"/>
                        <a:pt x="0" y="2180474"/>
                      </a:cubicBezTo>
                      <a:cubicBezTo>
                        <a:pt x="0" y="2180474"/>
                        <a:pt x="355815" y="2127292"/>
                        <a:pt x="616662" y="2038654"/>
                      </a:cubicBezTo>
                      <a:cubicBezTo>
                        <a:pt x="667311" y="2055116"/>
                        <a:pt x="721760" y="2063979"/>
                        <a:pt x="777475" y="2063979"/>
                      </a:cubicBezTo>
                      <a:cubicBezTo>
                        <a:pt x="926892" y="2063979"/>
                        <a:pt x="1061114" y="2003200"/>
                        <a:pt x="1157348" y="1904432"/>
                      </a:cubicBezTo>
                      <a:cubicBezTo>
                        <a:pt x="1254849" y="2029791"/>
                        <a:pt x="1406799" y="2110830"/>
                        <a:pt x="1577742" y="2110830"/>
                      </a:cubicBezTo>
                      <a:cubicBezTo>
                        <a:pt x="1787938" y="2110830"/>
                        <a:pt x="1969012" y="1989271"/>
                        <a:pt x="2056382" y="1813263"/>
                      </a:cubicBezTo>
                      <a:cubicBezTo>
                        <a:pt x="2077909" y="1947485"/>
                        <a:pt x="2193137" y="2050051"/>
                        <a:pt x="2333690" y="2050051"/>
                      </a:cubicBezTo>
                      <a:cubicBezTo>
                        <a:pt x="2418529" y="2050051"/>
                        <a:pt x="2493237" y="2013330"/>
                        <a:pt x="2545153" y="1953816"/>
                      </a:cubicBezTo>
                      <a:cubicBezTo>
                        <a:pt x="2664180" y="2051317"/>
                        <a:pt x="2817396" y="2109564"/>
                        <a:pt x="2983274" y="2109564"/>
                      </a:cubicBezTo>
                      <a:cubicBezTo>
                        <a:pt x="3166880" y="2109564"/>
                        <a:pt x="3334024" y="2038654"/>
                        <a:pt x="3458116" y="1922160"/>
                      </a:cubicBezTo>
                      <a:cubicBezTo>
                        <a:pt x="3555617" y="2037388"/>
                        <a:pt x="3701235" y="2109564"/>
                        <a:pt x="3864581" y="2109564"/>
                      </a:cubicBezTo>
                      <a:cubicBezTo>
                        <a:pt x="4045654" y="2109564"/>
                        <a:pt x="4206467" y="2018394"/>
                        <a:pt x="4302702" y="1880374"/>
                      </a:cubicBezTo>
                      <a:cubicBezTo>
                        <a:pt x="4362215" y="1938621"/>
                        <a:pt x="4441989" y="1974076"/>
                        <a:pt x="4531892" y="1974076"/>
                      </a:cubicBezTo>
                      <a:cubicBezTo>
                        <a:pt x="4712966" y="1974076"/>
                        <a:pt x="4858584" y="1827192"/>
                        <a:pt x="4858584" y="1647385"/>
                      </a:cubicBezTo>
                      <a:cubicBezTo>
                        <a:pt x="4858584" y="1560014"/>
                        <a:pt x="4824395" y="1481507"/>
                        <a:pt x="4768680" y="1423259"/>
                      </a:cubicBezTo>
                      <a:cubicBezTo>
                        <a:pt x="4823129" y="1340953"/>
                        <a:pt x="4856051" y="1243453"/>
                        <a:pt x="4856051" y="113708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156"/>
                <p:cNvSpPr/>
                <p:nvPr/>
              </p:nvSpPr>
              <p:spPr>
                <a:xfrm>
                  <a:off x="3706595" y="2428666"/>
                  <a:ext cx="4666113" cy="2070310"/>
                </a:xfrm>
                <a:custGeom>
                  <a:avLst/>
                  <a:gdLst>
                    <a:gd name="connsiteX0" fmla="*/ 4609133 w 4666113"/>
                    <a:gd name="connsiteY0" fmla="*/ 1080107 h 2070310"/>
                    <a:gd name="connsiteX1" fmla="*/ 4555951 w 4666113"/>
                    <a:gd name="connsiteY1" fmla="*/ 859780 h 2070310"/>
                    <a:gd name="connsiteX2" fmla="*/ 4666114 w 4666113"/>
                    <a:gd name="connsiteY2" fmla="*/ 552083 h 2070310"/>
                    <a:gd name="connsiteX3" fmla="*/ 4182409 w 4666113"/>
                    <a:gd name="connsiteY3" fmla="*/ 68377 h 2070310"/>
                    <a:gd name="connsiteX4" fmla="*/ 3978543 w 4666113"/>
                    <a:gd name="connsiteY4" fmla="*/ 112696 h 2070310"/>
                    <a:gd name="connsiteX5" fmla="*/ 3668313 w 4666113"/>
                    <a:gd name="connsiteY5" fmla="*/ 0 h 2070310"/>
                    <a:gd name="connsiteX6" fmla="*/ 3239056 w 4666113"/>
                    <a:gd name="connsiteY6" fmla="*/ 260846 h 2070310"/>
                    <a:gd name="connsiteX7" fmla="*/ 2941488 w 4666113"/>
                    <a:gd name="connsiteY7" fmla="*/ 158281 h 2070310"/>
                    <a:gd name="connsiteX8" fmla="*/ 2616063 w 4666113"/>
                    <a:gd name="connsiteY8" fmla="*/ 283639 h 2070310"/>
                    <a:gd name="connsiteX9" fmla="*/ 2175410 w 4666113"/>
                    <a:gd name="connsiteY9" fmla="*/ 0 h 2070310"/>
                    <a:gd name="connsiteX10" fmla="*/ 1743620 w 4666113"/>
                    <a:gd name="connsiteY10" fmla="*/ 265911 h 2070310"/>
                    <a:gd name="connsiteX11" fmla="*/ 1528358 w 4666113"/>
                    <a:gd name="connsiteY11" fmla="*/ 201333 h 2070310"/>
                    <a:gd name="connsiteX12" fmla="*/ 1465046 w 4666113"/>
                    <a:gd name="connsiteY12" fmla="*/ 206398 h 2070310"/>
                    <a:gd name="connsiteX13" fmla="*/ 1134556 w 4666113"/>
                    <a:gd name="connsiteY13" fmla="*/ 26591 h 2070310"/>
                    <a:gd name="connsiteX14" fmla="*/ 812930 w 4666113"/>
                    <a:gd name="connsiteY14" fmla="*/ 193735 h 2070310"/>
                    <a:gd name="connsiteX15" fmla="*/ 571077 w 4666113"/>
                    <a:gd name="connsiteY15" fmla="*/ 110163 h 2070310"/>
                    <a:gd name="connsiteX16" fmla="*/ 177274 w 4666113"/>
                    <a:gd name="connsiteY16" fmla="*/ 503965 h 2070310"/>
                    <a:gd name="connsiteX17" fmla="*/ 276042 w 4666113"/>
                    <a:gd name="connsiteY17" fmla="*/ 763546 h 2070310"/>
                    <a:gd name="connsiteX18" fmla="*/ 177274 w 4666113"/>
                    <a:gd name="connsiteY18" fmla="*/ 1063646 h 2070310"/>
                    <a:gd name="connsiteX19" fmla="*/ 250717 w 4666113"/>
                    <a:gd name="connsiteY19" fmla="*/ 1325758 h 2070310"/>
                    <a:gd name="connsiteX20" fmla="*/ 235522 w 4666113"/>
                    <a:gd name="connsiteY20" fmla="*/ 1451117 h 2070310"/>
                    <a:gd name="connsiteX21" fmla="*/ 293769 w 4666113"/>
                    <a:gd name="connsiteY21" fmla="*/ 1686638 h 2070310"/>
                    <a:gd name="connsiteX22" fmla="*/ 0 w 4666113"/>
                    <a:gd name="connsiteY22" fmla="*/ 2070311 h 2070310"/>
                    <a:gd name="connsiteX23" fmla="*/ 588804 w 4666113"/>
                    <a:gd name="connsiteY23" fmla="*/ 1933556 h 2070310"/>
                    <a:gd name="connsiteX24" fmla="*/ 742020 w 4666113"/>
                    <a:gd name="connsiteY24" fmla="*/ 1957615 h 2070310"/>
                    <a:gd name="connsiteX25" fmla="*/ 1102900 w 4666113"/>
                    <a:gd name="connsiteY25" fmla="*/ 1805665 h 2070310"/>
                    <a:gd name="connsiteX26" fmla="*/ 1501767 w 4666113"/>
                    <a:gd name="connsiteY26" fmla="*/ 2000667 h 2070310"/>
                    <a:gd name="connsiteX27" fmla="*/ 1955083 w 4666113"/>
                    <a:gd name="connsiteY27" fmla="*/ 1718294 h 2070310"/>
                    <a:gd name="connsiteX28" fmla="*/ 2218462 w 4666113"/>
                    <a:gd name="connsiteY28" fmla="*/ 1943686 h 2070310"/>
                    <a:gd name="connsiteX29" fmla="*/ 2418529 w 4666113"/>
                    <a:gd name="connsiteY29" fmla="*/ 1852516 h 2070310"/>
                    <a:gd name="connsiteX30" fmla="*/ 2833857 w 4666113"/>
                    <a:gd name="connsiteY30" fmla="*/ 2000667 h 2070310"/>
                    <a:gd name="connsiteX31" fmla="*/ 3283374 w 4666113"/>
                    <a:gd name="connsiteY31" fmla="*/ 1822126 h 2070310"/>
                    <a:gd name="connsiteX32" fmla="*/ 3668313 w 4666113"/>
                    <a:gd name="connsiteY32" fmla="*/ 2000667 h 2070310"/>
                    <a:gd name="connsiteX33" fmla="*/ 4083641 w 4666113"/>
                    <a:gd name="connsiteY33" fmla="*/ 1782873 h 2070310"/>
                    <a:gd name="connsiteX34" fmla="*/ 4301436 w 4666113"/>
                    <a:gd name="connsiteY34" fmla="*/ 1871510 h 2070310"/>
                    <a:gd name="connsiteX35" fmla="*/ 4611666 w 4666113"/>
                    <a:gd name="connsiteY35" fmla="*/ 1561280 h 2070310"/>
                    <a:gd name="connsiteX36" fmla="*/ 4526827 w 4666113"/>
                    <a:gd name="connsiteY36" fmla="*/ 1348551 h 2070310"/>
                    <a:gd name="connsiteX37" fmla="*/ 4609133 w 4666113"/>
                    <a:gd name="connsiteY37" fmla="*/ 1080107 h 207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66113" h="2070310">
                      <a:moveTo>
                        <a:pt x="4609133" y="1080107"/>
                      </a:moveTo>
                      <a:cubicBezTo>
                        <a:pt x="4609133" y="1000334"/>
                        <a:pt x="4590139" y="925625"/>
                        <a:pt x="4555951" y="859780"/>
                      </a:cubicBezTo>
                      <a:cubicBezTo>
                        <a:pt x="4624328" y="776208"/>
                        <a:pt x="4666114" y="669844"/>
                        <a:pt x="4666114" y="552083"/>
                      </a:cubicBezTo>
                      <a:cubicBezTo>
                        <a:pt x="4666114" y="284905"/>
                        <a:pt x="4449587" y="68377"/>
                        <a:pt x="4182409" y="68377"/>
                      </a:cubicBezTo>
                      <a:cubicBezTo>
                        <a:pt x="4110232" y="68377"/>
                        <a:pt x="4040589" y="84838"/>
                        <a:pt x="3978543" y="112696"/>
                      </a:cubicBezTo>
                      <a:cubicBezTo>
                        <a:pt x="3894971" y="41786"/>
                        <a:pt x="3786074" y="0"/>
                        <a:pt x="3668313" y="0"/>
                      </a:cubicBezTo>
                      <a:cubicBezTo>
                        <a:pt x="3482175" y="0"/>
                        <a:pt x="3320095" y="106365"/>
                        <a:pt x="3239056" y="260846"/>
                      </a:cubicBezTo>
                      <a:cubicBezTo>
                        <a:pt x="3156750" y="196268"/>
                        <a:pt x="3052918" y="158281"/>
                        <a:pt x="2941488" y="158281"/>
                      </a:cubicBezTo>
                      <a:cubicBezTo>
                        <a:pt x="2816130" y="158281"/>
                        <a:pt x="2702168" y="206398"/>
                        <a:pt x="2616063" y="283639"/>
                      </a:cubicBezTo>
                      <a:cubicBezTo>
                        <a:pt x="2540088" y="116495"/>
                        <a:pt x="2371678" y="0"/>
                        <a:pt x="2175410" y="0"/>
                      </a:cubicBezTo>
                      <a:cubicBezTo>
                        <a:pt x="1986739" y="0"/>
                        <a:pt x="1823393" y="108897"/>
                        <a:pt x="1743620" y="265911"/>
                      </a:cubicBezTo>
                      <a:cubicBezTo>
                        <a:pt x="1681574" y="225392"/>
                        <a:pt x="1608132" y="201333"/>
                        <a:pt x="1528358" y="201333"/>
                      </a:cubicBezTo>
                      <a:cubicBezTo>
                        <a:pt x="1506832" y="201333"/>
                        <a:pt x="1485306" y="202599"/>
                        <a:pt x="1465046" y="206398"/>
                      </a:cubicBezTo>
                      <a:cubicBezTo>
                        <a:pt x="1395402" y="97501"/>
                        <a:pt x="1272577" y="26591"/>
                        <a:pt x="1134556" y="26591"/>
                      </a:cubicBezTo>
                      <a:cubicBezTo>
                        <a:pt x="1001600" y="26591"/>
                        <a:pt x="883839" y="92436"/>
                        <a:pt x="812930" y="193735"/>
                      </a:cubicBezTo>
                      <a:cubicBezTo>
                        <a:pt x="745818" y="141819"/>
                        <a:pt x="662246" y="110163"/>
                        <a:pt x="571077" y="110163"/>
                      </a:cubicBezTo>
                      <a:cubicBezTo>
                        <a:pt x="353282" y="110163"/>
                        <a:pt x="177274" y="286171"/>
                        <a:pt x="177274" y="503965"/>
                      </a:cubicBezTo>
                      <a:cubicBezTo>
                        <a:pt x="177274" y="603999"/>
                        <a:pt x="213995" y="695169"/>
                        <a:pt x="276042" y="763546"/>
                      </a:cubicBezTo>
                      <a:cubicBezTo>
                        <a:pt x="213995" y="847118"/>
                        <a:pt x="177274" y="950950"/>
                        <a:pt x="177274" y="1063646"/>
                      </a:cubicBezTo>
                      <a:cubicBezTo>
                        <a:pt x="177274" y="1159880"/>
                        <a:pt x="203866" y="1249784"/>
                        <a:pt x="250717" y="1325758"/>
                      </a:cubicBezTo>
                      <a:cubicBezTo>
                        <a:pt x="240587" y="1366278"/>
                        <a:pt x="235522" y="1408064"/>
                        <a:pt x="235522" y="1451117"/>
                      </a:cubicBezTo>
                      <a:cubicBezTo>
                        <a:pt x="235522" y="1535955"/>
                        <a:pt x="257048" y="1615729"/>
                        <a:pt x="293769" y="1686638"/>
                      </a:cubicBezTo>
                      <a:cubicBezTo>
                        <a:pt x="267178" y="1796802"/>
                        <a:pt x="112696" y="1995602"/>
                        <a:pt x="0" y="2070311"/>
                      </a:cubicBezTo>
                      <a:cubicBezTo>
                        <a:pt x="0" y="2070311"/>
                        <a:pt x="340620" y="2018394"/>
                        <a:pt x="588804" y="1933556"/>
                      </a:cubicBezTo>
                      <a:cubicBezTo>
                        <a:pt x="636921" y="1948751"/>
                        <a:pt x="688837" y="1957615"/>
                        <a:pt x="742020" y="1957615"/>
                      </a:cubicBezTo>
                      <a:cubicBezTo>
                        <a:pt x="883839" y="1957615"/>
                        <a:pt x="1011730" y="1899367"/>
                        <a:pt x="1102900" y="1805665"/>
                      </a:cubicBezTo>
                      <a:cubicBezTo>
                        <a:pt x="1195336" y="1924692"/>
                        <a:pt x="1339688" y="2000667"/>
                        <a:pt x="1501767" y="2000667"/>
                      </a:cubicBezTo>
                      <a:cubicBezTo>
                        <a:pt x="1700568" y="2000667"/>
                        <a:pt x="1872777" y="1885439"/>
                        <a:pt x="1955083" y="1718294"/>
                      </a:cubicBezTo>
                      <a:cubicBezTo>
                        <a:pt x="1975343" y="1846185"/>
                        <a:pt x="2085506" y="1943686"/>
                        <a:pt x="2218462" y="1943686"/>
                      </a:cubicBezTo>
                      <a:cubicBezTo>
                        <a:pt x="2298235" y="1943686"/>
                        <a:pt x="2370411" y="1908231"/>
                        <a:pt x="2418529" y="1852516"/>
                      </a:cubicBezTo>
                      <a:cubicBezTo>
                        <a:pt x="2531225" y="1944952"/>
                        <a:pt x="2676843" y="2000667"/>
                        <a:pt x="2833857" y="2000667"/>
                      </a:cubicBezTo>
                      <a:cubicBezTo>
                        <a:pt x="3008599" y="2000667"/>
                        <a:pt x="3165613" y="1932290"/>
                        <a:pt x="3283374" y="1822126"/>
                      </a:cubicBezTo>
                      <a:cubicBezTo>
                        <a:pt x="3375810" y="1931024"/>
                        <a:pt x="3513831" y="2000667"/>
                        <a:pt x="3668313" y="2000667"/>
                      </a:cubicBezTo>
                      <a:cubicBezTo>
                        <a:pt x="3840522" y="2000667"/>
                        <a:pt x="3992472" y="1914562"/>
                        <a:pt x="4083641" y="1782873"/>
                      </a:cubicBezTo>
                      <a:cubicBezTo>
                        <a:pt x="4139356" y="1837322"/>
                        <a:pt x="4216597" y="1871510"/>
                        <a:pt x="4301436" y="1871510"/>
                      </a:cubicBezTo>
                      <a:cubicBezTo>
                        <a:pt x="4472379" y="1871510"/>
                        <a:pt x="4611666" y="1732223"/>
                        <a:pt x="4611666" y="1561280"/>
                      </a:cubicBezTo>
                      <a:cubicBezTo>
                        <a:pt x="4611666" y="1478974"/>
                        <a:pt x="4578743" y="1404266"/>
                        <a:pt x="4526827" y="1348551"/>
                      </a:cubicBezTo>
                      <a:cubicBezTo>
                        <a:pt x="4578743" y="1272576"/>
                        <a:pt x="4609133" y="1180140"/>
                        <a:pt x="4609133" y="1080107"/>
                      </a:cubicBezTo>
                      <a:close/>
                    </a:path>
                  </a:pathLst>
                </a:custGeom>
                <a:solidFill>
                  <a:srgbClr val="FFFFFF"/>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任意多边形: 形状 157"/>
                <p:cNvSpPr/>
                <p:nvPr/>
              </p:nvSpPr>
              <p:spPr>
                <a:xfrm>
                  <a:off x="8279006" y="2429037"/>
                  <a:ext cx="257048" cy="279469"/>
                </a:xfrm>
                <a:custGeom>
                  <a:avLst/>
                  <a:gdLst>
                    <a:gd name="connsiteX0" fmla="*/ 1266 w 257048"/>
                    <a:gd name="connsiteY0" fmla="*/ 4694 h 279469"/>
                    <a:gd name="connsiteX1" fmla="*/ 108897 w 257048"/>
                    <a:gd name="connsiteY1" fmla="*/ 14824 h 279469"/>
                    <a:gd name="connsiteX2" fmla="*/ 197534 w 257048"/>
                    <a:gd name="connsiteY2" fmla="*/ 78136 h 279469"/>
                    <a:gd name="connsiteX3" fmla="*/ 213995 w 257048"/>
                    <a:gd name="connsiteY3" fmla="*/ 99663 h 279469"/>
                    <a:gd name="connsiteX4" fmla="*/ 227924 w 257048"/>
                    <a:gd name="connsiteY4" fmla="*/ 122455 h 279469"/>
                    <a:gd name="connsiteX5" fmla="*/ 239320 w 257048"/>
                    <a:gd name="connsiteY5" fmla="*/ 146514 h 279469"/>
                    <a:gd name="connsiteX6" fmla="*/ 248184 w 257048"/>
                    <a:gd name="connsiteY6" fmla="*/ 171839 h 279469"/>
                    <a:gd name="connsiteX7" fmla="*/ 254515 w 257048"/>
                    <a:gd name="connsiteY7" fmla="*/ 198430 h 279469"/>
                    <a:gd name="connsiteX8" fmla="*/ 257048 w 257048"/>
                    <a:gd name="connsiteY8" fmla="*/ 225021 h 279469"/>
                    <a:gd name="connsiteX9" fmla="*/ 250717 w 257048"/>
                    <a:gd name="connsiteY9" fmla="*/ 278203 h 279469"/>
                    <a:gd name="connsiteX10" fmla="*/ 245652 w 257048"/>
                    <a:gd name="connsiteY10" fmla="*/ 279469 h 279469"/>
                    <a:gd name="connsiteX11" fmla="*/ 230457 w 257048"/>
                    <a:gd name="connsiteY11" fmla="*/ 233885 h 279469"/>
                    <a:gd name="connsiteX12" fmla="*/ 221593 w 257048"/>
                    <a:gd name="connsiteY12" fmla="*/ 211092 h 279469"/>
                    <a:gd name="connsiteX13" fmla="*/ 216528 w 257048"/>
                    <a:gd name="connsiteY13" fmla="*/ 199696 h 279469"/>
                    <a:gd name="connsiteX14" fmla="*/ 211463 w 257048"/>
                    <a:gd name="connsiteY14" fmla="*/ 189566 h 279469"/>
                    <a:gd name="connsiteX15" fmla="*/ 200067 w 257048"/>
                    <a:gd name="connsiteY15" fmla="*/ 168040 h 279469"/>
                    <a:gd name="connsiteX16" fmla="*/ 187405 w 257048"/>
                    <a:gd name="connsiteY16" fmla="*/ 147780 h 279469"/>
                    <a:gd name="connsiteX17" fmla="*/ 173476 w 257048"/>
                    <a:gd name="connsiteY17" fmla="*/ 128786 h 279469"/>
                    <a:gd name="connsiteX18" fmla="*/ 158281 w 257048"/>
                    <a:gd name="connsiteY18" fmla="*/ 109793 h 279469"/>
                    <a:gd name="connsiteX19" fmla="*/ 86105 w 257048"/>
                    <a:gd name="connsiteY19" fmla="*/ 47747 h 279469"/>
                    <a:gd name="connsiteX20" fmla="*/ 0 w 257048"/>
                    <a:gd name="connsiteY20" fmla="*/ 7227 h 279469"/>
                    <a:gd name="connsiteX21" fmla="*/ 1266 w 257048"/>
                    <a:gd name="connsiteY21" fmla="*/ 4694 h 2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7048" h="279469">
                      <a:moveTo>
                        <a:pt x="1266" y="4694"/>
                      </a:moveTo>
                      <a:cubicBezTo>
                        <a:pt x="37987" y="-5436"/>
                        <a:pt x="74708" y="2162"/>
                        <a:pt x="108897" y="14824"/>
                      </a:cubicBezTo>
                      <a:cubicBezTo>
                        <a:pt x="141820" y="28753"/>
                        <a:pt x="173476" y="50279"/>
                        <a:pt x="197534" y="78136"/>
                      </a:cubicBezTo>
                      <a:cubicBezTo>
                        <a:pt x="203866" y="84468"/>
                        <a:pt x="208930" y="92065"/>
                        <a:pt x="213995" y="99663"/>
                      </a:cubicBezTo>
                      <a:cubicBezTo>
                        <a:pt x="219061" y="107260"/>
                        <a:pt x="224126" y="114857"/>
                        <a:pt x="227924" y="122455"/>
                      </a:cubicBezTo>
                      <a:cubicBezTo>
                        <a:pt x="231723" y="130052"/>
                        <a:pt x="236788" y="138916"/>
                        <a:pt x="239320" y="146514"/>
                      </a:cubicBezTo>
                      <a:cubicBezTo>
                        <a:pt x="241853" y="155377"/>
                        <a:pt x="245652" y="162975"/>
                        <a:pt x="248184" y="171839"/>
                      </a:cubicBezTo>
                      <a:cubicBezTo>
                        <a:pt x="250717" y="180702"/>
                        <a:pt x="253249" y="189566"/>
                        <a:pt x="254515" y="198430"/>
                      </a:cubicBezTo>
                      <a:cubicBezTo>
                        <a:pt x="255782" y="207293"/>
                        <a:pt x="257048" y="216157"/>
                        <a:pt x="257048" y="225021"/>
                      </a:cubicBezTo>
                      <a:cubicBezTo>
                        <a:pt x="257048" y="242748"/>
                        <a:pt x="255782" y="260476"/>
                        <a:pt x="250717" y="278203"/>
                      </a:cubicBezTo>
                      <a:lnTo>
                        <a:pt x="245652" y="279469"/>
                      </a:lnTo>
                      <a:cubicBezTo>
                        <a:pt x="240587" y="264274"/>
                        <a:pt x="236788" y="249079"/>
                        <a:pt x="230457" y="233885"/>
                      </a:cubicBezTo>
                      <a:lnTo>
                        <a:pt x="221593" y="211092"/>
                      </a:lnTo>
                      <a:cubicBezTo>
                        <a:pt x="220327" y="207293"/>
                        <a:pt x="219061" y="203495"/>
                        <a:pt x="216528" y="199696"/>
                      </a:cubicBezTo>
                      <a:lnTo>
                        <a:pt x="211463" y="189566"/>
                      </a:lnTo>
                      <a:lnTo>
                        <a:pt x="200067" y="168040"/>
                      </a:lnTo>
                      <a:lnTo>
                        <a:pt x="187405" y="147780"/>
                      </a:lnTo>
                      <a:cubicBezTo>
                        <a:pt x="183606" y="141449"/>
                        <a:pt x="178541" y="135117"/>
                        <a:pt x="173476" y="128786"/>
                      </a:cubicBezTo>
                      <a:cubicBezTo>
                        <a:pt x="168411" y="122455"/>
                        <a:pt x="164612" y="116124"/>
                        <a:pt x="158281" y="109793"/>
                      </a:cubicBezTo>
                      <a:cubicBezTo>
                        <a:pt x="138021" y="85734"/>
                        <a:pt x="112696" y="64208"/>
                        <a:pt x="86105" y="47747"/>
                      </a:cubicBezTo>
                      <a:cubicBezTo>
                        <a:pt x="59514" y="30019"/>
                        <a:pt x="30390" y="16090"/>
                        <a:pt x="0" y="7227"/>
                      </a:cubicBezTo>
                      <a:lnTo>
                        <a:pt x="1266" y="469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任意多边形: 形状 158"/>
                <p:cNvSpPr/>
                <p:nvPr/>
              </p:nvSpPr>
              <p:spPr>
                <a:xfrm>
                  <a:off x="7700333" y="4321702"/>
                  <a:ext cx="185362" cy="163870"/>
                </a:xfrm>
                <a:custGeom>
                  <a:avLst/>
                  <a:gdLst>
                    <a:gd name="connsiteX0" fmla="*/ 184872 w 185362"/>
                    <a:gd name="connsiteY0" fmla="*/ 1266 h 163870"/>
                    <a:gd name="connsiteX1" fmla="*/ 169677 w 185362"/>
                    <a:gd name="connsiteY1" fmla="*/ 67111 h 163870"/>
                    <a:gd name="connsiteX2" fmla="*/ 165878 w 185362"/>
                    <a:gd name="connsiteY2" fmla="*/ 74708 h 163870"/>
                    <a:gd name="connsiteX3" fmla="*/ 160813 w 185362"/>
                    <a:gd name="connsiteY3" fmla="*/ 82306 h 163870"/>
                    <a:gd name="connsiteX4" fmla="*/ 150683 w 185362"/>
                    <a:gd name="connsiteY4" fmla="*/ 96235 h 163870"/>
                    <a:gd name="connsiteX5" fmla="*/ 126625 w 185362"/>
                    <a:gd name="connsiteY5" fmla="*/ 120293 h 163870"/>
                    <a:gd name="connsiteX6" fmla="*/ 68377 w 185362"/>
                    <a:gd name="connsiteY6" fmla="*/ 153216 h 163870"/>
                    <a:gd name="connsiteX7" fmla="*/ 35455 w 185362"/>
                    <a:gd name="connsiteY7" fmla="*/ 162079 h 163870"/>
                    <a:gd name="connsiteX8" fmla="*/ 1266 w 185362"/>
                    <a:gd name="connsiteY8" fmla="*/ 163346 h 163870"/>
                    <a:gd name="connsiteX9" fmla="*/ 0 w 185362"/>
                    <a:gd name="connsiteY9" fmla="*/ 160813 h 163870"/>
                    <a:gd name="connsiteX10" fmla="*/ 29123 w 185362"/>
                    <a:gd name="connsiteY10" fmla="*/ 149417 h 163870"/>
                    <a:gd name="connsiteX11" fmla="*/ 56981 w 185362"/>
                    <a:gd name="connsiteY11" fmla="*/ 135488 h 163870"/>
                    <a:gd name="connsiteX12" fmla="*/ 108897 w 185362"/>
                    <a:gd name="connsiteY12" fmla="*/ 100033 h 163870"/>
                    <a:gd name="connsiteX13" fmla="*/ 151949 w 185362"/>
                    <a:gd name="connsiteY13" fmla="*/ 54449 h 163870"/>
                    <a:gd name="connsiteX14" fmla="*/ 181073 w 185362"/>
                    <a:gd name="connsiteY14" fmla="*/ 0 h 163870"/>
                    <a:gd name="connsiteX15" fmla="*/ 184872 w 185362"/>
                    <a:gd name="connsiteY15" fmla="*/ 1266 h 16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62" h="163870">
                      <a:moveTo>
                        <a:pt x="184872" y="1266"/>
                      </a:moveTo>
                      <a:cubicBezTo>
                        <a:pt x="187404" y="24059"/>
                        <a:pt x="179807" y="46851"/>
                        <a:pt x="169677" y="67111"/>
                      </a:cubicBezTo>
                      <a:lnTo>
                        <a:pt x="165878" y="74708"/>
                      </a:lnTo>
                      <a:lnTo>
                        <a:pt x="160813" y="82306"/>
                      </a:lnTo>
                      <a:cubicBezTo>
                        <a:pt x="157014" y="87371"/>
                        <a:pt x="154482" y="91170"/>
                        <a:pt x="150683" y="96235"/>
                      </a:cubicBezTo>
                      <a:cubicBezTo>
                        <a:pt x="143086" y="105098"/>
                        <a:pt x="135488" y="112696"/>
                        <a:pt x="126625" y="120293"/>
                      </a:cubicBezTo>
                      <a:cubicBezTo>
                        <a:pt x="108897" y="134222"/>
                        <a:pt x="89903" y="146884"/>
                        <a:pt x="68377" y="153216"/>
                      </a:cubicBezTo>
                      <a:cubicBezTo>
                        <a:pt x="58247" y="157014"/>
                        <a:pt x="46851" y="159547"/>
                        <a:pt x="35455" y="162079"/>
                      </a:cubicBezTo>
                      <a:cubicBezTo>
                        <a:pt x="24059" y="163346"/>
                        <a:pt x="12662" y="164612"/>
                        <a:pt x="1266" y="163346"/>
                      </a:cubicBezTo>
                      <a:lnTo>
                        <a:pt x="0" y="160813"/>
                      </a:lnTo>
                      <a:cubicBezTo>
                        <a:pt x="10130" y="157014"/>
                        <a:pt x="20260" y="153216"/>
                        <a:pt x="29123" y="149417"/>
                      </a:cubicBezTo>
                      <a:cubicBezTo>
                        <a:pt x="37987" y="144352"/>
                        <a:pt x="48117" y="140553"/>
                        <a:pt x="56981" y="135488"/>
                      </a:cubicBezTo>
                      <a:cubicBezTo>
                        <a:pt x="75975" y="125358"/>
                        <a:pt x="92436" y="113962"/>
                        <a:pt x="108897" y="100033"/>
                      </a:cubicBezTo>
                      <a:cubicBezTo>
                        <a:pt x="125358" y="86105"/>
                        <a:pt x="139287" y="70910"/>
                        <a:pt x="151949" y="54449"/>
                      </a:cubicBezTo>
                      <a:cubicBezTo>
                        <a:pt x="164612" y="37987"/>
                        <a:pt x="174742" y="18994"/>
                        <a:pt x="181073" y="0"/>
                      </a:cubicBezTo>
                      <a:lnTo>
                        <a:pt x="184872" y="1266"/>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159"/>
                <p:cNvSpPr/>
                <p:nvPr/>
              </p:nvSpPr>
              <p:spPr>
                <a:xfrm>
                  <a:off x="3639949" y="2424392"/>
                  <a:ext cx="307232" cy="276516"/>
                </a:xfrm>
                <a:custGeom>
                  <a:avLst/>
                  <a:gdLst>
                    <a:gd name="connsiteX0" fmla="*/ 2067 w 307232"/>
                    <a:gd name="connsiteY0" fmla="*/ 273984 h 276516"/>
                    <a:gd name="connsiteX1" fmla="*/ 19794 w 307232"/>
                    <a:gd name="connsiteY1" fmla="*/ 160022 h 276516"/>
                    <a:gd name="connsiteX2" fmla="*/ 89438 w 307232"/>
                    <a:gd name="connsiteY2" fmla="*/ 65053 h 276516"/>
                    <a:gd name="connsiteX3" fmla="*/ 113497 w 307232"/>
                    <a:gd name="connsiteY3" fmla="*/ 47326 h 276516"/>
                    <a:gd name="connsiteX4" fmla="*/ 138822 w 307232"/>
                    <a:gd name="connsiteY4" fmla="*/ 32131 h 276516"/>
                    <a:gd name="connsiteX5" fmla="*/ 165413 w 307232"/>
                    <a:gd name="connsiteY5" fmla="*/ 19469 h 276516"/>
                    <a:gd name="connsiteX6" fmla="*/ 193270 w 307232"/>
                    <a:gd name="connsiteY6" fmla="*/ 10605 h 276516"/>
                    <a:gd name="connsiteX7" fmla="*/ 250251 w 307232"/>
                    <a:gd name="connsiteY7" fmla="*/ 475 h 276516"/>
                    <a:gd name="connsiteX8" fmla="*/ 307232 w 307232"/>
                    <a:gd name="connsiteY8" fmla="*/ 4274 h 276516"/>
                    <a:gd name="connsiteX9" fmla="*/ 307232 w 307232"/>
                    <a:gd name="connsiteY9" fmla="*/ 8072 h 276516"/>
                    <a:gd name="connsiteX10" fmla="*/ 254050 w 307232"/>
                    <a:gd name="connsiteY10" fmla="*/ 20735 h 276516"/>
                    <a:gd name="connsiteX11" fmla="*/ 228725 w 307232"/>
                    <a:gd name="connsiteY11" fmla="*/ 29598 h 276516"/>
                    <a:gd name="connsiteX12" fmla="*/ 216062 w 307232"/>
                    <a:gd name="connsiteY12" fmla="*/ 33397 h 276516"/>
                    <a:gd name="connsiteX13" fmla="*/ 203400 w 307232"/>
                    <a:gd name="connsiteY13" fmla="*/ 38462 h 276516"/>
                    <a:gd name="connsiteX14" fmla="*/ 179341 w 307232"/>
                    <a:gd name="connsiteY14" fmla="*/ 49858 h 276516"/>
                    <a:gd name="connsiteX15" fmla="*/ 156549 w 307232"/>
                    <a:gd name="connsiteY15" fmla="*/ 63787 h 276516"/>
                    <a:gd name="connsiteX16" fmla="*/ 135023 w 307232"/>
                    <a:gd name="connsiteY16" fmla="*/ 78982 h 276516"/>
                    <a:gd name="connsiteX17" fmla="*/ 113497 w 307232"/>
                    <a:gd name="connsiteY17" fmla="*/ 95443 h 276516"/>
                    <a:gd name="connsiteX18" fmla="*/ 43853 w 307232"/>
                    <a:gd name="connsiteY18" fmla="*/ 177749 h 276516"/>
                    <a:gd name="connsiteX19" fmla="*/ 31191 w 307232"/>
                    <a:gd name="connsiteY19" fmla="*/ 201808 h 276516"/>
                    <a:gd name="connsiteX20" fmla="*/ 19794 w 307232"/>
                    <a:gd name="connsiteY20" fmla="*/ 225866 h 276516"/>
                    <a:gd name="connsiteX21" fmla="*/ 3333 w 307232"/>
                    <a:gd name="connsiteY21" fmla="*/ 276516 h 276516"/>
                    <a:gd name="connsiteX22" fmla="*/ 2067 w 307232"/>
                    <a:gd name="connsiteY22" fmla="*/ 273984 h 27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232" h="276516">
                      <a:moveTo>
                        <a:pt x="2067" y="273984"/>
                      </a:moveTo>
                      <a:cubicBezTo>
                        <a:pt x="-4264" y="234730"/>
                        <a:pt x="4599" y="195477"/>
                        <a:pt x="19794" y="160022"/>
                      </a:cubicBezTo>
                      <a:cubicBezTo>
                        <a:pt x="34989" y="123301"/>
                        <a:pt x="59048" y="90378"/>
                        <a:pt x="89438" y="65053"/>
                      </a:cubicBezTo>
                      <a:cubicBezTo>
                        <a:pt x="97035" y="58722"/>
                        <a:pt x="104633" y="52391"/>
                        <a:pt x="113497" y="47326"/>
                      </a:cubicBezTo>
                      <a:cubicBezTo>
                        <a:pt x="122360" y="42261"/>
                        <a:pt x="129958" y="35930"/>
                        <a:pt x="138822" y="32131"/>
                      </a:cubicBezTo>
                      <a:lnTo>
                        <a:pt x="165413" y="19469"/>
                      </a:lnTo>
                      <a:cubicBezTo>
                        <a:pt x="174276" y="15670"/>
                        <a:pt x="184406" y="13137"/>
                        <a:pt x="193270" y="10605"/>
                      </a:cubicBezTo>
                      <a:cubicBezTo>
                        <a:pt x="210997" y="4274"/>
                        <a:pt x="231257" y="3007"/>
                        <a:pt x="250251" y="475"/>
                      </a:cubicBezTo>
                      <a:cubicBezTo>
                        <a:pt x="269245" y="-791"/>
                        <a:pt x="289505" y="475"/>
                        <a:pt x="307232" y="4274"/>
                      </a:cubicBezTo>
                      <a:lnTo>
                        <a:pt x="307232" y="8072"/>
                      </a:lnTo>
                      <a:cubicBezTo>
                        <a:pt x="289505" y="11871"/>
                        <a:pt x="271777" y="15670"/>
                        <a:pt x="254050" y="20735"/>
                      </a:cubicBezTo>
                      <a:lnTo>
                        <a:pt x="228725" y="29598"/>
                      </a:lnTo>
                      <a:cubicBezTo>
                        <a:pt x="224926" y="30865"/>
                        <a:pt x="219861" y="32131"/>
                        <a:pt x="216062" y="33397"/>
                      </a:cubicBezTo>
                      <a:lnTo>
                        <a:pt x="203400" y="38462"/>
                      </a:lnTo>
                      <a:cubicBezTo>
                        <a:pt x="195803" y="42261"/>
                        <a:pt x="186939" y="46060"/>
                        <a:pt x="179341" y="49858"/>
                      </a:cubicBezTo>
                      <a:lnTo>
                        <a:pt x="156549" y="63787"/>
                      </a:lnTo>
                      <a:cubicBezTo>
                        <a:pt x="148951" y="67586"/>
                        <a:pt x="141354" y="73917"/>
                        <a:pt x="135023" y="78982"/>
                      </a:cubicBezTo>
                      <a:cubicBezTo>
                        <a:pt x="127425" y="84047"/>
                        <a:pt x="119828" y="89112"/>
                        <a:pt x="113497" y="95443"/>
                      </a:cubicBezTo>
                      <a:cubicBezTo>
                        <a:pt x="85639" y="118236"/>
                        <a:pt x="62847" y="147359"/>
                        <a:pt x="43853" y="177749"/>
                      </a:cubicBezTo>
                      <a:cubicBezTo>
                        <a:pt x="38788" y="185347"/>
                        <a:pt x="34989" y="192944"/>
                        <a:pt x="31191" y="201808"/>
                      </a:cubicBezTo>
                      <a:cubicBezTo>
                        <a:pt x="27392" y="209405"/>
                        <a:pt x="23593" y="218269"/>
                        <a:pt x="19794" y="225866"/>
                      </a:cubicBezTo>
                      <a:cubicBezTo>
                        <a:pt x="13463" y="242328"/>
                        <a:pt x="7132" y="260055"/>
                        <a:pt x="3333" y="276516"/>
                      </a:cubicBezTo>
                      <a:lnTo>
                        <a:pt x="2067" y="273984"/>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160"/>
                <p:cNvSpPr/>
                <p:nvPr/>
              </p:nvSpPr>
              <p:spPr>
                <a:xfrm>
                  <a:off x="3629354" y="4152025"/>
                  <a:ext cx="191203" cy="230456"/>
                </a:xfrm>
                <a:custGeom>
                  <a:avLst/>
                  <a:gdLst>
                    <a:gd name="connsiteX0" fmla="*/ 191203 w 191203"/>
                    <a:gd name="connsiteY0" fmla="*/ 0 h 230456"/>
                    <a:gd name="connsiteX1" fmla="*/ 168411 w 191203"/>
                    <a:gd name="connsiteY1" fmla="*/ 74708 h 230456"/>
                    <a:gd name="connsiteX2" fmla="*/ 125358 w 191203"/>
                    <a:gd name="connsiteY2" fmla="*/ 139287 h 230456"/>
                    <a:gd name="connsiteX3" fmla="*/ 68377 w 191203"/>
                    <a:gd name="connsiteY3" fmla="*/ 192469 h 230456"/>
                    <a:gd name="connsiteX4" fmla="*/ 0 w 191203"/>
                    <a:gd name="connsiteY4" fmla="*/ 230457 h 230456"/>
                    <a:gd name="connsiteX5" fmla="*/ 24059 w 191203"/>
                    <a:gd name="connsiteY5" fmla="*/ 200067 h 230456"/>
                    <a:gd name="connsiteX6" fmla="*/ 48117 w 191203"/>
                    <a:gd name="connsiteY6" fmla="*/ 170943 h 230456"/>
                    <a:gd name="connsiteX7" fmla="*/ 96235 w 191203"/>
                    <a:gd name="connsiteY7" fmla="*/ 115228 h 230456"/>
                    <a:gd name="connsiteX8" fmla="*/ 143086 w 191203"/>
                    <a:gd name="connsiteY8" fmla="*/ 58247 h 230456"/>
                    <a:gd name="connsiteX9" fmla="*/ 191203 w 191203"/>
                    <a:gd name="connsiteY9" fmla="*/ 0 h 23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203" h="230456">
                      <a:moveTo>
                        <a:pt x="191203" y="0"/>
                      </a:moveTo>
                      <a:cubicBezTo>
                        <a:pt x="189937" y="26591"/>
                        <a:pt x="179807" y="51916"/>
                        <a:pt x="168411" y="74708"/>
                      </a:cubicBezTo>
                      <a:cubicBezTo>
                        <a:pt x="157014" y="97501"/>
                        <a:pt x="141819" y="120293"/>
                        <a:pt x="125358" y="139287"/>
                      </a:cubicBezTo>
                      <a:cubicBezTo>
                        <a:pt x="107631" y="159547"/>
                        <a:pt x="89903" y="177274"/>
                        <a:pt x="68377" y="192469"/>
                      </a:cubicBezTo>
                      <a:cubicBezTo>
                        <a:pt x="48117" y="207664"/>
                        <a:pt x="25325" y="221593"/>
                        <a:pt x="0" y="230457"/>
                      </a:cubicBezTo>
                      <a:cubicBezTo>
                        <a:pt x="7597" y="219060"/>
                        <a:pt x="15195" y="210197"/>
                        <a:pt x="24059" y="200067"/>
                      </a:cubicBezTo>
                      <a:cubicBezTo>
                        <a:pt x="31656" y="189937"/>
                        <a:pt x="40520" y="181073"/>
                        <a:pt x="48117" y="170943"/>
                      </a:cubicBezTo>
                      <a:lnTo>
                        <a:pt x="96235" y="115228"/>
                      </a:lnTo>
                      <a:lnTo>
                        <a:pt x="143086" y="58247"/>
                      </a:lnTo>
                      <a:lnTo>
                        <a:pt x="191203" y="0"/>
                      </a:ln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任意多边形: 形状 161"/>
                <p:cNvSpPr/>
                <p:nvPr/>
              </p:nvSpPr>
              <p:spPr>
                <a:xfrm>
                  <a:off x="6717726" y="2369152"/>
                  <a:ext cx="136754" cy="136754"/>
                </a:xfrm>
                <a:custGeom>
                  <a:avLst/>
                  <a:gdLst>
                    <a:gd name="connsiteX0" fmla="*/ 136754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4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4" y="68377"/>
                      </a:moveTo>
                      <a:cubicBezTo>
                        <a:pt x="136754" y="106141"/>
                        <a:pt x="106141" y="136754"/>
                        <a:pt x="68377" y="136754"/>
                      </a:cubicBezTo>
                      <a:cubicBezTo>
                        <a:pt x="30614" y="136754"/>
                        <a:pt x="0" y="106141"/>
                        <a:pt x="0" y="68377"/>
                      </a:cubicBezTo>
                      <a:cubicBezTo>
                        <a:pt x="0" y="30614"/>
                        <a:pt x="30614" y="0"/>
                        <a:pt x="68377" y="0"/>
                      </a:cubicBezTo>
                      <a:cubicBezTo>
                        <a:pt x="106141" y="0"/>
                        <a:pt x="136754" y="30614"/>
                        <a:pt x="136754" y="68377"/>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任意多边形: 形状 162"/>
                <p:cNvSpPr/>
                <p:nvPr/>
              </p:nvSpPr>
              <p:spPr>
                <a:xfrm>
                  <a:off x="6694934" y="2348893"/>
                  <a:ext cx="136754" cy="136754"/>
                </a:xfrm>
                <a:custGeom>
                  <a:avLst/>
                  <a:gdLst>
                    <a:gd name="connsiteX0" fmla="*/ 136755 w 136754"/>
                    <a:gd name="connsiteY0" fmla="*/ 68377 h 136754"/>
                    <a:gd name="connsiteX1" fmla="*/ 68377 w 136754"/>
                    <a:gd name="connsiteY1" fmla="*/ 136754 h 136754"/>
                    <a:gd name="connsiteX2" fmla="*/ 0 w 136754"/>
                    <a:gd name="connsiteY2" fmla="*/ 68377 h 136754"/>
                    <a:gd name="connsiteX3" fmla="*/ 68377 w 136754"/>
                    <a:gd name="connsiteY3" fmla="*/ 0 h 136754"/>
                    <a:gd name="connsiteX4" fmla="*/ 136755 w 136754"/>
                    <a:gd name="connsiteY4" fmla="*/ 68377 h 13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54" h="136754">
                      <a:moveTo>
                        <a:pt x="136755" y="68377"/>
                      </a:moveTo>
                      <a:cubicBezTo>
                        <a:pt x="136755" y="106141"/>
                        <a:pt x="106141" y="136754"/>
                        <a:pt x="68377" y="136754"/>
                      </a:cubicBezTo>
                      <a:cubicBezTo>
                        <a:pt x="30614" y="136754"/>
                        <a:pt x="0" y="106141"/>
                        <a:pt x="0" y="68377"/>
                      </a:cubicBezTo>
                      <a:cubicBezTo>
                        <a:pt x="0" y="30614"/>
                        <a:pt x="30614" y="0"/>
                        <a:pt x="68377" y="0"/>
                      </a:cubicBezTo>
                      <a:cubicBezTo>
                        <a:pt x="106141" y="0"/>
                        <a:pt x="136755" y="30614"/>
                        <a:pt x="136755" y="68377"/>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163"/>
                <p:cNvSpPr/>
                <p:nvPr/>
              </p:nvSpPr>
              <p:spPr>
                <a:xfrm>
                  <a:off x="5210894" y="2471718"/>
                  <a:ext cx="70909" cy="70909"/>
                </a:xfrm>
                <a:custGeom>
                  <a:avLst/>
                  <a:gdLst>
                    <a:gd name="connsiteX0" fmla="*/ 70910 w 70909"/>
                    <a:gd name="connsiteY0" fmla="*/ 35455 h 70909"/>
                    <a:gd name="connsiteX1" fmla="*/ 35455 w 70909"/>
                    <a:gd name="connsiteY1" fmla="*/ 70910 h 70909"/>
                    <a:gd name="connsiteX2" fmla="*/ 0 w 70909"/>
                    <a:gd name="connsiteY2" fmla="*/ 35455 h 70909"/>
                    <a:gd name="connsiteX3" fmla="*/ 35455 w 70909"/>
                    <a:gd name="connsiteY3" fmla="*/ 0 h 70909"/>
                    <a:gd name="connsiteX4" fmla="*/ 70910 w 70909"/>
                    <a:gd name="connsiteY4" fmla="*/ 35455 h 7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09" h="70909">
                      <a:moveTo>
                        <a:pt x="70910" y="35455"/>
                      </a:moveTo>
                      <a:cubicBezTo>
                        <a:pt x="70910" y="55036"/>
                        <a:pt x="55036" y="70910"/>
                        <a:pt x="35455" y="70910"/>
                      </a:cubicBezTo>
                      <a:cubicBezTo>
                        <a:pt x="15874" y="70910"/>
                        <a:pt x="0" y="55036"/>
                        <a:pt x="0" y="35455"/>
                      </a:cubicBezTo>
                      <a:cubicBezTo>
                        <a:pt x="0" y="15874"/>
                        <a:pt x="15874" y="0"/>
                        <a:pt x="35455" y="0"/>
                      </a:cubicBezTo>
                      <a:cubicBezTo>
                        <a:pt x="55036" y="0"/>
                        <a:pt x="70910" y="15874"/>
                        <a:pt x="70910" y="35455"/>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164"/>
                <p:cNvSpPr/>
                <p:nvPr/>
              </p:nvSpPr>
              <p:spPr>
                <a:xfrm>
                  <a:off x="4261210" y="2302042"/>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任意多边形: 形状 165"/>
                <p:cNvSpPr/>
                <p:nvPr/>
              </p:nvSpPr>
              <p:spPr>
                <a:xfrm>
                  <a:off x="8329656" y="4201409"/>
                  <a:ext cx="113962" cy="113962"/>
                </a:xfrm>
                <a:custGeom>
                  <a:avLst/>
                  <a:gdLst>
                    <a:gd name="connsiteX0" fmla="*/ 113962 w 113962"/>
                    <a:gd name="connsiteY0" fmla="*/ 56981 h 113962"/>
                    <a:gd name="connsiteX1" fmla="*/ 56981 w 113962"/>
                    <a:gd name="connsiteY1" fmla="*/ 113962 h 113962"/>
                    <a:gd name="connsiteX2" fmla="*/ 0 w 113962"/>
                    <a:gd name="connsiteY2" fmla="*/ 56981 h 113962"/>
                    <a:gd name="connsiteX3" fmla="*/ 56981 w 113962"/>
                    <a:gd name="connsiteY3" fmla="*/ 0 h 113962"/>
                    <a:gd name="connsiteX4" fmla="*/ 113962 w 113962"/>
                    <a:gd name="connsiteY4" fmla="*/ 56981 h 11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2" h="113962">
                      <a:moveTo>
                        <a:pt x="113962" y="56981"/>
                      </a:moveTo>
                      <a:cubicBezTo>
                        <a:pt x="113962" y="88451"/>
                        <a:pt x="88451" y="113962"/>
                        <a:pt x="56981" y="113962"/>
                      </a:cubicBezTo>
                      <a:cubicBezTo>
                        <a:pt x="25511" y="113962"/>
                        <a:pt x="0" y="88451"/>
                        <a:pt x="0" y="56981"/>
                      </a:cubicBezTo>
                      <a:cubicBezTo>
                        <a:pt x="0" y="25511"/>
                        <a:pt x="25511" y="0"/>
                        <a:pt x="56981" y="0"/>
                      </a:cubicBezTo>
                      <a:cubicBezTo>
                        <a:pt x="88451" y="0"/>
                        <a:pt x="113962" y="25511"/>
                        <a:pt x="113962" y="56981"/>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任意多边形: 形状 166"/>
                <p:cNvSpPr/>
                <p:nvPr/>
              </p:nvSpPr>
              <p:spPr>
                <a:xfrm>
                  <a:off x="8511996" y="3258056"/>
                  <a:ext cx="98767" cy="98767"/>
                </a:xfrm>
                <a:custGeom>
                  <a:avLst/>
                  <a:gdLst>
                    <a:gd name="connsiteX0" fmla="*/ 98767 w 98767"/>
                    <a:gd name="connsiteY0" fmla="*/ 49384 h 98767"/>
                    <a:gd name="connsiteX1" fmla="*/ 49384 w 98767"/>
                    <a:gd name="connsiteY1" fmla="*/ 98767 h 98767"/>
                    <a:gd name="connsiteX2" fmla="*/ 0 w 98767"/>
                    <a:gd name="connsiteY2" fmla="*/ 49384 h 98767"/>
                    <a:gd name="connsiteX3" fmla="*/ 49384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4" y="98767"/>
                      </a:cubicBezTo>
                      <a:cubicBezTo>
                        <a:pt x="22110" y="98767"/>
                        <a:pt x="0" y="76657"/>
                        <a:pt x="0" y="49384"/>
                      </a:cubicBezTo>
                      <a:cubicBezTo>
                        <a:pt x="0" y="22110"/>
                        <a:pt x="22110" y="0"/>
                        <a:pt x="49384" y="0"/>
                      </a:cubicBezTo>
                      <a:cubicBezTo>
                        <a:pt x="76657" y="0"/>
                        <a:pt x="98767" y="22110"/>
                        <a:pt x="98767" y="49384"/>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任意多边形: 形状 167"/>
                <p:cNvSpPr/>
                <p:nvPr/>
              </p:nvSpPr>
              <p:spPr>
                <a:xfrm>
                  <a:off x="8495534" y="3242861"/>
                  <a:ext cx="98767" cy="98767"/>
                </a:xfrm>
                <a:custGeom>
                  <a:avLst/>
                  <a:gdLst>
                    <a:gd name="connsiteX0" fmla="*/ 98767 w 98767"/>
                    <a:gd name="connsiteY0" fmla="*/ 49384 h 98767"/>
                    <a:gd name="connsiteX1" fmla="*/ 49383 w 98767"/>
                    <a:gd name="connsiteY1" fmla="*/ 98767 h 98767"/>
                    <a:gd name="connsiteX2" fmla="*/ 0 w 98767"/>
                    <a:gd name="connsiteY2" fmla="*/ 49384 h 98767"/>
                    <a:gd name="connsiteX3" fmla="*/ 49383 w 98767"/>
                    <a:gd name="connsiteY3" fmla="*/ 0 h 98767"/>
                    <a:gd name="connsiteX4" fmla="*/ 98767 w 98767"/>
                    <a:gd name="connsiteY4" fmla="*/ 49384 h 9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7" h="98767">
                      <a:moveTo>
                        <a:pt x="98767" y="49384"/>
                      </a:moveTo>
                      <a:cubicBezTo>
                        <a:pt x="98767" y="76657"/>
                        <a:pt x="76657" y="98767"/>
                        <a:pt x="49383" y="98767"/>
                      </a:cubicBezTo>
                      <a:cubicBezTo>
                        <a:pt x="22110" y="98767"/>
                        <a:pt x="0" y="76657"/>
                        <a:pt x="0" y="49384"/>
                      </a:cubicBezTo>
                      <a:cubicBezTo>
                        <a:pt x="0" y="22110"/>
                        <a:pt x="22110" y="0"/>
                        <a:pt x="49383" y="0"/>
                      </a:cubicBezTo>
                      <a:cubicBezTo>
                        <a:pt x="76657" y="0"/>
                        <a:pt x="98767" y="22110"/>
                        <a:pt x="98767" y="49384"/>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任意多边形: 形状 168"/>
                <p:cNvSpPr/>
                <p:nvPr/>
              </p:nvSpPr>
              <p:spPr>
                <a:xfrm>
                  <a:off x="3759777" y="319474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任意多边形: 形状 169"/>
                <p:cNvSpPr/>
                <p:nvPr/>
              </p:nvSpPr>
              <p:spPr>
                <a:xfrm>
                  <a:off x="3742049" y="3182082"/>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任意多边形: 形状 170"/>
                <p:cNvSpPr/>
                <p:nvPr/>
              </p:nvSpPr>
              <p:spPr>
                <a:xfrm>
                  <a:off x="6009895" y="4214071"/>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任意多边形: 形状 171"/>
                <p:cNvSpPr/>
                <p:nvPr/>
              </p:nvSpPr>
              <p:spPr>
                <a:xfrm>
                  <a:off x="5998499" y="4186214"/>
                  <a:ext cx="189936" cy="189936"/>
                </a:xfrm>
                <a:custGeom>
                  <a:avLst/>
                  <a:gdLst>
                    <a:gd name="connsiteX0" fmla="*/ 189937 w 189936"/>
                    <a:gd name="connsiteY0" fmla="*/ 94968 h 189936"/>
                    <a:gd name="connsiteX1" fmla="*/ 94968 w 189936"/>
                    <a:gd name="connsiteY1" fmla="*/ 189937 h 189936"/>
                    <a:gd name="connsiteX2" fmla="*/ 0 w 189936"/>
                    <a:gd name="connsiteY2" fmla="*/ 94968 h 189936"/>
                    <a:gd name="connsiteX3" fmla="*/ 94968 w 189936"/>
                    <a:gd name="connsiteY3" fmla="*/ 0 h 189936"/>
                    <a:gd name="connsiteX4" fmla="*/ 189937 w 189936"/>
                    <a:gd name="connsiteY4" fmla="*/ 94968 h 18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36" h="189936">
                      <a:moveTo>
                        <a:pt x="189937" y="94968"/>
                      </a:moveTo>
                      <a:cubicBezTo>
                        <a:pt x="189937" y="147418"/>
                        <a:pt x="147418" y="189937"/>
                        <a:pt x="94968" y="189937"/>
                      </a:cubicBezTo>
                      <a:cubicBezTo>
                        <a:pt x="42519" y="189937"/>
                        <a:pt x="0" y="147418"/>
                        <a:pt x="0" y="94968"/>
                      </a:cubicBezTo>
                      <a:cubicBezTo>
                        <a:pt x="0" y="42519"/>
                        <a:pt x="42519" y="0"/>
                        <a:pt x="94968" y="0"/>
                      </a:cubicBezTo>
                      <a:cubicBezTo>
                        <a:pt x="147418" y="0"/>
                        <a:pt x="189937" y="42519"/>
                        <a:pt x="189937" y="94968"/>
                      </a:cubicBezTo>
                      <a:close/>
                    </a:path>
                  </a:pathLst>
                </a:custGeom>
                <a:solidFill>
                  <a:srgbClr val="FFF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任意多边形: 形状 172"/>
                <p:cNvSpPr/>
                <p:nvPr/>
              </p:nvSpPr>
              <p:spPr>
                <a:xfrm>
                  <a:off x="7939653" y="3883581"/>
                  <a:ext cx="340619" cy="343152"/>
                </a:xfrm>
                <a:custGeom>
                  <a:avLst/>
                  <a:gdLst>
                    <a:gd name="connsiteX0" fmla="*/ 264645 w 340619"/>
                    <a:gd name="connsiteY0" fmla="*/ 0 h 343152"/>
                    <a:gd name="connsiteX1" fmla="*/ 306431 w 340619"/>
                    <a:gd name="connsiteY1" fmla="*/ 119027 h 343152"/>
                    <a:gd name="connsiteX2" fmla="*/ 115228 w 340619"/>
                    <a:gd name="connsiteY2" fmla="*/ 310230 h 343152"/>
                    <a:gd name="connsiteX3" fmla="*/ 0 w 340619"/>
                    <a:gd name="connsiteY3" fmla="*/ 270976 h 343152"/>
                    <a:gd name="connsiteX4" fmla="*/ 149417 w 340619"/>
                    <a:gd name="connsiteY4" fmla="*/ 343152 h 343152"/>
                    <a:gd name="connsiteX5" fmla="*/ 340620 w 340619"/>
                    <a:gd name="connsiteY5" fmla="*/ 151949 h 343152"/>
                    <a:gd name="connsiteX6" fmla="*/ 264645 w 340619"/>
                    <a:gd name="connsiteY6" fmla="*/ 0 h 34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619" h="343152">
                      <a:moveTo>
                        <a:pt x="264645" y="0"/>
                      </a:moveTo>
                      <a:cubicBezTo>
                        <a:pt x="291236" y="32922"/>
                        <a:pt x="306431" y="73442"/>
                        <a:pt x="306431" y="119027"/>
                      </a:cubicBezTo>
                      <a:cubicBezTo>
                        <a:pt x="306431" y="224125"/>
                        <a:pt x="220327" y="310230"/>
                        <a:pt x="115228" y="310230"/>
                      </a:cubicBezTo>
                      <a:cubicBezTo>
                        <a:pt x="72176" y="310230"/>
                        <a:pt x="31656" y="295035"/>
                        <a:pt x="0" y="270976"/>
                      </a:cubicBezTo>
                      <a:cubicBezTo>
                        <a:pt x="35455" y="315295"/>
                        <a:pt x="88637" y="343152"/>
                        <a:pt x="149417" y="343152"/>
                      </a:cubicBezTo>
                      <a:cubicBezTo>
                        <a:pt x="254515" y="343152"/>
                        <a:pt x="340620" y="257048"/>
                        <a:pt x="340620" y="151949"/>
                      </a:cubicBezTo>
                      <a:cubicBezTo>
                        <a:pt x="339354" y="89903"/>
                        <a:pt x="310230" y="35455"/>
                        <a:pt x="264645" y="0"/>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任意多边形: 形状 173"/>
                <p:cNvSpPr/>
                <p:nvPr/>
              </p:nvSpPr>
              <p:spPr>
                <a:xfrm>
                  <a:off x="3973772" y="2612272"/>
                  <a:ext cx="487504" cy="436854"/>
                </a:xfrm>
                <a:custGeom>
                  <a:avLst/>
                  <a:gdLst>
                    <a:gd name="connsiteX0" fmla="*/ 30390 w 487504"/>
                    <a:gd name="connsiteY0" fmla="*/ 303899 h 436854"/>
                    <a:gd name="connsiteX1" fmla="*/ 292503 w 487504"/>
                    <a:gd name="connsiteY1" fmla="*/ 41786 h 436854"/>
                    <a:gd name="connsiteX2" fmla="*/ 487504 w 487504"/>
                    <a:gd name="connsiteY2" fmla="*/ 129157 h 436854"/>
                    <a:gd name="connsiteX3" fmla="*/ 262113 w 487504"/>
                    <a:gd name="connsiteY3" fmla="*/ 0 h 436854"/>
                    <a:gd name="connsiteX4" fmla="*/ 0 w 487504"/>
                    <a:gd name="connsiteY4" fmla="*/ 262113 h 436854"/>
                    <a:gd name="connsiteX5" fmla="*/ 67111 w 487504"/>
                    <a:gd name="connsiteY5" fmla="*/ 436855 h 436854"/>
                    <a:gd name="connsiteX6" fmla="*/ 30390 w 487504"/>
                    <a:gd name="connsiteY6" fmla="*/ 303899 h 43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04" h="436854">
                      <a:moveTo>
                        <a:pt x="30390" y="303899"/>
                      </a:moveTo>
                      <a:cubicBezTo>
                        <a:pt x="30390" y="159547"/>
                        <a:pt x="148151" y="41786"/>
                        <a:pt x="292503" y="41786"/>
                      </a:cubicBezTo>
                      <a:cubicBezTo>
                        <a:pt x="369744" y="41786"/>
                        <a:pt x="439387" y="75975"/>
                        <a:pt x="487504" y="129157"/>
                      </a:cubicBezTo>
                      <a:cubicBezTo>
                        <a:pt x="441920" y="51916"/>
                        <a:pt x="358347" y="0"/>
                        <a:pt x="262113" y="0"/>
                      </a:cubicBezTo>
                      <a:cubicBezTo>
                        <a:pt x="117761" y="0"/>
                        <a:pt x="0" y="117761"/>
                        <a:pt x="0" y="262113"/>
                      </a:cubicBezTo>
                      <a:cubicBezTo>
                        <a:pt x="0" y="329224"/>
                        <a:pt x="25325" y="390003"/>
                        <a:pt x="67111" y="436855"/>
                      </a:cubicBezTo>
                      <a:cubicBezTo>
                        <a:pt x="43052" y="398867"/>
                        <a:pt x="30390" y="353282"/>
                        <a:pt x="30390" y="303899"/>
                      </a:cubicBezTo>
                      <a:close/>
                    </a:path>
                  </a:pathLst>
                </a:custGeom>
                <a:solidFill>
                  <a:srgbClr val="E07000"/>
                </a:solidFill>
                <a:ln w="1264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3" name="文本框 72"/>
              <p:cNvSpPr txBox="1"/>
              <p:nvPr/>
            </p:nvSpPr>
            <p:spPr>
              <a:xfrm>
                <a:off x="6690" y="4104"/>
                <a:ext cx="6057" cy="2786"/>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zh-CN" sz="2400" spc="200">
                    <a:solidFill>
                      <a:schemeClr val="tx1"/>
                    </a:solidFill>
                    <a:uFillTx/>
                    <a:latin typeface="汉仪粗黑简" panose="02010600000101010101" charset="-122"/>
                    <a:ea typeface="汉仪粗黑简" panose="02010600000101010101" charset="-122"/>
                  </a:rPr>
                  <a:t>反方：遇到违法犯罪行为时，安全第一位</a:t>
                </a:r>
                <a:r>
                  <a:rPr lang="zh-CN" altLang="en-US" sz="2400" spc="200">
                    <a:solidFill>
                      <a:schemeClr val="tx1"/>
                    </a:solidFill>
                    <a:uFillTx/>
                    <a:latin typeface="汉仪粗黑简" panose="02010600000101010101" charset="-122"/>
                    <a:ea typeface="汉仪粗黑简" panose="02010600000101010101" charset="-122"/>
                  </a:rPr>
                  <a:t>。我要确保绝对安全时再考虑怎么做。</a:t>
                </a:r>
                <a:endParaRPr lang="zh-CN" altLang="en-US" sz="2400" spc="200">
                  <a:solidFill>
                    <a:schemeClr val="tx1"/>
                  </a:solidFill>
                  <a:uFillTx/>
                  <a:latin typeface="汉仪粗黑简" panose="02010600000101010101" charset="-122"/>
                  <a:ea typeface="汉仪粗黑简" panose="02010600000101010101" charset="-122"/>
                </a:endParaRPr>
              </a:p>
            </p:txBody>
          </p:sp>
        </p:grpSp>
      </p:grpSp>
      <p:grpSp>
        <p:nvGrpSpPr>
          <p:cNvPr id="74" name="组合 73" descr="7b0a202020202274657874626f78223a20227b5c2263617465676f72795f69645c223a31303432312c5c2269645c223a32303334343735307d220a7d0a"/>
          <p:cNvGrpSpPr/>
          <p:nvPr/>
        </p:nvGrpSpPr>
        <p:grpSpPr>
          <a:xfrm>
            <a:off x="549275" y="4787265"/>
            <a:ext cx="10925810" cy="1529080"/>
            <a:chOff x="5888" y="3558"/>
            <a:chExt cx="8074" cy="3673"/>
          </a:xfrm>
        </p:grpSpPr>
        <p:grpSp>
          <p:nvGrpSpPr>
            <p:cNvPr id="75" name="组合 74"/>
            <p:cNvGrpSpPr/>
            <p:nvPr/>
          </p:nvGrpSpPr>
          <p:grpSpPr>
            <a:xfrm>
              <a:off x="5888" y="3558"/>
              <a:ext cx="8074" cy="3673"/>
              <a:chOff x="5888" y="3558"/>
              <a:chExt cx="8074" cy="3673"/>
            </a:xfrm>
          </p:grpSpPr>
          <p:sp>
            <p:nvSpPr>
              <p:cNvPr id="76" name="任意多边形: 形状 130"/>
              <p:cNvSpPr/>
              <p:nvPr/>
            </p:nvSpPr>
            <p:spPr>
              <a:xfrm>
                <a:off x="5888" y="3573"/>
                <a:ext cx="7808" cy="3659"/>
              </a:xfrm>
              <a:prstGeom prst="roundRect">
                <a:avLst>
                  <a:gd name="adj" fmla="val 4328"/>
                </a:avLst>
              </a:prstGeom>
              <a:solidFill>
                <a:srgbClr val="E2EDFD"/>
              </a:solidFill>
              <a:ln w="9525" cap="flat">
                <a:noFill/>
                <a:prstDash val="solid"/>
                <a:miter/>
              </a:ln>
            </p:spPr>
          </p:sp>
          <p:sp>
            <p:nvSpPr>
              <p:cNvPr id="77" name="任意多边形: 形状 132"/>
              <p:cNvSpPr/>
              <p:nvPr/>
            </p:nvSpPr>
            <p:spPr>
              <a:xfrm>
                <a:off x="6046" y="3720"/>
                <a:ext cx="7502" cy="3372"/>
              </a:xfrm>
              <a:prstGeom prst="roundRect">
                <a:avLst>
                  <a:gd name="adj" fmla="val 4685"/>
                </a:avLst>
              </a:prstGeom>
              <a:solidFill>
                <a:srgbClr val="FFFFFF"/>
              </a:solidFill>
              <a:ln w="19050" cap="flat">
                <a:solidFill>
                  <a:srgbClr val="699EEE"/>
                </a:solidFill>
                <a:prstDash val="solid"/>
                <a:miter/>
              </a:ln>
            </p:spPr>
          </p:sp>
          <p:sp>
            <p:nvSpPr>
              <p:cNvPr id="78" name="任意多边形: 形状 132"/>
              <p:cNvSpPr/>
              <p:nvPr/>
            </p:nvSpPr>
            <p:spPr>
              <a:xfrm>
                <a:off x="6034" y="3717"/>
                <a:ext cx="7523" cy="188"/>
              </a:xfrm>
              <a:prstGeom prst="roundRect">
                <a:avLst>
                  <a:gd name="adj" fmla="val 24000"/>
                </a:avLst>
              </a:prstGeom>
              <a:solidFill>
                <a:srgbClr val="699EEE"/>
              </a:solidFill>
              <a:ln w="19050" cap="flat">
                <a:solidFill>
                  <a:srgbClr val="699EEE"/>
                </a:solidFill>
                <a:prstDash val="solid"/>
                <a:miter/>
              </a:ln>
            </p:spPr>
          </p:sp>
          <p:grpSp>
            <p:nvGrpSpPr>
              <p:cNvPr id="79" name="组合 78"/>
              <p:cNvGrpSpPr/>
              <p:nvPr/>
            </p:nvGrpSpPr>
            <p:grpSpPr>
              <a:xfrm>
                <a:off x="6245" y="3739"/>
                <a:ext cx="722" cy="118"/>
                <a:chOff x="6289" y="3792"/>
                <a:chExt cx="722" cy="118"/>
              </a:xfrm>
            </p:grpSpPr>
            <p:sp>
              <p:nvSpPr>
                <p:cNvPr id="80" name="椭圆 79"/>
                <p:cNvSpPr/>
                <p:nvPr/>
              </p:nvSpPr>
              <p:spPr>
                <a:xfrm>
                  <a:off x="6289" y="3792"/>
                  <a:ext cx="119" cy="119"/>
                </a:xfrm>
                <a:prstGeom prst="ellipse">
                  <a:avLst/>
                </a:prstGeom>
                <a:solidFill>
                  <a:srgbClr val="FFD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椭圆 80"/>
                <p:cNvSpPr/>
                <p:nvPr/>
              </p:nvSpPr>
              <p:spPr>
                <a:xfrm>
                  <a:off x="6591" y="3792"/>
                  <a:ext cx="119" cy="119"/>
                </a:xfrm>
                <a:prstGeom prst="ellipse">
                  <a:avLst/>
                </a:prstGeom>
                <a:solidFill>
                  <a:srgbClr val="FFD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椭圆 81"/>
                <p:cNvSpPr/>
                <p:nvPr/>
              </p:nvSpPr>
              <p:spPr>
                <a:xfrm>
                  <a:off x="6893" y="3792"/>
                  <a:ext cx="119" cy="119"/>
                </a:xfrm>
                <a:prstGeom prst="ellipse">
                  <a:avLst/>
                </a:prstGeom>
                <a:solidFill>
                  <a:srgbClr val="FFD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3" name="组合 82"/>
              <p:cNvGrpSpPr/>
              <p:nvPr/>
            </p:nvGrpSpPr>
            <p:grpSpPr>
              <a:xfrm rot="540000">
                <a:off x="12924" y="3558"/>
                <a:ext cx="988" cy="608"/>
                <a:chOff x="6004" y="1772"/>
                <a:chExt cx="1756" cy="922"/>
              </a:xfrm>
            </p:grpSpPr>
            <p:sp>
              <p:nvSpPr>
                <p:cNvPr id="84" name="圆角矩形 83"/>
                <p:cNvSpPr/>
                <p:nvPr/>
              </p:nvSpPr>
              <p:spPr>
                <a:xfrm>
                  <a:off x="6542" y="2046"/>
                  <a:ext cx="735" cy="648"/>
                </a:xfrm>
                <a:prstGeom prst="roundRect">
                  <a:avLst/>
                </a:prstGeom>
                <a:solidFill>
                  <a:srgbClr val="243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菱形 84"/>
                <p:cNvSpPr/>
                <p:nvPr/>
              </p:nvSpPr>
              <p:spPr>
                <a:xfrm>
                  <a:off x="6004" y="1772"/>
                  <a:ext cx="1756" cy="735"/>
                </a:xfrm>
                <a:prstGeom prst="diamond">
                  <a:avLst/>
                </a:prstGeom>
                <a:solidFill>
                  <a:srgbClr val="2A4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6" name="组合 85"/>
              <p:cNvGrpSpPr/>
              <p:nvPr/>
            </p:nvGrpSpPr>
            <p:grpSpPr>
              <a:xfrm>
                <a:off x="13842" y="3843"/>
                <a:ext cx="120" cy="587"/>
                <a:chOff x="13809" y="3887"/>
                <a:chExt cx="164" cy="893"/>
              </a:xfrm>
            </p:grpSpPr>
            <p:cxnSp>
              <p:nvCxnSpPr>
                <p:cNvPr id="87" name="直接连接符 86"/>
                <p:cNvCxnSpPr/>
                <p:nvPr/>
              </p:nvCxnSpPr>
              <p:spPr>
                <a:xfrm>
                  <a:off x="13899" y="3887"/>
                  <a:ext cx="0" cy="563"/>
                </a:xfrm>
                <a:prstGeom prst="line">
                  <a:avLst/>
                </a:prstGeom>
                <a:ln w="28575">
                  <a:solidFill>
                    <a:srgbClr val="FFD35A"/>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13809" y="4450"/>
                  <a:ext cx="165" cy="330"/>
                </a:xfrm>
                <a:prstGeom prst="rect">
                  <a:avLst/>
                </a:prstGeom>
                <a:solidFill>
                  <a:srgbClr val="FEB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任意多边形: 形状 132"/>
              <p:cNvSpPr/>
              <p:nvPr/>
            </p:nvSpPr>
            <p:spPr>
              <a:xfrm>
                <a:off x="6034" y="6901"/>
                <a:ext cx="7523" cy="188"/>
              </a:xfrm>
              <a:prstGeom prst="roundRect">
                <a:avLst>
                  <a:gd name="adj" fmla="val 24000"/>
                </a:avLst>
              </a:prstGeom>
              <a:solidFill>
                <a:srgbClr val="699EEE"/>
              </a:solidFill>
              <a:ln w="19050" cap="flat">
                <a:solidFill>
                  <a:srgbClr val="699EEE"/>
                </a:solidFill>
                <a:prstDash val="solid"/>
                <a:miter/>
              </a:ln>
            </p:spPr>
          </p:sp>
          <p:grpSp>
            <p:nvGrpSpPr>
              <p:cNvPr id="90" name="组合 89"/>
              <p:cNvGrpSpPr/>
              <p:nvPr/>
            </p:nvGrpSpPr>
            <p:grpSpPr>
              <a:xfrm>
                <a:off x="12678" y="6929"/>
                <a:ext cx="722" cy="118"/>
                <a:chOff x="6289" y="3792"/>
                <a:chExt cx="722" cy="118"/>
              </a:xfrm>
              <a:solidFill>
                <a:schemeClr val="bg1"/>
              </a:solidFill>
            </p:grpSpPr>
            <p:sp>
              <p:nvSpPr>
                <p:cNvPr id="91" name="椭圆 90"/>
                <p:cNvSpPr/>
                <p:nvPr/>
              </p:nvSpPr>
              <p:spPr>
                <a:xfrm>
                  <a:off x="6289" y="3792"/>
                  <a:ext cx="119" cy="1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椭圆 91"/>
                <p:cNvSpPr/>
                <p:nvPr/>
              </p:nvSpPr>
              <p:spPr>
                <a:xfrm>
                  <a:off x="6591" y="3792"/>
                  <a:ext cx="119" cy="1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3" name="椭圆 92"/>
                <p:cNvSpPr/>
                <p:nvPr/>
              </p:nvSpPr>
              <p:spPr>
                <a:xfrm>
                  <a:off x="6893" y="3792"/>
                  <a:ext cx="119" cy="1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94" name="文本框 7" descr="7b0a20202020227461726765744d6f64756c65223a20226b6f6e6c696e65666f6e7473220a7d0a"/>
            <p:cNvSpPr txBox="1"/>
            <p:nvPr/>
          </p:nvSpPr>
          <p:spPr>
            <a:xfrm>
              <a:off x="6245" y="4072"/>
              <a:ext cx="7041" cy="2659"/>
            </a:xfrm>
            <a:prstGeom prst="rect">
              <a:avLst/>
            </a:prstGeom>
            <a:noFill/>
          </p:spPr>
          <p:txBody>
            <a:bodyPr wrap="square" rtlCol="0" anchor="ctr" upright="0">
              <a:spAutoFit/>
            </a:bodyPr>
            <a:lstStyle/>
            <a:p>
              <a:pPr algn="just">
                <a:lnSpc>
                  <a:spcPct val="150000"/>
                </a:lnSpc>
              </a:pPr>
              <a:r>
                <a:rPr lang="zh-CN" altLang="en-US" sz="4400" b="1" kern="100" spc="100">
                  <a:solidFill>
                    <a:srgbClr val="1E5BA6"/>
                  </a:solidFill>
                  <a:uFillTx/>
                  <a:latin typeface="汉仪帅线体W" panose="00020600040101010101" charset="-122"/>
                  <a:ea typeface="汉仪帅线体W" panose="00020600040101010101" charset="-122"/>
                  <a:cs typeface="汉仪中简黑简" panose="00020600040101010101" charset="-122"/>
                  <a:sym typeface="Times New Roman" panose="02020603050405020304"/>
                </a:rPr>
                <a:t>你更赞同哪一方的看法，请说明理由。</a:t>
              </a:r>
              <a:endParaRPr lang="zh-CN" altLang="en-US" sz="4400" b="1" kern="100" spc="100">
                <a:solidFill>
                  <a:srgbClr val="1E5BA6"/>
                </a:solidFill>
                <a:uFillTx/>
                <a:latin typeface="汉仪帅线体W" panose="00020600040101010101" charset="-122"/>
                <a:ea typeface="汉仪帅线体W" panose="00020600040101010101" charset="-122"/>
                <a:cs typeface="汉仪中简黑简" panose="00020600040101010101" charset="-122"/>
                <a:sym typeface="Times New Roman" panose="02020603050405020304"/>
              </a:endParaRPr>
            </a:p>
          </p:txBody>
        </p:sp>
      </p:grpSp>
      <p:sp>
        <p:nvSpPr>
          <p:cNvPr id="95" name="Rectangle 14"/>
          <p:cNvSpPr/>
          <p:nvPr>
            <p:custDataLst>
              <p:tags r:id="rId1"/>
            </p:custDataLst>
          </p:nvPr>
        </p:nvSpPr>
        <p:spPr>
          <a:xfrm>
            <a:off x="-254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反思篇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9"/>
          <p:cNvSpPr>
            <a:spLocks noChangeArrowheads="1"/>
          </p:cNvSpPr>
          <p:nvPr>
            <p:custDataLst>
              <p:tags r:id="rId1"/>
            </p:custDataLst>
          </p:nvPr>
        </p:nvSpPr>
        <p:spPr bwMode="auto">
          <a:xfrm>
            <a:off x="188595" y="1252220"/>
            <a:ext cx="6280785" cy="616585"/>
          </a:xfrm>
          <a:prstGeom prst="rect">
            <a:avLst/>
          </a:prstGeom>
          <a:solidFill>
            <a:srgbClr val="0066FF"/>
          </a:solidFill>
          <a:ln w="9525" cap="flat" cmpd="sng">
            <a:solidFill>
              <a:sysClr val="windowText" lastClr="000000"/>
            </a:solidFill>
            <a:prstDash val="solid"/>
            <a:headEnd type="none" w="med" len="med"/>
            <a:tailEnd type="none" w="med" len="med"/>
          </a:ln>
        </p:spPr>
        <p:txBody>
          <a:bodyPr wrap="none" anchor="ctr">
            <a:noAutofit/>
          </a:bodyPr>
          <a:lstStyle/>
          <a:p>
            <a:pPr lvl="0" algn="l">
              <a:buClrTx/>
              <a:buSzTx/>
              <a:buFontTx/>
            </a:pPr>
            <a:r>
              <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善于同违法犯罪作斗争的原因：</a:t>
            </a:r>
            <a:endPar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0481" name="矩形 24579"/>
          <p:cNvSpPr/>
          <p:nvPr>
            <p:custDataLst>
              <p:tags r:id="rId2"/>
            </p:custDataLst>
          </p:nvPr>
        </p:nvSpPr>
        <p:spPr>
          <a:xfrm>
            <a:off x="188595" y="2615565"/>
            <a:ext cx="11880215" cy="2355850"/>
          </a:xfrm>
          <a:prstGeom prst="rect">
            <a:avLst/>
          </a:prstGeom>
          <a:solidFill>
            <a:srgbClr val="FFFF00"/>
          </a:solidFill>
          <a:ln>
            <a:noFill/>
            <a:miter lim="800000"/>
          </a:ln>
        </p:spPr>
        <p:txBody>
          <a:bodyPr wrap="square">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gn="l" defTabSz="1219200">
              <a:lnSpc>
                <a:spcPct val="130000"/>
              </a:lnSpc>
              <a:buFontTx/>
            </a:pPr>
            <a:r>
              <a:rPr lang="en-US" altLang="zh-CN" sz="3200" b="1">
                <a:solidFill>
                  <a:srgbClr val="FF0000"/>
                </a:solidFill>
                <a:latin typeface="微软雅黑" panose="020B0503020204020204" charset="-122"/>
                <a:ea typeface="微软雅黑" panose="020B0503020204020204" charset="-122"/>
                <a:cs typeface="微软雅黑" panose="020B0503020204020204" charset="-122"/>
              </a:rPr>
              <a:t>①</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同违法犯罪作斗争，是包括我们青少年在内的全体公民义不容辞的责任。</a:t>
            </a:r>
            <a:r>
              <a:rPr lang="en-US" altLang="zh-CN" sz="3200" b="1" kern="1200">
                <a:solidFill>
                  <a:srgbClr val="0070C0"/>
                </a:solidFill>
                <a:effectLst/>
                <a:latin typeface="微软雅黑" panose="020B0503020204020204" charset="-122"/>
                <a:cs typeface="微软雅黑" panose="020B0503020204020204" charset="-122"/>
                <a:sym typeface="宋体" panose="02010600030101010101" pitchFamily="2" charset="-122"/>
              </a:rPr>
              <a:t>P61D1</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a:p>
            <a:pPr lvl="0"/>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②见义勇为作为高尚的品质，历来受到全社会的褒扬和敬佩。。</a:t>
            </a:r>
            <a:r>
              <a:rPr lang="en-US" altLang="zh-CN" sz="3200" b="1">
                <a:solidFill>
                  <a:srgbClr val="0070C0"/>
                </a:solidFill>
                <a:latin typeface="微软雅黑" panose="020B0503020204020204" charset="-122"/>
                <a:cs typeface="微软雅黑" panose="020B0503020204020204" charset="-122"/>
                <a:sym typeface="+mn-ea"/>
              </a:rPr>
              <a:t>P61D2</a:t>
            </a:r>
            <a:endParaRPr lang="zh-CN" altLang="en-US" sz="32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3"/>
            </p:custDataLst>
          </p:nvPr>
        </p:nvSpPr>
        <p:spPr>
          <a:xfrm>
            <a:off x="156845" y="5579745"/>
            <a:ext cx="11879580" cy="1076325"/>
          </a:xfrm>
          <a:prstGeom prst="rect">
            <a:avLst/>
          </a:prstGeom>
          <a:solidFill>
            <a:srgbClr val="FFFF00"/>
          </a:solidFill>
          <a:ln>
            <a:noFill/>
            <a:miter lim="800000"/>
          </a:ln>
        </p:spPr>
        <p:txBody>
          <a:bodyPr wrap="square" rtlCol="0" anchor="t">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gn="l" defTabSz="914400">
              <a:lnSpc>
                <a:spcPct val="100000"/>
              </a:lnSpc>
            </a:pPr>
            <a:r>
              <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③我们身为未成年人，体力不具优势，必智尚未成熟，如果鲁莽行事，自己极易受到伤害，也不利于制止犯罪。</a:t>
            </a:r>
            <a:r>
              <a:rPr lang="en-US" altLang="zh-CN" sz="3200" b="1" kern="1200">
                <a:solidFill>
                  <a:srgbClr val="0070C0"/>
                </a:solidFill>
                <a:latin typeface="微软雅黑" panose="020B0503020204020204" charset="-122"/>
                <a:cs typeface="微软雅黑" panose="020B0503020204020204" charset="-122"/>
                <a:sym typeface="+mn-ea"/>
              </a:rPr>
              <a:t>P61D2</a:t>
            </a:r>
            <a:endPar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3" name="文本框 2"/>
          <p:cNvSpPr txBox="1"/>
          <p:nvPr>
            <p:custDataLst>
              <p:tags r:id="rId4"/>
            </p:custDataLst>
          </p:nvPr>
        </p:nvSpPr>
        <p:spPr>
          <a:xfrm>
            <a:off x="6590030" y="1195070"/>
            <a:ext cx="2567940" cy="730885"/>
          </a:xfrm>
          <a:prstGeom prst="rect">
            <a:avLst/>
          </a:prstGeom>
          <a:noFill/>
        </p:spPr>
        <p:txBody>
          <a:bodyPr wrap="none" rtlCol="0" anchor="t">
            <a:spAutoFit/>
          </a:bodyPr>
          <a:lstStyle/>
          <a:p>
            <a:pPr lvl="0" indent="-342900" algn="l">
              <a:lnSpc>
                <a:spcPct val="130000"/>
              </a:lnSpc>
              <a:spcBef>
                <a:spcPct val="20000"/>
              </a:spcBef>
              <a:buFontTx/>
            </a:pPr>
            <a:r>
              <a:rPr lang="zh-CN" altLang="en-US" sz="3200" b="1" kern="1200">
                <a:solidFill>
                  <a:srgbClr val="0070C0"/>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P</a:t>
            </a:r>
            <a:r>
              <a:rPr lang="en-US" altLang="zh-CN" sz="3200" b="1" kern="1200">
                <a:solidFill>
                  <a:srgbClr val="0070C0"/>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61-62</a:t>
            </a:r>
            <a:r>
              <a:rPr lang="zh-CN" altLang="en-US"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rPr>
              <a:t>①</a:t>
            </a:r>
            <a:r>
              <a:rPr lang="en-US" altLang="zh-CN"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rPr>
              <a:t>-③</a:t>
            </a:r>
            <a:endParaRPr lang="en-US" altLang="zh-CN"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endParaRPr>
          </a:p>
        </p:txBody>
      </p:sp>
      <p:sp>
        <p:nvSpPr>
          <p:cNvPr id="4" name="文本框 3"/>
          <p:cNvSpPr txBox="1"/>
          <p:nvPr/>
        </p:nvSpPr>
        <p:spPr>
          <a:xfrm>
            <a:off x="232410" y="2078990"/>
            <a:ext cx="2322830" cy="706755"/>
          </a:xfrm>
          <a:prstGeom prst="rect">
            <a:avLst/>
          </a:prstGeom>
          <a:noFill/>
        </p:spPr>
        <p:txBody>
          <a:bodyPr wrap="square" rtlCol="0">
            <a:spAutoFit/>
          </a:bodyPr>
          <a:p>
            <a:r>
              <a:rPr lang="zh-CN" altLang="en-US" sz="4000" b="1"/>
              <a:t>见义勇为</a:t>
            </a:r>
            <a:endParaRPr lang="zh-CN" altLang="en-US" sz="4000" b="1"/>
          </a:p>
        </p:txBody>
      </p:sp>
      <p:sp>
        <p:nvSpPr>
          <p:cNvPr id="6" name="文本框 5"/>
          <p:cNvSpPr txBox="1"/>
          <p:nvPr/>
        </p:nvSpPr>
        <p:spPr>
          <a:xfrm>
            <a:off x="232410" y="5050790"/>
            <a:ext cx="2322830" cy="706755"/>
          </a:xfrm>
          <a:prstGeom prst="rect">
            <a:avLst/>
          </a:prstGeom>
          <a:noFill/>
        </p:spPr>
        <p:txBody>
          <a:bodyPr wrap="square" rtlCol="0">
            <a:spAutoFit/>
          </a:bodyPr>
          <a:p>
            <a:r>
              <a:rPr lang="zh-CN" altLang="en-US" sz="4000" b="1"/>
              <a:t>见义智为</a:t>
            </a:r>
            <a:endParaRPr lang="zh-CN" altLang="en-US" sz="4000" b="1"/>
          </a:p>
        </p:txBody>
      </p:sp>
      <p:sp>
        <p:nvSpPr>
          <p:cNvPr id="124" name="Rectangle 14"/>
          <p:cNvSpPr/>
          <p:nvPr>
            <p:custDataLst>
              <p:tags r:id="rId5"/>
            </p:custDataLst>
          </p:nvPr>
        </p:nvSpPr>
        <p:spPr>
          <a:xfrm>
            <a:off x="0" y="0"/>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pPr>
            <a:r>
              <a:rPr lang="zh-CN" altLang="en-US" sz="4800" b="1">
                <a:solidFill>
                  <a:schemeClr val="lt1"/>
                </a:solidFill>
                <a:latin typeface="隶书" charset="0"/>
                <a:ea typeface="隶书" charset="0"/>
                <a:sym typeface="+mn-ea"/>
              </a:rPr>
              <a:t>笔记区</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1"/>
                                        </p:tgtEl>
                                        <p:attrNameLst>
                                          <p:attrName>style.visibility</p:attrName>
                                        </p:attrNameLst>
                                      </p:cBhvr>
                                      <p:to>
                                        <p:strVal val="visible"/>
                                      </p:to>
                                    </p:set>
                                    <p:animEffect transition="in" filter="blinds(horizontal)">
                                      <p:cBhvr>
                                        <p:cTn id="12" dur="500"/>
                                        <p:tgtEl>
                                          <p:spTgt spid="2048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0481" grpId="0" bldLvl="0" animBg="1"/>
      <p:bldP spid="3" grpId="0"/>
      <p:bldP spid="8" grpId="0" bldLvl="0" animBg="1"/>
      <p:bldP spid="4" grpId="0"/>
      <p:bldP spid="4"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 name="图片 5"/>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grpSp>
        <p:nvGrpSpPr>
          <p:cNvPr id="5" name="组合 4" descr="7b0a202020202274657874626f78223a20227b5c2263617465676f72795f69645c223a31303432322c5c2269645c223a32303334323932307d220a7d0a"/>
          <p:cNvGrpSpPr/>
          <p:nvPr/>
        </p:nvGrpSpPr>
        <p:grpSpPr>
          <a:xfrm>
            <a:off x="292735" y="-300990"/>
            <a:ext cx="11814175" cy="6918960"/>
            <a:chOff x="5349" y="3294"/>
            <a:chExt cx="8509" cy="4204"/>
          </a:xfrm>
        </p:grpSpPr>
        <p:sp>
          <p:nvSpPr>
            <p:cNvPr id="7" name="图形 3"/>
            <p:cNvSpPr/>
            <p:nvPr/>
          </p:nvSpPr>
          <p:spPr>
            <a:xfrm>
              <a:off x="5349" y="3685"/>
              <a:ext cx="8509" cy="3813"/>
            </a:xfrm>
            <a:custGeom>
              <a:avLst/>
              <a:gdLst>
                <a:gd name="connsiteX0" fmla="*/ 801003 w 5403363"/>
                <a:gd name="connsiteY0" fmla="*/ 12991 h 2421290"/>
                <a:gd name="connsiteX1" fmla="*/ 4201493 w 5403363"/>
                <a:gd name="connsiteY1" fmla="*/ 12991 h 2421290"/>
                <a:gd name="connsiteX2" fmla="*/ 5035343 w 5403363"/>
                <a:gd name="connsiteY2" fmla="*/ 252239 h 2421290"/>
                <a:gd name="connsiteX3" fmla="*/ 5117145 w 5403363"/>
                <a:gd name="connsiteY3" fmla="*/ 487089 h 2421290"/>
                <a:gd name="connsiteX4" fmla="*/ 5390697 w 5403363"/>
                <a:gd name="connsiteY4" fmla="*/ 838925 h 2421290"/>
                <a:gd name="connsiteX5" fmla="*/ 5077564 w 5403363"/>
                <a:gd name="connsiteY5" fmla="*/ 1597131 h 2421290"/>
                <a:gd name="connsiteX6" fmla="*/ 4349264 w 5403363"/>
                <a:gd name="connsiteY6" fmla="*/ 2416907 h 2421290"/>
                <a:gd name="connsiteX7" fmla="*/ 77981 w 5403363"/>
                <a:gd name="connsiteY7" fmla="*/ 2293765 h 2421290"/>
                <a:gd name="connsiteX8" fmla="*/ 240704 w 5403363"/>
                <a:gd name="connsiteY8" fmla="*/ 1477507 h 2421290"/>
                <a:gd name="connsiteX9" fmla="*/ 227511 w 5403363"/>
                <a:gd name="connsiteY9" fmla="*/ 772956 h 2421290"/>
                <a:gd name="connsiteX10" fmla="*/ 801003 w 5403363"/>
                <a:gd name="connsiteY10" fmla="*/ 12991 h 242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3363" h="2421290">
                  <a:moveTo>
                    <a:pt x="801003" y="12991"/>
                  </a:moveTo>
                  <a:cubicBezTo>
                    <a:pt x="1956782" y="7714"/>
                    <a:pt x="3350931" y="-13397"/>
                    <a:pt x="4201493" y="12991"/>
                  </a:cubicBezTo>
                  <a:cubicBezTo>
                    <a:pt x="4272740" y="14750"/>
                    <a:pt x="4961458" y="34101"/>
                    <a:pt x="5035343" y="252239"/>
                  </a:cubicBezTo>
                  <a:cubicBezTo>
                    <a:pt x="5099553" y="441351"/>
                    <a:pt x="5016872" y="442230"/>
                    <a:pt x="5117145" y="487089"/>
                  </a:cubicBezTo>
                  <a:cubicBezTo>
                    <a:pt x="5227094" y="536346"/>
                    <a:pt x="5322089" y="641018"/>
                    <a:pt x="5390697" y="838925"/>
                  </a:cubicBezTo>
                  <a:cubicBezTo>
                    <a:pt x="5475137" y="1082571"/>
                    <a:pt x="5110988" y="1393946"/>
                    <a:pt x="5077564" y="1597131"/>
                  </a:cubicBezTo>
                  <a:cubicBezTo>
                    <a:pt x="5007196" y="2021972"/>
                    <a:pt x="5280748" y="2470562"/>
                    <a:pt x="4349264" y="2416907"/>
                  </a:cubicBezTo>
                  <a:cubicBezTo>
                    <a:pt x="3629760" y="2375567"/>
                    <a:pt x="368245" y="2445054"/>
                    <a:pt x="77981" y="2293765"/>
                  </a:cubicBezTo>
                  <a:cubicBezTo>
                    <a:pt x="-212284" y="2142476"/>
                    <a:pt x="413984" y="1711477"/>
                    <a:pt x="240704" y="1477507"/>
                  </a:cubicBezTo>
                  <a:cubicBezTo>
                    <a:pt x="96452" y="1282238"/>
                    <a:pt x="473796" y="1165252"/>
                    <a:pt x="227511" y="772956"/>
                  </a:cubicBezTo>
                  <a:cubicBezTo>
                    <a:pt x="-186776" y="113264"/>
                    <a:pt x="612771" y="13871"/>
                    <a:pt x="801003" y="12991"/>
                  </a:cubicBezTo>
                  <a:close/>
                </a:path>
              </a:pathLst>
            </a:custGeom>
            <a:solidFill>
              <a:srgbClr val="B8CDFF"/>
            </a:solidFill>
            <a:ln w="8796" cap="flat">
              <a:noFill/>
              <a:prstDash val="solid"/>
              <a:miter/>
            </a:ln>
          </p:spPr>
          <p:txBody>
            <a:bodyPr rtlCol="0" anchor="ctr"/>
            <a:p>
              <a:endParaRPr lang="zh-CN" altLang="en-US"/>
            </a:p>
          </p:txBody>
        </p:sp>
        <p:grpSp>
          <p:nvGrpSpPr>
            <p:cNvPr id="8" name="图形 3"/>
            <p:cNvGrpSpPr/>
            <p:nvPr/>
          </p:nvGrpSpPr>
          <p:grpSpPr>
            <a:xfrm>
              <a:off x="10424" y="7063"/>
              <a:ext cx="2476" cy="173"/>
              <a:chOff x="6619387" y="4484889"/>
              <a:chExt cx="1572310" cy="109565"/>
            </a:xfrm>
            <a:solidFill>
              <a:srgbClr val="8195E6"/>
            </a:solidFill>
          </p:grpSpPr>
          <p:sp>
            <p:nvSpPr>
              <p:cNvPr id="9" name="任意多边形: 形状 6"/>
              <p:cNvSpPr/>
              <p:nvPr/>
            </p:nvSpPr>
            <p:spPr>
              <a:xfrm>
                <a:off x="6775034" y="4495941"/>
                <a:ext cx="1332552" cy="83581"/>
              </a:xfrm>
              <a:custGeom>
                <a:avLst/>
                <a:gdLst>
                  <a:gd name="connsiteX0" fmla="*/ 460913 w 1332552"/>
                  <a:gd name="connsiteY0" fmla="*/ 13194 h 83581"/>
                  <a:gd name="connsiteX1" fmla="*/ 102920 w 1332552"/>
                  <a:gd name="connsiteY1" fmla="*/ 9676 h 83581"/>
                  <a:gd name="connsiteX2" fmla="*/ 1768 w 1332552"/>
                  <a:gd name="connsiteY2" fmla="*/ 25508 h 83581"/>
                  <a:gd name="connsiteX3" fmla="*/ 109957 w 1332552"/>
                  <a:gd name="connsiteY3" fmla="*/ 54535 h 83581"/>
                  <a:gd name="connsiteX4" fmla="*/ 183843 w 1332552"/>
                  <a:gd name="connsiteY4" fmla="*/ 83561 h 83581"/>
                  <a:gd name="connsiteX5" fmla="*/ 379991 w 1332552"/>
                  <a:gd name="connsiteY5" fmla="*/ 65969 h 83581"/>
                  <a:gd name="connsiteX6" fmla="*/ 542715 w 1332552"/>
                  <a:gd name="connsiteY6" fmla="*/ 62451 h 83581"/>
                  <a:gd name="connsiteX7" fmla="*/ 1005379 w 1332552"/>
                  <a:gd name="connsiteY7" fmla="*/ 62451 h 83581"/>
                  <a:gd name="connsiteX8" fmla="*/ 1331706 w 1332552"/>
                  <a:gd name="connsiteY8" fmla="*/ 37822 h 83581"/>
                  <a:gd name="connsiteX9" fmla="*/ 814508 w 1332552"/>
                  <a:gd name="connsiteY9" fmla="*/ 0 h 83581"/>
                  <a:gd name="connsiteX10" fmla="*/ 460913 w 1332552"/>
                  <a:gd name="connsiteY10" fmla="*/ 13194 h 8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552" h="83581">
                    <a:moveTo>
                      <a:pt x="460913" y="13194"/>
                    </a:moveTo>
                    <a:cubicBezTo>
                      <a:pt x="460913" y="13194"/>
                      <a:pt x="153057" y="14953"/>
                      <a:pt x="102920" y="9676"/>
                    </a:cubicBezTo>
                    <a:cubicBezTo>
                      <a:pt x="51904" y="4398"/>
                      <a:pt x="-11426" y="4398"/>
                      <a:pt x="1768" y="25508"/>
                    </a:cubicBezTo>
                    <a:cubicBezTo>
                      <a:pt x="10564" y="39581"/>
                      <a:pt x="43109" y="48377"/>
                      <a:pt x="109957" y="54535"/>
                    </a:cubicBezTo>
                    <a:cubicBezTo>
                      <a:pt x="140743" y="57173"/>
                      <a:pt x="86208" y="84441"/>
                      <a:pt x="183843" y="83561"/>
                    </a:cubicBezTo>
                    <a:cubicBezTo>
                      <a:pt x="343048" y="82682"/>
                      <a:pt x="334252" y="67728"/>
                      <a:pt x="379991" y="65969"/>
                    </a:cubicBezTo>
                    <a:cubicBezTo>
                      <a:pt x="434526" y="64210"/>
                      <a:pt x="475866" y="55414"/>
                      <a:pt x="542715" y="62451"/>
                    </a:cubicBezTo>
                    <a:cubicBezTo>
                      <a:pt x="665857" y="74765"/>
                      <a:pt x="921818" y="67728"/>
                      <a:pt x="1005379" y="62451"/>
                    </a:cubicBezTo>
                    <a:cubicBezTo>
                      <a:pt x="1088940" y="57173"/>
                      <a:pt x="1309716" y="73886"/>
                      <a:pt x="1331706" y="37822"/>
                    </a:cubicBezTo>
                    <a:cubicBezTo>
                      <a:pt x="1353696" y="2639"/>
                      <a:pt x="941169" y="0"/>
                      <a:pt x="814508" y="0"/>
                    </a:cubicBezTo>
                    <a:cubicBezTo>
                      <a:pt x="688727" y="0"/>
                      <a:pt x="460913" y="13194"/>
                      <a:pt x="460913" y="13194"/>
                    </a:cubicBezTo>
                    <a:close/>
                  </a:path>
                </a:pathLst>
              </a:custGeom>
              <a:solidFill>
                <a:srgbClr val="8195E6"/>
              </a:solidFill>
              <a:ln w="8796" cap="flat">
                <a:noFill/>
                <a:prstDash val="solid"/>
                <a:miter/>
              </a:ln>
            </p:spPr>
            <p:txBody>
              <a:bodyPr rtlCol="0" anchor="ctr"/>
              <a:p>
                <a:endParaRPr lang="zh-CN" altLang="en-US"/>
              </a:p>
            </p:txBody>
          </p:sp>
          <p:sp>
            <p:nvSpPr>
              <p:cNvPr id="10" name="任意多边形: 形状 7"/>
              <p:cNvSpPr/>
              <p:nvPr/>
            </p:nvSpPr>
            <p:spPr>
              <a:xfrm>
                <a:off x="6644126" y="4484889"/>
                <a:ext cx="134526" cy="65334"/>
              </a:xfrm>
              <a:custGeom>
                <a:avLst/>
                <a:gdLst>
                  <a:gd name="connsiteX0" fmla="*/ 96613 w 134526"/>
                  <a:gd name="connsiteY0" fmla="*/ 4894 h 65334"/>
                  <a:gd name="connsiteX1" fmla="*/ 42958 w 134526"/>
                  <a:gd name="connsiteY1" fmla="*/ 21606 h 65334"/>
                  <a:gd name="connsiteX2" fmla="*/ 134435 w 134526"/>
                  <a:gd name="connsiteY2" fmla="*/ 63826 h 65334"/>
                  <a:gd name="connsiteX3" fmla="*/ 1617 w 134526"/>
                  <a:gd name="connsiteY3" fmla="*/ 26884 h 65334"/>
                  <a:gd name="connsiteX4" fmla="*/ 96613 w 134526"/>
                  <a:gd name="connsiteY4" fmla="*/ 4894 h 6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26" h="65334">
                    <a:moveTo>
                      <a:pt x="96613" y="4894"/>
                    </a:moveTo>
                    <a:cubicBezTo>
                      <a:pt x="108927" y="11931"/>
                      <a:pt x="47356" y="5774"/>
                      <a:pt x="42958" y="21606"/>
                    </a:cubicBezTo>
                    <a:cubicBezTo>
                      <a:pt x="38560" y="37439"/>
                      <a:pt x="137953" y="56790"/>
                      <a:pt x="134435" y="63826"/>
                    </a:cubicBezTo>
                    <a:cubicBezTo>
                      <a:pt x="130917" y="70863"/>
                      <a:pt x="16570" y="52392"/>
                      <a:pt x="1617" y="26884"/>
                    </a:cubicBezTo>
                    <a:cubicBezTo>
                      <a:pt x="-13336" y="496"/>
                      <a:pt x="79900" y="-5661"/>
                      <a:pt x="96613" y="4894"/>
                    </a:cubicBezTo>
                    <a:close/>
                  </a:path>
                </a:pathLst>
              </a:custGeom>
              <a:solidFill>
                <a:srgbClr val="8195E6"/>
              </a:solidFill>
              <a:ln w="8796" cap="flat">
                <a:noFill/>
                <a:prstDash val="solid"/>
                <a:miter/>
              </a:ln>
            </p:spPr>
            <p:txBody>
              <a:bodyPr rtlCol="0" anchor="ctr"/>
              <a:p>
                <a:endParaRPr lang="zh-CN" altLang="en-US"/>
              </a:p>
            </p:txBody>
          </p:sp>
          <p:sp>
            <p:nvSpPr>
              <p:cNvPr id="11" name="任意多边形: 形状 8"/>
              <p:cNvSpPr/>
              <p:nvPr/>
            </p:nvSpPr>
            <p:spPr>
              <a:xfrm>
                <a:off x="8066269" y="4486575"/>
                <a:ext cx="125428" cy="43708"/>
              </a:xfrm>
              <a:custGeom>
                <a:avLst/>
                <a:gdLst>
                  <a:gd name="connsiteX0" fmla="*/ 1769 w 125428"/>
                  <a:gd name="connsiteY0" fmla="*/ 3208 h 43708"/>
                  <a:gd name="connsiteX1" fmla="*/ 81812 w 125428"/>
                  <a:gd name="connsiteY1" fmla="*/ 22559 h 43708"/>
                  <a:gd name="connsiteX2" fmla="*/ 109959 w 125428"/>
                  <a:gd name="connsiteY2" fmla="*/ 43670 h 43708"/>
                  <a:gd name="connsiteX3" fmla="*/ 109959 w 125428"/>
                  <a:gd name="connsiteY3" fmla="*/ 12884 h 43708"/>
                  <a:gd name="connsiteX4" fmla="*/ 1769 w 125428"/>
                  <a:gd name="connsiteY4" fmla="*/ 3208 h 43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28" h="43708">
                    <a:moveTo>
                      <a:pt x="1769" y="3208"/>
                    </a:moveTo>
                    <a:cubicBezTo>
                      <a:pt x="-12304" y="14643"/>
                      <a:pt x="61581" y="13763"/>
                      <a:pt x="81812" y="22559"/>
                    </a:cubicBezTo>
                    <a:cubicBezTo>
                      <a:pt x="101163" y="31355"/>
                      <a:pt x="101163" y="42790"/>
                      <a:pt x="109959" y="43670"/>
                    </a:cubicBezTo>
                    <a:cubicBezTo>
                      <a:pt x="118755" y="44549"/>
                      <a:pt x="139865" y="30476"/>
                      <a:pt x="109959" y="12884"/>
                    </a:cubicBezTo>
                    <a:cubicBezTo>
                      <a:pt x="80053" y="-4708"/>
                      <a:pt x="5287" y="-310"/>
                      <a:pt x="1769" y="3208"/>
                    </a:cubicBezTo>
                    <a:close/>
                  </a:path>
                </a:pathLst>
              </a:custGeom>
              <a:solidFill>
                <a:srgbClr val="8195E6"/>
              </a:solidFill>
              <a:ln w="8796" cap="flat">
                <a:noFill/>
                <a:prstDash val="solid"/>
                <a:miter/>
              </a:ln>
            </p:spPr>
            <p:txBody>
              <a:bodyPr rtlCol="0" anchor="ctr"/>
              <a:p>
                <a:endParaRPr lang="zh-CN" altLang="en-US"/>
              </a:p>
            </p:txBody>
          </p:sp>
          <p:sp>
            <p:nvSpPr>
              <p:cNvPr id="12" name="任意多边形: 形状 9"/>
              <p:cNvSpPr/>
              <p:nvPr/>
            </p:nvSpPr>
            <p:spPr>
              <a:xfrm>
                <a:off x="7020276" y="4565428"/>
                <a:ext cx="228486" cy="29026"/>
              </a:xfrm>
              <a:custGeom>
                <a:avLst/>
                <a:gdLst>
                  <a:gd name="connsiteX0" fmla="*/ 1931 w 228486"/>
                  <a:gd name="connsiteY0" fmla="*/ 22869 h 29026"/>
                  <a:gd name="connsiteX1" fmla="*/ 118037 w 228486"/>
                  <a:gd name="connsiteY1" fmla="*/ 14073 h 29026"/>
                  <a:gd name="connsiteX2" fmla="*/ 220069 w 228486"/>
                  <a:gd name="connsiteY2" fmla="*/ 0 h 29026"/>
                  <a:gd name="connsiteX3" fmla="*/ 155859 w 228486"/>
                  <a:gd name="connsiteY3" fmla="*/ 19351 h 29026"/>
                  <a:gd name="connsiteX4" fmla="*/ 52947 w 228486"/>
                  <a:gd name="connsiteY4" fmla="*/ 29026 h 29026"/>
                  <a:gd name="connsiteX5" fmla="*/ 1931 w 228486"/>
                  <a:gd name="connsiteY5" fmla="*/ 22869 h 2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86" h="29026">
                    <a:moveTo>
                      <a:pt x="1931" y="22869"/>
                    </a:moveTo>
                    <a:cubicBezTo>
                      <a:pt x="25680" y="22869"/>
                      <a:pt x="77576" y="23749"/>
                      <a:pt x="118037" y="14073"/>
                    </a:cubicBezTo>
                    <a:cubicBezTo>
                      <a:pt x="158498" y="4398"/>
                      <a:pt x="193681" y="0"/>
                      <a:pt x="220069" y="0"/>
                    </a:cubicBezTo>
                    <a:cubicBezTo>
                      <a:pt x="246457" y="0"/>
                      <a:pt x="206875" y="17592"/>
                      <a:pt x="155859" y="19351"/>
                    </a:cubicBezTo>
                    <a:cubicBezTo>
                      <a:pt x="103963" y="20230"/>
                      <a:pt x="89010" y="29026"/>
                      <a:pt x="52947" y="29026"/>
                    </a:cubicBezTo>
                    <a:cubicBezTo>
                      <a:pt x="15125" y="29026"/>
                      <a:pt x="-6865" y="22869"/>
                      <a:pt x="1931" y="22869"/>
                    </a:cubicBezTo>
                    <a:close/>
                  </a:path>
                </a:pathLst>
              </a:custGeom>
              <a:solidFill>
                <a:srgbClr val="8195E6"/>
              </a:solidFill>
              <a:ln w="8796" cap="flat">
                <a:noFill/>
                <a:prstDash val="solid"/>
                <a:miter/>
              </a:ln>
            </p:spPr>
            <p:txBody>
              <a:bodyPr rtlCol="0" anchor="ctr"/>
              <a:p>
                <a:endParaRPr lang="zh-CN" altLang="en-US"/>
              </a:p>
            </p:txBody>
          </p:sp>
          <p:sp>
            <p:nvSpPr>
              <p:cNvPr id="13" name="任意多边形: 形状 10"/>
              <p:cNvSpPr/>
              <p:nvPr/>
            </p:nvSpPr>
            <p:spPr>
              <a:xfrm>
                <a:off x="6619387" y="4498100"/>
                <a:ext cx="116729" cy="62167"/>
              </a:xfrm>
              <a:custGeom>
                <a:avLst/>
                <a:gdLst>
                  <a:gd name="connsiteX0" fmla="*/ 115195 w 116729"/>
                  <a:gd name="connsiteY0" fmla="*/ 58532 h 62167"/>
                  <a:gd name="connsiteX1" fmla="*/ 50985 w 116729"/>
                  <a:gd name="connsiteY1" fmla="*/ 44459 h 62167"/>
                  <a:gd name="connsiteX2" fmla="*/ 19320 w 116729"/>
                  <a:gd name="connsiteY2" fmla="*/ 33904 h 62167"/>
                  <a:gd name="connsiteX3" fmla="*/ 9644 w 116729"/>
                  <a:gd name="connsiteY3" fmla="*/ 3998 h 62167"/>
                  <a:gd name="connsiteX4" fmla="*/ 7885 w 116729"/>
                  <a:gd name="connsiteY4" fmla="*/ 480 h 62167"/>
                  <a:gd name="connsiteX5" fmla="*/ 1728 w 116729"/>
                  <a:gd name="connsiteY5" fmla="*/ 22469 h 62167"/>
                  <a:gd name="connsiteX6" fmla="*/ 27236 w 116729"/>
                  <a:gd name="connsiteY6" fmla="*/ 40941 h 62167"/>
                  <a:gd name="connsiteX7" fmla="*/ 113436 w 116729"/>
                  <a:gd name="connsiteY7" fmla="*/ 62051 h 62167"/>
                  <a:gd name="connsiteX8" fmla="*/ 115195 w 116729"/>
                  <a:gd name="connsiteY8" fmla="*/ 58532 h 6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29" h="62167">
                    <a:moveTo>
                      <a:pt x="115195" y="58532"/>
                    </a:moveTo>
                    <a:cubicBezTo>
                      <a:pt x="94085" y="54134"/>
                      <a:pt x="72095" y="49737"/>
                      <a:pt x="50985" y="44459"/>
                    </a:cubicBezTo>
                    <a:cubicBezTo>
                      <a:pt x="40430" y="41820"/>
                      <a:pt x="28995" y="39181"/>
                      <a:pt x="19320" y="33904"/>
                    </a:cubicBezTo>
                    <a:cubicBezTo>
                      <a:pt x="9644" y="28626"/>
                      <a:pt x="-4429" y="13673"/>
                      <a:pt x="9644" y="3998"/>
                    </a:cubicBezTo>
                    <a:cubicBezTo>
                      <a:pt x="11403" y="2239"/>
                      <a:pt x="9644" y="-1280"/>
                      <a:pt x="7885" y="480"/>
                    </a:cubicBezTo>
                    <a:cubicBezTo>
                      <a:pt x="-31" y="5757"/>
                      <a:pt x="-1791" y="14553"/>
                      <a:pt x="1728" y="22469"/>
                    </a:cubicBezTo>
                    <a:cubicBezTo>
                      <a:pt x="6126" y="33024"/>
                      <a:pt x="17561" y="37422"/>
                      <a:pt x="27236" y="40941"/>
                    </a:cubicBezTo>
                    <a:cubicBezTo>
                      <a:pt x="54503" y="50616"/>
                      <a:pt x="85289" y="55893"/>
                      <a:pt x="113436" y="62051"/>
                    </a:cubicBezTo>
                    <a:cubicBezTo>
                      <a:pt x="116954" y="62930"/>
                      <a:pt x="117834" y="58532"/>
                      <a:pt x="115195" y="58532"/>
                    </a:cubicBezTo>
                    <a:close/>
                  </a:path>
                </a:pathLst>
              </a:custGeom>
              <a:solidFill>
                <a:srgbClr val="8195E6"/>
              </a:solidFill>
              <a:ln w="8796" cap="flat">
                <a:noFill/>
                <a:prstDash val="solid"/>
                <a:miter/>
              </a:ln>
            </p:spPr>
            <p:txBody>
              <a:bodyPr rtlCol="0" anchor="ctr"/>
              <a:p>
                <a:endParaRPr lang="zh-CN" altLang="en-US"/>
              </a:p>
            </p:txBody>
          </p:sp>
          <p:sp>
            <p:nvSpPr>
              <p:cNvPr id="14" name="任意多边形: 形状 11"/>
              <p:cNvSpPr/>
              <p:nvPr/>
            </p:nvSpPr>
            <p:spPr>
              <a:xfrm>
                <a:off x="6752339" y="4558275"/>
                <a:ext cx="54447" cy="14329"/>
              </a:xfrm>
              <a:custGeom>
                <a:avLst/>
                <a:gdLst>
                  <a:gd name="connsiteX0" fmla="*/ 53489 w 54447"/>
                  <a:gd name="connsiteY0" fmla="*/ 10671 h 14329"/>
                  <a:gd name="connsiteX1" fmla="*/ 2473 w 54447"/>
                  <a:gd name="connsiteY1" fmla="*/ 116 h 14329"/>
                  <a:gd name="connsiteX2" fmla="*/ 1593 w 54447"/>
                  <a:gd name="connsiteY2" fmla="*/ 3635 h 14329"/>
                  <a:gd name="connsiteX3" fmla="*/ 52609 w 54447"/>
                  <a:gd name="connsiteY3" fmla="*/ 14190 h 14329"/>
                  <a:gd name="connsiteX4" fmla="*/ 53489 w 54447"/>
                  <a:gd name="connsiteY4" fmla="*/ 10671 h 1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47" h="14329">
                    <a:moveTo>
                      <a:pt x="53489" y="10671"/>
                    </a:moveTo>
                    <a:cubicBezTo>
                      <a:pt x="36777" y="6274"/>
                      <a:pt x="19185" y="2755"/>
                      <a:pt x="2473" y="116"/>
                    </a:cubicBezTo>
                    <a:cubicBezTo>
                      <a:pt x="-166" y="-763"/>
                      <a:pt x="-1045" y="3635"/>
                      <a:pt x="1593" y="3635"/>
                    </a:cubicBezTo>
                    <a:cubicBezTo>
                      <a:pt x="18306" y="6274"/>
                      <a:pt x="35897" y="9792"/>
                      <a:pt x="52609" y="14190"/>
                    </a:cubicBezTo>
                    <a:cubicBezTo>
                      <a:pt x="54369" y="15069"/>
                      <a:pt x="55248" y="11551"/>
                      <a:pt x="53489" y="10671"/>
                    </a:cubicBezTo>
                    <a:close/>
                  </a:path>
                </a:pathLst>
              </a:custGeom>
              <a:solidFill>
                <a:srgbClr val="8195E6"/>
              </a:solidFill>
              <a:ln w="8796" cap="flat">
                <a:noFill/>
                <a:prstDash val="solid"/>
                <a:miter/>
              </a:ln>
            </p:spPr>
            <p:txBody>
              <a:bodyPr rtlCol="0" anchor="ctr"/>
              <a:p>
                <a:endParaRPr lang="zh-CN" altLang="en-US"/>
              </a:p>
            </p:txBody>
          </p:sp>
          <p:sp>
            <p:nvSpPr>
              <p:cNvPr id="15" name="任意多边形: 形状 12"/>
              <p:cNvSpPr/>
              <p:nvPr/>
            </p:nvSpPr>
            <p:spPr>
              <a:xfrm>
                <a:off x="7191748" y="4565428"/>
                <a:ext cx="104231" cy="27267"/>
              </a:xfrm>
              <a:custGeom>
                <a:avLst/>
                <a:gdLst>
                  <a:gd name="connsiteX0" fmla="*/ 102252 w 104231"/>
                  <a:gd name="connsiteY0" fmla="*/ 0 h 27267"/>
                  <a:gd name="connsiteX1" fmla="*/ 77624 w 104231"/>
                  <a:gd name="connsiteY1" fmla="*/ 879 h 27267"/>
                  <a:gd name="connsiteX2" fmla="*/ 55634 w 104231"/>
                  <a:gd name="connsiteY2" fmla="*/ 9675 h 27267"/>
                  <a:gd name="connsiteX3" fmla="*/ 1979 w 104231"/>
                  <a:gd name="connsiteY3" fmla="*/ 22869 h 27267"/>
                  <a:gd name="connsiteX4" fmla="*/ 1979 w 104231"/>
                  <a:gd name="connsiteY4" fmla="*/ 27267 h 27267"/>
                  <a:gd name="connsiteX5" fmla="*/ 50356 w 104231"/>
                  <a:gd name="connsiteY5" fmla="*/ 16712 h 27267"/>
                  <a:gd name="connsiteX6" fmla="*/ 74105 w 104231"/>
                  <a:gd name="connsiteY6" fmla="*/ 6157 h 27267"/>
                  <a:gd name="connsiteX7" fmla="*/ 102252 w 104231"/>
                  <a:gd name="connsiteY7" fmla="*/ 4398 h 27267"/>
                  <a:gd name="connsiteX8" fmla="*/ 102252 w 104231"/>
                  <a:gd name="connsiteY8" fmla="*/ 0 h 2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31" h="27267">
                    <a:moveTo>
                      <a:pt x="102252" y="0"/>
                    </a:moveTo>
                    <a:cubicBezTo>
                      <a:pt x="94336" y="0"/>
                      <a:pt x="85540" y="0"/>
                      <a:pt x="77624" y="879"/>
                    </a:cubicBezTo>
                    <a:cubicBezTo>
                      <a:pt x="69707" y="2639"/>
                      <a:pt x="62671" y="6157"/>
                      <a:pt x="55634" y="9675"/>
                    </a:cubicBezTo>
                    <a:cubicBezTo>
                      <a:pt x="38922" y="18471"/>
                      <a:pt x="20450" y="21110"/>
                      <a:pt x="1979" y="22869"/>
                    </a:cubicBezTo>
                    <a:cubicBezTo>
                      <a:pt x="-660" y="22869"/>
                      <a:pt x="-660" y="27267"/>
                      <a:pt x="1979" y="27267"/>
                    </a:cubicBezTo>
                    <a:cubicBezTo>
                      <a:pt x="18691" y="25508"/>
                      <a:pt x="35404" y="23749"/>
                      <a:pt x="50356" y="16712"/>
                    </a:cubicBezTo>
                    <a:cubicBezTo>
                      <a:pt x="58273" y="13194"/>
                      <a:pt x="65309" y="8796"/>
                      <a:pt x="74105" y="6157"/>
                    </a:cubicBezTo>
                    <a:cubicBezTo>
                      <a:pt x="82901" y="3518"/>
                      <a:pt x="92577" y="4398"/>
                      <a:pt x="102252" y="4398"/>
                    </a:cubicBezTo>
                    <a:cubicBezTo>
                      <a:pt x="104891" y="4398"/>
                      <a:pt x="104891" y="0"/>
                      <a:pt x="102252" y="0"/>
                    </a:cubicBezTo>
                    <a:close/>
                  </a:path>
                </a:pathLst>
              </a:custGeom>
              <a:solidFill>
                <a:srgbClr val="8195E6"/>
              </a:solidFill>
              <a:ln w="8796" cap="flat">
                <a:noFill/>
                <a:prstDash val="solid"/>
                <a:miter/>
              </a:ln>
            </p:spPr>
            <p:txBody>
              <a:bodyPr rtlCol="0" anchor="ctr"/>
              <a:p>
                <a:endParaRPr lang="zh-CN" altLang="en-US"/>
              </a:p>
            </p:txBody>
          </p:sp>
          <p:sp>
            <p:nvSpPr>
              <p:cNvPr id="16" name="任意多边形: 形状 13"/>
              <p:cNvSpPr/>
              <p:nvPr/>
            </p:nvSpPr>
            <p:spPr>
              <a:xfrm>
                <a:off x="7857103" y="4536139"/>
                <a:ext cx="276504" cy="42623"/>
              </a:xfrm>
              <a:custGeom>
                <a:avLst/>
                <a:gdLst>
                  <a:gd name="connsiteX0" fmla="*/ 272507 w 276504"/>
                  <a:gd name="connsiteY0" fmla="*/ 1143 h 42623"/>
                  <a:gd name="connsiteX1" fmla="*/ 217093 w 276504"/>
                  <a:gd name="connsiteY1" fmla="*/ 31928 h 42623"/>
                  <a:gd name="connsiteX2" fmla="*/ 146726 w 276504"/>
                  <a:gd name="connsiteY2" fmla="*/ 35446 h 42623"/>
                  <a:gd name="connsiteX3" fmla="*/ 72840 w 276504"/>
                  <a:gd name="connsiteY3" fmla="*/ 35446 h 42623"/>
                  <a:gd name="connsiteX4" fmla="*/ 35018 w 276504"/>
                  <a:gd name="connsiteY4" fmla="*/ 35446 h 42623"/>
                  <a:gd name="connsiteX5" fmla="*/ 1593 w 276504"/>
                  <a:gd name="connsiteY5" fmla="*/ 38965 h 42623"/>
                  <a:gd name="connsiteX6" fmla="*/ 2473 w 276504"/>
                  <a:gd name="connsiteY6" fmla="*/ 42483 h 42623"/>
                  <a:gd name="connsiteX7" fmla="*/ 42934 w 276504"/>
                  <a:gd name="connsiteY7" fmla="*/ 38965 h 42623"/>
                  <a:gd name="connsiteX8" fmla="*/ 80756 w 276504"/>
                  <a:gd name="connsiteY8" fmla="*/ 38965 h 42623"/>
                  <a:gd name="connsiteX9" fmla="*/ 159919 w 276504"/>
                  <a:gd name="connsiteY9" fmla="*/ 38965 h 42623"/>
                  <a:gd name="connsiteX10" fmla="*/ 229407 w 276504"/>
                  <a:gd name="connsiteY10" fmla="*/ 32808 h 42623"/>
                  <a:gd name="connsiteX11" fmla="*/ 276025 w 276504"/>
                  <a:gd name="connsiteY11" fmla="*/ 2022 h 42623"/>
                  <a:gd name="connsiteX12" fmla="*/ 272507 w 276504"/>
                  <a:gd name="connsiteY12" fmla="*/ 1143 h 4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504" h="42623">
                    <a:moveTo>
                      <a:pt x="272507" y="1143"/>
                    </a:moveTo>
                    <a:cubicBezTo>
                      <a:pt x="262831" y="21373"/>
                      <a:pt x="238203" y="28410"/>
                      <a:pt x="217093" y="31928"/>
                    </a:cubicBezTo>
                    <a:cubicBezTo>
                      <a:pt x="194223" y="36326"/>
                      <a:pt x="169595" y="35446"/>
                      <a:pt x="146726" y="35446"/>
                    </a:cubicBezTo>
                    <a:cubicBezTo>
                      <a:pt x="122097" y="35446"/>
                      <a:pt x="97468" y="35446"/>
                      <a:pt x="72840" y="35446"/>
                    </a:cubicBezTo>
                    <a:cubicBezTo>
                      <a:pt x="60525" y="35446"/>
                      <a:pt x="47332" y="35446"/>
                      <a:pt x="35018" y="35446"/>
                    </a:cubicBezTo>
                    <a:cubicBezTo>
                      <a:pt x="23583" y="35446"/>
                      <a:pt x="13028" y="35446"/>
                      <a:pt x="1593" y="38965"/>
                    </a:cubicBezTo>
                    <a:cubicBezTo>
                      <a:pt x="-1045" y="39844"/>
                      <a:pt x="-166" y="43363"/>
                      <a:pt x="2473" y="42483"/>
                    </a:cubicBezTo>
                    <a:cubicBezTo>
                      <a:pt x="15667" y="38965"/>
                      <a:pt x="28860" y="38965"/>
                      <a:pt x="42934" y="38965"/>
                    </a:cubicBezTo>
                    <a:cubicBezTo>
                      <a:pt x="55248" y="38965"/>
                      <a:pt x="68442" y="38965"/>
                      <a:pt x="80756" y="38965"/>
                    </a:cubicBezTo>
                    <a:cubicBezTo>
                      <a:pt x="107144" y="38965"/>
                      <a:pt x="133532" y="38965"/>
                      <a:pt x="159919" y="38965"/>
                    </a:cubicBezTo>
                    <a:cubicBezTo>
                      <a:pt x="182789" y="38965"/>
                      <a:pt x="206538" y="38965"/>
                      <a:pt x="229407" y="32808"/>
                    </a:cubicBezTo>
                    <a:cubicBezTo>
                      <a:pt x="247878" y="28410"/>
                      <a:pt x="267229" y="20494"/>
                      <a:pt x="276025" y="2022"/>
                    </a:cubicBezTo>
                    <a:cubicBezTo>
                      <a:pt x="277784" y="1143"/>
                      <a:pt x="274266" y="-1496"/>
                      <a:pt x="272507" y="1143"/>
                    </a:cubicBezTo>
                    <a:close/>
                  </a:path>
                </a:pathLst>
              </a:custGeom>
              <a:solidFill>
                <a:srgbClr val="8195E6"/>
              </a:solidFill>
              <a:ln w="8796" cap="flat">
                <a:noFill/>
                <a:prstDash val="solid"/>
                <a:miter/>
              </a:ln>
            </p:spPr>
            <p:txBody>
              <a:bodyPr rtlCol="0" anchor="ctr"/>
              <a:p>
                <a:endParaRPr lang="zh-CN" altLang="en-US"/>
              </a:p>
            </p:txBody>
          </p:sp>
          <p:sp>
            <p:nvSpPr>
              <p:cNvPr id="17" name="任意多边形: 形状 14"/>
              <p:cNvSpPr/>
              <p:nvPr/>
            </p:nvSpPr>
            <p:spPr>
              <a:xfrm>
                <a:off x="8102508" y="4543202"/>
                <a:ext cx="55317" cy="38199"/>
              </a:xfrm>
              <a:custGeom>
                <a:avLst/>
                <a:gdLst>
                  <a:gd name="connsiteX0" fmla="*/ 51730 w 55317"/>
                  <a:gd name="connsiteY0" fmla="*/ 1116 h 38199"/>
                  <a:gd name="connsiteX1" fmla="*/ 31499 w 55317"/>
                  <a:gd name="connsiteY1" fmla="*/ 23106 h 38199"/>
                  <a:gd name="connsiteX2" fmla="*/ 1593 w 55317"/>
                  <a:gd name="connsiteY2" fmla="*/ 34541 h 38199"/>
                  <a:gd name="connsiteX3" fmla="*/ 2473 w 55317"/>
                  <a:gd name="connsiteY3" fmla="*/ 38059 h 38199"/>
                  <a:gd name="connsiteX4" fmla="*/ 35018 w 55317"/>
                  <a:gd name="connsiteY4" fmla="*/ 24865 h 38199"/>
                  <a:gd name="connsiteX5" fmla="*/ 54369 w 55317"/>
                  <a:gd name="connsiteY5" fmla="*/ 2876 h 38199"/>
                  <a:gd name="connsiteX6" fmla="*/ 51730 w 55317"/>
                  <a:gd name="connsiteY6" fmla="*/ 1116 h 3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17" h="38199">
                    <a:moveTo>
                      <a:pt x="51730" y="1116"/>
                    </a:moveTo>
                    <a:cubicBezTo>
                      <a:pt x="46453" y="10792"/>
                      <a:pt x="41175" y="17829"/>
                      <a:pt x="31499" y="23106"/>
                    </a:cubicBezTo>
                    <a:cubicBezTo>
                      <a:pt x="21824" y="27504"/>
                      <a:pt x="12148" y="31902"/>
                      <a:pt x="1593" y="34541"/>
                    </a:cubicBezTo>
                    <a:cubicBezTo>
                      <a:pt x="-1045" y="35420"/>
                      <a:pt x="-166" y="38939"/>
                      <a:pt x="2473" y="38059"/>
                    </a:cubicBezTo>
                    <a:cubicBezTo>
                      <a:pt x="13908" y="34541"/>
                      <a:pt x="25342" y="31023"/>
                      <a:pt x="35018" y="24865"/>
                    </a:cubicBezTo>
                    <a:cubicBezTo>
                      <a:pt x="44693" y="19588"/>
                      <a:pt x="49971" y="12551"/>
                      <a:pt x="54369" y="2876"/>
                    </a:cubicBezTo>
                    <a:cubicBezTo>
                      <a:pt x="57007" y="1116"/>
                      <a:pt x="53489" y="-1522"/>
                      <a:pt x="51730" y="1116"/>
                    </a:cubicBezTo>
                    <a:close/>
                  </a:path>
                </a:pathLst>
              </a:custGeom>
              <a:solidFill>
                <a:srgbClr val="8195E6"/>
              </a:solidFill>
              <a:ln w="8796" cap="flat">
                <a:noFill/>
                <a:prstDash val="solid"/>
                <a:miter/>
              </a:ln>
            </p:spPr>
            <p:txBody>
              <a:bodyPr rtlCol="0" anchor="ctr"/>
              <a:p>
                <a:endParaRPr lang="zh-CN" altLang="en-US"/>
              </a:p>
            </p:txBody>
          </p:sp>
        </p:grpSp>
        <p:grpSp>
          <p:nvGrpSpPr>
            <p:cNvPr id="18" name="图形 3"/>
            <p:cNvGrpSpPr/>
            <p:nvPr/>
          </p:nvGrpSpPr>
          <p:grpSpPr>
            <a:xfrm>
              <a:off x="11287" y="6400"/>
              <a:ext cx="1502" cy="1072"/>
              <a:chOff x="7166994" y="4064283"/>
              <a:chExt cx="953932" cy="680581"/>
            </a:xfrm>
          </p:grpSpPr>
          <p:grpSp>
            <p:nvGrpSpPr>
              <p:cNvPr id="19" name="图形 3"/>
              <p:cNvGrpSpPr/>
              <p:nvPr/>
            </p:nvGrpSpPr>
            <p:grpSpPr>
              <a:xfrm>
                <a:off x="7166994" y="4064283"/>
                <a:ext cx="953932" cy="460684"/>
                <a:chOff x="7166994" y="4064283"/>
                <a:chExt cx="953932" cy="460684"/>
              </a:xfrm>
            </p:grpSpPr>
            <p:grpSp>
              <p:nvGrpSpPr>
                <p:cNvPr id="20" name="图形 3"/>
                <p:cNvGrpSpPr/>
                <p:nvPr/>
              </p:nvGrpSpPr>
              <p:grpSpPr>
                <a:xfrm>
                  <a:off x="7594355" y="4082112"/>
                  <a:ext cx="184832" cy="433179"/>
                  <a:chOff x="7594355" y="4082112"/>
                  <a:chExt cx="184832" cy="433179"/>
                </a:xfrm>
              </p:grpSpPr>
              <p:grpSp>
                <p:nvGrpSpPr>
                  <p:cNvPr id="21" name="图形 3"/>
                  <p:cNvGrpSpPr/>
                  <p:nvPr/>
                </p:nvGrpSpPr>
                <p:grpSpPr>
                  <a:xfrm>
                    <a:off x="7594355" y="4306671"/>
                    <a:ext cx="181080" cy="208620"/>
                    <a:chOff x="7594355" y="4306671"/>
                    <a:chExt cx="181080" cy="208620"/>
                  </a:xfrm>
                </p:grpSpPr>
                <p:grpSp>
                  <p:nvGrpSpPr>
                    <p:cNvPr id="22" name="图形 3"/>
                    <p:cNvGrpSpPr/>
                    <p:nvPr/>
                  </p:nvGrpSpPr>
                  <p:grpSpPr>
                    <a:xfrm>
                      <a:off x="7606198" y="4479228"/>
                      <a:ext cx="35586" cy="36063"/>
                      <a:chOff x="7606198" y="4479228"/>
                      <a:chExt cx="35586" cy="36063"/>
                    </a:xfrm>
                  </p:grpSpPr>
                  <p:sp>
                    <p:nvSpPr>
                      <p:cNvPr id="23" name="任意多边形: 形状 20"/>
                      <p:cNvSpPr/>
                      <p:nvPr/>
                    </p:nvSpPr>
                    <p:spPr>
                      <a:xfrm>
                        <a:off x="7606198" y="4500217"/>
                        <a:ext cx="35586" cy="15074"/>
                      </a:xfrm>
                      <a:custGeom>
                        <a:avLst/>
                        <a:gdLst>
                          <a:gd name="connsiteX0" fmla="*/ 56 w 35586"/>
                          <a:gd name="connsiteY0" fmla="*/ 15074 h 15074"/>
                          <a:gd name="connsiteX1" fmla="*/ 35239 w 35586"/>
                          <a:gd name="connsiteY1" fmla="*/ 15074 h 15074"/>
                          <a:gd name="connsiteX2" fmla="*/ 32601 w 35586"/>
                          <a:gd name="connsiteY2" fmla="*/ 1881 h 15074"/>
                          <a:gd name="connsiteX3" fmla="*/ 16768 w 35586"/>
                          <a:gd name="connsiteY3" fmla="*/ 2760 h 15074"/>
                          <a:gd name="connsiteX4" fmla="*/ 56 w 35586"/>
                          <a:gd name="connsiteY4" fmla="*/ 15074 h 15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6" h="15074">
                            <a:moveTo>
                              <a:pt x="56" y="15074"/>
                            </a:moveTo>
                            <a:lnTo>
                              <a:pt x="35239" y="15074"/>
                            </a:lnTo>
                            <a:cubicBezTo>
                              <a:pt x="35239" y="15074"/>
                              <a:pt x="36998" y="6279"/>
                              <a:pt x="32601" y="1881"/>
                            </a:cubicBezTo>
                            <a:cubicBezTo>
                              <a:pt x="30842" y="121"/>
                              <a:pt x="25564" y="-1638"/>
                              <a:pt x="16768" y="2760"/>
                            </a:cubicBezTo>
                            <a:cubicBezTo>
                              <a:pt x="8852" y="7158"/>
                              <a:pt x="-824" y="8917"/>
                              <a:pt x="56" y="15074"/>
                            </a:cubicBezTo>
                            <a:close/>
                          </a:path>
                        </a:pathLst>
                      </a:custGeom>
                      <a:solidFill>
                        <a:srgbClr val="360F2C"/>
                      </a:solidFill>
                      <a:ln w="8796" cap="flat">
                        <a:noFill/>
                        <a:prstDash val="solid"/>
                        <a:miter/>
                      </a:ln>
                    </p:spPr>
                    <p:txBody>
                      <a:bodyPr rtlCol="0" anchor="ctr"/>
                      <a:p>
                        <a:endParaRPr lang="zh-CN" altLang="en-US"/>
                      </a:p>
                    </p:txBody>
                  </p:sp>
                  <p:sp>
                    <p:nvSpPr>
                      <p:cNvPr id="24" name="任意多边形: 形状 21"/>
                      <p:cNvSpPr/>
                      <p:nvPr/>
                    </p:nvSpPr>
                    <p:spPr>
                      <a:xfrm>
                        <a:off x="7624725" y="4479228"/>
                        <a:ext cx="14953" cy="24310"/>
                      </a:xfrm>
                      <a:custGeom>
                        <a:avLst/>
                        <a:gdLst>
                          <a:gd name="connsiteX0" fmla="*/ 3519 w 14953"/>
                          <a:gd name="connsiteY0" fmla="*/ 21990 h 24310"/>
                          <a:gd name="connsiteX1" fmla="*/ 12314 w 14953"/>
                          <a:gd name="connsiteY1" fmla="*/ 21990 h 24310"/>
                          <a:gd name="connsiteX2" fmla="*/ 14953 w 14953"/>
                          <a:gd name="connsiteY2" fmla="*/ 1759 h 24310"/>
                          <a:gd name="connsiteX3" fmla="*/ 0 w 14953"/>
                          <a:gd name="connsiteY3" fmla="*/ 0 h 24310"/>
                          <a:gd name="connsiteX4" fmla="*/ 3519 w 14953"/>
                          <a:gd name="connsiteY4" fmla="*/ 21990 h 24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3" h="24310">
                            <a:moveTo>
                              <a:pt x="3519" y="21990"/>
                            </a:moveTo>
                            <a:cubicBezTo>
                              <a:pt x="4398" y="24629"/>
                              <a:pt x="12314" y="25508"/>
                              <a:pt x="12314" y="21990"/>
                            </a:cubicBezTo>
                            <a:cubicBezTo>
                              <a:pt x="13194" y="17592"/>
                              <a:pt x="14073" y="10555"/>
                              <a:pt x="14953" y="1759"/>
                            </a:cubicBezTo>
                            <a:lnTo>
                              <a:pt x="0" y="0"/>
                            </a:lnTo>
                            <a:cubicBezTo>
                              <a:pt x="880" y="10555"/>
                              <a:pt x="1759" y="17592"/>
                              <a:pt x="3519" y="21990"/>
                            </a:cubicBezTo>
                            <a:close/>
                          </a:path>
                        </a:pathLst>
                      </a:custGeom>
                      <a:solidFill>
                        <a:srgbClr val="FFC891"/>
                      </a:solidFill>
                      <a:ln w="8796" cap="flat">
                        <a:noFill/>
                        <a:prstDash val="solid"/>
                        <a:miter/>
                      </a:ln>
                    </p:spPr>
                    <p:txBody>
                      <a:bodyPr rtlCol="0" anchor="ctr"/>
                      <a:p>
                        <a:endParaRPr lang="zh-CN" altLang="en-US"/>
                      </a:p>
                    </p:txBody>
                  </p:sp>
                  <p:sp>
                    <p:nvSpPr>
                      <p:cNvPr id="25" name="任意多边形: 形状 22"/>
                      <p:cNvSpPr/>
                      <p:nvPr/>
                    </p:nvSpPr>
                    <p:spPr>
                      <a:xfrm>
                        <a:off x="7620327" y="4500466"/>
                        <a:ext cx="16045" cy="7789"/>
                      </a:xfrm>
                      <a:custGeom>
                        <a:avLst/>
                        <a:gdLst>
                          <a:gd name="connsiteX0" fmla="*/ 0 w 16045"/>
                          <a:gd name="connsiteY0" fmla="*/ 4271 h 7789"/>
                          <a:gd name="connsiteX1" fmla="*/ 3519 w 16045"/>
                          <a:gd name="connsiteY1" fmla="*/ 1632 h 7789"/>
                          <a:gd name="connsiteX2" fmla="*/ 9676 w 16045"/>
                          <a:gd name="connsiteY2" fmla="*/ 753 h 7789"/>
                          <a:gd name="connsiteX3" fmla="*/ 15833 w 16045"/>
                          <a:gd name="connsiteY3" fmla="*/ 5151 h 7789"/>
                          <a:gd name="connsiteX4" fmla="*/ 8796 w 16045"/>
                          <a:gd name="connsiteY4" fmla="*/ 7790 h 7789"/>
                          <a:gd name="connsiteX5" fmla="*/ 0 w 16045"/>
                          <a:gd name="connsiteY5" fmla="*/ 4271 h 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5" h="7789">
                            <a:moveTo>
                              <a:pt x="0" y="4271"/>
                            </a:moveTo>
                            <a:cubicBezTo>
                              <a:pt x="0" y="4271"/>
                              <a:pt x="1759" y="2512"/>
                              <a:pt x="3519" y="1632"/>
                            </a:cubicBezTo>
                            <a:cubicBezTo>
                              <a:pt x="5278" y="753"/>
                              <a:pt x="7037" y="-1006"/>
                              <a:pt x="9676" y="753"/>
                            </a:cubicBezTo>
                            <a:cubicBezTo>
                              <a:pt x="11435" y="2512"/>
                              <a:pt x="14953" y="5151"/>
                              <a:pt x="15833" y="5151"/>
                            </a:cubicBezTo>
                            <a:cubicBezTo>
                              <a:pt x="16712" y="5151"/>
                              <a:pt x="14953" y="7790"/>
                              <a:pt x="8796" y="7790"/>
                            </a:cubicBezTo>
                            <a:cubicBezTo>
                              <a:pt x="3519" y="7790"/>
                              <a:pt x="0" y="4271"/>
                              <a:pt x="0" y="4271"/>
                            </a:cubicBezTo>
                            <a:close/>
                          </a:path>
                        </a:pathLst>
                      </a:custGeom>
                      <a:solidFill>
                        <a:srgbClr val="360F2C"/>
                      </a:solidFill>
                      <a:ln w="8796" cap="flat">
                        <a:noFill/>
                        <a:prstDash val="solid"/>
                        <a:miter/>
                      </a:ln>
                    </p:spPr>
                    <p:txBody>
                      <a:bodyPr rtlCol="0" anchor="ctr"/>
                      <a:p>
                        <a:endParaRPr lang="zh-CN" altLang="en-US"/>
                      </a:p>
                    </p:txBody>
                  </p:sp>
                </p:grpSp>
                <p:sp>
                  <p:nvSpPr>
                    <p:cNvPr id="26" name="任意多边形: 形状 23"/>
                    <p:cNvSpPr/>
                    <p:nvPr/>
                  </p:nvSpPr>
                  <p:spPr>
                    <a:xfrm>
                      <a:off x="7594355" y="4306671"/>
                      <a:ext cx="181080" cy="184804"/>
                    </a:xfrm>
                    <a:custGeom>
                      <a:avLst/>
                      <a:gdLst>
                        <a:gd name="connsiteX0" fmla="*/ 137680 w 181080"/>
                        <a:gd name="connsiteY0" fmla="*/ 158 h 184804"/>
                        <a:gd name="connsiteX1" fmla="*/ 169345 w 181080"/>
                        <a:gd name="connsiteY1" fmla="*/ 73164 h 184804"/>
                        <a:gd name="connsiteX2" fmla="*/ 49721 w 181080"/>
                        <a:gd name="connsiteY2" fmla="*/ 81960 h 184804"/>
                        <a:gd name="connsiteX3" fmla="*/ 49721 w 181080"/>
                        <a:gd name="connsiteY3" fmla="*/ 179594 h 184804"/>
                        <a:gd name="connsiteX4" fmla="*/ 20695 w 181080"/>
                        <a:gd name="connsiteY4" fmla="*/ 178714 h 184804"/>
                        <a:gd name="connsiteX5" fmla="*/ 4862 w 181080"/>
                        <a:gd name="connsiteY5" fmla="*/ 30064 h 184804"/>
                        <a:gd name="connsiteX6" fmla="*/ 137680 w 181080"/>
                        <a:gd name="connsiteY6" fmla="*/ 158 h 18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080" h="184804">
                          <a:moveTo>
                            <a:pt x="137680" y="158"/>
                          </a:moveTo>
                          <a:cubicBezTo>
                            <a:pt x="181659" y="-3361"/>
                            <a:pt x="192214" y="52933"/>
                            <a:pt x="169345" y="73164"/>
                          </a:cubicBezTo>
                          <a:cubicBezTo>
                            <a:pt x="149994" y="89876"/>
                            <a:pt x="62035" y="62608"/>
                            <a:pt x="49721" y="81960"/>
                          </a:cubicBezTo>
                          <a:cubicBezTo>
                            <a:pt x="44443" y="89876"/>
                            <a:pt x="51480" y="176075"/>
                            <a:pt x="49721" y="179594"/>
                          </a:cubicBezTo>
                          <a:cubicBezTo>
                            <a:pt x="46203" y="187510"/>
                            <a:pt x="21574" y="185751"/>
                            <a:pt x="20695" y="178714"/>
                          </a:cubicBezTo>
                          <a:cubicBezTo>
                            <a:pt x="19815" y="175196"/>
                            <a:pt x="-11850" y="60849"/>
                            <a:pt x="4862" y="30064"/>
                          </a:cubicBezTo>
                          <a:cubicBezTo>
                            <a:pt x="20695" y="1917"/>
                            <a:pt x="118329" y="1917"/>
                            <a:pt x="137680" y="158"/>
                          </a:cubicBezTo>
                          <a:close/>
                        </a:path>
                      </a:pathLst>
                    </a:custGeom>
                    <a:solidFill>
                      <a:srgbClr val="20307A"/>
                    </a:solidFill>
                    <a:ln w="8796" cap="flat">
                      <a:noFill/>
                      <a:prstDash val="solid"/>
                      <a:miter/>
                    </a:ln>
                  </p:spPr>
                  <p:txBody>
                    <a:bodyPr rtlCol="0" anchor="ctr"/>
                    <a:p>
                      <a:endParaRPr lang="zh-CN" altLang="en-US"/>
                    </a:p>
                  </p:txBody>
                </p:sp>
              </p:grpSp>
              <p:grpSp>
                <p:nvGrpSpPr>
                  <p:cNvPr id="27" name="图形 3"/>
                  <p:cNvGrpSpPr/>
                  <p:nvPr/>
                </p:nvGrpSpPr>
                <p:grpSpPr>
                  <a:xfrm>
                    <a:off x="7619096" y="4309303"/>
                    <a:ext cx="159623" cy="205988"/>
                    <a:chOff x="7619096" y="4309303"/>
                    <a:chExt cx="159623" cy="205988"/>
                  </a:xfrm>
                </p:grpSpPr>
                <p:grpSp>
                  <p:nvGrpSpPr>
                    <p:cNvPr id="28" name="图形 3"/>
                    <p:cNvGrpSpPr/>
                    <p:nvPr/>
                  </p:nvGrpSpPr>
                  <p:grpSpPr>
                    <a:xfrm>
                      <a:off x="7642261" y="4479228"/>
                      <a:ext cx="35586" cy="36063"/>
                      <a:chOff x="7642261" y="4479228"/>
                      <a:chExt cx="35586" cy="36063"/>
                    </a:xfrm>
                  </p:grpSpPr>
                  <p:sp>
                    <p:nvSpPr>
                      <p:cNvPr id="29" name="任意多边形: 形状 26"/>
                      <p:cNvSpPr/>
                      <p:nvPr/>
                    </p:nvSpPr>
                    <p:spPr>
                      <a:xfrm>
                        <a:off x="7642261" y="4500217"/>
                        <a:ext cx="35586" cy="15074"/>
                      </a:xfrm>
                      <a:custGeom>
                        <a:avLst/>
                        <a:gdLst>
                          <a:gd name="connsiteX0" fmla="*/ 56 w 35586"/>
                          <a:gd name="connsiteY0" fmla="*/ 15074 h 15074"/>
                          <a:gd name="connsiteX1" fmla="*/ 35239 w 35586"/>
                          <a:gd name="connsiteY1" fmla="*/ 15074 h 15074"/>
                          <a:gd name="connsiteX2" fmla="*/ 32601 w 35586"/>
                          <a:gd name="connsiteY2" fmla="*/ 1881 h 15074"/>
                          <a:gd name="connsiteX3" fmla="*/ 16768 w 35586"/>
                          <a:gd name="connsiteY3" fmla="*/ 2760 h 15074"/>
                          <a:gd name="connsiteX4" fmla="*/ 56 w 35586"/>
                          <a:gd name="connsiteY4" fmla="*/ 15074 h 15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6" h="15074">
                            <a:moveTo>
                              <a:pt x="56" y="15074"/>
                            </a:moveTo>
                            <a:lnTo>
                              <a:pt x="35239" y="15074"/>
                            </a:lnTo>
                            <a:cubicBezTo>
                              <a:pt x="35239" y="15074"/>
                              <a:pt x="36999" y="6279"/>
                              <a:pt x="32601" y="1881"/>
                            </a:cubicBezTo>
                            <a:cubicBezTo>
                              <a:pt x="30841" y="121"/>
                              <a:pt x="25564" y="-1638"/>
                              <a:pt x="16768" y="2760"/>
                            </a:cubicBezTo>
                            <a:cubicBezTo>
                              <a:pt x="8852" y="7158"/>
                              <a:pt x="-824" y="8917"/>
                              <a:pt x="56" y="15074"/>
                            </a:cubicBezTo>
                            <a:close/>
                          </a:path>
                        </a:pathLst>
                      </a:custGeom>
                      <a:solidFill>
                        <a:srgbClr val="360F2C"/>
                      </a:solidFill>
                      <a:ln w="8796" cap="flat">
                        <a:noFill/>
                        <a:prstDash val="solid"/>
                        <a:miter/>
                      </a:ln>
                    </p:spPr>
                    <p:txBody>
                      <a:bodyPr rtlCol="0" anchor="ctr"/>
                      <a:p>
                        <a:endParaRPr lang="zh-CN" altLang="en-US"/>
                      </a:p>
                    </p:txBody>
                  </p:sp>
                  <p:sp>
                    <p:nvSpPr>
                      <p:cNvPr id="30" name="任意多边形: 形状 27"/>
                      <p:cNvSpPr/>
                      <p:nvPr/>
                    </p:nvSpPr>
                    <p:spPr>
                      <a:xfrm>
                        <a:off x="7659909" y="4479228"/>
                        <a:ext cx="14953" cy="24310"/>
                      </a:xfrm>
                      <a:custGeom>
                        <a:avLst/>
                        <a:gdLst>
                          <a:gd name="connsiteX0" fmla="*/ 3519 w 14953"/>
                          <a:gd name="connsiteY0" fmla="*/ 21990 h 24310"/>
                          <a:gd name="connsiteX1" fmla="*/ 12314 w 14953"/>
                          <a:gd name="connsiteY1" fmla="*/ 21990 h 24310"/>
                          <a:gd name="connsiteX2" fmla="*/ 14953 w 14953"/>
                          <a:gd name="connsiteY2" fmla="*/ 1759 h 24310"/>
                          <a:gd name="connsiteX3" fmla="*/ 0 w 14953"/>
                          <a:gd name="connsiteY3" fmla="*/ 0 h 24310"/>
                          <a:gd name="connsiteX4" fmla="*/ 3519 w 14953"/>
                          <a:gd name="connsiteY4" fmla="*/ 21990 h 24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3" h="24310">
                            <a:moveTo>
                              <a:pt x="3519" y="21990"/>
                            </a:moveTo>
                            <a:cubicBezTo>
                              <a:pt x="4398" y="24629"/>
                              <a:pt x="12314" y="25508"/>
                              <a:pt x="12314" y="21990"/>
                            </a:cubicBezTo>
                            <a:cubicBezTo>
                              <a:pt x="13194" y="17592"/>
                              <a:pt x="14073" y="10555"/>
                              <a:pt x="14953" y="1759"/>
                            </a:cubicBezTo>
                            <a:lnTo>
                              <a:pt x="0" y="0"/>
                            </a:lnTo>
                            <a:cubicBezTo>
                              <a:pt x="1759" y="10555"/>
                              <a:pt x="2639" y="17592"/>
                              <a:pt x="3519" y="21990"/>
                            </a:cubicBezTo>
                            <a:close/>
                          </a:path>
                        </a:pathLst>
                      </a:custGeom>
                      <a:solidFill>
                        <a:srgbClr val="FFC891"/>
                      </a:solidFill>
                      <a:ln w="8796" cap="flat">
                        <a:noFill/>
                        <a:prstDash val="solid"/>
                        <a:miter/>
                      </a:ln>
                    </p:spPr>
                    <p:txBody>
                      <a:bodyPr rtlCol="0" anchor="ctr"/>
                      <a:p>
                        <a:endParaRPr lang="zh-CN" altLang="en-US"/>
                      </a:p>
                    </p:txBody>
                  </p:sp>
                  <p:sp>
                    <p:nvSpPr>
                      <p:cNvPr id="31" name="任意多边形: 形状 28"/>
                      <p:cNvSpPr/>
                      <p:nvPr/>
                    </p:nvSpPr>
                    <p:spPr>
                      <a:xfrm>
                        <a:off x="7656390" y="4500259"/>
                        <a:ext cx="16045" cy="7995"/>
                      </a:xfrm>
                      <a:custGeom>
                        <a:avLst/>
                        <a:gdLst>
                          <a:gd name="connsiteX0" fmla="*/ 0 w 16045"/>
                          <a:gd name="connsiteY0" fmla="*/ 4477 h 7995"/>
                          <a:gd name="connsiteX1" fmla="*/ 3518 w 16045"/>
                          <a:gd name="connsiteY1" fmla="*/ 1838 h 7995"/>
                          <a:gd name="connsiteX2" fmla="*/ 9676 w 16045"/>
                          <a:gd name="connsiteY2" fmla="*/ 959 h 7995"/>
                          <a:gd name="connsiteX3" fmla="*/ 15833 w 16045"/>
                          <a:gd name="connsiteY3" fmla="*/ 5357 h 7995"/>
                          <a:gd name="connsiteX4" fmla="*/ 8796 w 16045"/>
                          <a:gd name="connsiteY4" fmla="*/ 7996 h 7995"/>
                          <a:gd name="connsiteX5" fmla="*/ 0 w 16045"/>
                          <a:gd name="connsiteY5" fmla="*/ 4477 h 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5" h="7995">
                            <a:moveTo>
                              <a:pt x="0" y="4477"/>
                            </a:moveTo>
                            <a:cubicBezTo>
                              <a:pt x="0" y="4477"/>
                              <a:pt x="1759" y="2718"/>
                              <a:pt x="3518" y="1838"/>
                            </a:cubicBezTo>
                            <a:cubicBezTo>
                              <a:pt x="5278" y="79"/>
                              <a:pt x="7037" y="-800"/>
                              <a:pt x="9676" y="959"/>
                            </a:cubicBezTo>
                            <a:cubicBezTo>
                              <a:pt x="11435" y="2718"/>
                              <a:pt x="14953" y="5357"/>
                              <a:pt x="15833" y="5357"/>
                            </a:cubicBezTo>
                            <a:cubicBezTo>
                              <a:pt x="16712" y="5357"/>
                              <a:pt x="14953" y="7996"/>
                              <a:pt x="8796" y="7996"/>
                            </a:cubicBezTo>
                            <a:cubicBezTo>
                              <a:pt x="2639" y="7996"/>
                              <a:pt x="0" y="4477"/>
                              <a:pt x="0" y="4477"/>
                            </a:cubicBezTo>
                            <a:close/>
                          </a:path>
                        </a:pathLst>
                      </a:custGeom>
                      <a:solidFill>
                        <a:srgbClr val="360F2C"/>
                      </a:solidFill>
                      <a:ln w="8796" cap="flat">
                        <a:noFill/>
                        <a:prstDash val="solid"/>
                        <a:miter/>
                      </a:ln>
                    </p:spPr>
                    <p:txBody>
                      <a:bodyPr rtlCol="0" anchor="ctr"/>
                      <a:p>
                        <a:endParaRPr lang="zh-CN" altLang="en-US"/>
                      </a:p>
                    </p:txBody>
                  </p:sp>
                </p:grpSp>
                <p:sp>
                  <p:nvSpPr>
                    <p:cNvPr id="32" name="任意多边形: 形状 29"/>
                    <p:cNvSpPr/>
                    <p:nvPr/>
                  </p:nvSpPr>
                  <p:spPr>
                    <a:xfrm>
                      <a:off x="7619096" y="4309303"/>
                      <a:ext cx="159623" cy="186131"/>
                    </a:xfrm>
                    <a:custGeom>
                      <a:avLst/>
                      <a:gdLst>
                        <a:gd name="connsiteX0" fmla="*/ 115578 w 159623"/>
                        <a:gd name="connsiteY0" fmla="*/ 165 h 186131"/>
                        <a:gd name="connsiteX1" fmla="*/ 148123 w 159623"/>
                        <a:gd name="connsiteY1" fmla="*/ 70532 h 186131"/>
                        <a:gd name="connsiteX2" fmla="*/ 54007 w 159623"/>
                        <a:gd name="connsiteY2" fmla="*/ 79328 h 186131"/>
                        <a:gd name="connsiteX3" fmla="*/ 61044 w 159623"/>
                        <a:gd name="connsiteY3" fmla="*/ 179601 h 186131"/>
                        <a:gd name="connsiteX4" fmla="*/ 30258 w 159623"/>
                        <a:gd name="connsiteY4" fmla="*/ 181360 h 186131"/>
                        <a:gd name="connsiteX5" fmla="*/ 2111 w 159623"/>
                        <a:gd name="connsiteY5" fmla="*/ 38867 h 186131"/>
                        <a:gd name="connsiteX6" fmla="*/ 115578 w 159623"/>
                        <a:gd name="connsiteY6" fmla="*/ 165 h 18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623" h="186131">
                          <a:moveTo>
                            <a:pt x="115578" y="165"/>
                          </a:moveTo>
                          <a:cubicBezTo>
                            <a:pt x="159557" y="-3353"/>
                            <a:pt x="170992" y="50302"/>
                            <a:pt x="148123" y="70532"/>
                          </a:cubicBezTo>
                          <a:cubicBezTo>
                            <a:pt x="128772" y="87244"/>
                            <a:pt x="61923" y="67893"/>
                            <a:pt x="54007" y="79328"/>
                          </a:cubicBezTo>
                          <a:cubicBezTo>
                            <a:pt x="48729" y="87244"/>
                            <a:pt x="62803" y="176083"/>
                            <a:pt x="61044" y="179601"/>
                          </a:cubicBezTo>
                          <a:cubicBezTo>
                            <a:pt x="57525" y="187517"/>
                            <a:pt x="31138" y="188397"/>
                            <a:pt x="30258" y="181360"/>
                          </a:cubicBezTo>
                          <a:cubicBezTo>
                            <a:pt x="29378" y="177842"/>
                            <a:pt x="-9323" y="59097"/>
                            <a:pt x="2111" y="38867"/>
                          </a:cubicBezTo>
                          <a:cubicBezTo>
                            <a:pt x="18823" y="10720"/>
                            <a:pt x="96227" y="1924"/>
                            <a:pt x="115578" y="165"/>
                          </a:cubicBezTo>
                          <a:close/>
                        </a:path>
                      </a:pathLst>
                    </a:custGeom>
                    <a:solidFill>
                      <a:srgbClr val="1A4EA0"/>
                    </a:solidFill>
                    <a:ln w="8796" cap="flat">
                      <a:noFill/>
                      <a:prstDash val="solid"/>
                      <a:miter/>
                    </a:ln>
                  </p:spPr>
                  <p:txBody>
                    <a:bodyPr rtlCol="0" anchor="ctr"/>
                    <a:p>
                      <a:endParaRPr lang="zh-CN" altLang="en-US"/>
                    </a:p>
                  </p:txBody>
                </p:sp>
              </p:grpSp>
              <p:sp>
                <p:nvSpPr>
                  <p:cNvPr id="33" name="任意多边形: 形状 30"/>
                  <p:cNvSpPr/>
                  <p:nvPr/>
                </p:nvSpPr>
                <p:spPr>
                  <a:xfrm>
                    <a:off x="7714406" y="4115958"/>
                    <a:ext cx="30180" cy="67291"/>
                  </a:xfrm>
                  <a:custGeom>
                    <a:avLst/>
                    <a:gdLst>
                      <a:gd name="connsiteX0" fmla="*/ 37 w 30180"/>
                      <a:gd name="connsiteY0" fmla="*/ 9675 h 67291"/>
                      <a:gd name="connsiteX1" fmla="*/ 9713 w 30180"/>
                      <a:gd name="connsiteY1" fmla="*/ 66849 h 67291"/>
                      <a:gd name="connsiteX2" fmla="*/ 29943 w 30180"/>
                      <a:gd name="connsiteY2" fmla="*/ 51896 h 67291"/>
                      <a:gd name="connsiteX3" fmla="*/ 14111 w 30180"/>
                      <a:gd name="connsiteY3" fmla="*/ 0 h 67291"/>
                      <a:gd name="connsiteX4" fmla="*/ 37 w 30180"/>
                      <a:gd name="connsiteY4" fmla="*/ 9675 h 6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80" h="67291">
                        <a:moveTo>
                          <a:pt x="37" y="9675"/>
                        </a:moveTo>
                        <a:cubicBezTo>
                          <a:pt x="7954" y="41341"/>
                          <a:pt x="7954" y="65090"/>
                          <a:pt x="9713" y="66849"/>
                        </a:cubicBezTo>
                        <a:cubicBezTo>
                          <a:pt x="12352" y="69487"/>
                          <a:pt x="32582" y="59812"/>
                          <a:pt x="29943" y="51896"/>
                        </a:cubicBezTo>
                        <a:cubicBezTo>
                          <a:pt x="26425" y="43100"/>
                          <a:pt x="14111" y="0"/>
                          <a:pt x="14111" y="0"/>
                        </a:cubicBezTo>
                        <a:cubicBezTo>
                          <a:pt x="14111" y="0"/>
                          <a:pt x="-842" y="4398"/>
                          <a:pt x="37" y="9675"/>
                        </a:cubicBezTo>
                        <a:close/>
                      </a:path>
                    </a:pathLst>
                  </a:custGeom>
                  <a:solidFill>
                    <a:srgbClr val="FFB76E"/>
                  </a:solidFill>
                  <a:ln w="8796" cap="flat">
                    <a:noFill/>
                    <a:prstDash val="solid"/>
                    <a:miter/>
                  </a:ln>
                </p:spPr>
                <p:txBody>
                  <a:bodyPr rtlCol="0" anchor="ctr"/>
                  <a:p>
                    <a:endParaRPr lang="zh-CN" altLang="en-US"/>
                  </a:p>
                </p:txBody>
              </p:sp>
              <p:grpSp>
                <p:nvGrpSpPr>
                  <p:cNvPr id="1632" name="图形 3"/>
                  <p:cNvGrpSpPr/>
                  <p:nvPr/>
                </p:nvGrpSpPr>
                <p:grpSpPr>
                  <a:xfrm>
                    <a:off x="7683418" y="4168734"/>
                    <a:ext cx="75065" cy="134056"/>
                    <a:chOff x="7683418" y="4168734"/>
                    <a:chExt cx="75065" cy="134056"/>
                  </a:xfrm>
                  <a:solidFill>
                    <a:srgbClr val="FFB76E"/>
                  </a:solidFill>
                </p:grpSpPr>
                <p:sp>
                  <p:nvSpPr>
                    <p:cNvPr id="1633" name="任意多边形: 形状 1632"/>
                    <p:cNvSpPr/>
                    <p:nvPr/>
                  </p:nvSpPr>
                  <p:spPr>
                    <a:xfrm>
                      <a:off x="7685417" y="4241565"/>
                      <a:ext cx="56375" cy="59740"/>
                    </a:xfrm>
                    <a:custGeom>
                      <a:avLst/>
                      <a:gdLst>
                        <a:gd name="connsiteX0" fmla="*/ 42220 w 56375"/>
                        <a:gd name="connsiteY0" fmla="*/ 58228 h 59740"/>
                        <a:gd name="connsiteX1" fmla="*/ 0 w 56375"/>
                        <a:gd name="connsiteY1" fmla="*/ 3693 h 59740"/>
                        <a:gd name="connsiteX2" fmla="*/ 3518 w 56375"/>
                        <a:gd name="connsiteY2" fmla="*/ 175 h 59740"/>
                        <a:gd name="connsiteX3" fmla="*/ 52775 w 56375"/>
                        <a:gd name="connsiteY3" fmla="*/ 37997 h 59740"/>
                        <a:gd name="connsiteX4" fmla="*/ 42220 w 56375"/>
                        <a:gd name="connsiteY4" fmla="*/ 58228 h 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5" h="59740">
                          <a:moveTo>
                            <a:pt x="42220" y="58228"/>
                          </a:moveTo>
                          <a:cubicBezTo>
                            <a:pt x="24628" y="46793"/>
                            <a:pt x="1759" y="11609"/>
                            <a:pt x="0" y="3693"/>
                          </a:cubicBezTo>
                          <a:cubicBezTo>
                            <a:pt x="0" y="1934"/>
                            <a:pt x="2639" y="-705"/>
                            <a:pt x="3518" y="175"/>
                          </a:cubicBezTo>
                          <a:cubicBezTo>
                            <a:pt x="5277" y="1054"/>
                            <a:pt x="34304" y="23044"/>
                            <a:pt x="52775" y="37997"/>
                          </a:cubicBezTo>
                          <a:cubicBezTo>
                            <a:pt x="61571" y="45913"/>
                            <a:pt x="52775" y="65264"/>
                            <a:pt x="42220" y="58228"/>
                          </a:cubicBezTo>
                          <a:close/>
                        </a:path>
                      </a:pathLst>
                    </a:custGeom>
                    <a:solidFill>
                      <a:srgbClr val="FFB76E"/>
                    </a:solidFill>
                    <a:ln w="8796" cap="flat">
                      <a:noFill/>
                      <a:prstDash val="solid"/>
                      <a:miter/>
                    </a:ln>
                  </p:spPr>
                  <p:txBody>
                    <a:bodyPr rtlCol="0" anchor="ctr"/>
                    <a:p>
                      <a:endParaRPr lang="zh-CN" altLang="en-US"/>
                    </a:p>
                  </p:txBody>
                </p:sp>
                <p:sp>
                  <p:nvSpPr>
                    <p:cNvPr id="1634" name="任意多边形: 形状 1633"/>
                    <p:cNvSpPr/>
                    <p:nvPr/>
                  </p:nvSpPr>
                  <p:spPr>
                    <a:xfrm>
                      <a:off x="7721303" y="4168734"/>
                      <a:ext cx="37180" cy="134056"/>
                    </a:xfrm>
                    <a:custGeom>
                      <a:avLst/>
                      <a:gdLst>
                        <a:gd name="connsiteX0" fmla="*/ 19528 w 37180"/>
                        <a:gd name="connsiteY0" fmla="*/ 0 h 134056"/>
                        <a:gd name="connsiteX1" fmla="*/ 37120 w 37180"/>
                        <a:gd name="connsiteY1" fmla="*/ 20230 h 134056"/>
                        <a:gd name="connsiteX2" fmla="*/ 23046 w 37180"/>
                        <a:gd name="connsiteY2" fmla="*/ 126661 h 134056"/>
                        <a:gd name="connsiteX3" fmla="*/ 2816 w 37180"/>
                        <a:gd name="connsiteY3" fmla="*/ 124902 h 134056"/>
                        <a:gd name="connsiteX4" fmla="*/ 177 w 37180"/>
                        <a:gd name="connsiteY4" fmla="*/ 24628 h 134056"/>
                        <a:gd name="connsiteX5" fmla="*/ 19528 w 37180"/>
                        <a:gd name="connsiteY5" fmla="*/ 0 h 13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80" h="134056">
                          <a:moveTo>
                            <a:pt x="19528" y="0"/>
                          </a:moveTo>
                          <a:cubicBezTo>
                            <a:pt x="29204" y="0"/>
                            <a:pt x="36240" y="8796"/>
                            <a:pt x="37120" y="20230"/>
                          </a:cubicBezTo>
                          <a:cubicBezTo>
                            <a:pt x="37999" y="58932"/>
                            <a:pt x="29204" y="107310"/>
                            <a:pt x="23046" y="126661"/>
                          </a:cubicBezTo>
                          <a:cubicBezTo>
                            <a:pt x="19528" y="137216"/>
                            <a:pt x="3696" y="136336"/>
                            <a:pt x="2816" y="124902"/>
                          </a:cubicBezTo>
                          <a:cubicBezTo>
                            <a:pt x="1936" y="114347"/>
                            <a:pt x="-702" y="75645"/>
                            <a:pt x="177" y="24628"/>
                          </a:cubicBezTo>
                          <a:cubicBezTo>
                            <a:pt x="1057" y="7037"/>
                            <a:pt x="11612" y="0"/>
                            <a:pt x="19528" y="0"/>
                          </a:cubicBezTo>
                          <a:close/>
                        </a:path>
                      </a:pathLst>
                    </a:custGeom>
                    <a:solidFill>
                      <a:srgbClr val="FFB76E"/>
                    </a:solidFill>
                    <a:ln w="8796" cap="flat">
                      <a:noFill/>
                      <a:prstDash val="solid"/>
                      <a:miter/>
                    </a:ln>
                  </p:spPr>
                  <p:txBody>
                    <a:bodyPr rtlCol="0" anchor="ctr"/>
                    <a:p>
                      <a:endParaRPr lang="zh-CN" altLang="en-US"/>
                    </a:p>
                  </p:txBody>
                </p:sp>
                <p:sp>
                  <p:nvSpPr>
                    <p:cNvPr id="1635" name="任意多边形: 形状 1634"/>
                    <p:cNvSpPr/>
                    <p:nvPr/>
                  </p:nvSpPr>
                  <p:spPr>
                    <a:xfrm>
                      <a:off x="7683418" y="4217907"/>
                      <a:ext cx="12456" cy="29969"/>
                    </a:xfrm>
                    <a:custGeom>
                      <a:avLst/>
                      <a:gdLst>
                        <a:gd name="connsiteX0" fmla="*/ 10795 w 12456"/>
                        <a:gd name="connsiteY0" fmla="*/ 24713 h 29969"/>
                        <a:gd name="connsiteX1" fmla="*/ 11674 w 12456"/>
                        <a:gd name="connsiteY1" fmla="*/ 15917 h 29969"/>
                        <a:gd name="connsiteX2" fmla="*/ 11674 w 12456"/>
                        <a:gd name="connsiteY2" fmla="*/ 8880 h 29969"/>
                        <a:gd name="connsiteX3" fmla="*/ 8156 w 12456"/>
                        <a:gd name="connsiteY3" fmla="*/ 16796 h 29969"/>
                        <a:gd name="connsiteX4" fmla="*/ 8156 w 12456"/>
                        <a:gd name="connsiteY4" fmla="*/ 10639 h 29969"/>
                        <a:gd name="connsiteX5" fmla="*/ 9036 w 12456"/>
                        <a:gd name="connsiteY5" fmla="*/ 84 h 29969"/>
                        <a:gd name="connsiteX6" fmla="*/ 240 w 12456"/>
                        <a:gd name="connsiteY6" fmla="*/ 12398 h 29969"/>
                        <a:gd name="connsiteX7" fmla="*/ 1999 w 12456"/>
                        <a:gd name="connsiteY7" fmla="*/ 29110 h 29969"/>
                        <a:gd name="connsiteX8" fmla="*/ 10795 w 12456"/>
                        <a:gd name="connsiteY8" fmla="*/ 24713 h 2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6" h="29969">
                          <a:moveTo>
                            <a:pt x="10795" y="24713"/>
                          </a:moveTo>
                          <a:cubicBezTo>
                            <a:pt x="11674" y="21194"/>
                            <a:pt x="11674" y="17676"/>
                            <a:pt x="11674" y="15917"/>
                          </a:cubicBezTo>
                          <a:cubicBezTo>
                            <a:pt x="11674" y="14157"/>
                            <a:pt x="13434" y="9760"/>
                            <a:pt x="11674" y="8880"/>
                          </a:cubicBezTo>
                          <a:cubicBezTo>
                            <a:pt x="9915" y="8000"/>
                            <a:pt x="8156" y="15917"/>
                            <a:pt x="8156" y="16796"/>
                          </a:cubicBezTo>
                          <a:cubicBezTo>
                            <a:pt x="8156" y="16796"/>
                            <a:pt x="7276" y="13278"/>
                            <a:pt x="8156" y="10639"/>
                          </a:cubicBezTo>
                          <a:cubicBezTo>
                            <a:pt x="8156" y="8000"/>
                            <a:pt x="9915" y="964"/>
                            <a:pt x="9036" y="84"/>
                          </a:cubicBezTo>
                          <a:cubicBezTo>
                            <a:pt x="8156" y="-795"/>
                            <a:pt x="1999" y="5362"/>
                            <a:pt x="240" y="12398"/>
                          </a:cubicBezTo>
                          <a:cubicBezTo>
                            <a:pt x="-640" y="15917"/>
                            <a:pt x="1119" y="26472"/>
                            <a:pt x="1999" y="29110"/>
                          </a:cubicBezTo>
                          <a:cubicBezTo>
                            <a:pt x="3758" y="29990"/>
                            <a:pt x="9036" y="31749"/>
                            <a:pt x="10795" y="24713"/>
                          </a:cubicBezTo>
                          <a:close/>
                        </a:path>
                      </a:pathLst>
                    </a:custGeom>
                    <a:solidFill>
                      <a:srgbClr val="FFB76E"/>
                    </a:solidFill>
                    <a:ln w="8796" cap="flat">
                      <a:noFill/>
                      <a:prstDash val="solid"/>
                      <a:miter/>
                    </a:ln>
                  </p:spPr>
                  <p:txBody>
                    <a:bodyPr rtlCol="0" anchor="ctr"/>
                    <a:p>
                      <a:endParaRPr lang="zh-CN" altLang="en-US"/>
                    </a:p>
                  </p:txBody>
                </p:sp>
              </p:grpSp>
              <p:grpSp>
                <p:nvGrpSpPr>
                  <p:cNvPr id="1636" name="图形 3"/>
                  <p:cNvGrpSpPr/>
                  <p:nvPr/>
                </p:nvGrpSpPr>
                <p:grpSpPr>
                  <a:xfrm>
                    <a:off x="7690694" y="4161859"/>
                    <a:ext cx="88493" cy="172107"/>
                    <a:chOff x="7690694" y="4161859"/>
                    <a:chExt cx="88493" cy="172107"/>
                  </a:xfrm>
                </p:grpSpPr>
                <p:sp>
                  <p:nvSpPr>
                    <p:cNvPr id="1637" name="任意多边形: 形状 1636"/>
                    <p:cNvSpPr/>
                    <p:nvPr/>
                  </p:nvSpPr>
                  <p:spPr>
                    <a:xfrm>
                      <a:off x="7692454" y="4165079"/>
                      <a:ext cx="82098" cy="168887"/>
                    </a:xfrm>
                    <a:custGeom>
                      <a:avLst/>
                      <a:gdLst>
                        <a:gd name="connsiteX0" fmla="*/ 46618 w 82098"/>
                        <a:gd name="connsiteY0" fmla="*/ 136 h 168887"/>
                        <a:gd name="connsiteX1" fmla="*/ 21990 w 82098"/>
                        <a:gd name="connsiteY1" fmla="*/ 17728 h 168887"/>
                        <a:gd name="connsiteX2" fmla="*/ 0 w 82098"/>
                        <a:gd name="connsiteY2" fmla="*/ 65226 h 168887"/>
                        <a:gd name="connsiteX3" fmla="*/ 11435 w 82098"/>
                        <a:gd name="connsiteY3" fmla="*/ 95132 h 168887"/>
                        <a:gd name="connsiteX4" fmla="*/ 14953 w 82098"/>
                        <a:gd name="connsiteY4" fmla="*/ 147028 h 168887"/>
                        <a:gd name="connsiteX5" fmla="*/ 80922 w 82098"/>
                        <a:gd name="connsiteY5" fmla="*/ 159342 h 168887"/>
                        <a:gd name="connsiteX6" fmla="*/ 46618 w 82098"/>
                        <a:gd name="connsiteY6" fmla="*/ 136 h 16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98" h="168887">
                          <a:moveTo>
                            <a:pt x="46618" y="136"/>
                          </a:moveTo>
                          <a:cubicBezTo>
                            <a:pt x="42220" y="1016"/>
                            <a:pt x="30786" y="2775"/>
                            <a:pt x="21990" y="17728"/>
                          </a:cubicBezTo>
                          <a:cubicBezTo>
                            <a:pt x="16712" y="26524"/>
                            <a:pt x="0" y="52032"/>
                            <a:pt x="0" y="65226"/>
                          </a:cubicBezTo>
                          <a:cubicBezTo>
                            <a:pt x="0" y="74901"/>
                            <a:pt x="9676" y="87216"/>
                            <a:pt x="11435" y="95132"/>
                          </a:cubicBezTo>
                          <a:cubicBezTo>
                            <a:pt x="14953" y="110965"/>
                            <a:pt x="14953" y="147028"/>
                            <a:pt x="14953" y="147028"/>
                          </a:cubicBezTo>
                          <a:cubicBezTo>
                            <a:pt x="16712" y="160222"/>
                            <a:pt x="92357" y="181332"/>
                            <a:pt x="80922" y="159342"/>
                          </a:cubicBezTo>
                          <a:cubicBezTo>
                            <a:pt x="73885" y="144389"/>
                            <a:pt x="94116" y="-5141"/>
                            <a:pt x="46618" y="136"/>
                          </a:cubicBezTo>
                          <a:close/>
                        </a:path>
                      </a:pathLst>
                    </a:custGeom>
                    <a:solidFill>
                      <a:srgbClr val="FFEBC9"/>
                    </a:solidFill>
                    <a:ln w="8796" cap="flat">
                      <a:noFill/>
                      <a:prstDash val="solid"/>
                      <a:miter/>
                    </a:ln>
                  </p:spPr>
                  <p:txBody>
                    <a:bodyPr rtlCol="0" anchor="ctr"/>
                    <a:p>
                      <a:endParaRPr lang="zh-CN" altLang="en-US"/>
                    </a:p>
                  </p:txBody>
                </p:sp>
                <p:grpSp>
                  <p:nvGrpSpPr>
                    <p:cNvPr id="1638" name="图形 3"/>
                    <p:cNvGrpSpPr/>
                    <p:nvPr/>
                  </p:nvGrpSpPr>
                  <p:grpSpPr>
                    <a:xfrm>
                      <a:off x="7690694" y="4161859"/>
                      <a:ext cx="88493" cy="158700"/>
                      <a:chOff x="7690694" y="4161859"/>
                      <a:chExt cx="88493" cy="158700"/>
                    </a:xfrm>
                  </p:grpSpPr>
                  <p:sp>
                    <p:nvSpPr>
                      <p:cNvPr id="1639" name="任意多边形: 形状 1638"/>
                      <p:cNvSpPr/>
                      <p:nvPr/>
                    </p:nvSpPr>
                    <p:spPr>
                      <a:xfrm>
                        <a:off x="7691256" y="4161859"/>
                        <a:ext cx="87931" cy="158700"/>
                      </a:xfrm>
                      <a:custGeom>
                        <a:avLst/>
                        <a:gdLst>
                          <a:gd name="connsiteX0" fmla="*/ 3836 w 87931"/>
                          <a:gd name="connsiteY0" fmla="*/ 130897 h 158700"/>
                          <a:gd name="connsiteX1" fmla="*/ 3836 w 87931"/>
                          <a:gd name="connsiteY1" fmla="*/ 151128 h 158700"/>
                          <a:gd name="connsiteX2" fmla="*/ 83879 w 87931"/>
                          <a:gd name="connsiteY2" fmla="*/ 155526 h 158700"/>
                          <a:gd name="connsiteX3" fmla="*/ 75962 w 87931"/>
                          <a:gd name="connsiteY3" fmla="*/ 23587 h 158700"/>
                          <a:gd name="connsiteX4" fmla="*/ 39020 w 87931"/>
                          <a:gd name="connsiteY4" fmla="*/ 1598 h 158700"/>
                          <a:gd name="connsiteX5" fmla="*/ 318 w 87931"/>
                          <a:gd name="connsiteY5" fmla="*/ 70206 h 158700"/>
                          <a:gd name="connsiteX6" fmla="*/ 3836 w 87931"/>
                          <a:gd name="connsiteY6" fmla="*/ 130897 h 1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31" h="158700">
                            <a:moveTo>
                              <a:pt x="3836" y="130897"/>
                            </a:moveTo>
                            <a:cubicBezTo>
                              <a:pt x="3836" y="135295"/>
                              <a:pt x="-562" y="148489"/>
                              <a:pt x="3836" y="151128"/>
                            </a:cubicBezTo>
                            <a:cubicBezTo>
                              <a:pt x="15271" y="158164"/>
                              <a:pt x="74203" y="161683"/>
                              <a:pt x="83879" y="155526"/>
                            </a:cubicBezTo>
                            <a:cubicBezTo>
                              <a:pt x="93554" y="149369"/>
                              <a:pt x="83879" y="42938"/>
                              <a:pt x="75962" y="23587"/>
                            </a:cubicBezTo>
                            <a:cubicBezTo>
                              <a:pt x="68046" y="4236"/>
                              <a:pt x="56611" y="-3680"/>
                              <a:pt x="39020" y="1598"/>
                            </a:cubicBezTo>
                            <a:cubicBezTo>
                              <a:pt x="21428" y="6875"/>
                              <a:pt x="2077" y="55253"/>
                              <a:pt x="318" y="70206"/>
                            </a:cubicBezTo>
                            <a:cubicBezTo>
                              <a:pt x="-1441" y="85159"/>
                              <a:pt x="4716" y="115944"/>
                              <a:pt x="3836" y="130897"/>
                            </a:cubicBezTo>
                            <a:close/>
                          </a:path>
                        </a:pathLst>
                      </a:custGeom>
                      <a:solidFill>
                        <a:srgbClr val="F7931E"/>
                      </a:solidFill>
                      <a:ln w="8796" cap="flat">
                        <a:noFill/>
                        <a:prstDash val="solid"/>
                        <a:miter/>
                      </a:ln>
                    </p:spPr>
                    <p:txBody>
                      <a:bodyPr rtlCol="0" anchor="ctr"/>
                      <a:p>
                        <a:endParaRPr lang="zh-CN" altLang="en-US"/>
                      </a:p>
                    </p:txBody>
                  </p:sp>
                  <p:sp>
                    <p:nvSpPr>
                      <p:cNvPr id="1640" name="任意多边形: 形状 1639"/>
                      <p:cNvSpPr/>
                      <p:nvPr/>
                    </p:nvSpPr>
                    <p:spPr>
                      <a:xfrm>
                        <a:off x="7690694" y="4251415"/>
                        <a:ext cx="86981" cy="15014"/>
                      </a:xfrm>
                      <a:custGeom>
                        <a:avLst/>
                        <a:gdLst>
                          <a:gd name="connsiteX0" fmla="*/ 1759 w 86981"/>
                          <a:gd name="connsiteY0" fmla="*/ 5278 h 15014"/>
                          <a:gd name="connsiteX1" fmla="*/ 33425 w 86981"/>
                          <a:gd name="connsiteY1" fmla="*/ 9676 h 15014"/>
                          <a:gd name="connsiteX2" fmla="*/ 86200 w 86981"/>
                          <a:gd name="connsiteY2" fmla="*/ 0 h 15014"/>
                          <a:gd name="connsiteX3" fmla="*/ 86200 w 86981"/>
                          <a:gd name="connsiteY3" fmla="*/ 4398 h 15014"/>
                          <a:gd name="connsiteX4" fmla="*/ 33425 w 86981"/>
                          <a:gd name="connsiteY4" fmla="*/ 14953 h 15014"/>
                          <a:gd name="connsiteX5" fmla="*/ 0 w 86981"/>
                          <a:gd name="connsiteY5" fmla="*/ 7037 h 15014"/>
                          <a:gd name="connsiteX6" fmla="*/ 1759 w 86981"/>
                          <a:gd name="connsiteY6" fmla="*/ 5278 h 1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981" h="15014">
                            <a:moveTo>
                              <a:pt x="1759" y="5278"/>
                            </a:moveTo>
                            <a:cubicBezTo>
                              <a:pt x="1759" y="5278"/>
                              <a:pt x="16712" y="9676"/>
                              <a:pt x="33425" y="9676"/>
                            </a:cubicBezTo>
                            <a:cubicBezTo>
                              <a:pt x="50137" y="9676"/>
                              <a:pt x="86200" y="0"/>
                              <a:pt x="86200" y="0"/>
                            </a:cubicBezTo>
                            <a:cubicBezTo>
                              <a:pt x="86200" y="0"/>
                              <a:pt x="87959" y="2639"/>
                              <a:pt x="86200" y="4398"/>
                            </a:cubicBezTo>
                            <a:cubicBezTo>
                              <a:pt x="84441" y="7037"/>
                              <a:pt x="64210" y="15833"/>
                              <a:pt x="33425" y="14953"/>
                            </a:cubicBezTo>
                            <a:cubicBezTo>
                              <a:pt x="1759" y="14953"/>
                              <a:pt x="0" y="7916"/>
                              <a:pt x="0" y="7037"/>
                            </a:cubicBezTo>
                            <a:cubicBezTo>
                              <a:pt x="0" y="6157"/>
                              <a:pt x="1759" y="5278"/>
                              <a:pt x="1759" y="5278"/>
                            </a:cubicBezTo>
                            <a:close/>
                          </a:path>
                        </a:pathLst>
                      </a:custGeom>
                      <a:solidFill>
                        <a:srgbClr val="1A1A1A"/>
                      </a:solidFill>
                      <a:ln w="8796" cap="flat">
                        <a:noFill/>
                        <a:prstDash val="solid"/>
                        <a:miter/>
                      </a:ln>
                    </p:spPr>
                    <p:txBody>
                      <a:bodyPr rtlCol="0" anchor="ctr"/>
                      <a:p>
                        <a:endParaRPr lang="zh-CN" altLang="en-US"/>
                      </a:p>
                    </p:txBody>
                  </p:sp>
                  <p:sp>
                    <p:nvSpPr>
                      <p:cNvPr id="1641" name="任意多边形: 形状 1640"/>
                      <p:cNvSpPr/>
                      <p:nvPr/>
                    </p:nvSpPr>
                    <p:spPr>
                      <a:xfrm>
                        <a:off x="7692454" y="4264609"/>
                        <a:ext cx="86102" cy="16064"/>
                      </a:xfrm>
                      <a:custGeom>
                        <a:avLst/>
                        <a:gdLst>
                          <a:gd name="connsiteX0" fmla="*/ 880 w 86102"/>
                          <a:gd name="connsiteY0" fmla="*/ 5278 h 16064"/>
                          <a:gd name="connsiteX1" fmla="*/ 31665 w 86102"/>
                          <a:gd name="connsiteY1" fmla="*/ 10555 h 16064"/>
                          <a:gd name="connsiteX2" fmla="*/ 85320 w 86102"/>
                          <a:gd name="connsiteY2" fmla="*/ 0 h 16064"/>
                          <a:gd name="connsiteX3" fmla="*/ 85320 w 86102"/>
                          <a:gd name="connsiteY3" fmla="*/ 4398 h 16064"/>
                          <a:gd name="connsiteX4" fmla="*/ 31665 w 86102"/>
                          <a:gd name="connsiteY4" fmla="*/ 15833 h 16064"/>
                          <a:gd name="connsiteX5" fmla="*/ 0 w 86102"/>
                          <a:gd name="connsiteY5" fmla="*/ 7916 h 16064"/>
                          <a:gd name="connsiteX6" fmla="*/ 880 w 86102"/>
                          <a:gd name="connsiteY6" fmla="*/ 5278 h 1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02" h="16064">
                            <a:moveTo>
                              <a:pt x="880" y="5278"/>
                            </a:moveTo>
                            <a:cubicBezTo>
                              <a:pt x="880" y="5278"/>
                              <a:pt x="14073" y="10555"/>
                              <a:pt x="31665" y="10555"/>
                            </a:cubicBezTo>
                            <a:cubicBezTo>
                              <a:pt x="48377" y="10555"/>
                              <a:pt x="85320" y="0"/>
                              <a:pt x="85320" y="0"/>
                            </a:cubicBezTo>
                            <a:cubicBezTo>
                              <a:pt x="85320" y="0"/>
                              <a:pt x="87079" y="2639"/>
                              <a:pt x="85320" y="4398"/>
                            </a:cubicBezTo>
                            <a:cubicBezTo>
                              <a:pt x="83561" y="7037"/>
                              <a:pt x="62451" y="14073"/>
                              <a:pt x="31665" y="15833"/>
                            </a:cubicBezTo>
                            <a:cubicBezTo>
                              <a:pt x="880" y="17592"/>
                              <a:pt x="0" y="8796"/>
                              <a:pt x="0" y="7916"/>
                            </a:cubicBezTo>
                            <a:cubicBezTo>
                              <a:pt x="0" y="7037"/>
                              <a:pt x="880" y="5278"/>
                              <a:pt x="880" y="5278"/>
                            </a:cubicBezTo>
                            <a:close/>
                          </a:path>
                        </a:pathLst>
                      </a:custGeom>
                      <a:solidFill>
                        <a:srgbClr val="1A1A1A"/>
                      </a:solidFill>
                      <a:ln w="8796" cap="flat">
                        <a:noFill/>
                        <a:prstDash val="solid"/>
                        <a:miter/>
                      </a:ln>
                    </p:spPr>
                    <p:txBody>
                      <a:bodyPr rtlCol="0" anchor="ctr"/>
                      <a:p>
                        <a:endParaRPr lang="zh-CN" altLang="en-US"/>
                      </a:p>
                    </p:txBody>
                  </p:sp>
                </p:grpSp>
              </p:grpSp>
              <p:grpSp>
                <p:nvGrpSpPr>
                  <p:cNvPr id="1642" name="图形 3"/>
                  <p:cNvGrpSpPr/>
                  <p:nvPr/>
                </p:nvGrpSpPr>
                <p:grpSpPr>
                  <a:xfrm>
                    <a:off x="7627806" y="4171231"/>
                    <a:ext cx="121133" cy="193772"/>
                    <a:chOff x="7627806" y="4171231"/>
                    <a:chExt cx="121133" cy="193772"/>
                  </a:xfrm>
                </p:grpSpPr>
                <p:grpSp>
                  <p:nvGrpSpPr>
                    <p:cNvPr id="1643" name="图形 3"/>
                    <p:cNvGrpSpPr/>
                    <p:nvPr/>
                  </p:nvGrpSpPr>
                  <p:grpSpPr>
                    <a:xfrm>
                      <a:off x="7665402" y="4180168"/>
                      <a:ext cx="53312" cy="71277"/>
                      <a:chOff x="7665402" y="4180168"/>
                      <a:chExt cx="53312" cy="71277"/>
                    </a:xfrm>
                  </p:grpSpPr>
                  <p:sp>
                    <p:nvSpPr>
                      <p:cNvPr id="1644" name="任意多边形: 形状 1643"/>
                      <p:cNvSpPr/>
                      <p:nvPr/>
                    </p:nvSpPr>
                    <p:spPr>
                      <a:xfrm>
                        <a:off x="7665402" y="4189610"/>
                        <a:ext cx="51680" cy="61835"/>
                      </a:xfrm>
                      <a:custGeom>
                        <a:avLst/>
                        <a:gdLst>
                          <a:gd name="connsiteX0" fmla="*/ 2423 w 51680"/>
                          <a:gd name="connsiteY0" fmla="*/ 37177 h 61835"/>
                          <a:gd name="connsiteX1" fmla="*/ 31450 w 51680"/>
                          <a:gd name="connsiteY1" fmla="*/ 23983 h 61835"/>
                          <a:gd name="connsiteX2" fmla="*/ 45523 w 51680"/>
                          <a:gd name="connsiteY2" fmla="*/ 234 h 61835"/>
                          <a:gd name="connsiteX3" fmla="*/ 51680 w 51680"/>
                          <a:gd name="connsiteY3" fmla="*/ 2873 h 61835"/>
                          <a:gd name="connsiteX4" fmla="*/ 46403 w 51680"/>
                          <a:gd name="connsiteY4" fmla="*/ 38936 h 61835"/>
                          <a:gd name="connsiteX5" fmla="*/ 17376 w 51680"/>
                          <a:gd name="connsiteY5" fmla="*/ 61805 h 61835"/>
                          <a:gd name="connsiteX6" fmla="*/ 2423 w 51680"/>
                          <a:gd name="connsiteY6" fmla="*/ 37177 h 6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80" h="61835">
                            <a:moveTo>
                              <a:pt x="2423" y="37177"/>
                            </a:moveTo>
                            <a:cubicBezTo>
                              <a:pt x="11219" y="30140"/>
                              <a:pt x="27052" y="29260"/>
                              <a:pt x="31450" y="23983"/>
                            </a:cubicBezTo>
                            <a:cubicBezTo>
                              <a:pt x="35848" y="18705"/>
                              <a:pt x="42005" y="1114"/>
                              <a:pt x="45523" y="234"/>
                            </a:cubicBezTo>
                            <a:cubicBezTo>
                              <a:pt x="49042" y="-646"/>
                              <a:pt x="51680" y="1114"/>
                              <a:pt x="51680" y="2873"/>
                            </a:cubicBezTo>
                            <a:cubicBezTo>
                              <a:pt x="51680" y="4632"/>
                              <a:pt x="50801" y="31899"/>
                              <a:pt x="46403" y="38936"/>
                            </a:cubicBezTo>
                            <a:cubicBezTo>
                              <a:pt x="42005" y="45973"/>
                              <a:pt x="27052" y="60046"/>
                              <a:pt x="17376" y="61805"/>
                            </a:cubicBezTo>
                            <a:cubicBezTo>
                              <a:pt x="7701" y="62685"/>
                              <a:pt x="-5493" y="44213"/>
                              <a:pt x="2423" y="37177"/>
                            </a:cubicBezTo>
                            <a:close/>
                          </a:path>
                        </a:pathLst>
                      </a:custGeom>
                      <a:solidFill>
                        <a:srgbClr val="E6CAAA"/>
                      </a:solidFill>
                      <a:ln w="8796" cap="flat">
                        <a:noFill/>
                        <a:prstDash val="solid"/>
                        <a:miter/>
                      </a:ln>
                    </p:spPr>
                    <p:txBody>
                      <a:bodyPr rtlCol="0" anchor="ctr"/>
                      <a:p>
                        <a:endParaRPr lang="zh-CN" altLang="en-US"/>
                      </a:p>
                    </p:txBody>
                  </p:sp>
                  <p:sp>
                    <p:nvSpPr>
                      <p:cNvPr id="1645" name="任意多边形: 形状 1644"/>
                      <p:cNvSpPr/>
                      <p:nvPr/>
                    </p:nvSpPr>
                    <p:spPr>
                      <a:xfrm>
                        <a:off x="7707407" y="4180168"/>
                        <a:ext cx="11307" cy="11799"/>
                      </a:xfrm>
                      <a:custGeom>
                        <a:avLst/>
                        <a:gdLst>
                          <a:gd name="connsiteX0" fmla="*/ 3518 w 11307"/>
                          <a:gd name="connsiteY0" fmla="*/ 10555 h 11799"/>
                          <a:gd name="connsiteX1" fmla="*/ 0 w 11307"/>
                          <a:gd name="connsiteY1" fmla="*/ 6157 h 11799"/>
                          <a:gd name="connsiteX2" fmla="*/ 2639 w 11307"/>
                          <a:gd name="connsiteY2" fmla="*/ 6157 h 11799"/>
                          <a:gd name="connsiteX3" fmla="*/ 1759 w 11307"/>
                          <a:gd name="connsiteY3" fmla="*/ 1759 h 11799"/>
                          <a:gd name="connsiteX4" fmla="*/ 4398 w 11307"/>
                          <a:gd name="connsiteY4" fmla="*/ 3518 h 11799"/>
                          <a:gd name="connsiteX5" fmla="*/ 4398 w 11307"/>
                          <a:gd name="connsiteY5" fmla="*/ 0 h 11799"/>
                          <a:gd name="connsiteX6" fmla="*/ 7037 w 11307"/>
                          <a:gd name="connsiteY6" fmla="*/ 3518 h 11799"/>
                          <a:gd name="connsiteX7" fmla="*/ 7916 w 11307"/>
                          <a:gd name="connsiteY7" fmla="*/ 880 h 11799"/>
                          <a:gd name="connsiteX8" fmla="*/ 8796 w 11307"/>
                          <a:gd name="connsiteY8" fmla="*/ 4398 h 11799"/>
                          <a:gd name="connsiteX9" fmla="*/ 10555 w 11307"/>
                          <a:gd name="connsiteY9" fmla="*/ 2639 h 11799"/>
                          <a:gd name="connsiteX10" fmla="*/ 9675 w 11307"/>
                          <a:gd name="connsiteY10" fmla="*/ 11435 h 11799"/>
                          <a:gd name="connsiteX11" fmla="*/ 3518 w 11307"/>
                          <a:gd name="connsiteY11" fmla="*/ 10555 h 11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07" h="11799">
                            <a:moveTo>
                              <a:pt x="3518" y="10555"/>
                            </a:moveTo>
                            <a:cubicBezTo>
                              <a:pt x="2639" y="9676"/>
                              <a:pt x="0" y="7916"/>
                              <a:pt x="0" y="6157"/>
                            </a:cubicBezTo>
                            <a:cubicBezTo>
                              <a:pt x="0" y="5278"/>
                              <a:pt x="2639" y="7037"/>
                              <a:pt x="2639" y="6157"/>
                            </a:cubicBezTo>
                            <a:cubicBezTo>
                              <a:pt x="2639" y="5278"/>
                              <a:pt x="879" y="1759"/>
                              <a:pt x="1759" y="1759"/>
                            </a:cubicBezTo>
                            <a:cubicBezTo>
                              <a:pt x="2639" y="880"/>
                              <a:pt x="3518" y="3518"/>
                              <a:pt x="4398" y="3518"/>
                            </a:cubicBezTo>
                            <a:cubicBezTo>
                              <a:pt x="4398" y="3518"/>
                              <a:pt x="3518" y="0"/>
                              <a:pt x="4398" y="0"/>
                            </a:cubicBezTo>
                            <a:cubicBezTo>
                              <a:pt x="5277" y="0"/>
                              <a:pt x="6157" y="3518"/>
                              <a:pt x="7037" y="3518"/>
                            </a:cubicBezTo>
                            <a:cubicBezTo>
                              <a:pt x="7037" y="3518"/>
                              <a:pt x="7037" y="0"/>
                              <a:pt x="7916" y="880"/>
                            </a:cubicBezTo>
                            <a:cubicBezTo>
                              <a:pt x="8796" y="1759"/>
                              <a:pt x="7916" y="4398"/>
                              <a:pt x="8796" y="4398"/>
                            </a:cubicBezTo>
                            <a:cubicBezTo>
                              <a:pt x="9675" y="4398"/>
                              <a:pt x="9675" y="2639"/>
                              <a:pt x="10555" y="2639"/>
                            </a:cubicBezTo>
                            <a:cubicBezTo>
                              <a:pt x="12314" y="2639"/>
                              <a:pt x="10555" y="10555"/>
                              <a:pt x="9675" y="11435"/>
                            </a:cubicBezTo>
                            <a:cubicBezTo>
                              <a:pt x="7037" y="12314"/>
                              <a:pt x="4398" y="11435"/>
                              <a:pt x="3518" y="10555"/>
                            </a:cubicBezTo>
                            <a:close/>
                          </a:path>
                        </a:pathLst>
                      </a:custGeom>
                      <a:solidFill>
                        <a:srgbClr val="FFB76E"/>
                      </a:solidFill>
                      <a:ln w="8796" cap="flat">
                        <a:noFill/>
                        <a:prstDash val="solid"/>
                        <a:miter/>
                      </a:ln>
                    </p:spPr>
                    <p:txBody>
                      <a:bodyPr rtlCol="0" anchor="ctr"/>
                      <a:p>
                        <a:endParaRPr lang="zh-CN" altLang="en-US"/>
                      </a:p>
                    </p:txBody>
                  </p:sp>
                </p:grpSp>
                <p:grpSp>
                  <p:nvGrpSpPr>
                    <p:cNvPr id="1646" name="图形 3"/>
                    <p:cNvGrpSpPr/>
                    <p:nvPr/>
                  </p:nvGrpSpPr>
                  <p:grpSpPr>
                    <a:xfrm>
                      <a:off x="7636561" y="4288358"/>
                      <a:ext cx="112378" cy="56751"/>
                      <a:chOff x="7636561" y="4288358"/>
                      <a:chExt cx="112378" cy="56751"/>
                    </a:xfrm>
                  </p:grpSpPr>
                  <p:sp>
                    <p:nvSpPr>
                      <p:cNvPr id="1647" name="任意多边形: 形状 1646"/>
                      <p:cNvSpPr/>
                      <p:nvPr/>
                    </p:nvSpPr>
                    <p:spPr>
                      <a:xfrm>
                        <a:off x="7730276" y="4333431"/>
                        <a:ext cx="18663" cy="11677"/>
                      </a:xfrm>
                      <a:custGeom>
                        <a:avLst/>
                        <a:gdLst>
                          <a:gd name="connsiteX0" fmla="*/ 0 w 18663"/>
                          <a:gd name="connsiteY0" fmla="*/ 5942 h 11677"/>
                          <a:gd name="connsiteX1" fmla="*/ 3519 w 18663"/>
                          <a:gd name="connsiteY1" fmla="*/ 11220 h 11677"/>
                          <a:gd name="connsiteX2" fmla="*/ 17592 w 18663"/>
                          <a:gd name="connsiteY2" fmla="*/ 4183 h 11677"/>
                          <a:gd name="connsiteX3" fmla="*/ 5278 w 18663"/>
                          <a:gd name="connsiteY3" fmla="*/ 665 h 11677"/>
                          <a:gd name="connsiteX4" fmla="*/ 0 w 18663"/>
                          <a:gd name="connsiteY4" fmla="*/ 5942 h 1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3" h="11677">
                            <a:moveTo>
                              <a:pt x="0" y="5942"/>
                            </a:moveTo>
                            <a:cubicBezTo>
                              <a:pt x="0" y="5942"/>
                              <a:pt x="880" y="9461"/>
                              <a:pt x="3519" y="11220"/>
                            </a:cubicBezTo>
                            <a:cubicBezTo>
                              <a:pt x="5278" y="12979"/>
                              <a:pt x="12314" y="9461"/>
                              <a:pt x="17592" y="4183"/>
                            </a:cubicBezTo>
                            <a:cubicBezTo>
                              <a:pt x="22869" y="-1094"/>
                              <a:pt x="7037" y="-215"/>
                              <a:pt x="5278" y="665"/>
                            </a:cubicBezTo>
                            <a:cubicBezTo>
                              <a:pt x="2639" y="1545"/>
                              <a:pt x="0" y="5942"/>
                              <a:pt x="0" y="5942"/>
                            </a:cubicBezTo>
                            <a:close/>
                          </a:path>
                        </a:pathLst>
                      </a:custGeom>
                      <a:solidFill>
                        <a:srgbClr val="360F2C"/>
                      </a:solidFill>
                      <a:ln w="8796" cap="flat">
                        <a:noFill/>
                        <a:prstDash val="solid"/>
                        <a:miter/>
                      </a:ln>
                    </p:spPr>
                    <p:txBody>
                      <a:bodyPr rtlCol="0" anchor="ctr"/>
                      <a:p>
                        <a:endParaRPr lang="zh-CN" altLang="en-US"/>
                      </a:p>
                    </p:txBody>
                  </p:sp>
                  <p:sp>
                    <p:nvSpPr>
                      <p:cNvPr id="1648" name="任意多边形: 形状 1647"/>
                      <p:cNvSpPr/>
                      <p:nvPr/>
                    </p:nvSpPr>
                    <p:spPr>
                      <a:xfrm>
                        <a:off x="7636561" y="4288358"/>
                        <a:ext cx="98832" cy="52888"/>
                      </a:xfrm>
                      <a:custGeom>
                        <a:avLst/>
                        <a:gdLst>
                          <a:gd name="connsiteX0" fmla="*/ 3997 w 98832"/>
                          <a:gd name="connsiteY0" fmla="*/ 0 h 52888"/>
                          <a:gd name="connsiteX1" fmla="*/ 6636 w 98832"/>
                          <a:gd name="connsiteY1" fmla="*/ 33424 h 52888"/>
                          <a:gd name="connsiteX2" fmla="*/ 62050 w 98832"/>
                          <a:gd name="connsiteY2" fmla="*/ 36943 h 52888"/>
                          <a:gd name="connsiteX3" fmla="*/ 92836 w 98832"/>
                          <a:gd name="connsiteY3" fmla="*/ 52775 h 52888"/>
                          <a:gd name="connsiteX4" fmla="*/ 98113 w 98832"/>
                          <a:gd name="connsiteY4" fmla="*/ 44859 h 52888"/>
                          <a:gd name="connsiteX5" fmla="*/ 63809 w 98832"/>
                          <a:gd name="connsiteY5" fmla="*/ 7916 h 52888"/>
                          <a:gd name="connsiteX6" fmla="*/ 3997 w 98832"/>
                          <a:gd name="connsiteY6" fmla="*/ 0 h 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832" h="52888">
                            <a:moveTo>
                              <a:pt x="3997" y="0"/>
                            </a:moveTo>
                            <a:cubicBezTo>
                              <a:pt x="3997" y="0"/>
                              <a:pt x="-6558" y="20231"/>
                              <a:pt x="6636" y="33424"/>
                            </a:cubicBezTo>
                            <a:cubicBezTo>
                              <a:pt x="20709" y="46618"/>
                              <a:pt x="55893" y="32545"/>
                              <a:pt x="62050" y="36943"/>
                            </a:cubicBezTo>
                            <a:cubicBezTo>
                              <a:pt x="69087" y="41341"/>
                              <a:pt x="80521" y="48377"/>
                              <a:pt x="92836" y="52775"/>
                            </a:cubicBezTo>
                            <a:cubicBezTo>
                              <a:pt x="95474" y="53655"/>
                              <a:pt x="100752" y="49257"/>
                              <a:pt x="98113" y="44859"/>
                            </a:cubicBezTo>
                            <a:cubicBezTo>
                              <a:pt x="89317" y="32545"/>
                              <a:pt x="80521" y="15833"/>
                              <a:pt x="63809" y="7916"/>
                            </a:cubicBezTo>
                            <a:cubicBezTo>
                              <a:pt x="56773" y="2639"/>
                              <a:pt x="3997" y="0"/>
                              <a:pt x="3997" y="0"/>
                            </a:cubicBezTo>
                            <a:close/>
                          </a:path>
                        </a:pathLst>
                      </a:custGeom>
                      <a:solidFill>
                        <a:srgbClr val="20307A"/>
                      </a:solidFill>
                      <a:ln w="8796" cap="flat">
                        <a:noFill/>
                        <a:prstDash val="solid"/>
                        <a:miter/>
                      </a:ln>
                    </p:spPr>
                    <p:txBody>
                      <a:bodyPr rtlCol="0" anchor="ctr"/>
                      <a:p>
                        <a:endParaRPr lang="zh-CN" altLang="en-US"/>
                      </a:p>
                    </p:txBody>
                  </p:sp>
                </p:grpSp>
                <p:grpSp>
                  <p:nvGrpSpPr>
                    <p:cNvPr id="1650" name="图形 3"/>
                    <p:cNvGrpSpPr/>
                    <p:nvPr/>
                  </p:nvGrpSpPr>
                  <p:grpSpPr>
                    <a:xfrm>
                      <a:off x="7634787" y="4283080"/>
                      <a:ext cx="99998" cy="81923"/>
                      <a:chOff x="7634787" y="4283080"/>
                      <a:chExt cx="99998" cy="81923"/>
                    </a:xfrm>
                  </p:grpSpPr>
                  <p:sp>
                    <p:nvSpPr>
                      <p:cNvPr id="11008" name="任意多边形: 形状 11007"/>
                      <p:cNvSpPr/>
                      <p:nvPr/>
                    </p:nvSpPr>
                    <p:spPr>
                      <a:xfrm>
                        <a:off x="7716203" y="4353447"/>
                        <a:ext cx="18582" cy="11556"/>
                      </a:xfrm>
                      <a:custGeom>
                        <a:avLst/>
                        <a:gdLst>
                          <a:gd name="connsiteX0" fmla="*/ 0 w 18582"/>
                          <a:gd name="connsiteY0" fmla="*/ 3518 h 11556"/>
                          <a:gd name="connsiteX1" fmla="*/ 879 w 18582"/>
                          <a:gd name="connsiteY1" fmla="*/ 9676 h 11556"/>
                          <a:gd name="connsiteX2" fmla="*/ 16712 w 18582"/>
                          <a:gd name="connsiteY2" fmla="*/ 8796 h 11556"/>
                          <a:gd name="connsiteX3" fmla="*/ 7037 w 18582"/>
                          <a:gd name="connsiteY3" fmla="*/ 0 h 11556"/>
                          <a:gd name="connsiteX4" fmla="*/ 0 w 18582"/>
                          <a:gd name="connsiteY4" fmla="*/ 3518 h 11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82" h="11556">
                            <a:moveTo>
                              <a:pt x="0" y="3518"/>
                            </a:moveTo>
                            <a:cubicBezTo>
                              <a:pt x="0" y="3518"/>
                              <a:pt x="0" y="7037"/>
                              <a:pt x="879" y="9676"/>
                            </a:cubicBezTo>
                            <a:cubicBezTo>
                              <a:pt x="1759" y="12314"/>
                              <a:pt x="9675" y="12314"/>
                              <a:pt x="16712" y="8796"/>
                            </a:cubicBezTo>
                            <a:cubicBezTo>
                              <a:pt x="23749" y="5278"/>
                              <a:pt x="8796" y="0"/>
                              <a:pt x="7037" y="0"/>
                            </a:cubicBezTo>
                            <a:cubicBezTo>
                              <a:pt x="4398" y="0"/>
                              <a:pt x="0" y="3518"/>
                              <a:pt x="0" y="3518"/>
                            </a:cubicBezTo>
                            <a:close/>
                          </a:path>
                        </a:pathLst>
                      </a:custGeom>
                      <a:solidFill>
                        <a:srgbClr val="360F2C"/>
                      </a:solidFill>
                      <a:ln w="8796" cap="flat">
                        <a:noFill/>
                        <a:prstDash val="solid"/>
                        <a:miter/>
                      </a:ln>
                    </p:spPr>
                    <p:txBody>
                      <a:bodyPr rtlCol="0" anchor="ctr"/>
                      <a:p>
                        <a:endParaRPr lang="zh-CN" altLang="en-US"/>
                      </a:p>
                    </p:txBody>
                  </p:sp>
                  <p:sp>
                    <p:nvSpPr>
                      <p:cNvPr id="11009" name="任意多边形: 形状 11008"/>
                      <p:cNvSpPr/>
                      <p:nvPr/>
                    </p:nvSpPr>
                    <p:spPr>
                      <a:xfrm>
                        <a:off x="7634787" y="4283080"/>
                        <a:ext cx="88763" cy="75227"/>
                      </a:xfrm>
                      <a:custGeom>
                        <a:avLst/>
                        <a:gdLst>
                          <a:gd name="connsiteX0" fmla="*/ 9289 w 88763"/>
                          <a:gd name="connsiteY0" fmla="*/ 0 h 75227"/>
                          <a:gd name="connsiteX1" fmla="*/ 3132 w 88763"/>
                          <a:gd name="connsiteY1" fmla="*/ 33424 h 75227"/>
                          <a:gd name="connsiteX2" fmla="*/ 55907 w 88763"/>
                          <a:gd name="connsiteY2" fmla="*/ 51896 h 75227"/>
                          <a:gd name="connsiteX3" fmla="*/ 81415 w 88763"/>
                          <a:gd name="connsiteY3" fmla="*/ 74765 h 75227"/>
                          <a:gd name="connsiteX4" fmla="*/ 88452 w 88763"/>
                          <a:gd name="connsiteY4" fmla="*/ 68608 h 75227"/>
                          <a:gd name="connsiteX5" fmla="*/ 65582 w 88763"/>
                          <a:gd name="connsiteY5" fmla="*/ 23749 h 75227"/>
                          <a:gd name="connsiteX6" fmla="*/ 9289 w 88763"/>
                          <a:gd name="connsiteY6" fmla="*/ 0 h 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763" h="75227">
                            <a:moveTo>
                              <a:pt x="9289" y="0"/>
                            </a:moveTo>
                            <a:cubicBezTo>
                              <a:pt x="9289" y="0"/>
                              <a:pt x="-6544" y="15832"/>
                              <a:pt x="3132" y="33424"/>
                            </a:cubicBezTo>
                            <a:cubicBezTo>
                              <a:pt x="12807" y="50137"/>
                              <a:pt x="50630" y="45739"/>
                              <a:pt x="55907" y="51896"/>
                            </a:cubicBezTo>
                            <a:cubicBezTo>
                              <a:pt x="62064" y="58053"/>
                              <a:pt x="70860" y="67728"/>
                              <a:pt x="81415" y="74765"/>
                            </a:cubicBezTo>
                            <a:cubicBezTo>
                              <a:pt x="84054" y="76524"/>
                              <a:pt x="90211" y="73006"/>
                              <a:pt x="88452" y="68608"/>
                            </a:cubicBezTo>
                            <a:cubicBezTo>
                              <a:pt x="84054" y="54534"/>
                              <a:pt x="79656" y="36063"/>
                              <a:pt x="65582" y="23749"/>
                            </a:cubicBezTo>
                            <a:cubicBezTo>
                              <a:pt x="58546" y="17592"/>
                              <a:pt x="9289" y="0"/>
                              <a:pt x="9289" y="0"/>
                            </a:cubicBezTo>
                            <a:close/>
                          </a:path>
                        </a:pathLst>
                      </a:custGeom>
                      <a:solidFill>
                        <a:srgbClr val="184894"/>
                      </a:solidFill>
                      <a:ln w="8796" cap="flat">
                        <a:noFill/>
                        <a:prstDash val="solid"/>
                        <a:miter/>
                      </a:ln>
                    </p:spPr>
                    <p:txBody>
                      <a:bodyPr rtlCol="0" anchor="ctr"/>
                      <a:p>
                        <a:endParaRPr lang="zh-CN" altLang="en-US"/>
                      </a:p>
                    </p:txBody>
                  </p:sp>
                </p:grpSp>
                <p:grpSp>
                  <p:nvGrpSpPr>
                    <p:cNvPr id="11010" name="图形 3"/>
                    <p:cNvGrpSpPr/>
                    <p:nvPr/>
                  </p:nvGrpSpPr>
                  <p:grpSpPr>
                    <a:xfrm>
                      <a:off x="7635177" y="4222323"/>
                      <a:ext cx="61565" cy="74927"/>
                      <a:chOff x="7635177" y="4222323"/>
                      <a:chExt cx="61565" cy="74927"/>
                    </a:xfrm>
                  </p:grpSpPr>
                  <p:grpSp>
                    <p:nvGrpSpPr>
                      <p:cNvPr id="11011" name="图形 3"/>
                      <p:cNvGrpSpPr/>
                      <p:nvPr/>
                    </p:nvGrpSpPr>
                    <p:grpSpPr>
                      <a:xfrm>
                        <a:off x="7635177" y="4222323"/>
                        <a:ext cx="61565" cy="74927"/>
                        <a:chOff x="7635177" y="4222323"/>
                        <a:chExt cx="61565" cy="74927"/>
                      </a:xfrm>
                    </p:grpSpPr>
                    <p:sp>
                      <p:nvSpPr>
                        <p:cNvPr id="11012" name="任意多边形: 形状 11011"/>
                        <p:cNvSpPr/>
                        <p:nvPr/>
                      </p:nvSpPr>
                      <p:spPr>
                        <a:xfrm>
                          <a:off x="7635177" y="4222323"/>
                          <a:ext cx="61565" cy="74927"/>
                        </a:xfrm>
                        <a:custGeom>
                          <a:avLst/>
                          <a:gdLst>
                            <a:gd name="connsiteX0" fmla="*/ 104 w 61565"/>
                            <a:gd name="connsiteY0" fmla="*/ 66035 h 74927"/>
                            <a:gd name="connsiteX1" fmla="*/ 24732 w 61565"/>
                            <a:gd name="connsiteY1" fmla="*/ 74831 h 74927"/>
                            <a:gd name="connsiteX2" fmla="*/ 48481 w 61565"/>
                            <a:gd name="connsiteY2" fmla="*/ 67794 h 74927"/>
                            <a:gd name="connsiteX3" fmla="*/ 60795 w 61565"/>
                            <a:gd name="connsiteY3" fmla="*/ 14139 h 74927"/>
                            <a:gd name="connsiteX4" fmla="*/ 29130 w 61565"/>
                            <a:gd name="connsiteY4" fmla="*/ 5343 h 74927"/>
                            <a:gd name="connsiteX5" fmla="*/ 104 w 61565"/>
                            <a:gd name="connsiteY5" fmla="*/ 66035 h 7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65" h="74927">
                              <a:moveTo>
                                <a:pt x="104" y="66035"/>
                              </a:moveTo>
                              <a:cubicBezTo>
                                <a:pt x="104" y="70433"/>
                                <a:pt x="8899" y="75710"/>
                                <a:pt x="24732" y="74831"/>
                              </a:cubicBezTo>
                              <a:cubicBezTo>
                                <a:pt x="37046" y="74831"/>
                                <a:pt x="47601" y="72192"/>
                                <a:pt x="48481" y="67794"/>
                              </a:cubicBezTo>
                              <a:cubicBezTo>
                                <a:pt x="49361" y="63396"/>
                                <a:pt x="65193" y="33490"/>
                                <a:pt x="60795" y="14139"/>
                              </a:cubicBezTo>
                              <a:cubicBezTo>
                                <a:pt x="58156" y="2704"/>
                                <a:pt x="44083" y="-6091"/>
                                <a:pt x="29130" y="5343"/>
                              </a:cubicBezTo>
                              <a:cubicBezTo>
                                <a:pt x="19455" y="11500"/>
                                <a:pt x="-1656" y="43166"/>
                                <a:pt x="104" y="66035"/>
                              </a:cubicBezTo>
                              <a:close/>
                            </a:path>
                          </a:pathLst>
                        </a:custGeom>
                        <a:solidFill>
                          <a:srgbClr val="E83A41"/>
                        </a:solidFill>
                        <a:ln w="8796" cap="flat">
                          <a:noFill/>
                          <a:prstDash val="solid"/>
                          <a:miter/>
                        </a:ln>
                      </p:spPr>
                      <p:txBody>
                        <a:bodyPr rtlCol="0" anchor="ctr"/>
                        <a:p>
                          <a:endParaRPr lang="zh-CN" altLang="en-US"/>
                        </a:p>
                      </p:txBody>
                    </p:sp>
                    <p:sp>
                      <p:nvSpPr>
                        <p:cNvPr id="11013" name="任意多边形: 形状 11012"/>
                        <p:cNvSpPr/>
                        <p:nvPr/>
                      </p:nvSpPr>
                      <p:spPr>
                        <a:xfrm>
                          <a:off x="7639678" y="4260211"/>
                          <a:ext cx="49476" cy="17561"/>
                        </a:xfrm>
                        <a:custGeom>
                          <a:avLst/>
                          <a:gdLst>
                            <a:gd name="connsiteX0" fmla="*/ 1759 w 49476"/>
                            <a:gd name="connsiteY0" fmla="*/ 0 h 17561"/>
                            <a:gd name="connsiteX1" fmla="*/ 20230 w 49476"/>
                            <a:gd name="connsiteY1" fmla="*/ 9676 h 17561"/>
                            <a:gd name="connsiteX2" fmla="*/ 49257 w 49476"/>
                            <a:gd name="connsiteY2" fmla="*/ 14073 h 17561"/>
                            <a:gd name="connsiteX3" fmla="*/ 48377 w 49476"/>
                            <a:gd name="connsiteY3" fmla="*/ 16712 h 17561"/>
                            <a:gd name="connsiteX4" fmla="*/ 19351 w 49476"/>
                            <a:gd name="connsiteY4" fmla="*/ 13194 h 17561"/>
                            <a:gd name="connsiteX5" fmla="*/ 0 w 49476"/>
                            <a:gd name="connsiteY5" fmla="*/ 1759 h 17561"/>
                            <a:gd name="connsiteX6" fmla="*/ 1759 w 49476"/>
                            <a:gd name="connsiteY6" fmla="*/ 0 h 1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76" h="17561">
                              <a:moveTo>
                                <a:pt x="1759" y="0"/>
                              </a:moveTo>
                              <a:cubicBezTo>
                                <a:pt x="1759" y="0"/>
                                <a:pt x="3518" y="4398"/>
                                <a:pt x="20230" y="9676"/>
                              </a:cubicBezTo>
                              <a:cubicBezTo>
                                <a:pt x="36943" y="14953"/>
                                <a:pt x="49257" y="14073"/>
                                <a:pt x="49257" y="14073"/>
                              </a:cubicBezTo>
                              <a:cubicBezTo>
                                <a:pt x="49257" y="14073"/>
                                <a:pt x="50137" y="14953"/>
                                <a:pt x="48377" y="16712"/>
                              </a:cubicBezTo>
                              <a:cubicBezTo>
                                <a:pt x="46618" y="18471"/>
                                <a:pt x="33424" y="17592"/>
                                <a:pt x="19351" y="13194"/>
                              </a:cubicBezTo>
                              <a:cubicBezTo>
                                <a:pt x="5278" y="8796"/>
                                <a:pt x="880" y="2639"/>
                                <a:pt x="0" y="1759"/>
                              </a:cubicBezTo>
                              <a:cubicBezTo>
                                <a:pt x="880" y="880"/>
                                <a:pt x="1759" y="0"/>
                                <a:pt x="1759" y="0"/>
                              </a:cubicBezTo>
                              <a:close/>
                            </a:path>
                          </a:pathLst>
                        </a:custGeom>
                        <a:solidFill>
                          <a:srgbClr val="333333"/>
                        </a:solidFill>
                        <a:ln w="8796" cap="flat">
                          <a:noFill/>
                          <a:prstDash val="solid"/>
                          <a:miter/>
                        </a:ln>
                      </p:spPr>
                      <p:txBody>
                        <a:bodyPr rtlCol="0" anchor="ctr"/>
                        <a:p>
                          <a:endParaRPr lang="zh-CN" altLang="en-US"/>
                        </a:p>
                      </p:txBody>
                    </p:sp>
                    <p:sp>
                      <p:nvSpPr>
                        <p:cNvPr id="11014" name="任意多边形: 形状 11013"/>
                        <p:cNvSpPr/>
                        <p:nvPr/>
                      </p:nvSpPr>
                      <p:spPr>
                        <a:xfrm>
                          <a:off x="7637673" y="4266368"/>
                          <a:ext cx="49723" cy="17561"/>
                        </a:xfrm>
                        <a:custGeom>
                          <a:avLst/>
                          <a:gdLst>
                            <a:gd name="connsiteX0" fmla="*/ 1126 w 49723"/>
                            <a:gd name="connsiteY0" fmla="*/ 0 h 17561"/>
                            <a:gd name="connsiteX1" fmla="*/ 18718 w 49723"/>
                            <a:gd name="connsiteY1" fmla="*/ 9676 h 17561"/>
                            <a:gd name="connsiteX2" fmla="*/ 49503 w 49723"/>
                            <a:gd name="connsiteY2" fmla="*/ 14073 h 17561"/>
                            <a:gd name="connsiteX3" fmla="*/ 48624 w 49723"/>
                            <a:gd name="connsiteY3" fmla="*/ 16712 h 17561"/>
                            <a:gd name="connsiteX4" fmla="*/ 18718 w 49723"/>
                            <a:gd name="connsiteY4" fmla="*/ 13194 h 17561"/>
                            <a:gd name="connsiteX5" fmla="*/ 246 w 49723"/>
                            <a:gd name="connsiteY5" fmla="*/ 3518 h 17561"/>
                            <a:gd name="connsiteX6" fmla="*/ 1126 w 49723"/>
                            <a:gd name="connsiteY6" fmla="*/ 0 h 1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23" h="17561">
                              <a:moveTo>
                                <a:pt x="1126" y="0"/>
                              </a:moveTo>
                              <a:cubicBezTo>
                                <a:pt x="1126" y="0"/>
                                <a:pt x="2005" y="3518"/>
                                <a:pt x="18718" y="9676"/>
                              </a:cubicBezTo>
                              <a:cubicBezTo>
                                <a:pt x="36309" y="15833"/>
                                <a:pt x="49503" y="14073"/>
                                <a:pt x="49503" y="14073"/>
                              </a:cubicBezTo>
                              <a:cubicBezTo>
                                <a:pt x="49503" y="14073"/>
                                <a:pt x="50383" y="14953"/>
                                <a:pt x="48624" y="16712"/>
                              </a:cubicBezTo>
                              <a:cubicBezTo>
                                <a:pt x="46865" y="18471"/>
                                <a:pt x="32791" y="17592"/>
                                <a:pt x="18718" y="13194"/>
                              </a:cubicBezTo>
                              <a:cubicBezTo>
                                <a:pt x="4644" y="8796"/>
                                <a:pt x="246" y="5278"/>
                                <a:pt x="246" y="3518"/>
                              </a:cubicBezTo>
                              <a:cubicBezTo>
                                <a:pt x="-633" y="880"/>
                                <a:pt x="1126" y="0"/>
                                <a:pt x="1126" y="0"/>
                              </a:cubicBezTo>
                              <a:close/>
                            </a:path>
                          </a:pathLst>
                        </a:custGeom>
                        <a:solidFill>
                          <a:srgbClr val="333333"/>
                        </a:solidFill>
                        <a:ln w="8796" cap="flat">
                          <a:noFill/>
                          <a:prstDash val="solid"/>
                          <a:miter/>
                        </a:ln>
                      </p:spPr>
                      <p:txBody>
                        <a:bodyPr rtlCol="0" anchor="ctr"/>
                        <a:p>
                          <a:endParaRPr lang="zh-CN" altLang="en-US"/>
                        </a:p>
                      </p:txBody>
                    </p:sp>
                  </p:grpSp>
                  <p:sp>
                    <p:nvSpPr>
                      <p:cNvPr id="11015" name="任意多边形: 形状 11014"/>
                      <p:cNvSpPr/>
                      <p:nvPr/>
                    </p:nvSpPr>
                    <p:spPr>
                      <a:xfrm>
                        <a:off x="7673641" y="4222877"/>
                        <a:ext cx="18812" cy="15343"/>
                      </a:xfrm>
                      <a:custGeom>
                        <a:avLst/>
                        <a:gdLst>
                          <a:gd name="connsiteX0" fmla="*/ 6498 w 18812"/>
                          <a:gd name="connsiteY0" fmla="*/ 391 h 15343"/>
                          <a:gd name="connsiteX1" fmla="*/ 341 w 18812"/>
                          <a:gd name="connsiteY1" fmla="*/ 391 h 15343"/>
                          <a:gd name="connsiteX2" fmla="*/ 10896 w 18812"/>
                          <a:gd name="connsiteY2" fmla="*/ 8307 h 15343"/>
                          <a:gd name="connsiteX3" fmla="*/ 18812 w 18812"/>
                          <a:gd name="connsiteY3" fmla="*/ 15344 h 15343"/>
                          <a:gd name="connsiteX4" fmla="*/ 14414 w 18812"/>
                          <a:gd name="connsiteY4" fmla="*/ 4789 h 15343"/>
                          <a:gd name="connsiteX5" fmla="*/ 6498 w 18812"/>
                          <a:gd name="connsiteY5" fmla="*/ 391 h 1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12" h="15343">
                            <a:moveTo>
                              <a:pt x="6498" y="391"/>
                            </a:moveTo>
                            <a:cubicBezTo>
                              <a:pt x="4739" y="391"/>
                              <a:pt x="1221" y="-489"/>
                              <a:pt x="341" y="391"/>
                            </a:cubicBezTo>
                            <a:cubicBezTo>
                              <a:pt x="-1418" y="1270"/>
                              <a:pt x="3859" y="4789"/>
                              <a:pt x="10896" y="8307"/>
                            </a:cubicBezTo>
                            <a:cubicBezTo>
                              <a:pt x="17933" y="11826"/>
                              <a:pt x="17933" y="14464"/>
                              <a:pt x="18812" y="15344"/>
                            </a:cubicBezTo>
                            <a:cubicBezTo>
                              <a:pt x="18812" y="15344"/>
                              <a:pt x="17053" y="6548"/>
                              <a:pt x="14414" y="4789"/>
                            </a:cubicBezTo>
                            <a:cubicBezTo>
                              <a:pt x="11776" y="2150"/>
                              <a:pt x="9137" y="1270"/>
                              <a:pt x="6498" y="391"/>
                            </a:cubicBezTo>
                            <a:close/>
                          </a:path>
                        </a:pathLst>
                      </a:custGeom>
                      <a:solidFill>
                        <a:srgbClr val="FFB76E"/>
                      </a:solidFill>
                      <a:ln w="8796" cap="flat">
                        <a:noFill/>
                        <a:prstDash val="solid"/>
                        <a:miter/>
                      </a:ln>
                    </p:spPr>
                    <p:txBody>
                      <a:bodyPr rtlCol="0" anchor="ctr"/>
                      <a:p>
                        <a:endParaRPr lang="zh-CN" altLang="en-US"/>
                      </a:p>
                    </p:txBody>
                  </p:sp>
                </p:grpSp>
                <p:grpSp>
                  <p:nvGrpSpPr>
                    <p:cNvPr id="11016" name="图形 3"/>
                    <p:cNvGrpSpPr/>
                    <p:nvPr/>
                  </p:nvGrpSpPr>
                  <p:grpSpPr>
                    <a:xfrm>
                      <a:off x="7660896" y="4229436"/>
                      <a:ext cx="77296" cy="38945"/>
                      <a:chOff x="7660896" y="4229436"/>
                      <a:chExt cx="77296" cy="38945"/>
                    </a:xfrm>
                  </p:grpSpPr>
                  <p:sp>
                    <p:nvSpPr>
                      <p:cNvPr id="11017" name="任意多边形: 形状 11016"/>
                      <p:cNvSpPr/>
                      <p:nvPr/>
                    </p:nvSpPr>
                    <p:spPr>
                      <a:xfrm>
                        <a:off x="7726621" y="4250535"/>
                        <a:ext cx="11570" cy="10457"/>
                      </a:xfrm>
                      <a:custGeom>
                        <a:avLst/>
                        <a:gdLst>
                          <a:gd name="connsiteX0" fmla="*/ 1016 w 11570"/>
                          <a:gd name="connsiteY0" fmla="*/ 4398 h 10457"/>
                          <a:gd name="connsiteX1" fmla="*/ 5414 w 11570"/>
                          <a:gd name="connsiteY1" fmla="*/ 0 h 10457"/>
                          <a:gd name="connsiteX2" fmla="*/ 5414 w 11570"/>
                          <a:gd name="connsiteY2" fmla="*/ 2639 h 10457"/>
                          <a:gd name="connsiteX3" fmla="*/ 9812 w 11570"/>
                          <a:gd name="connsiteY3" fmla="*/ 880 h 10457"/>
                          <a:gd name="connsiteX4" fmla="*/ 8052 w 11570"/>
                          <a:gd name="connsiteY4" fmla="*/ 3518 h 10457"/>
                          <a:gd name="connsiteX5" fmla="*/ 11571 w 11570"/>
                          <a:gd name="connsiteY5" fmla="*/ 3518 h 10457"/>
                          <a:gd name="connsiteX6" fmla="*/ 8052 w 11570"/>
                          <a:gd name="connsiteY6" fmla="*/ 6157 h 10457"/>
                          <a:gd name="connsiteX7" fmla="*/ 11571 w 11570"/>
                          <a:gd name="connsiteY7" fmla="*/ 7037 h 10457"/>
                          <a:gd name="connsiteX8" fmla="*/ 8052 w 11570"/>
                          <a:gd name="connsiteY8" fmla="*/ 7916 h 10457"/>
                          <a:gd name="connsiteX9" fmla="*/ 9812 w 11570"/>
                          <a:gd name="connsiteY9" fmla="*/ 9676 h 10457"/>
                          <a:gd name="connsiteX10" fmla="*/ 1016 w 11570"/>
                          <a:gd name="connsiteY10" fmla="*/ 9676 h 10457"/>
                          <a:gd name="connsiteX11" fmla="*/ 1016 w 11570"/>
                          <a:gd name="connsiteY11" fmla="*/ 4398 h 10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70" h="10457">
                            <a:moveTo>
                              <a:pt x="1016" y="4398"/>
                            </a:moveTo>
                            <a:cubicBezTo>
                              <a:pt x="1895" y="3518"/>
                              <a:pt x="3654" y="0"/>
                              <a:pt x="5414" y="0"/>
                            </a:cubicBezTo>
                            <a:cubicBezTo>
                              <a:pt x="6293" y="0"/>
                              <a:pt x="5414" y="2639"/>
                              <a:pt x="5414" y="2639"/>
                            </a:cubicBezTo>
                            <a:cubicBezTo>
                              <a:pt x="6293" y="2639"/>
                              <a:pt x="8932" y="0"/>
                              <a:pt x="9812" y="880"/>
                            </a:cubicBezTo>
                            <a:cubicBezTo>
                              <a:pt x="10691" y="1759"/>
                              <a:pt x="8052" y="2639"/>
                              <a:pt x="8052" y="3518"/>
                            </a:cubicBezTo>
                            <a:cubicBezTo>
                              <a:pt x="8052" y="3518"/>
                              <a:pt x="11571" y="2639"/>
                              <a:pt x="11571" y="3518"/>
                            </a:cubicBezTo>
                            <a:cubicBezTo>
                              <a:pt x="11571" y="4398"/>
                              <a:pt x="8052" y="6157"/>
                              <a:pt x="8052" y="6157"/>
                            </a:cubicBezTo>
                            <a:cubicBezTo>
                              <a:pt x="8052" y="6157"/>
                              <a:pt x="11571" y="6157"/>
                              <a:pt x="11571" y="7037"/>
                            </a:cubicBezTo>
                            <a:cubicBezTo>
                              <a:pt x="11571" y="7916"/>
                              <a:pt x="8052" y="7916"/>
                              <a:pt x="8052" y="7916"/>
                            </a:cubicBezTo>
                            <a:cubicBezTo>
                              <a:pt x="8052" y="8796"/>
                              <a:pt x="9812" y="8796"/>
                              <a:pt x="9812" y="9676"/>
                            </a:cubicBezTo>
                            <a:cubicBezTo>
                              <a:pt x="9812" y="11435"/>
                              <a:pt x="1895" y="9676"/>
                              <a:pt x="1016" y="9676"/>
                            </a:cubicBezTo>
                            <a:cubicBezTo>
                              <a:pt x="-744" y="7916"/>
                              <a:pt x="136" y="5278"/>
                              <a:pt x="1016" y="4398"/>
                            </a:cubicBezTo>
                            <a:close/>
                          </a:path>
                        </a:pathLst>
                      </a:custGeom>
                      <a:solidFill>
                        <a:srgbClr val="FFB76E"/>
                      </a:solidFill>
                      <a:ln w="8796" cap="flat">
                        <a:noFill/>
                        <a:prstDash val="solid"/>
                        <a:miter/>
                      </a:ln>
                    </p:spPr>
                    <p:txBody>
                      <a:bodyPr rtlCol="0" anchor="ctr"/>
                      <a:p>
                        <a:endParaRPr lang="zh-CN" altLang="en-US"/>
                      </a:p>
                    </p:txBody>
                  </p:sp>
                  <p:sp>
                    <p:nvSpPr>
                      <p:cNvPr id="11018" name="任意多边形: 形状 11017"/>
                      <p:cNvSpPr/>
                      <p:nvPr/>
                    </p:nvSpPr>
                    <p:spPr>
                      <a:xfrm>
                        <a:off x="7660896" y="4229436"/>
                        <a:ext cx="70166" cy="38945"/>
                      </a:xfrm>
                      <a:custGeom>
                        <a:avLst/>
                        <a:gdLst>
                          <a:gd name="connsiteX0" fmla="*/ 16605 w 70166"/>
                          <a:gd name="connsiteY0" fmla="*/ 869 h 38945"/>
                          <a:gd name="connsiteX1" fmla="*/ 40354 w 70166"/>
                          <a:gd name="connsiteY1" fmla="*/ 22859 h 38945"/>
                          <a:gd name="connsiteX2" fmla="*/ 68501 w 70166"/>
                          <a:gd name="connsiteY2" fmla="*/ 24618 h 38945"/>
                          <a:gd name="connsiteX3" fmla="*/ 68501 w 70166"/>
                          <a:gd name="connsiteY3" fmla="*/ 31655 h 38945"/>
                          <a:gd name="connsiteX4" fmla="*/ 35076 w 70166"/>
                          <a:gd name="connsiteY4" fmla="*/ 38691 h 38945"/>
                          <a:gd name="connsiteX5" fmla="*/ 2532 w 70166"/>
                          <a:gd name="connsiteY5" fmla="*/ 20220 h 38945"/>
                          <a:gd name="connsiteX6" fmla="*/ 16605 w 70166"/>
                          <a:gd name="connsiteY6" fmla="*/ 869 h 3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66" h="38945">
                            <a:moveTo>
                              <a:pt x="16605" y="869"/>
                            </a:moveTo>
                            <a:cubicBezTo>
                              <a:pt x="25401" y="5267"/>
                              <a:pt x="33317" y="20220"/>
                              <a:pt x="40354" y="22859"/>
                            </a:cubicBezTo>
                            <a:cubicBezTo>
                              <a:pt x="47390" y="25498"/>
                              <a:pt x="65862" y="21979"/>
                              <a:pt x="68501" y="24618"/>
                            </a:cubicBezTo>
                            <a:cubicBezTo>
                              <a:pt x="71139" y="27257"/>
                              <a:pt x="70260" y="30775"/>
                              <a:pt x="68501" y="31655"/>
                            </a:cubicBezTo>
                            <a:cubicBezTo>
                              <a:pt x="67621" y="32534"/>
                              <a:pt x="42992" y="40451"/>
                              <a:pt x="35076" y="38691"/>
                            </a:cubicBezTo>
                            <a:cubicBezTo>
                              <a:pt x="27160" y="36932"/>
                              <a:pt x="7809" y="28136"/>
                              <a:pt x="2532" y="20220"/>
                            </a:cubicBezTo>
                            <a:cubicBezTo>
                              <a:pt x="-5385" y="9665"/>
                              <a:pt x="6930" y="-3529"/>
                              <a:pt x="16605" y="869"/>
                            </a:cubicBezTo>
                            <a:close/>
                          </a:path>
                        </a:pathLst>
                      </a:custGeom>
                      <a:solidFill>
                        <a:srgbClr val="F7E8D7"/>
                      </a:solidFill>
                      <a:ln w="8796" cap="flat">
                        <a:noFill/>
                        <a:prstDash val="solid"/>
                        <a:miter/>
                      </a:ln>
                    </p:spPr>
                    <p:txBody>
                      <a:bodyPr rtlCol="0" anchor="ctr"/>
                      <a:p>
                        <a:endParaRPr lang="zh-CN" altLang="en-US"/>
                      </a:p>
                    </p:txBody>
                  </p:sp>
                </p:grpSp>
                <p:sp>
                  <p:nvSpPr>
                    <p:cNvPr id="11019" name="任意多边形: 形状 11018"/>
                    <p:cNvSpPr/>
                    <p:nvPr/>
                  </p:nvSpPr>
                  <p:spPr>
                    <a:xfrm>
                      <a:off x="7673982" y="4211834"/>
                      <a:ext cx="14953" cy="18547"/>
                    </a:xfrm>
                    <a:custGeom>
                      <a:avLst/>
                      <a:gdLst>
                        <a:gd name="connsiteX0" fmla="*/ 3518 w 14953"/>
                        <a:gd name="connsiteY0" fmla="*/ 0 h 18547"/>
                        <a:gd name="connsiteX1" fmla="*/ 0 w 14953"/>
                        <a:gd name="connsiteY1" fmla="*/ 11435 h 18547"/>
                        <a:gd name="connsiteX2" fmla="*/ 12314 w 14953"/>
                        <a:gd name="connsiteY2" fmla="*/ 18471 h 18547"/>
                        <a:gd name="connsiteX3" fmla="*/ 14953 w 14953"/>
                        <a:gd name="connsiteY3" fmla="*/ 3518 h 18547"/>
                        <a:gd name="connsiteX4" fmla="*/ 3518 w 14953"/>
                        <a:gd name="connsiteY4" fmla="*/ 0 h 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3" h="18547">
                          <a:moveTo>
                            <a:pt x="3518" y="0"/>
                          </a:moveTo>
                          <a:lnTo>
                            <a:pt x="0" y="11435"/>
                          </a:lnTo>
                          <a:cubicBezTo>
                            <a:pt x="880" y="12314"/>
                            <a:pt x="12314" y="19351"/>
                            <a:pt x="12314" y="18471"/>
                          </a:cubicBezTo>
                          <a:cubicBezTo>
                            <a:pt x="13194" y="9676"/>
                            <a:pt x="14953" y="3518"/>
                            <a:pt x="14953" y="3518"/>
                          </a:cubicBezTo>
                          <a:lnTo>
                            <a:pt x="3518" y="0"/>
                          </a:lnTo>
                          <a:close/>
                        </a:path>
                      </a:pathLst>
                    </a:custGeom>
                    <a:solidFill>
                      <a:srgbClr val="FFB76E"/>
                    </a:solidFill>
                    <a:ln w="8796" cap="flat">
                      <a:noFill/>
                      <a:prstDash val="solid"/>
                      <a:miter/>
                    </a:ln>
                  </p:spPr>
                  <p:txBody>
                    <a:bodyPr rtlCol="0" anchor="ctr"/>
                    <a:p>
                      <a:endParaRPr lang="zh-CN" altLang="en-US"/>
                    </a:p>
                  </p:txBody>
                </p:sp>
                <p:grpSp>
                  <p:nvGrpSpPr>
                    <p:cNvPr id="11020" name="图形 3"/>
                    <p:cNvGrpSpPr/>
                    <p:nvPr/>
                  </p:nvGrpSpPr>
                  <p:grpSpPr>
                    <a:xfrm>
                      <a:off x="7627806" y="4171231"/>
                      <a:ext cx="73736" cy="88123"/>
                      <a:chOff x="7627806" y="4171231"/>
                      <a:chExt cx="73736" cy="88123"/>
                    </a:xfrm>
                  </p:grpSpPr>
                  <p:sp>
                    <p:nvSpPr>
                      <p:cNvPr id="11021" name="任意多边形: 形状 11020"/>
                      <p:cNvSpPr/>
                      <p:nvPr/>
                    </p:nvSpPr>
                    <p:spPr>
                      <a:xfrm>
                        <a:off x="7659664" y="4176320"/>
                        <a:ext cx="41878" cy="42391"/>
                      </a:xfrm>
                      <a:custGeom>
                        <a:avLst/>
                        <a:gdLst>
                          <a:gd name="connsiteX0" fmla="*/ 41585 w 41878"/>
                          <a:gd name="connsiteY0" fmla="*/ 30236 h 42391"/>
                          <a:gd name="connsiteX1" fmla="*/ 17836 w 41878"/>
                          <a:gd name="connsiteY1" fmla="*/ 40791 h 42391"/>
                          <a:gd name="connsiteX2" fmla="*/ 245 w 41878"/>
                          <a:gd name="connsiteY2" fmla="*/ 16162 h 42391"/>
                          <a:gd name="connsiteX3" fmla="*/ 23114 w 41878"/>
                          <a:gd name="connsiteY3" fmla="*/ 330 h 42391"/>
                          <a:gd name="connsiteX4" fmla="*/ 41585 w 41878"/>
                          <a:gd name="connsiteY4" fmla="*/ 30236 h 42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78" h="42391">
                            <a:moveTo>
                              <a:pt x="41585" y="30236"/>
                            </a:moveTo>
                            <a:cubicBezTo>
                              <a:pt x="39826" y="42550"/>
                              <a:pt x="29271" y="44309"/>
                              <a:pt x="17836" y="40791"/>
                            </a:cubicBezTo>
                            <a:cubicBezTo>
                              <a:pt x="6402" y="38152"/>
                              <a:pt x="-1514" y="27597"/>
                              <a:pt x="245" y="16162"/>
                            </a:cubicBezTo>
                            <a:cubicBezTo>
                              <a:pt x="2004" y="3848"/>
                              <a:pt x="10800" y="-1429"/>
                              <a:pt x="23114" y="330"/>
                            </a:cubicBezTo>
                            <a:cubicBezTo>
                              <a:pt x="37188" y="2969"/>
                              <a:pt x="43345" y="18801"/>
                              <a:pt x="41585" y="30236"/>
                            </a:cubicBezTo>
                            <a:close/>
                          </a:path>
                        </a:pathLst>
                      </a:custGeom>
                      <a:solidFill>
                        <a:srgbClr val="FFC891"/>
                      </a:solidFill>
                      <a:ln w="8796" cap="flat">
                        <a:noFill/>
                        <a:prstDash val="solid"/>
                        <a:miter/>
                      </a:ln>
                    </p:spPr>
                    <p:txBody>
                      <a:bodyPr rtlCol="0" anchor="ctr"/>
                      <a:p>
                        <a:endParaRPr lang="zh-CN" altLang="en-US"/>
                      </a:p>
                    </p:txBody>
                  </p:sp>
                  <p:sp>
                    <p:nvSpPr>
                      <p:cNvPr id="11022" name="任意多边形: 形状 11021"/>
                      <p:cNvSpPr/>
                      <p:nvPr/>
                    </p:nvSpPr>
                    <p:spPr>
                      <a:xfrm>
                        <a:off x="7654269" y="4171231"/>
                        <a:ext cx="43910" cy="43895"/>
                      </a:xfrm>
                      <a:custGeom>
                        <a:avLst/>
                        <a:gdLst>
                          <a:gd name="connsiteX0" fmla="*/ 43462 w 43910"/>
                          <a:gd name="connsiteY0" fmla="*/ 15094 h 43895"/>
                          <a:gd name="connsiteX1" fmla="*/ 34666 w 43910"/>
                          <a:gd name="connsiteY1" fmla="*/ 2780 h 43895"/>
                          <a:gd name="connsiteX2" fmla="*/ 19713 w 43910"/>
                          <a:gd name="connsiteY2" fmla="*/ 141 h 43895"/>
                          <a:gd name="connsiteX3" fmla="*/ 3001 w 43910"/>
                          <a:gd name="connsiteY3" fmla="*/ 8937 h 43895"/>
                          <a:gd name="connsiteX4" fmla="*/ 6519 w 43910"/>
                          <a:gd name="connsiteY4" fmla="*/ 40602 h 43895"/>
                          <a:gd name="connsiteX5" fmla="*/ 29389 w 43910"/>
                          <a:gd name="connsiteY5" fmla="*/ 29168 h 43895"/>
                          <a:gd name="connsiteX6" fmla="*/ 43462 w 43910"/>
                          <a:gd name="connsiteY6" fmla="*/ 15094 h 4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10" h="43895">
                            <a:moveTo>
                              <a:pt x="43462" y="15094"/>
                            </a:moveTo>
                            <a:cubicBezTo>
                              <a:pt x="45221" y="8937"/>
                              <a:pt x="41703" y="3660"/>
                              <a:pt x="34666" y="2780"/>
                            </a:cubicBezTo>
                            <a:cubicBezTo>
                              <a:pt x="28509" y="2780"/>
                              <a:pt x="25870" y="-738"/>
                              <a:pt x="19713" y="141"/>
                            </a:cubicBezTo>
                            <a:cubicBezTo>
                              <a:pt x="11797" y="1021"/>
                              <a:pt x="6519" y="3660"/>
                              <a:pt x="3001" y="8937"/>
                            </a:cubicBezTo>
                            <a:cubicBezTo>
                              <a:pt x="-3156" y="20372"/>
                              <a:pt x="1242" y="37084"/>
                              <a:pt x="6519" y="40602"/>
                            </a:cubicBezTo>
                            <a:cubicBezTo>
                              <a:pt x="17954" y="46759"/>
                              <a:pt x="20593" y="45000"/>
                              <a:pt x="29389" y="29168"/>
                            </a:cubicBezTo>
                            <a:cubicBezTo>
                              <a:pt x="32907" y="25649"/>
                              <a:pt x="39944" y="27408"/>
                              <a:pt x="43462" y="15094"/>
                            </a:cubicBezTo>
                            <a:close/>
                          </a:path>
                        </a:pathLst>
                      </a:custGeom>
                      <a:solidFill>
                        <a:srgbClr val="360F2C"/>
                      </a:solidFill>
                      <a:ln w="8796" cap="flat">
                        <a:noFill/>
                        <a:prstDash val="solid"/>
                        <a:miter/>
                      </a:ln>
                    </p:spPr>
                    <p:txBody>
                      <a:bodyPr rtlCol="0" anchor="ctr"/>
                      <a:p>
                        <a:endParaRPr lang="zh-CN" altLang="en-US"/>
                      </a:p>
                    </p:txBody>
                  </p:sp>
                  <p:sp>
                    <p:nvSpPr>
                      <p:cNvPr id="11023" name="任意多边形: 形状 11022"/>
                      <p:cNvSpPr/>
                      <p:nvPr/>
                    </p:nvSpPr>
                    <p:spPr>
                      <a:xfrm>
                        <a:off x="7627806" y="4203477"/>
                        <a:ext cx="48401" cy="55876"/>
                      </a:xfrm>
                      <a:custGeom>
                        <a:avLst/>
                        <a:gdLst>
                          <a:gd name="connsiteX0" fmla="*/ 36500 w 48401"/>
                          <a:gd name="connsiteY0" fmla="*/ 1319 h 55876"/>
                          <a:gd name="connsiteX1" fmla="*/ 23306 w 48401"/>
                          <a:gd name="connsiteY1" fmla="*/ 1319 h 55876"/>
                          <a:gd name="connsiteX2" fmla="*/ 14511 w 48401"/>
                          <a:gd name="connsiteY2" fmla="*/ 14513 h 55876"/>
                          <a:gd name="connsiteX3" fmla="*/ 2196 w 48401"/>
                          <a:gd name="connsiteY3" fmla="*/ 35623 h 55876"/>
                          <a:gd name="connsiteX4" fmla="*/ 17149 w 48401"/>
                          <a:gd name="connsiteY4" fmla="*/ 55854 h 55876"/>
                          <a:gd name="connsiteX5" fmla="*/ 47055 w 48401"/>
                          <a:gd name="connsiteY5" fmla="*/ 25948 h 55876"/>
                          <a:gd name="connsiteX6" fmla="*/ 36500 w 48401"/>
                          <a:gd name="connsiteY6" fmla="*/ 1319 h 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01" h="55876">
                            <a:moveTo>
                              <a:pt x="36500" y="1319"/>
                            </a:moveTo>
                            <a:cubicBezTo>
                              <a:pt x="32982" y="-440"/>
                              <a:pt x="31223" y="-440"/>
                              <a:pt x="23306" y="1319"/>
                            </a:cubicBezTo>
                            <a:cubicBezTo>
                              <a:pt x="14511" y="3958"/>
                              <a:pt x="21547" y="11874"/>
                              <a:pt x="14511" y="14513"/>
                            </a:cubicBezTo>
                            <a:cubicBezTo>
                              <a:pt x="6594" y="17152"/>
                              <a:pt x="-4840" y="18911"/>
                              <a:pt x="2196" y="35623"/>
                            </a:cubicBezTo>
                            <a:cubicBezTo>
                              <a:pt x="7474" y="47058"/>
                              <a:pt x="-3081" y="54974"/>
                              <a:pt x="17149" y="55854"/>
                            </a:cubicBezTo>
                            <a:cubicBezTo>
                              <a:pt x="37380" y="56733"/>
                              <a:pt x="53213" y="32105"/>
                              <a:pt x="47055" y="25948"/>
                            </a:cubicBezTo>
                            <a:cubicBezTo>
                              <a:pt x="35621" y="15393"/>
                              <a:pt x="41778" y="3958"/>
                              <a:pt x="36500" y="1319"/>
                            </a:cubicBezTo>
                            <a:close/>
                          </a:path>
                        </a:pathLst>
                      </a:custGeom>
                      <a:solidFill>
                        <a:srgbClr val="360F2C"/>
                      </a:solidFill>
                      <a:ln w="8796" cap="flat">
                        <a:noFill/>
                        <a:prstDash val="solid"/>
                        <a:miter/>
                      </a:ln>
                    </p:spPr>
                    <p:txBody>
                      <a:bodyPr rtlCol="0" anchor="ctr"/>
                      <a:p>
                        <a:endParaRPr lang="zh-CN" altLang="en-US"/>
                      </a:p>
                    </p:txBody>
                  </p:sp>
                </p:grpSp>
              </p:grpSp>
              <p:grpSp>
                <p:nvGrpSpPr>
                  <p:cNvPr id="11024" name="图形 3"/>
                  <p:cNvGrpSpPr/>
                  <p:nvPr/>
                </p:nvGrpSpPr>
                <p:grpSpPr>
                  <a:xfrm>
                    <a:off x="7673103" y="4166893"/>
                    <a:ext cx="88921" cy="132509"/>
                    <a:chOff x="7673103" y="4166893"/>
                    <a:chExt cx="88921" cy="132509"/>
                  </a:xfrm>
                  <a:solidFill>
                    <a:srgbClr val="FFC891"/>
                  </a:solidFill>
                </p:grpSpPr>
                <p:sp>
                  <p:nvSpPr>
                    <p:cNvPr id="11025" name="任意多边形: 形状 11024"/>
                    <p:cNvSpPr/>
                    <p:nvPr/>
                  </p:nvSpPr>
                  <p:spPr>
                    <a:xfrm>
                      <a:off x="7679085" y="4255813"/>
                      <a:ext cx="57772" cy="43265"/>
                    </a:xfrm>
                    <a:custGeom>
                      <a:avLst/>
                      <a:gdLst>
                        <a:gd name="connsiteX0" fmla="*/ 44154 w 57772"/>
                        <a:gd name="connsiteY0" fmla="*/ 42220 h 43265"/>
                        <a:gd name="connsiteX1" fmla="*/ 175 w 57772"/>
                        <a:gd name="connsiteY1" fmla="*/ 5278 h 43265"/>
                        <a:gd name="connsiteX2" fmla="*/ 3693 w 57772"/>
                        <a:gd name="connsiteY2" fmla="*/ 0 h 43265"/>
                        <a:gd name="connsiteX3" fmla="*/ 53830 w 57772"/>
                        <a:gd name="connsiteY3" fmla="*/ 21110 h 43265"/>
                        <a:gd name="connsiteX4" fmla="*/ 44154 w 57772"/>
                        <a:gd name="connsiteY4" fmla="*/ 42220 h 43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2" h="43265">
                          <a:moveTo>
                            <a:pt x="44154" y="42220"/>
                          </a:moveTo>
                          <a:cubicBezTo>
                            <a:pt x="25683" y="34304"/>
                            <a:pt x="2813" y="11435"/>
                            <a:pt x="175" y="5278"/>
                          </a:cubicBezTo>
                          <a:cubicBezTo>
                            <a:pt x="-705" y="3518"/>
                            <a:pt x="1934" y="0"/>
                            <a:pt x="3693" y="0"/>
                          </a:cubicBezTo>
                          <a:cubicBezTo>
                            <a:pt x="6332" y="880"/>
                            <a:pt x="33599" y="11435"/>
                            <a:pt x="53830" y="21110"/>
                          </a:cubicBezTo>
                          <a:cubicBezTo>
                            <a:pt x="61746" y="25508"/>
                            <a:pt x="57348" y="48377"/>
                            <a:pt x="44154" y="42220"/>
                          </a:cubicBezTo>
                          <a:close/>
                        </a:path>
                      </a:pathLst>
                    </a:custGeom>
                    <a:solidFill>
                      <a:srgbClr val="FFC891"/>
                    </a:solidFill>
                    <a:ln w="8796" cap="flat">
                      <a:noFill/>
                      <a:prstDash val="solid"/>
                      <a:miter/>
                    </a:ln>
                  </p:spPr>
                  <p:txBody>
                    <a:bodyPr rtlCol="0" anchor="ctr"/>
                    <a:p>
                      <a:endParaRPr lang="zh-CN" altLang="en-US"/>
                    </a:p>
                  </p:txBody>
                </p:sp>
                <p:sp>
                  <p:nvSpPr>
                    <p:cNvPr id="11026" name="任意多边形: 形状 11025"/>
                    <p:cNvSpPr/>
                    <p:nvPr/>
                  </p:nvSpPr>
                  <p:spPr>
                    <a:xfrm>
                      <a:off x="7717082" y="4166893"/>
                      <a:ext cx="44942" cy="132509"/>
                    </a:xfrm>
                    <a:custGeom>
                      <a:avLst/>
                      <a:gdLst>
                        <a:gd name="connsiteX0" fmla="*/ 29906 w 44942"/>
                        <a:gd name="connsiteY0" fmla="*/ 82 h 132509"/>
                        <a:gd name="connsiteX1" fmla="*/ 44859 w 44942"/>
                        <a:gd name="connsiteY1" fmla="*/ 21192 h 132509"/>
                        <a:gd name="connsiteX2" fmla="*/ 20231 w 44942"/>
                        <a:gd name="connsiteY2" fmla="*/ 125863 h 132509"/>
                        <a:gd name="connsiteX3" fmla="*/ 0 w 44942"/>
                        <a:gd name="connsiteY3" fmla="*/ 122345 h 132509"/>
                        <a:gd name="connsiteX4" fmla="*/ 7917 w 44942"/>
                        <a:gd name="connsiteY4" fmla="*/ 22071 h 132509"/>
                        <a:gd name="connsiteX5" fmla="*/ 29906 w 44942"/>
                        <a:gd name="connsiteY5" fmla="*/ 82 h 1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42" h="132509">
                          <a:moveTo>
                            <a:pt x="29906" y="82"/>
                          </a:moveTo>
                          <a:cubicBezTo>
                            <a:pt x="39581" y="961"/>
                            <a:pt x="45739" y="10637"/>
                            <a:pt x="44859" y="21192"/>
                          </a:cubicBezTo>
                          <a:cubicBezTo>
                            <a:pt x="41341" y="59894"/>
                            <a:pt x="28147" y="107392"/>
                            <a:pt x="20231" y="125863"/>
                          </a:cubicBezTo>
                          <a:cubicBezTo>
                            <a:pt x="15833" y="136418"/>
                            <a:pt x="0" y="133779"/>
                            <a:pt x="0" y="122345"/>
                          </a:cubicBezTo>
                          <a:cubicBezTo>
                            <a:pt x="0" y="111789"/>
                            <a:pt x="880" y="73088"/>
                            <a:pt x="7917" y="22071"/>
                          </a:cubicBezTo>
                          <a:cubicBezTo>
                            <a:pt x="10555" y="5359"/>
                            <a:pt x="21990" y="-798"/>
                            <a:pt x="29906" y="82"/>
                          </a:cubicBezTo>
                          <a:close/>
                        </a:path>
                      </a:pathLst>
                    </a:custGeom>
                    <a:solidFill>
                      <a:srgbClr val="FFC891"/>
                    </a:solidFill>
                    <a:ln w="8796" cap="flat">
                      <a:noFill/>
                      <a:prstDash val="solid"/>
                      <a:miter/>
                    </a:ln>
                  </p:spPr>
                  <p:txBody>
                    <a:bodyPr rtlCol="0" anchor="ctr"/>
                    <a:p>
                      <a:endParaRPr lang="zh-CN" altLang="en-US"/>
                    </a:p>
                  </p:txBody>
                </p:sp>
                <p:sp>
                  <p:nvSpPr>
                    <p:cNvPr id="11027" name="任意多边形: 形状 11026"/>
                    <p:cNvSpPr/>
                    <p:nvPr/>
                  </p:nvSpPr>
                  <p:spPr>
                    <a:xfrm>
                      <a:off x="7673103" y="4227599"/>
                      <a:ext cx="14953" cy="34927"/>
                    </a:xfrm>
                    <a:custGeom>
                      <a:avLst/>
                      <a:gdLst>
                        <a:gd name="connsiteX0" fmla="*/ 14953 w 14953"/>
                        <a:gd name="connsiteY0" fmla="*/ 28214 h 34927"/>
                        <a:gd name="connsiteX1" fmla="*/ 14073 w 14953"/>
                        <a:gd name="connsiteY1" fmla="*/ 18538 h 34927"/>
                        <a:gd name="connsiteX2" fmla="*/ 13194 w 14953"/>
                        <a:gd name="connsiteY2" fmla="*/ 10622 h 34927"/>
                        <a:gd name="connsiteX3" fmla="*/ 10555 w 14953"/>
                        <a:gd name="connsiteY3" fmla="*/ 19418 h 34927"/>
                        <a:gd name="connsiteX4" fmla="*/ 8796 w 14953"/>
                        <a:gd name="connsiteY4" fmla="*/ 12381 h 34927"/>
                        <a:gd name="connsiteX5" fmla="*/ 7037 w 14953"/>
                        <a:gd name="connsiteY5" fmla="*/ 67 h 34927"/>
                        <a:gd name="connsiteX6" fmla="*/ 0 w 14953"/>
                        <a:gd name="connsiteY6" fmla="*/ 15020 h 34927"/>
                        <a:gd name="connsiteX7" fmla="*/ 6157 w 14953"/>
                        <a:gd name="connsiteY7" fmla="*/ 33492 h 34927"/>
                        <a:gd name="connsiteX8" fmla="*/ 14953 w 14953"/>
                        <a:gd name="connsiteY8" fmla="*/ 28214 h 3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53" h="34927">
                          <a:moveTo>
                            <a:pt x="14953" y="28214"/>
                          </a:moveTo>
                          <a:cubicBezTo>
                            <a:pt x="14953" y="24696"/>
                            <a:pt x="14073" y="20298"/>
                            <a:pt x="14073" y="18538"/>
                          </a:cubicBezTo>
                          <a:cubicBezTo>
                            <a:pt x="14073" y="16779"/>
                            <a:pt x="14073" y="11502"/>
                            <a:pt x="13194" y="10622"/>
                          </a:cubicBezTo>
                          <a:cubicBezTo>
                            <a:pt x="12314" y="10622"/>
                            <a:pt x="11435" y="19418"/>
                            <a:pt x="10555" y="19418"/>
                          </a:cubicBezTo>
                          <a:cubicBezTo>
                            <a:pt x="9676" y="19418"/>
                            <a:pt x="8796" y="15900"/>
                            <a:pt x="8796" y="12381"/>
                          </a:cubicBezTo>
                          <a:cubicBezTo>
                            <a:pt x="8796" y="9743"/>
                            <a:pt x="8796" y="947"/>
                            <a:pt x="7037" y="67"/>
                          </a:cubicBezTo>
                          <a:cubicBezTo>
                            <a:pt x="5278" y="-813"/>
                            <a:pt x="0" y="7104"/>
                            <a:pt x="0" y="15020"/>
                          </a:cubicBezTo>
                          <a:cubicBezTo>
                            <a:pt x="0" y="19418"/>
                            <a:pt x="4398" y="30853"/>
                            <a:pt x="6157" y="33492"/>
                          </a:cubicBezTo>
                          <a:cubicBezTo>
                            <a:pt x="7917" y="35251"/>
                            <a:pt x="14953" y="37010"/>
                            <a:pt x="14953" y="28214"/>
                          </a:cubicBezTo>
                          <a:close/>
                        </a:path>
                      </a:pathLst>
                    </a:custGeom>
                    <a:solidFill>
                      <a:srgbClr val="FFC891"/>
                    </a:solidFill>
                    <a:ln w="8796" cap="flat">
                      <a:noFill/>
                      <a:prstDash val="solid"/>
                      <a:miter/>
                    </a:ln>
                  </p:spPr>
                  <p:txBody>
                    <a:bodyPr rtlCol="0" anchor="ctr"/>
                    <a:p>
                      <a:endParaRPr lang="zh-CN" altLang="en-US"/>
                    </a:p>
                  </p:txBody>
                </p:sp>
              </p:grpSp>
              <p:grpSp>
                <p:nvGrpSpPr>
                  <p:cNvPr id="11028" name="图形 3"/>
                  <p:cNvGrpSpPr/>
                  <p:nvPr/>
                </p:nvGrpSpPr>
                <p:grpSpPr>
                  <a:xfrm>
                    <a:off x="7670668" y="4082112"/>
                    <a:ext cx="91273" cy="81499"/>
                    <a:chOff x="7670668" y="4082112"/>
                    <a:chExt cx="91273" cy="81499"/>
                  </a:xfrm>
                </p:grpSpPr>
                <p:sp>
                  <p:nvSpPr>
                    <p:cNvPr id="11029" name="任意多边形: 形状 11028"/>
                    <p:cNvSpPr/>
                    <p:nvPr/>
                  </p:nvSpPr>
                  <p:spPr>
                    <a:xfrm>
                      <a:off x="7681641" y="4109726"/>
                      <a:ext cx="42396" cy="53885"/>
                    </a:xfrm>
                    <a:custGeom>
                      <a:avLst/>
                      <a:gdLst>
                        <a:gd name="connsiteX0" fmla="*/ 258 w 42396"/>
                        <a:gd name="connsiteY0" fmla="*/ 11510 h 53885"/>
                        <a:gd name="connsiteX1" fmla="*/ 29284 w 42396"/>
                        <a:gd name="connsiteY1" fmla="*/ 53730 h 53885"/>
                        <a:gd name="connsiteX2" fmla="*/ 38960 w 42396"/>
                        <a:gd name="connsiteY2" fmla="*/ 8871 h 53885"/>
                        <a:gd name="connsiteX3" fmla="*/ 10813 w 42396"/>
                        <a:gd name="connsiteY3" fmla="*/ 75 h 53885"/>
                        <a:gd name="connsiteX4" fmla="*/ 258 w 42396"/>
                        <a:gd name="connsiteY4" fmla="*/ 11510 h 5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96" h="53885">
                          <a:moveTo>
                            <a:pt x="258" y="11510"/>
                          </a:moveTo>
                          <a:cubicBezTo>
                            <a:pt x="2017" y="24704"/>
                            <a:pt x="13452" y="56369"/>
                            <a:pt x="29284" y="53730"/>
                          </a:cubicBezTo>
                          <a:cubicBezTo>
                            <a:pt x="51274" y="51091"/>
                            <a:pt x="38960" y="8871"/>
                            <a:pt x="38960" y="8871"/>
                          </a:cubicBezTo>
                          <a:cubicBezTo>
                            <a:pt x="38960" y="8871"/>
                            <a:pt x="25766" y="75"/>
                            <a:pt x="10813" y="75"/>
                          </a:cubicBezTo>
                          <a:cubicBezTo>
                            <a:pt x="258" y="-804"/>
                            <a:pt x="-622" y="6232"/>
                            <a:pt x="258" y="11510"/>
                          </a:cubicBezTo>
                          <a:close/>
                        </a:path>
                      </a:pathLst>
                    </a:custGeom>
                    <a:solidFill>
                      <a:srgbClr val="FFC891"/>
                    </a:solidFill>
                    <a:ln w="8796" cap="flat">
                      <a:noFill/>
                      <a:prstDash val="solid"/>
                      <a:miter/>
                    </a:ln>
                  </p:spPr>
                  <p:txBody>
                    <a:bodyPr rtlCol="0" anchor="ctr"/>
                    <a:p>
                      <a:endParaRPr lang="zh-CN" altLang="en-US"/>
                    </a:p>
                  </p:txBody>
                </p:sp>
                <p:sp>
                  <p:nvSpPr>
                    <p:cNvPr id="11030" name="任意多边形: 形状 11029"/>
                    <p:cNvSpPr/>
                    <p:nvPr/>
                  </p:nvSpPr>
                  <p:spPr>
                    <a:xfrm>
                      <a:off x="7670668" y="4082112"/>
                      <a:ext cx="91273" cy="78956"/>
                    </a:xfrm>
                    <a:custGeom>
                      <a:avLst/>
                      <a:gdLst>
                        <a:gd name="connsiteX0" fmla="*/ 91273 w 91273"/>
                        <a:gd name="connsiteY0" fmla="*/ 68151 h 78956"/>
                        <a:gd name="connsiteX1" fmla="*/ 78959 w 91273"/>
                        <a:gd name="connsiteY1" fmla="*/ 78706 h 78956"/>
                        <a:gd name="connsiteX2" fmla="*/ 67525 w 91273"/>
                        <a:gd name="connsiteY2" fmla="*/ 73428 h 78956"/>
                        <a:gd name="connsiteX3" fmla="*/ 49933 w 91273"/>
                        <a:gd name="connsiteY3" fmla="*/ 58475 h 78956"/>
                        <a:gd name="connsiteX4" fmla="*/ 41137 w 91273"/>
                        <a:gd name="connsiteY4" fmla="*/ 44402 h 78956"/>
                        <a:gd name="connsiteX5" fmla="*/ 26184 w 91273"/>
                        <a:gd name="connsiteY5" fmla="*/ 39124 h 78956"/>
                        <a:gd name="connsiteX6" fmla="*/ 1555 w 91273"/>
                        <a:gd name="connsiteY6" fmla="*/ 25930 h 78956"/>
                        <a:gd name="connsiteX7" fmla="*/ 12990 w 91273"/>
                        <a:gd name="connsiteY7" fmla="*/ 9218 h 78956"/>
                        <a:gd name="connsiteX8" fmla="*/ 43776 w 91273"/>
                        <a:gd name="connsiteY8" fmla="*/ 422 h 78956"/>
                        <a:gd name="connsiteX9" fmla="*/ 64886 w 91273"/>
                        <a:gd name="connsiteY9" fmla="*/ 16255 h 78956"/>
                        <a:gd name="connsiteX10" fmla="*/ 76320 w 91273"/>
                        <a:gd name="connsiteY10" fmla="*/ 36485 h 78956"/>
                        <a:gd name="connsiteX11" fmla="*/ 81598 w 91273"/>
                        <a:gd name="connsiteY11" fmla="*/ 55836 h 78956"/>
                        <a:gd name="connsiteX12" fmla="*/ 91273 w 91273"/>
                        <a:gd name="connsiteY12" fmla="*/ 68151 h 7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273" h="78956">
                          <a:moveTo>
                            <a:pt x="91273" y="68151"/>
                          </a:moveTo>
                          <a:cubicBezTo>
                            <a:pt x="91273" y="72549"/>
                            <a:pt x="85996" y="80465"/>
                            <a:pt x="78959" y="78706"/>
                          </a:cubicBezTo>
                          <a:cubicBezTo>
                            <a:pt x="71923" y="76947"/>
                            <a:pt x="72802" y="72549"/>
                            <a:pt x="67525" y="73428"/>
                          </a:cubicBezTo>
                          <a:cubicBezTo>
                            <a:pt x="62247" y="74308"/>
                            <a:pt x="51692" y="65512"/>
                            <a:pt x="49933" y="58475"/>
                          </a:cubicBezTo>
                          <a:cubicBezTo>
                            <a:pt x="48174" y="51438"/>
                            <a:pt x="47294" y="44402"/>
                            <a:pt x="41137" y="44402"/>
                          </a:cubicBezTo>
                          <a:cubicBezTo>
                            <a:pt x="34980" y="44402"/>
                            <a:pt x="30582" y="44402"/>
                            <a:pt x="26184" y="39124"/>
                          </a:cubicBezTo>
                          <a:cubicBezTo>
                            <a:pt x="21786" y="33847"/>
                            <a:pt x="5074" y="38245"/>
                            <a:pt x="1555" y="25930"/>
                          </a:cubicBezTo>
                          <a:cubicBezTo>
                            <a:pt x="-2843" y="13616"/>
                            <a:pt x="2435" y="10977"/>
                            <a:pt x="12990" y="9218"/>
                          </a:cubicBezTo>
                          <a:cubicBezTo>
                            <a:pt x="23545" y="8339"/>
                            <a:pt x="28822" y="-2216"/>
                            <a:pt x="43776" y="422"/>
                          </a:cubicBezTo>
                          <a:cubicBezTo>
                            <a:pt x="58729" y="3061"/>
                            <a:pt x="57849" y="13616"/>
                            <a:pt x="64886" y="16255"/>
                          </a:cubicBezTo>
                          <a:cubicBezTo>
                            <a:pt x="71923" y="18894"/>
                            <a:pt x="75441" y="28569"/>
                            <a:pt x="76320" y="36485"/>
                          </a:cubicBezTo>
                          <a:cubicBezTo>
                            <a:pt x="76320" y="44402"/>
                            <a:pt x="75441" y="52318"/>
                            <a:pt x="81598" y="55836"/>
                          </a:cubicBezTo>
                          <a:cubicBezTo>
                            <a:pt x="86875" y="59355"/>
                            <a:pt x="91273" y="63753"/>
                            <a:pt x="91273" y="68151"/>
                          </a:cubicBezTo>
                          <a:close/>
                        </a:path>
                      </a:pathLst>
                    </a:custGeom>
                    <a:solidFill>
                      <a:srgbClr val="360F2C"/>
                    </a:solidFill>
                    <a:ln w="8796" cap="flat">
                      <a:noFill/>
                      <a:prstDash val="solid"/>
                      <a:miter/>
                    </a:ln>
                  </p:spPr>
                  <p:txBody>
                    <a:bodyPr rtlCol="0" anchor="ctr"/>
                    <a:p>
                      <a:endParaRPr lang="zh-CN" altLang="en-US"/>
                    </a:p>
                  </p:txBody>
                </p:sp>
              </p:grpSp>
            </p:grpSp>
            <p:sp>
              <p:nvSpPr>
                <p:cNvPr id="11031" name="任意多边形: 形状 11030"/>
                <p:cNvSpPr/>
                <p:nvPr/>
              </p:nvSpPr>
              <p:spPr>
                <a:xfrm>
                  <a:off x="7696692" y="4159360"/>
                  <a:ext cx="91908" cy="234601"/>
                </a:xfrm>
                <a:custGeom>
                  <a:avLst/>
                  <a:gdLst>
                    <a:gd name="connsiteX0" fmla="*/ 40620 w 91908"/>
                    <a:gd name="connsiteY0" fmla="*/ 578 h 234601"/>
                    <a:gd name="connsiteX1" fmla="*/ 30065 w 91908"/>
                    <a:gd name="connsiteY1" fmla="*/ 15531 h 234601"/>
                    <a:gd name="connsiteX2" fmla="*/ 37102 w 91908"/>
                    <a:gd name="connsiteY2" fmla="*/ 77982 h 234601"/>
                    <a:gd name="connsiteX3" fmla="*/ 30945 w 91908"/>
                    <a:gd name="connsiteY3" fmla="*/ 111406 h 234601"/>
                    <a:gd name="connsiteX4" fmla="*/ 5437 w 91908"/>
                    <a:gd name="connsiteY4" fmla="*/ 105249 h 234601"/>
                    <a:gd name="connsiteX5" fmla="*/ 13353 w 91908"/>
                    <a:gd name="connsiteY5" fmla="*/ 152747 h 234601"/>
                    <a:gd name="connsiteX6" fmla="*/ 9835 w 91908"/>
                    <a:gd name="connsiteY6" fmla="*/ 192328 h 234601"/>
                    <a:gd name="connsiteX7" fmla="*/ 5437 w 91908"/>
                    <a:gd name="connsiteY7" fmla="*/ 231910 h 234601"/>
                    <a:gd name="connsiteX8" fmla="*/ 88118 w 91908"/>
                    <a:gd name="connsiteY8" fmla="*/ 224873 h 234601"/>
                    <a:gd name="connsiteX9" fmla="*/ 84600 w 91908"/>
                    <a:gd name="connsiteY9" fmla="*/ 118443 h 234601"/>
                    <a:gd name="connsiteX10" fmla="*/ 64369 w 91908"/>
                    <a:gd name="connsiteY10" fmla="*/ 12892 h 234601"/>
                    <a:gd name="connsiteX11" fmla="*/ 40620 w 91908"/>
                    <a:gd name="connsiteY11" fmla="*/ 578 h 23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908" h="234601">
                      <a:moveTo>
                        <a:pt x="40620" y="578"/>
                      </a:moveTo>
                      <a:cubicBezTo>
                        <a:pt x="35343" y="2337"/>
                        <a:pt x="39741" y="3216"/>
                        <a:pt x="30065" y="15531"/>
                      </a:cubicBezTo>
                      <a:cubicBezTo>
                        <a:pt x="23029" y="26086"/>
                        <a:pt x="23029" y="48955"/>
                        <a:pt x="37102" y="77982"/>
                      </a:cubicBezTo>
                      <a:cubicBezTo>
                        <a:pt x="44139" y="91175"/>
                        <a:pt x="50296" y="114045"/>
                        <a:pt x="30945" y="111406"/>
                      </a:cubicBezTo>
                      <a:cubicBezTo>
                        <a:pt x="26547" y="110526"/>
                        <a:pt x="8955" y="101731"/>
                        <a:pt x="5437" y="105249"/>
                      </a:cubicBezTo>
                      <a:cubicBezTo>
                        <a:pt x="-720" y="111406"/>
                        <a:pt x="1039" y="136034"/>
                        <a:pt x="13353" y="152747"/>
                      </a:cubicBezTo>
                      <a:cubicBezTo>
                        <a:pt x="24788" y="169459"/>
                        <a:pt x="11594" y="172977"/>
                        <a:pt x="9835" y="192328"/>
                      </a:cubicBezTo>
                      <a:cubicBezTo>
                        <a:pt x="8955" y="209040"/>
                        <a:pt x="-8637" y="225753"/>
                        <a:pt x="5437" y="231910"/>
                      </a:cubicBezTo>
                      <a:cubicBezTo>
                        <a:pt x="19510" y="238067"/>
                        <a:pt x="79322" y="232789"/>
                        <a:pt x="88118" y="224873"/>
                      </a:cubicBezTo>
                      <a:cubicBezTo>
                        <a:pt x="96914" y="216957"/>
                        <a:pt x="88118" y="150987"/>
                        <a:pt x="84600" y="118443"/>
                      </a:cubicBezTo>
                      <a:cubicBezTo>
                        <a:pt x="80202" y="85898"/>
                        <a:pt x="76684" y="26086"/>
                        <a:pt x="64369" y="12892"/>
                      </a:cubicBezTo>
                      <a:cubicBezTo>
                        <a:pt x="52055" y="578"/>
                        <a:pt x="45018" y="-1181"/>
                        <a:pt x="40620" y="578"/>
                      </a:cubicBezTo>
                      <a:close/>
                    </a:path>
                  </a:pathLst>
                </a:custGeom>
                <a:solidFill>
                  <a:srgbClr val="F77740"/>
                </a:solidFill>
                <a:ln w="8796" cap="flat">
                  <a:noFill/>
                  <a:prstDash val="solid"/>
                  <a:miter/>
                </a:ln>
              </p:spPr>
              <p:txBody>
                <a:bodyPr rtlCol="0" anchor="ctr"/>
                <a:p>
                  <a:endParaRPr lang="zh-CN" altLang="en-US"/>
                </a:p>
              </p:txBody>
            </p:sp>
            <p:grpSp>
              <p:nvGrpSpPr>
                <p:cNvPr id="11032" name="图形 3"/>
                <p:cNvGrpSpPr/>
                <p:nvPr/>
              </p:nvGrpSpPr>
              <p:grpSpPr>
                <a:xfrm>
                  <a:off x="7717746" y="4064283"/>
                  <a:ext cx="225078" cy="451009"/>
                  <a:chOff x="7717746" y="4064283"/>
                  <a:chExt cx="225078" cy="451009"/>
                </a:xfrm>
              </p:grpSpPr>
              <p:grpSp>
                <p:nvGrpSpPr>
                  <p:cNvPr id="11033" name="图形 3"/>
                  <p:cNvGrpSpPr/>
                  <p:nvPr/>
                </p:nvGrpSpPr>
                <p:grpSpPr>
                  <a:xfrm>
                    <a:off x="7801655" y="4146832"/>
                    <a:ext cx="77763" cy="125816"/>
                    <a:chOff x="7801655" y="4146832"/>
                    <a:chExt cx="77763" cy="125816"/>
                  </a:xfrm>
                </p:grpSpPr>
                <p:sp>
                  <p:nvSpPr>
                    <p:cNvPr id="11034" name="任意多边形: 形状 11033"/>
                    <p:cNvSpPr/>
                    <p:nvPr/>
                  </p:nvSpPr>
                  <p:spPr>
                    <a:xfrm>
                      <a:off x="7801655" y="4148574"/>
                      <a:ext cx="77763" cy="124074"/>
                    </a:xfrm>
                    <a:custGeom>
                      <a:avLst/>
                      <a:gdLst>
                        <a:gd name="connsiteX0" fmla="*/ 747 w 77763"/>
                        <a:gd name="connsiteY0" fmla="*/ 96684 h 124074"/>
                        <a:gd name="connsiteX1" fmla="*/ 45606 w 77763"/>
                        <a:gd name="connsiteY1" fmla="*/ 6086 h 124074"/>
                        <a:gd name="connsiteX2" fmla="*/ 77271 w 77763"/>
                        <a:gd name="connsiteY2" fmla="*/ 29835 h 124074"/>
                        <a:gd name="connsiteX3" fmla="*/ 27134 w 77763"/>
                        <a:gd name="connsiteY3" fmla="*/ 120433 h 124074"/>
                        <a:gd name="connsiteX4" fmla="*/ 747 w 77763"/>
                        <a:gd name="connsiteY4" fmla="*/ 96684 h 124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3" h="124074">
                          <a:moveTo>
                            <a:pt x="747" y="96684"/>
                          </a:moveTo>
                          <a:cubicBezTo>
                            <a:pt x="5145" y="78212"/>
                            <a:pt x="24496" y="22798"/>
                            <a:pt x="45606" y="6086"/>
                          </a:cubicBezTo>
                          <a:cubicBezTo>
                            <a:pt x="64957" y="-9746"/>
                            <a:pt x="80789" y="7845"/>
                            <a:pt x="77271" y="29835"/>
                          </a:cubicBezTo>
                          <a:cubicBezTo>
                            <a:pt x="72873" y="58861"/>
                            <a:pt x="37690" y="112516"/>
                            <a:pt x="27134" y="120433"/>
                          </a:cubicBezTo>
                          <a:cubicBezTo>
                            <a:pt x="12181" y="131867"/>
                            <a:pt x="-3651" y="114276"/>
                            <a:pt x="747" y="96684"/>
                          </a:cubicBezTo>
                          <a:close/>
                        </a:path>
                      </a:pathLst>
                    </a:custGeom>
                    <a:solidFill>
                      <a:srgbClr val="FFB76E"/>
                    </a:solidFill>
                    <a:ln w="8796" cap="flat">
                      <a:noFill/>
                      <a:prstDash val="solid"/>
                      <a:miter/>
                    </a:ln>
                  </p:spPr>
                  <p:txBody>
                    <a:bodyPr rtlCol="0" anchor="ctr"/>
                    <a:p>
                      <a:endParaRPr lang="zh-CN" altLang="en-US"/>
                    </a:p>
                  </p:txBody>
                </p:sp>
                <p:sp>
                  <p:nvSpPr>
                    <p:cNvPr id="11035" name="任意多边形: 形状 11034"/>
                    <p:cNvSpPr/>
                    <p:nvPr/>
                  </p:nvSpPr>
                  <p:spPr>
                    <a:xfrm>
                      <a:off x="7817355" y="4146832"/>
                      <a:ext cx="62062" cy="77315"/>
                    </a:xfrm>
                    <a:custGeom>
                      <a:avLst/>
                      <a:gdLst>
                        <a:gd name="connsiteX0" fmla="*/ 43100 w 62062"/>
                        <a:gd name="connsiteY0" fmla="*/ 77316 h 77315"/>
                        <a:gd name="connsiteX1" fmla="*/ 61571 w 62062"/>
                        <a:gd name="connsiteY1" fmla="*/ 30698 h 77315"/>
                        <a:gd name="connsiteX2" fmla="*/ 29026 w 62062"/>
                        <a:gd name="connsiteY2" fmla="*/ 6069 h 77315"/>
                        <a:gd name="connsiteX3" fmla="*/ 0 w 62062"/>
                        <a:gd name="connsiteY3" fmla="*/ 51808 h 77315"/>
                        <a:gd name="connsiteX4" fmla="*/ 43100 w 62062"/>
                        <a:gd name="connsiteY4" fmla="*/ 77316 h 77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62" h="77315">
                          <a:moveTo>
                            <a:pt x="43100" y="77316"/>
                          </a:moveTo>
                          <a:cubicBezTo>
                            <a:pt x="51896" y="60604"/>
                            <a:pt x="59812" y="43012"/>
                            <a:pt x="61571" y="30698"/>
                          </a:cubicBezTo>
                          <a:cubicBezTo>
                            <a:pt x="65090" y="7828"/>
                            <a:pt x="49257" y="-9763"/>
                            <a:pt x="29026" y="6069"/>
                          </a:cubicBezTo>
                          <a:cubicBezTo>
                            <a:pt x="18471" y="14865"/>
                            <a:pt x="7916" y="33336"/>
                            <a:pt x="0" y="51808"/>
                          </a:cubicBezTo>
                          <a:cubicBezTo>
                            <a:pt x="7916" y="57965"/>
                            <a:pt x="30786" y="73798"/>
                            <a:pt x="43100" y="77316"/>
                          </a:cubicBezTo>
                          <a:close/>
                        </a:path>
                      </a:pathLst>
                    </a:custGeom>
                    <a:solidFill>
                      <a:srgbClr val="28B5DB"/>
                    </a:solidFill>
                    <a:ln w="8796" cap="flat">
                      <a:noFill/>
                      <a:prstDash val="solid"/>
                      <a:miter/>
                    </a:ln>
                  </p:spPr>
                  <p:txBody>
                    <a:bodyPr rtlCol="0" anchor="ctr"/>
                    <a:p>
                      <a:endParaRPr lang="zh-CN" altLang="en-US"/>
                    </a:p>
                  </p:txBody>
                </p:sp>
              </p:grpSp>
              <p:grpSp>
                <p:nvGrpSpPr>
                  <p:cNvPr id="11036" name="图形 3"/>
                  <p:cNvGrpSpPr/>
                  <p:nvPr/>
                </p:nvGrpSpPr>
                <p:grpSpPr>
                  <a:xfrm>
                    <a:off x="7717746" y="4305843"/>
                    <a:ext cx="204900" cy="208569"/>
                    <a:chOff x="7717746" y="4305843"/>
                    <a:chExt cx="204900" cy="208569"/>
                  </a:xfrm>
                </p:grpSpPr>
                <p:grpSp>
                  <p:nvGrpSpPr>
                    <p:cNvPr id="11037" name="图形 3"/>
                    <p:cNvGrpSpPr/>
                    <p:nvPr/>
                  </p:nvGrpSpPr>
                  <p:grpSpPr>
                    <a:xfrm>
                      <a:off x="7738891" y="4488024"/>
                      <a:ext cx="42083" cy="26387"/>
                      <a:chOff x="7738891" y="4488024"/>
                      <a:chExt cx="42083" cy="26387"/>
                    </a:xfrm>
                  </p:grpSpPr>
                  <p:sp>
                    <p:nvSpPr>
                      <p:cNvPr id="11038" name="任意多边形: 形状 11037"/>
                      <p:cNvSpPr/>
                      <p:nvPr/>
                    </p:nvSpPr>
                    <p:spPr>
                      <a:xfrm>
                        <a:off x="7738891" y="4497221"/>
                        <a:ext cx="42083" cy="17191"/>
                      </a:xfrm>
                      <a:custGeom>
                        <a:avLst/>
                        <a:gdLst>
                          <a:gd name="connsiteX0" fmla="*/ 181 w 42083"/>
                          <a:gd name="connsiteY0" fmla="*/ 17191 h 17191"/>
                          <a:gd name="connsiteX1" fmla="*/ 41522 w 42083"/>
                          <a:gd name="connsiteY1" fmla="*/ 17191 h 17191"/>
                          <a:gd name="connsiteX2" fmla="*/ 38003 w 42083"/>
                          <a:gd name="connsiteY2" fmla="*/ 2238 h 17191"/>
                          <a:gd name="connsiteX3" fmla="*/ 18652 w 42083"/>
                          <a:gd name="connsiteY3" fmla="*/ 3118 h 17191"/>
                          <a:gd name="connsiteX4" fmla="*/ 181 w 42083"/>
                          <a:gd name="connsiteY4" fmla="*/ 17191 h 17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3" h="17191">
                            <a:moveTo>
                              <a:pt x="181" y="17191"/>
                            </a:moveTo>
                            <a:lnTo>
                              <a:pt x="41522" y="17191"/>
                            </a:lnTo>
                            <a:cubicBezTo>
                              <a:pt x="41522" y="17191"/>
                              <a:pt x="44160" y="7516"/>
                              <a:pt x="38003" y="2238"/>
                            </a:cubicBezTo>
                            <a:cubicBezTo>
                              <a:pt x="35364" y="479"/>
                              <a:pt x="30087" y="-2160"/>
                              <a:pt x="18652" y="3118"/>
                            </a:cubicBezTo>
                            <a:cubicBezTo>
                              <a:pt x="9856" y="8395"/>
                              <a:pt x="-1578" y="10155"/>
                              <a:pt x="181" y="17191"/>
                            </a:cubicBezTo>
                            <a:close/>
                          </a:path>
                        </a:pathLst>
                      </a:custGeom>
                      <a:solidFill>
                        <a:srgbClr val="360F2C"/>
                      </a:solidFill>
                      <a:ln w="8796" cap="flat">
                        <a:noFill/>
                        <a:prstDash val="solid"/>
                        <a:miter/>
                      </a:ln>
                    </p:spPr>
                    <p:txBody>
                      <a:bodyPr rtlCol="0" anchor="ctr"/>
                      <a:p>
                        <a:endParaRPr lang="zh-CN" altLang="en-US"/>
                      </a:p>
                    </p:txBody>
                  </p:sp>
                  <p:sp>
                    <p:nvSpPr>
                      <p:cNvPr id="11039" name="任意多边形: 形状 11038"/>
                      <p:cNvSpPr/>
                      <p:nvPr/>
                    </p:nvSpPr>
                    <p:spPr>
                      <a:xfrm>
                        <a:off x="7764580" y="4488024"/>
                        <a:ext cx="12314" cy="13619"/>
                      </a:xfrm>
                      <a:custGeom>
                        <a:avLst/>
                        <a:gdLst>
                          <a:gd name="connsiteX0" fmla="*/ 6157 w 12314"/>
                          <a:gd name="connsiteY0" fmla="*/ 0 h 13619"/>
                          <a:gd name="connsiteX1" fmla="*/ 0 w 12314"/>
                          <a:gd name="connsiteY1" fmla="*/ 880 h 13619"/>
                          <a:gd name="connsiteX2" fmla="*/ 1759 w 12314"/>
                          <a:gd name="connsiteY2" fmla="*/ 12314 h 13619"/>
                          <a:gd name="connsiteX3" fmla="*/ 11435 w 12314"/>
                          <a:gd name="connsiteY3" fmla="*/ 10555 h 13619"/>
                          <a:gd name="connsiteX4" fmla="*/ 12314 w 12314"/>
                          <a:gd name="connsiteY4" fmla="*/ 880 h 13619"/>
                          <a:gd name="connsiteX5" fmla="*/ 6157 w 12314"/>
                          <a:gd name="connsiteY5" fmla="*/ 0 h 1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14" h="13619">
                            <a:moveTo>
                              <a:pt x="6157" y="0"/>
                            </a:moveTo>
                            <a:cubicBezTo>
                              <a:pt x="3518" y="0"/>
                              <a:pt x="1759" y="0"/>
                              <a:pt x="0" y="880"/>
                            </a:cubicBezTo>
                            <a:cubicBezTo>
                              <a:pt x="879" y="4398"/>
                              <a:pt x="879" y="9676"/>
                              <a:pt x="1759" y="12314"/>
                            </a:cubicBezTo>
                            <a:cubicBezTo>
                              <a:pt x="2639" y="14953"/>
                              <a:pt x="10555" y="13194"/>
                              <a:pt x="11435" y="10555"/>
                            </a:cubicBezTo>
                            <a:cubicBezTo>
                              <a:pt x="12314" y="7037"/>
                              <a:pt x="12314" y="5278"/>
                              <a:pt x="12314" y="880"/>
                            </a:cubicBezTo>
                            <a:cubicBezTo>
                              <a:pt x="9675" y="0"/>
                              <a:pt x="7916" y="0"/>
                              <a:pt x="6157" y="0"/>
                            </a:cubicBezTo>
                            <a:close/>
                          </a:path>
                        </a:pathLst>
                      </a:custGeom>
                      <a:solidFill>
                        <a:srgbClr val="FFB76E"/>
                      </a:solidFill>
                      <a:ln w="8796" cap="flat">
                        <a:noFill/>
                        <a:prstDash val="solid"/>
                        <a:miter/>
                      </a:ln>
                    </p:spPr>
                    <p:txBody>
                      <a:bodyPr rtlCol="0" anchor="ctr"/>
                      <a:p>
                        <a:endParaRPr lang="zh-CN" altLang="en-US"/>
                      </a:p>
                    </p:txBody>
                  </p:sp>
                  <p:sp>
                    <p:nvSpPr>
                      <p:cNvPr id="11040" name="任意多边形: 形状 11039"/>
                      <p:cNvSpPr/>
                      <p:nvPr/>
                    </p:nvSpPr>
                    <p:spPr>
                      <a:xfrm>
                        <a:off x="7755437" y="4497700"/>
                        <a:ext cx="18215" cy="7036"/>
                      </a:xfrm>
                      <a:custGeom>
                        <a:avLst/>
                        <a:gdLst>
                          <a:gd name="connsiteX0" fmla="*/ 17939 w 18215"/>
                          <a:gd name="connsiteY0" fmla="*/ 5278 h 7036"/>
                          <a:gd name="connsiteX1" fmla="*/ 10902 w 18215"/>
                          <a:gd name="connsiteY1" fmla="*/ 0 h 7036"/>
                          <a:gd name="connsiteX2" fmla="*/ 347 w 18215"/>
                          <a:gd name="connsiteY2" fmla="*/ 4398 h 7036"/>
                          <a:gd name="connsiteX3" fmla="*/ 8263 w 18215"/>
                          <a:gd name="connsiteY3" fmla="*/ 7037 h 7036"/>
                          <a:gd name="connsiteX4" fmla="*/ 17939 w 18215"/>
                          <a:gd name="connsiteY4" fmla="*/ 5278 h 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15" h="7036">
                            <a:moveTo>
                              <a:pt x="17939" y="5278"/>
                            </a:moveTo>
                            <a:cubicBezTo>
                              <a:pt x="13541" y="4398"/>
                              <a:pt x="12661" y="0"/>
                              <a:pt x="10902" y="0"/>
                            </a:cubicBezTo>
                            <a:cubicBezTo>
                              <a:pt x="8263" y="0"/>
                              <a:pt x="9143" y="0"/>
                              <a:pt x="347" y="4398"/>
                            </a:cubicBezTo>
                            <a:cubicBezTo>
                              <a:pt x="-1412" y="5278"/>
                              <a:pt x="3866" y="7037"/>
                              <a:pt x="8263" y="7037"/>
                            </a:cubicBezTo>
                            <a:cubicBezTo>
                              <a:pt x="12661" y="7037"/>
                              <a:pt x="19698" y="5278"/>
                              <a:pt x="17939" y="5278"/>
                            </a:cubicBezTo>
                            <a:close/>
                          </a:path>
                        </a:pathLst>
                      </a:custGeom>
                      <a:solidFill>
                        <a:srgbClr val="360F2C"/>
                      </a:solidFill>
                      <a:ln w="8796" cap="flat">
                        <a:noFill/>
                        <a:prstDash val="solid"/>
                        <a:miter/>
                      </a:ln>
                    </p:spPr>
                    <p:txBody>
                      <a:bodyPr rtlCol="0" anchor="ctr"/>
                      <a:p>
                        <a:endParaRPr lang="zh-CN" altLang="en-US"/>
                      </a:p>
                    </p:txBody>
                  </p:sp>
                </p:grpSp>
                <p:sp>
                  <p:nvSpPr>
                    <p:cNvPr id="11041" name="任意多边形: 形状 11040"/>
                    <p:cNvSpPr/>
                    <p:nvPr/>
                  </p:nvSpPr>
                  <p:spPr>
                    <a:xfrm>
                      <a:off x="7717746" y="4305843"/>
                      <a:ext cx="204900" cy="186661"/>
                    </a:xfrm>
                    <a:custGeom>
                      <a:avLst/>
                      <a:gdLst>
                        <a:gd name="connsiteX0" fmla="*/ 139191 w 204900"/>
                        <a:gd name="connsiteY0" fmla="*/ 986 h 186661"/>
                        <a:gd name="connsiteX1" fmla="*/ 176134 w 204900"/>
                        <a:gd name="connsiteY1" fmla="*/ 76631 h 186661"/>
                        <a:gd name="connsiteX2" fmla="*/ 62667 w 204900"/>
                        <a:gd name="connsiteY2" fmla="*/ 81908 h 186661"/>
                        <a:gd name="connsiteX3" fmla="*/ 67065 w 204900"/>
                        <a:gd name="connsiteY3" fmla="*/ 182181 h 186661"/>
                        <a:gd name="connsiteX4" fmla="*/ 28363 w 204900"/>
                        <a:gd name="connsiteY4" fmla="*/ 180422 h 186661"/>
                        <a:gd name="connsiteX5" fmla="*/ 3734 w 204900"/>
                        <a:gd name="connsiteY5" fmla="*/ 22096 h 186661"/>
                        <a:gd name="connsiteX6" fmla="*/ 139191 w 204900"/>
                        <a:gd name="connsiteY6" fmla="*/ 986 h 18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900" h="186661">
                          <a:moveTo>
                            <a:pt x="139191" y="986"/>
                          </a:moveTo>
                          <a:cubicBezTo>
                            <a:pt x="222752" y="986"/>
                            <a:pt x="216595" y="55521"/>
                            <a:pt x="176134" y="76631"/>
                          </a:cubicBezTo>
                          <a:cubicBezTo>
                            <a:pt x="154144" y="88066"/>
                            <a:pt x="69703" y="67835"/>
                            <a:pt x="62667" y="81908"/>
                          </a:cubicBezTo>
                          <a:cubicBezTo>
                            <a:pt x="55630" y="95982"/>
                            <a:pt x="67944" y="179543"/>
                            <a:pt x="67065" y="182181"/>
                          </a:cubicBezTo>
                          <a:cubicBezTo>
                            <a:pt x="62667" y="189218"/>
                            <a:pt x="29242" y="187459"/>
                            <a:pt x="28363" y="180422"/>
                          </a:cubicBezTo>
                          <a:cubicBezTo>
                            <a:pt x="27483" y="176904"/>
                            <a:pt x="-12098" y="64317"/>
                            <a:pt x="3734" y="22096"/>
                          </a:cubicBezTo>
                          <a:cubicBezTo>
                            <a:pt x="14289" y="-6930"/>
                            <a:pt x="121599" y="986"/>
                            <a:pt x="139191" y="986"/>
                          </a:cubicBezTo>
                          <a:close/>
                        </a:path>
                      </a:pathLst>
                    </a:custGeom>
                    <a:solidFill>
                      <a:srgbClr val="20307A"/>
                    </a:solidFill>
                    <a:ln w="8796" cap="flat">
                      <a:noFill/>
                      <a:prstDash val="solid"/>
                      <a:miter/>
                    </a:ln>
                  </p:spPr>
                  <p:txBody>
                    <a:bodyPr rtlCol="0" anchor="ctr"/>
                    <a:p>
                      <a:endParaRPr lang="zh-CN" altLang="en-US"/>
                    </a:p>
                  </p:txBody>
                </p:sp>
              </p:grpSp>
              <p:grpSp>
                <p:nvGrpSpPr>
                  <p:cNvPr id="11042" name="图形 3"/>
                  <p:cNvGrpSpPr/>
                  <p:nvPr/>
                </p:nvGrpSpPr>
                <p:grpSpPr>
                  <a:xfrm>
                    <a:off x="7788618" y="4298651"/>
                    <a:ext cx="154205" cy="216640"/>
                    <a:chOff x="7788618" y="4298651"/>
                    <a:chExt cx="154205" cy="216640"/>
                  </a:xfrm>
                </p:grpSpPr>
                <p:grpSp>
                  <p:nvGrpSpPr>
                    <p:cNvPr id="11043" name="图形 3"/>
                    <p:cNvGrpSpPr/>
                    <p:nvPr/>
                  </p:nvGrpSpPr>
                  <p:grpSpPr>
                    <a:xfrm>
                      <a:off x="7815387" y="4488024"/>
                      <a:ext cx="36620" cy="27267"/>
                      <a:chOff x="7815387" y="4488024"/>
                      <a:chExt cx="36620" cy="27267"/>
                    </a:xfrm>
                  </p:grpSpPr>
                  <p:sp>
                    <p:nvSpPr>
                      <p:cNvPr id="11044" name="任意多边形: 形状 11043"/>
                      <p:cNvSpPr/>
                      <p:nvPr/>
                    </p:nvSpPr>
                    <p:spPr>
                      <a:xfrm>
                        <a:off x="7815387" y="4497551"/>
                        <a:ext cx="36620" cy="17740"/>
                      </a:xfrm>
                      <a:custGeom>
                        <a:avLst/>
                        <a:gdLst>
                          <a:gd name="connsiteX0" fmla="*/ 209 w 36620"/>
                          <a:gd name="connsiteY0" fmla="*/ 17740 h 17740"/>
                          <a:gd name="connsiteX1" fmla="*/ 36273 w 36620"/>
                          <a:gd name="connsiteY1" fmla="*/ 17740 h 17740"/>
                          <a:gd name="connsiteX2" fmla="*/ 33634 w 36620"/>
                          <a:gd name="connsiteY2" fmla="*/ 2787 h 17740"/>
                          <a:gd name="connsiteX3" fmla="*/ 16042 w 36620"/>
                          <a:gd name="connsiteY3" fmla="*/ 2787 h 17740"/>
                          <a:gd name="connsiteX4" fmla="*/ 209 w 36620"/>
                          <a:gd name="connsiteY4" fmla="*/ 17740 h 1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20" h="17740">
                            <a:moveTo>
                              <a:pt x="209" y="17740"/>
                            </a:moveTo>
                            <a:lnTo>
                              <a:pt x="36273" y="17740"/>
                            </a:lnTo>
                            <a:cubicBezTo>
                              <a:pt x="36273" y="17740"/>
                              <a:pt x="38032" y="8065"/>
                              <a:pt x="33634" y="2787"/>
                            </a:cubicBezTo>
                            <a:cubicBezTo>
                              <a:pt x="31875" y="1028"/>
                              <a:pt x="25717" y="-2490"/>
                              <a:pt x="16042" y="2787"/>
                            </a:cubicBezTo>
                            <a:cubicBezTo>
                              <a:pt x="8126" y="8065"/>
                              <a:pt x="-1550" y="9824"/>
                              <a:pt x="209" y="17740"/>
                            </a:cubicBezTo>
                            <a:close/>
                          </a:path>
                        </a:pathLst>
                      </a:custGeom>
                      <a:solidFill>
                        <a:srgbClr val="360F2C"/>
                      </a:solidFill>
                      <a:ln w="8796" cap="flat">
                        <a:noFill/>
                        <a:prstDash val="solid"/>
                        <a:miter/>
                      </a:ln>
                    </p:spPr>
                    <p:txBody>
                      <a:bodyPr rtlCol="0" anchor="ctr"/>
                      <a:p>
                        <a:endParaRPr lang="zh-CN" altLang="en-US"/>
                      </a:p>
                    </p:txBody>
                  </p:sp>
                  <p:sp>
                    <p:nvSpPr>
                      <p:cNvPr id="11045" name="任意多边形: 形状 11044"/>
                      <p:cNvSpPr/>
                      <p:nvPr/>
                    </p:nvSpPr>
                    <p:spPr>
                      <a:xfrm>
                        <a:off x="7833188" y="4488024"/>
                        <a:ext cx="13193" cy="13907"/>
                      </a:xfrm>
                      <a:custGeom>
                        <a:avLst/>
                        <a:gdLst>
                          <a:gd name="connsiteX0" fmla="*/ 6157 w 13193"/>
                          <a:gd name="connsiteY0" fmla="*/ 0 h 13907"/>
                          <a:gd name="connsiteX1" fmla="*/ 0 w 13193"/>
                          <a:gd name="connsiteY1" fmla="*/ 1759 h 13907"/>
                          <a:gd name="connsiteX2" fmla="*/ 3518 w 13193"/>
                          <a:gd name="connsiteY2" fmla="*/ 12314 h 13907"/>
                          <a:gd name="connsiteX3" fmla="*/ 13194 w 13193"/>
                          <a:gd name="connsiteY3" fmla="*/ 11435 h 13907"/>
                          <a:gd name="connsiteX4" fmla="*/ 13194 w 13193"/>
                          <a:gd name="connsiteY4" fmla="*/ 880 h 13907"/>
                          <a:gd name="connsiteX5" fmla="*/ 6157 w 13193"/>
                          <a:gd name="connsiteY5" fmla="*/ 0 h 1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93" h="13907">
                            <a:moveTo>
                              <a:pt x="6157" y="0"/>
                            </a:moveTo>
                            <a:cubicBezTo>
                              <a:pt x="3518" y="0"/>
                              <a:pt x="1759" y="880"/>
                              <a:pt x="0" y="1759"/>
                            </a:cubicBezTo>
                            <a:cubicBezTo>
                              <a:pt x="880" y="5278"/>
                              <a:pt x="1759" y="8796"/>
                              <a:pt x="3518" y="12314"/>
                            </a:cubicBezTo>
                            <a:cubicBezTo>
                              <a:pt x="4398" y="14953"/>
                              <a:pt x="13194" y="14073"/>
                              <a:pt x="13194" y="11435"/>
                            </a:cubicBezTo>
                            <a:cubicBezTo>
                              <a:pt x="13194" y="7916"/>
                              <a:pt x="13194" y="5278"/>
                              <a:pt x="13194" y="880"/>
                            </a:cubicBezTo>
                            <a:cubicBezTo>
                              <a:pt x="10555" y="0"/>
                              <a:pt x="8796" y="0"/>
                              <a:pt x="6157" y="0"/>
                            </a:cubicBezTo>
                            <a:close/>
                          </a:path>
                        </a:pathLst>
                      </a:custGeom>
                      <a:solidFill>
                        <a:srgbClr val="FFB76E"/>
                      </a:solidFill>
                      <a:ln w="8796" cap="flat">
                        <a:noFill/>
                        <a:prstDash val="solid"/>
                        <a:miter/>
                      </a:ln>
                    </p:spPr>
                    <p:txBody>
                      <a:bodyPr rtlCol="0" anchor="ctr"/>
                      <a:p>
                        <a:endParaRPr lang="zh-CN" altLang="en-US"/>
                      </a:p>
                    </p:txBody>
                  </p:sp>
                  <p:sp>
                    <p:nvSpPr>
                      <p:cNvPr id="11046" name="任意多边形: 形状 11045"/>
                      <p:cNvSpPr/>
                      <p:nvPr/>
                    </p:nvSpPr>
                    <p:spPr>
                      <a:xfrm>
                        <a:off x="7825900" y="4497700"/>
                        <a:ext cx="19357" cy="7036"/>
                      </a:xfrm>
                      <a:custGeom>
                        <a:avLst/>
                        <a:gdLst>
                          <a:gd name="connsiteX0" fmla="*/ 18722 w 19357"/>
                          <a:gd name="connsiteY0" fmla="*/ 3518 h 7036"/>
                          <a:gd name="connsiteX1" fmla="*/ 10806 w 19357"/>
                          <a:gd name="connsiteY1" fmla="*/ 0 h 7036"/>
                          <a:gd name="connsiteX2" fmla="*/ 251 w 19357"/>
                          <a:gd name="connsiteY2" fmla="*/ 5278 h 7036"/>
                          <a:gd name="connsiteX3" fmla="*/ 10806 w 19357"/>
                          <a:gd name="connsiteY3" fmla="*/ 7037 h 7036"/>
                          <a:gd name="connsiteX4" fmla="*/ 18722 w 19357"/>
                          <a:gd name="connsiteY4" fmla="*/ 3518 h 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7" h="7036">
                            <a:moveTo>
                              <a:pt x="18722" y="3518"/>
                            </a:moveTo>
                            <a:cubicBezTo>
                              <a:pt x="16083" y="4398"/>
                              <a:pt x="15204" y="0"/>
                              <a:pt x="10806" y="0"/>
                            </a:cubicBezTo>
                            <a:cubicBezTo>
                              <a:pt x="6408" y="0"/>
                              <a:pt x="9047" y="880"/>
                              <a:pt x="251" y="5278"/>
                            </a:cubicBezTo>
                            <a:cubicBezTo>
                              <a:pt x="-1508" y="6157"/>
                              <a:pt x="6408" y="7037"/>
                              <a:pt x="10806" y="7037"/>
                            </a:cubicBezTo>
                            <a:cubicBezTo>
                              <a:pt x="15204" y="7037"/>
                              <a:pt x="21361" y="2639"/>
                              <a:pt x="18722" y="3518"/>
                            </a:cubicBezTo>
                            <a:close/>
                          </a:path>
                        </a:pathLst>
                      </a:custGeom>
                      <a:solidFill>
                        <a:srgbClr val="360F2C"/>
                      </a:solidFill>
                      <a:ln w="8796" cap="flat">
                        <a:noFill/>
                        <a:prstDash val="solid"/>
                        <a:miter/>
                      </a:ln>
                    </p:spPr>
                    <p:txBody>
                      <a:bodyPr rtlCol="0" anchor="ctr"/>
                      <a:p>
                        <a:endParaRPr lang="zh-CN" altLang="en-US"/>
                      </a:p>
                    </p:txBody>
                  </p:sp>
                </p:grpSp>
                <p:sp>
                  <p:nvSpPr>
                    <p:cNvPr id="11047" name="任意多边形: 形状 11046"/>
                    <p:cNvSpPr/>
                    <p:nvPr/>
                  </p:nvSpPr>
                  <p:spPr>
                    <a:xfrm>
                      <a:off x="7788618" y="4298651"/>
                      <a:ext cx="154205" cy="191784"/>
                    </a:xfrm>
                    <a:custGeom>
                      <a:avLst/>
                      <a:gdLst>
                        <a:gd name="connsiteX0" fmla="*/ 143963 w 154205"/>
                        <a:gd name="connsiteY0" fmla="*/ 8178 h 191784"/>
                        <a:gd name="connsiteX1" fmla="*/ 136047 w 154205"/>
                        <a:gd name="connsiteY1" fmla="*/ 86462 h 191784"/>
                        <a:gd name="connsiteX2" fmla="*/ 65679 w 154205"/>
                        <a:gd name="connsiteY2" fmla="*/ 92619 h 191784"/>
                        <a:gd name="connsiteX3" fmla="*/ 76235 w 154205"/>
                        <a:gd name="connsiteY3" fmla="*/ 182337 h 191784"/>
                        <a:gd name="connsiteX4" fmla="*/ 35773 w 154205"/>
                        <a:gd name="connsiteY4" fmla="*/ 188494 h 191784"/>
                        <a:gd name="connsiteX5" fmla="*/ 3229 w 154205"/>
                        <a:gd name="connsiteY5" fmla="*/ 35445 h 191784"/>
                        <a:gd name="connsiteX6" fmla="*/ 143963 w 154205"/>
                        <a:gd name="connsiteY6" fmla="*/ 8178 h 19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205" h="191784">
                          <a:moveTo>
                            <a:pt x="143963" y="8178"/>
                          </a:moveTo>
                          <a:cubicBezTo>
                            <a:pt x="156277" y="28409"/>
                            <a:pt x="161555" y="75906"/>
                            <a:pt x="136047" y="86462"/>
                          </a:cubicBezTo>
                          <a:cubicBezTo>
                            <a:pt x="113177" y="96137"/>
                            <a:pt x="70957" y="82943"/>
                            <a:pt x="65679" y="92619"/>
                          </a:cubicBezTo>
                          <a:cubicBezTo>
                            <a:pt x="58643" y="106692"/>
                            <a:pt x="76235" y="178818"/>
                            <a:pt x="76235" y="182337"/>
                          </a:cubicBezTo>
                          <a:cubicBezTo>
                            <a:pt x="75355" y="190253"/>
                            <a:pt x="38412" y="195531"/>
                            <a:pt x="35773" y="188494"/>
                          </a:cubicBezTo>
                          <a:cubicBezTo>
                            <a:pt x="34894" y="184975"/>
                            <a:pt x="-12604" y="77666"/>
                            <a:pt x="3229" y="35445"/>
                          </a:cubicBezTo>
                          <a:cubicBezTo>
                            <a:pt x="16422" y="-1497"/>
                            <a:pt x="134287" y="-7655"/>
                            <a:pt x="143963" y="8178"/>
                          </a:cubicBezTo>
                          <a:close/>
                        </a:path>
                      </a:pathLst>
                    </a:custGeom>
                    <a:solidFill>
                      <a:srgbClr val="1A4EA0"/>
                    </a:solidFill>
                    <a:ln w="8796" cap="flat">
                      <a:noFill/>
                      <a:prstDash val="solid"/>
                      <a:miter/>
                    </a:ln>
                  </p:spPr>
                  <p:txBody>
                    <a:bodyPr rtlCol="0" anchor="ctr"/>
                    <a:p>
                      <a:endParaRPr lang="zh-CN" altLang="en-US"/>
                    </a:p>
                  </p:txBody>
                </p:sp>
              </p:grpSp>
              <p:grpSp>
                <p:nvGrpSpPr>
                  <p:cNvPr id="11048" name="图形 3"/>
                  <p:cNvGrpSpPr/>
                  <p:nvPr/>
                </p:nvGrpSpPr>
                <p:grpSpPr>
                  <a:xfrm>
                    <a:off x="7826871" y="4138339"/>
                    <a:ext cx="107888" cy="173767"/>
                    <a:chOff x="7826871" y="4138339"/>
                    <a:chExt cx="107888" cy="173767"/>
                  </a:xfrm>
                </p:grpSpPr>
                <p:sp>
                  <p:nvSpPr>
                    <p:cNvPr id="11049" name="任意多边形: 形状 11048"/>
                    <p:cNvSpPr/>
                    <p:nvPr/>
                  </p:nvSpPr>
                  <p:spPr>
                    <a:xfrm>
                      <a:off x="7829994" y="4138339"/>
                      <a:ext cx="104764" cy="173767"/>
                    </a:xfrm>
                    <a:custGeom>
                      <a:avLst/>
                      <a:gdLst>
                        <a:gd name="connsiteX0" fmla="*/ 41896 w 104764"/>
                        <a:gd name="connsiteY0" fmla="*/ 3127 h 173767"/>
                        <a:gd name="connsiteX1" fmla="*/ 6712 w 104764"/>
                        <a:gd name="connsiteY1" fmla="*/ 28635 h 173767"/>
                        <a:gd name="connsiteX2" fmla="*/ 3194 w 104764"/>
                        <a:gd name="connsiteY2" fmla="*/ 98123 h 173767"/>
                        <a:gd name="connsiteX3" fmla="*/ 8472 w 104764"/>
                        <a:gd name="connsiteY3" fmla="*/ 166731 h 173767"/>
                        <a:gd name="connsiteX4" fmla="*/ 103467 w 104764"/>
                        <a:gd name="connsiteY4" fmla="*/ 164972 h 173767"/>
                        <a:gd name="connsiteX5" fmla="*/ 103467 w 104764"/>
                        <a:gd name="connsiteY5" fmla="*/ 52384 h 173767"/>
                        <a:gd name="connsiteX6" fmla="*/ 75320 w 104764"/>
                        <a:gd name="connsiteY6" fmla="*/ 489 h 173767"/>
                        <a:gd name="connsiteX7" fmla="*/ 41896 w 104764"/>
                        <a:gd name="connsiteY7" fmla="*/ 3127 h 1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64" h="173767">
                          <a:moveTo>
                            <a:pt x="41896" y="3127"/>
                          </a:moveTo>
                          <a:cubicBezTo>
                            <a:pt x="33100" y="5766"/>
                            <a:pt x="16388" y="12803"/>
                            <a:pt x="6712" y="28635"/>
                          </a:cubicBezTo>
                          <a:cubicBezTo>
                            <a:pt x="-2963" y="44468"/>
                            <a:pt x="-324" y="64699"/>
                            <a:pt x="3194" y="98123"/>
                          </a:cubicBezTo>
                          <a:cubicBezTo>
                            <a:pt x="7592" y="131547"/>
                            <a:pt x="1435" y="164972"/>
                            <a:pt x="8472" y="166731"/>
                          </a:cubicBezTo>
                          <a:cubicBezTo>
                            <a:pt x="35739" y="175527"/>
                            <a:pt x="106985" y="177286"/>
                            <a:pt x="103467" y="164972"/>
                          </a:cubicBezTo>
                          <a:cubicBezTo>
                            <a:pt x="96430" y="135066"/>
                            <a:pt x="99069" y="78772"/>
                            <a:pt x="103467" y="52384"/>
                          </a:cubicBezTo>
                          <a:cubicBezTo>
                            <a:pt x="107865" y="22478"/>
                            <a:pt x="101708" y="4007"/>
                            <a:pt x="75320" y="489"/>
                          </a:cubicBezTo>
                          <a:cubicBezTo>
                            <a:pt x="62127" y="-391"/>
                            <a:pt x="54210" y="-391"/>
                            <a:pt x="41896" y="3127"/>
                          </a:cubicBezTo>
                          <a:close/>
                        </a:path>
                      </a:pathLst>
                    </a:custGeom>
                    <a:solidFill>
                      <a:srgbClr val="00C8FF"/>
                    </a:solidFill>
                    <a:ln w="8796" cap="flat">
                      <a:noFill/>
                      <a:prstDash val="solid"/>
                      <a:miter/>
                    </a:ln>
                  </p:spPr>
                  <p:txBody>
                    <a:bodyPr rtlCol="0" anchor="ctr"/>
                    <a:p>
                      <a:endParaRPr lang="zh-CN" altLang="en-US"/>
                    </a:p>
                  </p:txBody>
                </p:sp>
                <p:sp>
                  <p:nvSpPr>
                    <p:cNvPr id="11050" name="任意多边形: 形状 11049"/>
                    <p:cNvSpPr/>
                    <p:nvPr/>
                  </p:nvSpPr>
                  <p:spPr>
                    <a:xfrm>
                      <a:off x="7826871" y="4143637"/>
                      <a:ext cx="34731" cy="167442"/>
                    </a:xfrm>
                    <a:custGeom>
                      <a:avLst/>
                      <a:gdLst>
                        <a:gd name="connsiteX0" fmla="*/ 6317 w 34731"/>
                        <a:gd name="connsiteY0" fmla="*/ 158794 h 167442"/>
                        <a:gd name="connsiteX1" fmla="*/ 8956 w 34731"/>
                        <a:gd name="connsiteY1" fmla="*/ 163192 h 167442"/>
                        <a:gd name="connsiteX2" fmla="*/ 30946 w 34731"/>
                        <a:gd name="connsiteY2" fmla="*/ 166710 h 167442"/>
                        <a:gd name="connsiteX3" fmla="*/ 34464 w 34731"/>
                        <a:gd name="connsiteY3" fmla="*/ 89306 h 167442"/>
                        <a:gd name="connsiteX4" fmla="*/ 33585 w 34731"/>
                        <a:gd name="connsiteY4" fmla="*/ 36531 h 167442"/>
                        <a:gd name="connsiteX5" fmla="*/ 34464 w 34731"/>
                        <a:gd name="connsiteY5" fmla="*/ 3107 h 167442"/>
                        <a:gd name="connsiteX6" fmla="*/ 10715 w 34731"/>
                        <a:gd name="connsiteY6" fmla="*/ 18060 h 167442"/>
                        <a:gd name="connsiteX7" fmla="*/ 160 w 34731"/>
                        <a:gd name="connsiteY7" fmla="*/ 66437 h 167442"/>
                        <a:gd name="connsiteX8" fmla="*/ 6317 w 34731"/>
                        <a:gd name="connsiteY8" fmla="*/ 158794 h 16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31" h="167442">
                          <a:moveTo>
                            <a:pt x="6317" y="158794"/>
                          </a:moveTo>
                          <a:cubicBezTo>
                            <a:pt x="6317" y="159673"/>
                            <a:pt x="7197" y="162312"/>
                            <a:pt x="8956" y="163192"/>
                          </a:cubicBezTo>
                          <a:cubicBezTo>
                            <a:pt x="11595" y="164071"/>
                            <a:pt x="28307" y="169349"/>
                            <a:pt x="30946" y="166710"/>
                          </a:cubicBezTo>
                          <a:cubicBezTo>
                            <a:pt x="33585" y="164071"/>
                            <a:pt x="33585" y="98102"/>
                            <a:pt x="34464" y="89306"/>
                          </a:cubicBezTo>
                          <a:cubicBezTo>
                            <a:pt x="35344" y="80510"/>
                            <a:pt x="32705" y="40049"/>
                            <a:pt x="33585" y="36531"/>
                          </a:cubicBezTo>
                          <a:cubicBezTo>
                            <a:pt x="34464" y="33013"/>
                            <a:pt x="27427" y="23337"/>
                            <a:pt x="34464" y="3107"/>
                          </a:cubicBezTo>
                          <a:cubicBezTo>
                            <a:pt x="37103" y="-5689"/>
                            <a:pt x="19511" y="5745"/>
                            <a:pt x="10715" y="18060"/>
                          </a:cubicBezTo>
                          <a:cubicBezTo>
                            <a:pt x="1919" y="30374"/>
                            <a:pt x="-719" y="47086"/>
                            <a:pt x="160" y="66437"/>
                          </a:cubicBezTo>
                          <a:cubicBezTo>
                            <a:pt x="1919" y="84908"/>
                            <a:pt x="3679" y="135924"/>
                            <a:pt x="6317" y="158794"/>
                          </a:cubicBezTo>
                          <a:close/>
                        </a:path>
                      </a:pathLst>
                    </a:custGeom>
                    <a:solidFill>
                      <a:srgbClr val="E83A41"/>
                    </a:solidFill>
                    <a:ln w="8796" cap="flat">
                      <a:noFill/>
                      <a:prstDash val="solid"/>
                      <a:miter/>
                    </a:ln>
                  </p:spPr>
                  <p:txBody>
                    <a:bodyPr rtlCol="0" anchor="ctr"/>
                    <a:p>
                      <a:endParaRPr lang="zh-CN" altLang="en-US"/>
                    </a:p>
                  </p:txBody>
                </p:sp>
              </p:grpSp>
              <p:sp>
                <p:nvSpPr>
                  <p:cNvPr id="11051" name="任意多边形: 形状 11050"/>
                  <p:cNvSpPr/>
                  <p:nvPr/>
                </p:nvSpPr>
                <p:spPr>
                  <a:xfrm>
                    <a:off x="7855178" y="4103644"/>
                    <a:ext cx="32586" cy="48573"/>
                  </a:xfrm>
                  <a:custGeom>
                    <a:avLst/>
                    <a:gdLst>
                      <a:gd name="connsiteX0" fmla="*/ 0 w 32586"/>
                      <a:gd name="connsiteY0" fmla="*/ 16712 h 48573"/>
                      <a:gd name="connsiteX1" fmla="*/ 4398 w 32586"/>
                      <a:gd name="connsiteY1" fmla="*/ 33424 h 48573"/>
                      <a:gd name="connsiteX2" fmla="*/ 10555 w 32586"/>
                      <a:gd name="connsiteY2" fmla="*/ 48377 h 48573"/>
                      <a:gd name="connsiteX3" fmla="*/ 32545 w 32586"/>
                      <a:gd name="connsiteY3" fmla="*/ 36943 h 48573"/>
                      <a:gd name="connsiteX4" fmla="*/ 17592 w 32586"/>
                      <a:gd name="connsiteY4" fmla="*/ 0 h 48573"/>
                      <a:gd name="connsiteX5" fmla="*/ 0 w 32586"/>
                      <a:gd name="connsiteY5" fmla="*/ 16712 h 4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86" h="48573">
                        <a:moveTo>
                          <a:pt x="0" y="16712"/>
                        </a:moveTo>
                        <a:cubicBezTo>
                          <a:pt x="0" y="16712"/>
                          <a:pt x="4398" y="29026"/>
                          <a:pt x="4398" y="33424"/>
                        </a:cubicBezTo>
                        <a:cubicBezTo>
                          <a:pt x="6157" y="44859"/>
                          <a:pt x="5278" y="47498"/>
                          <a:pt x="10555" y="48377"/>
                        </a:cubicBezTo>
                        <a:cubicBezTo>
                          <a:pt x="20230" y="50137"/>
                          <a:pt x="33424" y="39581"/>
                          <a:pt x="32545" y="36943"/>
                        </a:cubicBezTo>
                        <a:cubicBezTo>
                          <a:pt x="29026" y="25508"/>
                          <a:pt x="17592" y="0"/>
                          <a:pt x="17592" y="0"/>
                        </a:cubicBezTo>
                        <a:lnTo>
                          <a:pt x="0" y="16712"/>
                        </a:lnTo>
                        <a:close/>
                      </a:path>
                    </a:pathLst>
                  </a:custGeom>
                  <a:solidFill>
                    <a:srgbClr val="FFB76E"/>
                  </a:solidFill>
                  <a:ln w="8796" cap="flat">
                    <a:noFill/>
                    <a:prstDash val="solid"/>
                    <a:miter/>
                  </a:ln>
                </p:spPr>
                <p:txBody>
                  <a:bodyPr rtlCol="0" anchor="ctr"/>
                  <a:p>
                    <a:endParaRPr lang="zh-CN" altLang="en-US"/>
                  </a:p>
                </p:txBody>
              </p:sp>
              <p:grpSp>
                <p:nvGrpSpPr>
                  <p:cNvPr id="11052" name="图形 3"/>
                  <p:cNvGrpSpPr/>
                  <p:nvPr/>
                </p:nvGrpSpPr>
                <p:grpSpPr>
                  <a:xfrm>
                    <a:off x="7828775" y="4135798"/>
                    <a:ext cx="113551" cy="181586"/>
                    <a:chOff x="7828775" y="4135798"/>
                    <a:chExt cx="113551" cy="181586"/>
                  </a:xfrm>
                </p:grpSpPr>
                <p:sp>
                  <p:nvSpPr>
                    <p:cNvPr id="11053" name="任意多边形: 形状 11052"/>
                    <p:cNvSpPr/>
                    <p:nvPr/>
                  </p:nvSpPr>
                  <p:spPr>
                    <a:xfrm>
                      <a:off x="7857075" y="4135798"/>
                      <a:ext cx="85251" cy="181586"/>
                    </a:xfrm>
                    <a:custGeom>
                      <a:avLst/>
                      <a:gdLst>
                        <a:gd name="connsiteX0" fmla="*/ 6019 w 85251"/>
                        <a:gd name="connsiteY0" fmla="*/ 174550 h 181586"/>
                        <a:gd name="connsiteX1" fmla="*/ 38564 w 85251"/>
                        <a:gd name="connsiteY1" fmla="*/ 181586 h 181586"/>
                        <a:gd name="connsiteX2" fmla="*/ 83423 w 85251"/>
                        <a:gd name="connsiteY2" fmla="*/ 168392 h 181586"/>
                        <a:gd name="connsiteX3" fmla="*/ 79025 w 85251"/>
                        <a:gd name="connsiteY3" fmla="*/ 92748 h 181586"/>
                        <a:gd name="connsiteX4" fmla="*/ 74627 w 85251"/>
                        <a:gd name="connsiteY4" fmla="*/ 14464 h 181586"/>
                        <a:gd name="connsiteX5" fmla="*/ 28888 w 85251"/>
                        <a:gd name="connsiteY5" fmla="*/ 3909 h 181586"/>
                        <a:gd name="connsiteX6" fmla="*/ 5139 w 85251"/>
                        <a:gd name="connsiteY6" fmla="*/ 43491 h 181586"/>
                        <a:gd name="connsiteX7" fmla="*/ 6019 w 85251"/>
                        <a:gd name="connsiteY7" fmla="*/ 174550 h 181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51" h="181586">
                          <a:moveTo>
                            <a:pt x="6019" y="174550"/>
                          </a:moveTo>
                          <a:cubicBezTo>
                            <a:pt x="6899" y="178947"/>
                            <a:pt x="19213" y="181586"/>
                            <a:pt x="38564" y="181586"/>
                          </a:cubicBezTo>
                          <a:cubicBezTo>
                            <a:pt x="57915" y="181586"/>
                            <a:pt x="77266" y="176309"/>
                            <a:pt x="83423" y="168392"/>
                          </a:cubicBezTo>
                          <a:cubicBezTo>
                            <a:pt x="89580" y="160476"/>
                            <a:pt x="78145" y="114737"/>
                            <a:pt x="79025" y="92748"/>
                          </a:cubicBezTo>
                          <a:cubicBezTo>
                            <a:pt x="79025" y="70758"/>
                            <a:pt x="87821" y="28538"/>
                            <a:pt x="74627" y="14464"/>
                          </a:cubicBezTo>
                          <a:cubicBezTo>
                            <a:pt x="61433" y="391"/>
                            <a:pt x="35046" y="-4007"/>
                            <a:pt x="28888" y="3909"/>
                          </a:cubicBezTo>
                          <a:cubicBezTo>
                            <a:pt x="21852" y="11826"/>
                            <a:pt x="15694" y="33815"/>
                            <a:pt x="5139" y="43491"/>
                          </a:cubicBezTo>
                          <a:cubicBezTo>
                            <a:pt x="-4536" y="48768"/>
                            <a:pt x="1621" y="142884"/>
                            <a:pt x="6019" y="174550"/>
                          </a:cubicBezTo>
                          <a:close/>
                        </a:path>
                      </a:pathLst>
                    </a:custGeom>
                    <a:solidFill>
                      <a:srgbClr val="E83A41"/>
                    </a:solidFill>
                    <a:ln w="8796" cap="flat">
                      <a:noFill/>
                      <a:prstDash val="solid"/>
                      <a:miter/>
                    </a:ln>
                  </p:spPr>
                  <p:txBody>
                    <a:bodyPr rtlCol="0" anchor="ctr"/>
                    <a:p>
                      <a:endParaRPr lang="zh-CN" altLang="en-US"/>
                    </a:p>
                  </p:txBody>
                </p:sp>
                <p:sp>
                  <p:nvSpPr>
                    <p:cNvPr id="11054" name="任意多边形: 形状 11053"/>
                    <p:cNvSpPr/>
                    <p:nvPr/>
                  </p:nvSpPr>
                  <p:spPr>
                    <a:xfrm>
                      <a:off x="7828775" y="4235582"/>
                      <a:ext cx="107324" cy="16712"/>
                    </a:xfrm>
                    <a:custGeom>
                      <a:avLst/>
                      <a:gdLst>
                        <a:gd name="connsiteX0" fmla="*/ 15 w 107324"/>
                        <a:gd name="connsiteY0" fmla="*/ 3518 h 16712"/>
                        <a:gd name="connsiteX1" fmla="*/ 31680 w 107324"/>
                        <a:gd name="connsiteY1" fmla="*/ 8796 h 16712"/>
                        <a:gd name="connsiteX2" fmla="*/ 106445 w 107324"/>
                        <a:gd name="connsiteY2" fmla="*/ 0 h 16712"/>
                        <a:gd name="connsiteX3" fmla="*/ 107324 w 107324"/>
                        <a:gd name="connsiteY3" fmla="*/ 2639 h 16712"/>
                        <a:gd name="connsiteX4" fmla="*/ 107324 w 107324"/>
                        <a:gd name="connsiteY4" fmla="*/ 5278 h 16712"/>
                        <a:gd name="connsiteX5" fmla="*/ 33439 w 107324"/>
                        <a:gd name="connsiteY5" fmla="*/ 16712 h 16712"/>
                        <a:gd name="connsiteX6" fmla="*/ 15 w 107324"/>
                        <a:gd name="connsiteY6" fmla="*/ 5278 h 16712"/>
                        <a:gd name="connsiteX7" fmla="*/ 15 w 107324"/>
                        <a:gd name="connsiteY7" fmla="*/ 3518 h 1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324" h="16712">
                          <a:moveTo>
                            <a:pt x="15" y="3518"/>
                          </a:moveTo>
                          <a:cubicBezTo>
                            <a:pt x="15" y="3518"/>
                            <a:pt x="4412" y="7916"/>
                            <a:pt x="31680" y="8796"/>
                          </a:cubicBezTo>
                          <a:cubicBezTo>
                            <a:pt x="59826" y="9676"/>
                            <a:pt x="106445" y="0"/>
                            <a:pt x="106445" y="0"/>
                          </a:cubicBezTo>
                          <a:cubicBezTo>
                            <a:pt x="106445" y="0"/>
                            <a:pt x="107324" y="1759"/>
                            <a:pt x="107324" y="2639"/>
                          </a:cubicBezTo>
                          <a:cubicBezTo>
                            <a:pt x="107324" y="3518"/>
                            <a:pt x="107324" y="5278"/>
                            <a:pt x="107324" y="5278"/>
                          </a:cubicBezTo>
                          <a:cubicBezTo>
                            <a:pt x="107324" y="5278"/>
                            <a:pt x="68622" y="15833"/>
                            <a:pt x="33439" y="16712"/>
                          </a:cubicBezTo>
                          <a:cubicBezTo>
                            <a:pt x="-1745" y="16712"/>
                            <a:pt x="15" y="7037"/>
                            <a:pt x="15" y="5278"/>
                          </a:cubicBezTo>
                          <a:cubicBezTo>
                            <a:pt x="15" y="3518"/>
                            <a:pt x="15" y="3518"/>
                            <a:pt x="15" y="3518"/>
                          </a:cubicBezTo>
                          <a:close/>
                        </a:path>
                      </a:pathLst>
                    </a:custGeom>
                    <a:solidFill>
                      <a:srgbClr val="1A1A1A"/>
                    </a:solidFill>
                    <a:ln w="8796" cap="flat">
                      <a:noFill/>
                      <a:prstDash val="solid"/>
                      <a:miter/>
                    </a:ln>
                  </p:spPr>
                  <p:txBody>
                    <a:bodyPr rtlCol="0" anchor="ctr"/>
                    <a:p>
                      <a:endParaRPr lang="zh-CN" altLang="en-US"/>
                    </a:p>
                  </p:txBody>
                </p:sp>
                <p:sp>
                  <p:nvSpPr>
                    <p:cNvPr id="11055" name="任意多边形: 形状 11054"/>
                    <p:cNvSpPr/>
                    <p:nvPr/>
                  </p:nvSpPr>
                  <p:spPr>
                    <a:xfrm>
                      <a:off x="7829656" y="4260211"/>
                      <a:ext cx="110208" cy="21307"/>
                    </a:xfrm>
                    <a:custGeom>
                      <a:avLst/>
                      <a:gdLst>
                        <a:gd name="connsiteX0" fmla="*/ 894 w 110208"/>
                        <a:gd name="connsiteY0" fmla="*/ 8796 h 21307"/>
                        <a:gd name="connsiteX1" fmla="*/ 33438 w 110208"/>
                        <a:gd name="connsiteY1" fmla="*/ 13194 h 21307"/>
                        <a:gd name="connsiteX2" fmla="*/ 108203 w 110208"/>
                        <a:gd name="connsiteY2" fmla="*/ 0 h 21307"/>
                        <a:gd name="connsiteX3" fmla="*/ 109962 w 110208"/>
                        <a:gd name="connsiteY3" fmla="*/ 1759 h 21307"/>
                        <a:gd name="connsiteX4" fmla="*/ 109083 w 110208"/>
                        <a:gd name="connsiteY4" fmla="*/ 5278 h 21307"/>
                        <a:gd name="connsiteX5" fmla="*/ 34318 w 110208"/>
                        <a:gd name="connsiteY5" fmla="*/ 21110 h 21307"/>
                        <a:gd name="connsiteX6" fmla="*/ 14 w 110208"/>
                        <a:gd name="connsiteY6" fmla="*/ 11435 h 21307"/>
                        <a:gd name="connsiteX7" fmla="*/ 894 w 110208"/>
                        <a:gd name="connsiteY7" fmla="*/ 8796 h 2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208" h="21307">
                          <a:moveTo>
                            <a:pt x="894" y="8796"/>
                          </a:moveTo>
                          <a:cubicBezTo>
                            <a:pt x="894" y="8796"/>
                            <a:pt x="4412" y="13194"/>
                            <a:pt x="33438" y="13194"/>
                          </a:cubicBezTo>
                          <a:cubicBezTo>
                            <a:pt x="61585" y="13194"/>
                            <a:pt x="108203" y="0"/>
                            <a:pt x="108203" y="0"/>
                          </a:cubicBezTo>
                          <a:cubicBezTo>
                            <a:pt x="108203" y="0"/>
                            <a:pt x="109083" y="0"/>
                            <a:pt x="109962" y="1759"/>
                          </a:cubicBezTo>
                          <a:cubicBezTo>
                            <a:pt x="110842" y="5278"/>
                            <a:pt x="109083" y="5278"/>
                            <a:pt x="109083" y="5278"/>
                          </a:cubicBezTo>
                          <a:cubicBezTo>
                            <a:pt x="109083" y="5278"/>
                            <a:pt x="70381" y="19351"/>
                            <a:pt x="34318" y="21110"/>
                          </a:cubicBezTo>
                          <a:cubicBezTo>
                            <a:pt x="-1745" y="22869"/>
                            <a:pt x="14" y="12314"/>
                            <a:pt x="14" y="11435"/>
                          </a:cubicBezTo>
                          <a:cubicBezTo>
                            <a:pt x="14" y="9676"/>
                            <a:pt x="894" y="8796"/>
                            <a:pt x="894" y="8796"/>
                          </a:cubicBezTo>
                          <a:close/>
                        </a:path>
                      </a:pathLst>
                    </a:custGeom>
                    <a:solidFill>
                      <a:srgbClr val="1A1A1A"/>
                    </a:solidFill>
                    <a:ln w="8796" cap="flat">
                      <a:noFill/>
                      <a:prstDash val="solid"/>
                      <a:miter/>
                    </a:ln>
                  </p:spPr>
                  <p:txBody>
                    <a:bodyPr rtlCol="0" anchor="ctr"/>
                    <a:p>
                      <a:endParaRPr lang="zh-CN" altLang="en-US"/>
                    </a:p>
                  </p:txBody>
                </p:sp>
              </p:grpSp>
              <p:grpSp>
                <p:nvGrpSpPr>
                  <p:cNvPr id="11056" name="图形 3"/>
                  <p:cNvGrpSpPr/>
                  <p:nvPr/>
                </p:nvGrpSpPr>
                <p:grpSpPr>
                  <a:xfrm>
                    <a:off x="7815344" y="4064283"/>
                    <a:ext cx="70717" cy="83048"/>
                    <a:chOff x="7815344" y="4064283"/>
                    <a:chExt cx="70717" cy="83048"/>
                  </a:xfrm>
                </p:grpSpPr>
                <p:sp>
                  <p:nvSpPr>
                    <p:cNvPr id="11057" name="任意多边形: 形状 11056"/>
                    <p:cNvSpPr/>
                    <p:nvPr/>
                  </p:nvSpPr>
                  <p:spPr>
                    <a:xfrm>
                      <a:off x="7815344" y="4064283"/>
                      <a:ext cx="70717" cy="53268"/>
                    </a:xfrm>
                    <a:custGeom>
                      <a:avLst/>
                      <a:gdLst>
                        <a:gd name="connsiteX0" fmla="*/ 15205 w 70717"/>
                        <a:gd name="connsiteY0" fmla="*/ 38482 h 53268"/>
                        <a:gd name="connsiteX1" fmla="*/ 252 w 70717"/>
                        <a:gd name="connsiteY1" fmla="*/ 21770 h 53268"/>
                        <a:gd name="connsiteX2" fmla="*/ 9927 w 70717"/>
                        <a:gd name="connsiteY2" fmla="*/ 5937 h 53268"/>
                        <a:gd name="connsiteX3" fmla="*/ 29278 w 70717"/>
                        <a:gd name="connsiteY3" fmla="*/ 660 h 53268"/>
                        <a:gd name="connsiteX4" fmla="*/ 53027 w 70717"/>
                        <a:gd name="connsiteY4" fmla="*/ 5937 h 53268"/>
                        <a:gd name="connsiteX5" fmla="*/ 60064 w 70717"/>
                        <a:gd name="connsiteY5" fmla="*/ 13854 h 53268"/>
                        <a:gd name="connsiteX6" fmla="*/ 70619 w 70717"/>
                        <a:gd name="connsiteY6" fmla="*/ 32325 h 53268"/>
                        <a:gd name="connsiteX7" fmla="*/ 66221 w 70717"/>
                        <a:gd name="connsiteY7" fmla="*/ 46398 h 53268"/>
                        <a:gd name="connsiteX8" fmla="*/ 46870 w 70717"/>
                        <a:gd name="connsiteY8" fmla="*/ 52555 h 53268"/>
                        <a:gd name="connsiteX9" fmla="*/ 15205 w 70717"/>
                        <a:gd name="connsiteY9" fmla="*/ 38482 h 53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717" h="53268">
                          <a:moveTo>
                            <a:pt x="15205" y="38482"/>
                          </a:moveTo>
                          <a:cubicBezTo>
                            <a:pt x="15205" y="38482"/>
                            <a:pt x="2890" y="34084"/>
                            <a:pt x="252" y="21770"/>
                          </a:cubicBezTo>
                          <a:cubicBezTo>
                            <a:pt x="-1508" y="10335"/>
                            <a:pt x="6409" y="4178"/>
                            <a:pt x="9927" y="5937"/>
                          </a:cubicBezTo>
                          <a:cubicBezTo>
                            <a:pt x="13446" y="7696"/>
                            <a:pt x="16084" y="2419"/>
                            <a:pt x="29278" y="660"/>
                          </a:cubicBezTo>
                          <a:cubicBezTo>
                            <a:pt x="41592" y="-1099"/>
                            <a:pt x="48629" y="660"/>
                            <a:pt x="53027" y="5937"/>
                          </a:cubicBezTo>
                          <a:cubicBezTo>
                            <a:pt x="56545" y="10335"/>
                            <a:pt x="55666" y="12094"/>
                            <a:pt x="60064" y="13854"/>
                          </a:cubicBezTo>
                          <a:cubicBezTo>
                            <a:pt x="64462" y="15613"/>
                            <a:pt x="69739" y="26168"/>
                            <a:pt x="70619" y="32325"/>
                          </a:cubicBezTo>
                          <a:cubicBezTo>
                            <a:pt x="71498" y="38482"/>
                            <a:pt x="66221" y="42000"/>
                            <a:pt x="66221" y="46398"/>
                          </a:cubicBezTo>
                          <a:cubicBezTo>
                            <a:pt x="67101" y="49917"/>
                            <a:pt x="58305" y="55194"/>
                            <a:pt x="46870" y="52555"/>
                          </a:cubicBezTo>
                          <a:cubicBezTo>
                            <a:pt x="33676" y="51676"/>
                            <a:pt x="15205" y="38482"/>
                            <a:pt x="15205" y="38482"/>
                          </a:cubicBezTo>
                          <a:close/>
                        </a:path>
                      </a:pathLst>
                    </a:custGeom>
                    <a:solidFill>
                      <a:srgbClr val="360F2C"/>
                    </a:solidFill>
                    <a:ln w="8796" cap="flat">
                      <a:noFill/>
                      <a:prstDash val="solid"/>
                      <a:miter/>
                    </a:ln>
                  </p:spPr>
                  <p:txBody>
                    <a:bodyPr rtlCol="0" anchor="ctr"/>
                    <a:p>
                      <a:endParaRPr lang="zh-CN" altLang="en-US"/>
                    </a:p>
                  </p:txBody>
                </p:sp>
                <p:sp>
                  <p:nvSpPr>
                    <p:cNvPr id="11058" name="任意多边形: 形状 11057"/>
                    <p:cNvSpPr/>
                    <p:nvPr/>
                  </p:nvSpPr>
                  <p:spPr>
                    <a:xfrm>
                      <a:off x="7826151" y="4093518"/>
                      <a:ext cx="53479" cy="50643"/>
                    </a:xfrm>
                    <a:custGeom>
                      <a:avLst/>
                      <a:gdLst>
                        <a:gd name="connsiteX0" fmla="*/ 0 w 53479"/>
                        <a:gd name="connsiteY0" fmla="*/ 4849 h 50643"/>
                        <a:gd name="connsiteX1" fmla="*/ 23749 w 53479"/>
                        <a:gd name="connsiteY1" fmla="*/ 50587 h 50643"/>
                        <a:gd name="connsiteX2" fmla="*/ 45738 w 53479"/>
                        <a:gd name="connsiteY2" fmla="*/ 34755 h 50643"/>
                        <a:gd name="connsiteX3" fmla="*/ 50136 w 53479"/>
                        <a:gd name="connsiteY3" fmla="*/ 13645 h 50643"/>
                        <a:gd name="connsiteX4" fmla="*/ 51896 w 53479"/>
                        <a:gd name="connsiteY4" fmla="*/ 3969 h 50643"/>
                        <a:gd name="connsiteX5" fmla="*/ 45738 w 53479"/>
                        <a:gd name="connsiteY5" fmla="*/ 6608 h 50643"/>
                        <a:gd name="connsiteX6" fmla="*/ 24628 w 53479"/>
                        <a:gd name="connsiteY6" fmla="*/ 1330 h 50643"/>
                        <a:gd name="connsiteX7" fmla="*/ 0 w 53479"/>
                        <a:gd name="connsiteY7" fmla="*/ 4849 h 5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79" h="50643">
                          <a:moveTo>
                            <a:pt x="0" y="4849"/>
                          </a:moveTo>
                          <a:cubicBezTo>
                            <a:pt x="0" y="4849"/>
                            <a:pt x="3518" y="47948"/>
                            <a:pt x="23749" y="50587"/>
                          </a:cubicBezTo>
                          <a:cubicBezTo>
                            <a:pt x="32545" y="51467"/>
                            <a:pt x="42220" y="41791"/>
                            <a:pt x="45738" y="34755"/>
                          </a:cubicBezTo>
                          <a:cubicBezTo>
                            <a:pt x="51016" y="25079"/>
                            <a:pt x="50136" y="13645"/>
                            <a:pt x="50136" y="13645"/>
                          </a:cubicBezTo>
                          <a:cubicBezTo>
                            <a:pt x="50136" y="13645"/>
                            <a:pt x="56294" y="13645"/>
                            <a:pt x="51896" y="3969"/>
                          </a:cubicBezTo>
                          <a:cubicBezTo>
                            <a:pt x="49257" y="-3068"/>
                            <a:pt x="44859" y="1330"/>
                            <a:pt x="45738" y="6608"/>
                          </a:cubicBezTo>
                          <a:cubicBezTo>
                            <a:pt x="47498" y="11885"/>
                            <a:pt x="29906" y="3089"/>
                            <a:pt x="24628" y="1330"/>
                          </a:cubicBezTo>
                          <a:cubicBezTo>
                            <a:pt x="14953" y="-3068"/>
                            <a:pt x="0" y="4849"/>
                            <a:pt x="0" y="4849"/>
                          </a:cubicBezTo>
                          <a:close/>
                        </a:path>
                      </a:pathLst>
                    </a:custGeom>
                    <a:solidFill>
                      <a:srgbClr val="FFC891"/>
                    </a:solidFill>
                    <a:ln w="8796" cap="flat">
                      <a:noFill/>
                      <a:prstDash val="solid"/>
                      <a:miter/>
                    </a:ln>
                  </p:spPr>
                  <p:txBody>
                    <a:bodyPr rtlCol="0" anchor="ctr"/>
                    <a:p>
                      <a:endParaRPr lang="zh-CN" altLang="en-US"/>
                    </a:p>
                  </p:txBody>
                </p:sp>
                <p:sp>
                  <p:nvSpPr>
                    <p:cNvPr id="11059" name="任意多边形: 形状 11058"/>
                    <p:cNvSpPr/>
                    <p:nvPr/>
                  </p:nvSpPr>
                  <p:spPr>
                    <a:xfrm>
                      <a:off x="7834727" y="4097096"/>
                      <a:ext cx="43676" cy="50234"/>
                    </a:xfrm>
                    <a:custGeom>
                      <a:avLst/>
                      <a:gdLst>
                        <a:gd name="connsiteX0" fmla="*/ 220 w 43676"/>
                        <a:gd name="connsiteY0" fmla="*/ 33815 h 50234"/>
                        <a:gd name="connsiteX1" fmla="*/ 18691 w 43676"/>
                        <a:gd name="connsiteY1" fmla="*/ 49648 h 50234"/>
                        <a:gd name="connsiteX2" fmla="*/ 42440 w 43676"/>
                        <a:gd name="connsiteY2" fmla="*/ 10946 h 50234"/>
                        <a:gd name="connsiteX3" fmla="*/ 30126 w 43676"/>
                        <a:gd name="connsiteY3" fmla="*/ 391 h 50234"/>
                        <a:gd name="connsiteX4" fmla="*/ 28367 w 43676"/>
                        <a:gd name="connsiteY4" fmla="*/ 3030 h 50234"/>
                        <a:gd name="connsiteX5" fmla="*/ 37163 w 43676"/>
                        <a:gd name="connsiteY5" fmla="*/ 12705 h 50234"/>
                        <a:gd name="connsiteX6" fmla="*/ 23969 w 43676"/>
                        <a:gd name="connsiteY6" fmla="*/ 33815 h 50234"/>
                        <a:gd name="connsiteX7" fmla="*/ 5497 w 43676"/>
                        <a:gd name="connsiteY7" fmla="*/ 28538 h 50234"/>
                        <a:gd name="connsiteX8" fmla="*/ 220 w 43676"/>
                        <a:gd name="connsiteY8" fmla="*/ 33815 h 50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76" h="50234">
                          <a:moveTo>
                            <a:pt x="220" y="33815"/>
                          </a:moveTo>
                          <a:cubicBezTo>
                            <a:pt x="1099" y="39972"/>
                            <a:pt x="1979" y="53166"/>
                            <a:pt x="18691" y="49648"/>
                          </a:cubicBezTo>
                          <a:cubicBezTo>
                            <a:pt x="35403" y="47009"/>
                            <a:pt x="47718" y="25019"/>
                            <a:pt x="42440" y="10946"/>
                          </a:cubicBezTo>
                          <a:cubicBezTo>
                            <a:pt x="37163" y="-3127"/>
                            <a:pt x="30126" y="391"/>
                            <a:pt x="30126" y="391"/>
                          </a:cubicBezTo>
                          <a:lnTo>
                            <a:pt x="28367" y="3030"/>
                          </a:lnTo>
                          <a:cubicBezTo>
                            <a:pt x="28367" y="3030"/>
                            <a:pt x="35403" y="6548"/>
                            <a:pt x="37163" y="12705"/>
                          </a:cubicBezTo>
                          <a:cubicBezTo>
                            <a:pt x="38922" y="17983"/>
                            <a:pt x="29246" y="32056"/>
                            <a:pt x="23969" y="33815"/>
                          </a:cubicBezTo>
                          <a:cubicBezTo>
                            <a:pt x="19571" y="35574"/>
                            <a:pt x="12534" y="27658"/>
                            <a:pt x="5497" y="28538"/>
                          </a:cubicBezTo>
                          <a:cubicBezTo>
                            <a:pt x="1099" y="28538"/>
                            <a:pt x="-660" y="31177"/>
                            <a:pt x="220" y="33815"/>
                          </a:cubicBezTo>
                          <a:close/>
                        </a:path>
                      </a:pathLst>
                    </a:custGeom>
                    <a:solidFill>
                      <a:srgbClr val="360F2C"/>
                    </a:solidFill>
                    <a:ln w="8796" cap="flat">
                      <a:noFill/>
                      <a:prstDash val="solid"/>
                      <a:miter/>
                    </a:ln>
                  </p:spPr>
                  <p:txBody>
                    <a:bodyPr rtlCol="0" anchor="ctr"/>
                    <a:p>
                      <a:endParaRPr lang="zh-CN" altLang="en-US"/>
                    </a:p>
                  </p:txBody>
                </p:sp>
              </p:grpSp>
              <p:grpSp>
                <p:nvGrpSpPr>
                  <p:cNvPr id="11060" name="图形 3"/>
                  <p:cNvGrpSpPr/>
                  <p:nvPr/>
                </p:nvGrpSpPr>
                <p:grpSpPr>
                  <a:xfrm>
                    <a:off x="7805322" y="4245759"/>
                    <a:ext cx="91432" cy="41240"/>
                    <a:chOff x="7805322" y="4245759"/>
                    <a:chExt cx="91432" cy="41240"/>
                  </a:xfrm>
                  <a:solidFill>
                    <a:srgbClr val="FFB76E"/>
                  </a:solidFill>
                </p:grpSpPr>
                <p:sp>
                  <p:nvSpPr>
                    <p:cNvPr id="11061" name="任意多边形: 形状 11060"/>
                    <p:cNvSpPr/>
                    <p:nvPr/>
                  </p:nvSpPr>
                  <p:spPr>
                    <a:xfrm>
                      <a:off x="7805322" y="4245759"/>
                      <a:ext cx="74743" cy="39148"/>
                    </a:xfrm>
                    <a:custGeom>
                      <a:avLst/>
                      <a:gdLst>
                        <a:gd name="connsiteX0" fmla="*/ 66568 w 74743"/>
                        <a:gd name="connsiteY0" fmla="*/ 39080 h 39148"/>
                        <a:gd name="connsiteX1" fmla="*/ 8515 w 74743"/>
                        <a:gd name="connsiteY1" fmla="*/ 25887 h 39148"/>
                        <a:gd name="connsiteX2" fmla="*/ 17311 w 74743"/>
                        <a:gd name="connsiteY2" fmla="*/ 378 h 39148"/>
                        <a:gd name="connsiteX3" fmla="*/ 73604 w 74743"/>
                        <a:gd name="connsiteY3" fmla="*/ 27646 h 39148"/>
                        <a:gd name="connsiteX4" fmla="*/ 66568 w 74743"/>
                        <a:gd name="connsiteY4" fmla="*/ 39080 h 3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43" h="39148">
                          <a:moveTo>
                            <a:pt x="66568" y="39080"/>
                          </a:moveTo>
                          <a:cubicBezTo>
                            <a:pt x="53374" y="37321"/>
                            <a:pt x="33143" y="36442"/>
                            <a:pt x="8515" y="25887"/>
                          </a:cubicBezTo>
                          <a:cubicBezTo>
                            <a:pt x="-8197" y="18850"/>
                            <a:pt x="2358" y="-3140"/>
                            <a:pt x="17311" y="378"/>
                          </a:cubicBezTo>
                          <a:cubicBezTo>
                            <a:pt x="32264" y="3897"/>
                            <a:pt x="70966" y="25887"/>
                            <a:pt x="73604" y="27646"/>
                          </a:cubicBezTo>
                          <a:cubicBezTo>
                            <a:pt x="77123" y="32044"/>
                            <a:pt x="71845" y="39960"/>
                            <a:pt x="66568" y="39080"/>
                          </a:cubicBezTo>
                          <a:close/>
                        </a:path>
                      </a:pathLst>
                    </a:custGeom>
                    <a:solidFill>
                      <a:srgbClr val="FFB76E"/>
                    </a:solidFill>
                    <a:ln w="8796" cap="flat">
                      <a:noFill/>
                      <a:prstDash val="solid"/>
                      <a:miter/>
                    </a:ln>
                  </p:spPr>
                  <p:txBody>
                    <a:bodyPr rtlCol="0" anchor="ctr"/>
                    <a:p>
                      <a:endParaRPr lang="zh-CN" altLang="en-US"/>
                    </a:p>
                  </p:txBody>
                </p:sp>
                <p:sp>
                  <p:nvSpPr>
                    <p:cNvPr id="11062" name="任意多边形: 形状 11061"/>
                    <p:cNvSpPr/>
                    <p:nvPr/>
                  </p:nvSpPr>
                  <p:spPr>
                    <a:xfrm>
                      <a:off x="7869251" y="4262617"/>
                      <a:ext cx="27503" cy="24381"/>
                    </a:xfrm>
                    <a:custGeom>
                      <a:avLst/>
                      <a:gdLst>
                        <a:gd name="connsiteX0" fmla="*/ 13194 w 27503"/>
                        <a:gd name="connsiteY0" fmla="*/ 7269 h 24381"/>
                        <a:gd name="connsiteX1" fmla="*/ 0 w 27503"/>
                        <a:gd name="connsiteY1" fmla="*/ 14306 h 24381"/>
                        <a:gd name="connsiteX2" fmla="*/ 7037 w 27503"/>
                        <a:gd name="connsiteY2" fmla="*/ 23981 h 24381"/>
                        <a:gd name="connsiteX3" fmla="*/ 24628 w 27503"/>
                        <a:gd name="connsiteY3" fmla="*/ 17824 h 24381"/>
                        <a:gd name="connsiteX4" fmla="*/ 26388 w 27503"/>
                        <a:gd name="connsiteY4" fmla="*/ 233 h 24381"/>
                        <a:gd name="connsiteX5" fmla="*/ 13194 w 27503"/>
                        <a:gd name="connsiteY5" fmla="*/ 7269 h 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03" h="24381">
                          <a:moveTo>
                            <a:pt x="13194" y="7269"/>
                          </a:moveTo>
                          <a:cubicBezTo>
                            <a:pt x="5278" y="7269"/>
                            <a:pt x="0" y="10788"/>
                            <a:pt x="0" y="14306"/>
                          </a:cubicBezTo>
                          <a:cubicBezTo>
                            <a:pt x="0" y="18704"/>
                            <a:pt x="2639" y="22222"/>
                            <a:pt x="7037" y="23981"/>
                          </a:cubicBezTo>
                          <a:cubicBezTo>
                            <a:pt x="12314" y="25741"/>
                            <a:pt x="21990" y="21343"/>
                            <a:pt x="24628" y="17824"/>
                          </a:cubicBezTo>
                          <a:cubicBezTo>
                            <a:pt x="26388" y="16065"/>
                            <a:pt x="29026" y="1992"/>
                            <a:pt x="26388" y="233"/>
                          </a:cubicBezTo>
                          <a:cubicBezTo>
                            <a:pt x="21990" y="-1527"/>
                            <a:pt x="21110" y="7269"/>
                            <a:pt x="13194" y="7269"/>
                          </a:cubicBezTo>
                          <a:close/>
                        </a:path>
                      </a:pathLst>
                    </a:custGeom>
                    <a:solidFill>
                      <a:srgbClr val="FFB76E"/>
                    </a:solidFill>
                    <a:ln w="8796" cap="flat">
                      <a:noFill/>
                      <a:prstDash val="solid"/>
                      <a:miter/>
                    </a:ln>
                  </p:spPr>
                  <p:txBody>
                    <a:bodyPr rtlCol="0" anchor="ctr"/>
                    <a:p>
                      <a:endParaRPr lang="zh-CN" altLang="en-US"/>
                    </a:p>
                  </p:txBody>
                </p:sp>
              </p:grpSp>
              <p:grpSp>
                <p:nvGrpSpPr>
                  <p:cNvPr id="11063" name="图形 3"/>
                  <p:cNvGrpSpPr/>
                  <p:nvPr/>
                </p:nvGrpSpPr>
                <p:grpSpPr>
                  <a:xfrm>
                    <a:off x="7797836" y="4142593"/>
                    <a:ext cx="137413" cy="130037"/>
                    <a:chOff x="7797836" y="4142593"/>
                    <a:chExt cx="137413" cy="130037"/>
                  </a:xfrm>
                </p:grpSpPr>
                <p:sp>
                  <p:nvSpPr>
                    <p:cNvPr id="11064" name="任意多边形: 形状 11063"/>
                    <p:cNvSpPr/>
                    <p:nvPr/>
                  </p:nvSpPr>
                  <p:spPr>
                    <a:xfrm>
                      <a:off x="7797836" y="4219750"/>
                      <a:ext cx="27820" cy="34472"/>
                    </a:xfrm>
                    <a:custGeom>
                      <a:avLst/>
                      <a:gdLst>
                        <a:gd name="connsiteX0" fmla="*/ 16881 w 27820"/>
                        <a:gd name="connsiteY0" fmla="*/ 14073 h 34472"/>
                        <a:gd name="connsiteX1" fmla="*/ 27436 w 27820"/>
                        <a:gd name="connsiteY1" fmla="*/ 28147 h 34472"/>
                        <a:gd name="connsiteX2" fmla="*/ 16001 w 27820"/>
                        <a:gd name="connsiteY2" fmla="*/ 34304 h 34472"/>
                        <a:gd name="connsiteX3" fmla="*/ 169 w 27820"/>
                        <a:gd name="connsiteY3" fmla="*/ 19351 h 34472"/>
                        <a:gd name="connsiteX4" fmla="*/ 6326 w 27820"/>
                        <a:gd name="connsiteY4" fmla="*/ 0 h 34472"/>
                        <a:gd name="connsiteX5" fmla="*/ 16881 w 27820"/>
                        <a:gd name="connsiteY5" fmla="*/ 14073 h 3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20" h="34472">
                          <a:moveTo>
                            <a:pt x="16881" y="14073"/>
                          </a:moveTo>
                          <a:cubicBezTo>
                            <a:pt x="24797" y="18471"/>
                            <a:pt x="29195" y="24629"/>
                            <a:pt x="27436" y="28147"/>
                          </a:cubicBezTo>
                          <a:cubicBezTo>
                            <a:pt x="25677" y="32545"/>
                            <a:pt x="21279" y="35184"/>
                            <a:pt x="16001" y="34304"/>
                          </a:cubicBezTo>
                          <a:cubicBezTo>
                            <a:pt x="9844" y="33424"/>
                            <a:pt x="1928" y="23749"/>
                            <a:pt x="169" y="19351"/>
                          </a:cubicBezTo>
                          <a:cubicBezTo>
                            <a:pt x="-711" y="16712"/>
                            <a:pt x="1928" y="0"/>
                            <a:pt x="6326" y="0"/>
                          </a:cubicBezTo>
                          <a:cubicBezTo>
                            <a:pt x="11603" y="0"/>
                            <a:pt x="8964" y="9676"/>
                            <a:pt x="16881" y="14073"/>
                          </a:cubicBezTo>
                          <a:close/>
                        </a:path>
                      </a:pathLst>
                    </a:custGeom>
                    <a:solidFill>
                      <a:srgbClr val="FFC891"/>
                    </a:solidFill>
                    <a:ln w="8796" cap="flat">
                      <a:noFill/>
                      <a:prstDash val="solid"/>
                      <a:miter/>
                    </a:ln>
                  </p:spPr>
                  <p:txBody>
                    <a:bodyPr rtlCol="0" anchor="ctr"/>
                    <a:p>
                      <a:endParaRPr lang="zh-CN" altLang="en-US"/>
                    </a:p>
                  </p:txBody>
                </p:sp>
                <p:sp>
                  <p:nvSpPr>
                    <p:cNvPr id="11065" name="任意多边形: 形状 11064"/>
                    <p:cNvSpPr/>
                    <p:nvPr/>
                  </p:nvSpPr>
                  <p:spPr>
                    <a:xfrm>
                      <a:off x="7866942" y="4143859"/>
                      <a:ext cx="67690" cy="128412"/>
                    </a:xfrm>
                    <a:custGeom>
                      <a:avLst/>
                      <a:gdLst>
                        <a:gd name="connsiteX0" fmla="*/ 550 w 67690"/>
                        <a:gd name="connsiteY0" fmla="*/ 106676 h 128412"/>
                        <a:gd name="connsiteX1" fmla="*/ 22540 w 67690"/>
                        <a:gd name="connsiteY1" fmla="*/ 31911 h 128412"/>
                        <a:gd name="connsiteX2" fmla="*/ 64760 w 67690"/>
                        <a:gd name="connsiteY2" fmla="*/ 15199 h 128412"/>
                        <a:gd name="connsiteX3" fmla="*/ 22540 w 67690"/>
                        <a:gd name="connsiteY3" fmla="*/ 126027 h 128412"/>
                        <a:gd name="connsiteX4" fmla="*/ 550 w 67690"/>
                        <a:gd name="connsiteY4" fmla="*/ 106676 h 128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90" h="128412">
                          <a:moveTo>
                            <a:pt x="550" y="106676"/>
                          </a:moveTo>
                          <a:cubicBezTo>
                            <a:pt x="4068" y="97001"/>
                            <a:pt x="15503" y="55660"/>
                            <a:pt x="22540" y="31911"/>
                          </a:cubicBezTo>
                          <a:cubicBezTo>
                            <a:pt x="31336" y="1125"/>
                            <a:pt x="53326" y="-12948"/>
                            <a:pt x="64760" y="15199"/>
                          </a:cubicBezTo>
                          <a:cubicBezTo>
                            <a:pt x="79713" y="52141"/>
                            <a:pt x="33095" y="119870"/>
                            <a:pt x="22540" y="126027"/>
                          </a:cubicBezTo>
                          <a:cubicBezTo>
                            <a:pt x="11105" y="134823"/>
                            <a:pt x="-2968" y="117231"/>
                            <a:pt x="550" y="106676"/>
                          </a:cubicBezTo>
                          <a:close/>
                        </a:path>
                      </a:pathLst>
                    </a:custGeom>
                    <a:solidFill>
                      <a:srgbClr val="FFC891"/>
                    </a:solidFill>
                    <a:ln w="8796" cap="flat">
                      <a:noFill/>
                      <a:prstDash val="solid"/>
                      <a:miter/>
                    </a:ln>
                  </p:spPr>
                  <p:txBody>
                    <a:bodyPr rtlCol="0" anchor="ctr"/>
                    <a:p>
                      <a:endParaRPr lang="zh-CN" altLang="en-US"/>
                    </a:p>
                  </p:txBody>
                </p:sp>
                <p:sp>
                  <p:nvSpPr>
                    <p:cNvPr id="11066" name="任意多边形: 形状 11065"/>
                    <p:cNvSpPr/>
                    <p:nvPr/>
                  </p:nvSpPr>
                  <p:spPr>
                    <a:xfrm>
                      <a:off x="7810277" y="4240792"/>
                      <a:ext cx="82755" cy="31839"/>
                    </a:xfrm>
                    <a:custGeom>
                      <a:avLst/>
                      <a:gdLst>
                        <a:gd name="connsiteX0" fmla="*/ 7078 w 82755"/>
                        <a:gd name="connsiteY0" fmla="*/ 68 h 31839"/>
                        <a:gd name="connsiteX1" fmla="*/ 66010 w 82755"/>
                        <a:gd name="connsiteY1" fmla="*/ 947 h 31839"/>
                        <a:gd name="connsiteX2" fmla="*/ 75686 w 82755"/>
                        <a:gd name="connsiteY2" fmla="*/ 30853 h 31839"/>
                        <a:gd name="connsiteX3" fmla="*/ 1800 w 82755"/>
                        <a:gd name="connsiteY3" fmla="*/ 10623 h 31839"/>
                        <a:gd name="connsiteX4" fmla="*/ 7078 w 82755"/>
                        <a:gd name="connsiteY4" fmla="*/ 68 h 31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55" h="31839">
                          <a:moveTo>
                            <a:pt x="7078" y="68"/>
                          </a:moveTo>
                          <a:cubicBezTo>
                            <a:pt x="18512" y="2707"/>
                            <a:pt x="42261" y="3586"/>
                            <a:pt x="66010" y="947"/>
                          </a:cubicBezTo>
                          <a:cubicBezTo>
                            <a:pt x="79204" y="-812"/>
                            <a:pt x="90639" y="27335"/>
                            <a:pt x="75686" y="30853"/>
                          </a:cubicBezTo>
                          <a:cubicBezTo>
                            <a:pt x="49298" y="37010"/>
                            <a:pt x="4439" y="12382"/>
                            <a:pt x="1800" y="10623"/>
                          </a:cubicBezTo>
                          <a:cubicBezTo>
                            <a:pt x="-2598" y="7104"/>
                            <a:pt x="1800" y="-812"/>
                            <a:pt x="7078" y="68"/>
                          </a:cubicBezTo>
                          <a:close/>
                        </a:path>
                      </a:pathLst>
                    </a:custGeom>
                    <a:solidFill>
                      <a:srgbClr val="FFC891"/>
                    </a:solidFill>
                    <a:ln w="8796" cap="flat">
                      <a:noFill/>
                      <a:prstDash val="solid"/>
                      <a:miter/>
                    </a:ln>
                  </p:spPr>
                  <p:txBody>
                    <a:bodyPr rtlCol="0" anchor="ctr"/>
                    <a:p>
                      <a:endParaRPr lang="zh-CN" altLang="en-US"/>
                    </a:p>
                  </p:txBody>
                </p:sp>
                <p:sp>
                  <p:nvSpPr>
                    <p:cNvPr id="11067" name="任意多边形: 形状 11066"/>
                    <p:cNvSpPr/>
                    <p:nvPr/>
                  </p:nvSpPr>
                  <p:spPr>
                    <a:xfrm>
                      <a:off x="7882445" y="4142593"/>
                      <a:ext cx="52804" cy="74517"/>
                    </a:xfrm>
                    <a:custGeom>
                      <a:avLst/>
                      <a:gdLst>
                        <a:gd name="connsiteX0" fmla="*/ 0 w 52804"/>
                        <a:gd name="connsiteY0" fmla="*/ 58685 h 74517"/>
                        <a:gd name="connsiteX1" fmla="*/ 42220 w 52804"/>
                        <a:gd name="connsiteY1" fmla="*/ 74518 h 74517"/>
                        <a:gd name="connsiteX2" fmla="*/ 50136 w 52804"/>
                        <a:gd name="connsiteY2" fmla="*/ 15585 h 74517"/>
                        <a:gd name="connsiteX3" fmla="*/ 7916 w 52804"/>
                        <a:gd name="connsiteY3" fmla="*/ 32297 h 74517"/>
                        <a:gd name="connsiteX4" fmla="*/ 0 w 52804"/>
                        <a:gd name="connsiteY4" fmla="*/ 58685 h 7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4" h="74517">
                          <a:moveTo>
                            <a:pt x="0" y="58685"/>
                          </a:moveTo>
                          <a:cubicBezTo>
                            <a:pt x="9676" y="63963"/>
                            <a:pt x="30785" y="74518"/>
                            <a:pt x="42220" y="74518"/>
                          </a:cubicBezTo>
                          <a:cubicBezTo>
                            <a:pt x="51016" y="54287"/>
                            <a:pt x="56294" y="31418"/>
                            <a:pt x="50136" y="15585"/>
                          </a:cubicBezTo>
                          <a:cubicBezTo>
                            <a:pt x="38702" y="-13441"/>
                            <a:pt x="16712" y="1512"/>
                            <a:pt x="7916" y="32297"/>
                          </a:cubicBezTo>
                          <a:cubicBezTo>
                            <a:pt x="5278" y="40214"/>
                            <a:pt x="2639" y="49010"/>
                            <a:pt x="0" y="58685"/>
                          </a:cubicBezTo>
                          <a:close/>
                        </a:path>
                      </a:pathLst>
                    </a:custGeom>
                    <a:solidFill>
                      <a:srgbClr val="00D5FF"/>
                    </a:solidFill>
                    <a:ln w="8796" cap="flat">
                      <a:noFill/>
                      <a:prstDash val="solid"/>
                      <a:miter/>
                    </a:ln>
                  </p:spPr>
                  <p:txBody>
                    <a:bodyPr rtlCol="0" anchor="ctr"/>
                    <a:p>
                      <a:endParaRPr lang="zh-CN" altLang="en-US"/>
                    </a:p>
                  </p:txBody>
                </p:sp>
              </p:grpSp>
            </p:grpSp>
            <p:grpSp>
              <p:nvGrpSpPr>
                <p:cNvPr id="11068" name="图形 3"/>
                <p:cNvGrpSpPr/>
                <p:nvPr/>
              </p:nvGrpSpPr>
              <p:grpSpPr>
                <a:xfrm>
                  <a:off x="7166994" y="4326455"/>
                  <a:ext cx="953932" cy="198512"/>
                  <a:chOff x="7166994" y="4326455"/>
                  <a:chExt cx="953932" cy="198512"/>
                </a:xfrm>
              </p:grpSpPr>
              <p:sp>
                <p:nvSpPr>
                  <p:cNvPr id="11069" name="任意多边形: 形状 11068"/>
                  <p:cNvSpPr/>
                  <p:nvPr/>
                </p:nvSpPr>
                <p:spPr>
                  <a:xfrm>
                    <a:off x="7167330" y="4328140"/>
                    <a:ext cx="953596" cy="196827"/>
                  </a:xfrm>
                  <a:custGeom>
                    <a:avLst/>
                    <a:gdLst>
                      <a:gd name="connsiteX0" fmla="*/ 7925 w 953596"/>
                      <a:gd name="connsiteY0" fmla="*/ 31465 h 196827"/>
                      <a:gd name="connsiteX1" fmla="*/ 119633 w 953596"/>
                      <a:gd name="connsiteY1" fmla="*/ 18271 h 196827"/>
                      <a:gd name="connsiteX2" fmla="*/ 198796 w 953596"/>
                      <a:gd name="connsiteY2" fmla="*/ 48177 h 196827"/>
                      <a:gd name="connsiteX3" fmla="*/ 870801 w 953596"/>
                      <a:gd name="connsiteY3" fmla="*/ 48177 h 196827"/>
                      <a:gd name="connsiteX4" fmla="*/ 953483 w 953596"/>
                      <a:gd name="connsiteY4" fmla="*/ 115905 h 196827"/>
                      <a:gd name="connsiteX5" fmla="*/ 870801 w 953596"/>
                      <a:gd name="connsiteY5" fmla="*/ 196827 h 196827"/>
                      <a:gd name="connsiteX6" fmla="*/ 870801 w 953596"/>
                      <a:gd name="connsiteY6" fmla="*/ 196827 h 196827"/>
                      <a:gd name="connsiteX7" fmla="*/ 197037 w 953596"/>
                      <a:gd name="connsiteY7" fmla="*/ 196827 h 196827"/>
                      <a:gd name="connsiteX8" fmla="*/ 7925 w 953596"/>
                      <a:gd name="connsiteY8" fmla="*/ 31465 h 19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3596" h="196827">
                        <a:moveTo>
                          <a:pt x="7925" y="31465"/>
                        </a:moveTo>
                        <a:cubicBezTo>
                          <a:pt x="34313" y="-19552"/>
                          <a:pt x="95884" y="3318"/>
                          <a:pt x="119633" y="18271"/>
                        </a:cubicBezTo>
                        <a:cubicBezTo>
                          <a:pt x="143382" y="33224"/>
                          <a:pt x="183843" y="48177"/>
                          <a:pt x="198796" y="48177"/>
                        </a:cubicBezTo>
                        <a:cubicBezTo>
                          <a:pt x="243655" y="48177"/>
                          <a:pt x="805712" y="48177"/>
                          <a:pt x="870801" y="48177"/>
                        </a:cubicBezTo>
                        <a:cubicBezTo>
                          <a:pt x="912142" y="48177"/>
                          <a:pt x="956122" y="70167"/>
                          <a:pt x="953483" y="115905"/>
                        </a:cubicBezTo>
                        <a:cubicBezTo>
                          <a:pt x="950844" y="156366"/>
                          <a:pt x="912142" y="196827"/>
                          <a:pt x="870801" y="196827"/>
                        </a:cubicBezTo>
                        <a:cubicBezTo>
                          <a:pt x="870801" y="196827"/>
                          <a:pt x="870801" y="196827"/>
                          <a:pt x="870801" y="196827"/>
                        </a:cubicBezTo>
                        <a:cubicBezTo>
                          <a:pt x="615721" y="195948"/>
                          <a:pt x="226063" y="196827"/>
                          <a:pt x="197037" y="196827"/>
                        </a:cubicBezTo>
                        <a:cubicBezTo>
                          <a:pt x="35192" y="195068"/>
                          <a:pt x="-22861" y="88638"/>
                          <a:pt x="7925" y="31465"/>
                        </a:cubicBezTo>
                        <a:close/>
                      </a:path>
                    </a:pathLst>
                  </a:custGeom>
                  <a:solidFill>
                    <a:srgbClr val="EDA028"/>
                  </a:solidFill>
                  <a:ln w="8796" cap="flat">
                    <a:noFill/>
                    <a:prstDash val="solid"/>
                    <a:miter/>
                  </a:ln>
                </p:spPr>
                <p:txBody>
                  <a:bodyPr rtlCol="0" anchor="ctr"/>
                  <a:p>
                    <a:endParaRPr lang="zh-CN" altLang="en-US"/>
                  </a:p>
                </p:txBody>
              </p:sp>
              <p:sp>
                <p:nvSpPr>
                  <p:cNvPr id="11070" name="任意多边形: 形状 11069"/>
                  <p:cNvSpPr/>
                  <p:nvPr/>
                </p:nvSpPr>
                <p:spPr>
                  <a:xfrm>
                    <a:off x="7168219" y="4327611"/>
                    <a:ext cx="951828" cy="155009"/>
                  </a:xfrm>
                  <a:custGeom>
                    <a:avLst/>
                    <a:gdLst>
                      <a:gd name="connsiteX0" fmla="*/ 942040 w 951828"/>
                      <a:gd name="connsiteY0" fmla="*/ 148979 h 155009"/>
                      <a:gd name="connsiteX1" fmla="*/ 951715 w 951828"/>
                      <a:gd name="connsiteY1" fmla="*/ 115554 h 155009"/>
                      <a:gd name="connsiteX2" fmla="*/ 869034 w 951828"/>
                      <a:gd name="connsiteY2" fmla="*/ 47826 h 155009"/>
                      <a:gd name="connsiteX3" fmla="*/ 197028 w 951828"/>
                      <a:gd name="connsiteY3" fmla="*/ 47826 h 155009"/>
                      <a:gd name="connsiteX4" fmla="*/ 117865 w 951828"/>
                      <a:gd name="connsiteY4" fmla="*/ 17920 h 155009"/>
                      <a:gd name="connsiteX5" fmla="*/ 6157 w 951828"/>
                      <a:gd name="connsiteY5" fmla="*/ 31114 h 155009"/>
                      <a:gd name="connsiteX6" fmla="*/ 0 w 951828"/>
                      <a:gd name="connsiteY6" fmla="*/ 48706 h 155009"/>
                      <a:gd name="connsiteX7" fmla="*/ 163604 w 951828"/>
                      <a:gd name="connsiteY7" fmla="*/ 135785 h 155009"/>
                      <a:gd name="connsiteX8" fmla="*/ 942040 w 951828"/>
                      <a:gd name="connsiteY8" fmla="*/ 148979 h 155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1828" h="155009">
                        <a:moveTo>
                          <a:pt x="942040" y="148979"/>
                        </a:moveTo>
                        <a:cubicBezTo>
                          <a:pt x="947317" y="138424"/>
                          <a:pt x="951715" y="126989"/>
                          <a:pt x="951715" y="115554"/>
                        </a:cubicBezTo>
                        <a:cubicBezTo>
                          <a:pt x="954354" y="69816"/>
                          <a:pt x="910375" y="47826"/>
                          <a:pt x="869034" y="47826"/>
                        </a:cubicBezTo>
                        <a:cubicBezTo>
                          <a:pt x="803944" y="47826"/>
                          <a:pt x="241887" y="47826"/>
                          <a:pt x="197028" y="47826"/>
                        </a:cubicBezTo>
                        <a:cubicBezTo>
                          <a:pt x="182075" y="47826"/>
                          <a:pt x="141614" y="32873"/>
                          <a:pt x="117865" y="17920"/>
                        </a:cubicBezTo>
                        <a:cubicBezTo>
                          <a:pt x="94116" y="2967"/>
                          <a:pt x="32545" y="-19023"/>
                          <a:pt x="6157" y="31114"/>
                        </a:cubicBezTo>
                        <a:cubicBezTo>
                          <a:pt x="3518" y="36391"/>
                          <a:pt x="880" y="42549"/>
                          <a:pt x="0" y="48706"/>
                        </a:cubicBezTo>
                        <a:cubicBezTo>
                          <a:pt x="13194" y="51345"/>
                          <a:pt x="55414" y="115554"/>
                          <a:pt x="163604" y="135785"/>
                        </a:cubicBezTo>
                        <a:cubicBezTo>
                          <a:pt x="272673" y="156895"/>
                          <a:pt x="920929" y="159534"/>
                          <a:pt x="942040" y="148979"/>
                        </a:cubicBezTo>
                        <a:close/>
                      </a:path>
                    </a:pathLst>
                  </a:custGeom>
                  <a:solidFill>
                    <a:srgbClr val="FBB03B"/>
                  </a:solidFill>
                  <a:ln w="8796" cap="flat">
                    <a:noFill/>
                    <a:prstDash val="solid"/>
                    <a:miter/>
                  </a:ln>
                </p:spPr>
                <p:txBody>
                  <a:bodyPr rtlCol="0" anchor="ctr"/>
                  <a:p>
                    <a:endParaRPr lang="zh-CN" altLang="en-US"/>
                  </a:p>
                </p:txBody>
              </p:sp>
              <p:sp>
                <p:nvSpPr>
                  <p:cNvPr id="11071" name="任意多边形: 形状 11070"/>
                  <p:cNvSpPr/>
                  <p:nvPr/>
                </p:nvSpPr>
                <p:spPr>
                  <a:xfrm>
                    <a:off x="7166994" y="4373678"/>
                    <a:ext cx="946782" cy="119624"/>
                  </a:xfrm>
                  <a:custGeom>
                    <a:avLst/>
                    <a:gdLst>
                      <a:gd name="connsiteX0" fmla="*/ 946783 w 946782"/>
                      <a:gd name="connsiteY0" fmla="*/ 94116 h 119624"/>
                      <a:gd name="connsiteX1" fmla="*/ 584392 w 946782"/>
                      <a:gd name="connsiteY1" fmla="*/ 97634 h 119624"/>
                      <a:gd name="connsiteX2" fmla="*/ 157792 w 946782"/>
                      <a:gd name="connsiteY2" fmla="*/ 80043 h 119624"/>
                      <a:gd name="connsiteX3" fmla="*/ 11780 w 946782"/>
                      <a:gd name="connsiteY3" fmla="*/ 7916 h 119624"/>
                      <a:gd name="connsiteX4" fmla="*/ 2104 w 946782"/>
                      <a:gd name="connsiteY4" fmla="*/ 0 h 119624"/>
                      <a:gd name="connsiteX5" fmla="*/ 345 w 946782"/>
                      <a:gd name="connsiteY5" fmla="*/ 25508 h 119624"/>
                      <a:gd name="connsiteX6" fmla="*/ 154273 w 946782"/>
                      <a:gd name="connsiteY6" fmla="*/ 100273 h 119624"/>
                      <a:gd name="connsiteX7" fmla="*/ 590549 w 946782"/>
                      <a:gd name="connsiteY7" fmla="*/ 118744 h 119624"/>
                      <a:gd name="connsiteX8" fmla="*/ 718969 w 946782"/>
                      <a:gd name="connsiteY8" fmla="*/ 119624 h 119624"/>
                      <a:gd name="connsiteX9" fmla="*/ 838593 w 946782"/>
                      <a:gd name="connsiteY9" fmla="*/ 118744 h 119624"/>
                      <a:gd name="connsiteX10" fmla="*/ 933589 w 946782"/>
                      <a:gd name="connsiteY10" fmla="*/ 116106 h 119624"/>
                      <a:gd name="connsiteX11" fmla="*/ 946783 w 946782"/>
                      <a:gd name="connsiteY11" fmla="*/ 94116 h 11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782" h="119624">
                        <a:moveTo>
                          <a:pt x="946783" y="94116"/>
                        </a:moveTo>
                        <a:cubicBezTo>
                          <a:pt x="914238" y="97634"/>
                          <a:pt x="777022" y="100273"/>
                          <a:pt x="584392" y="97634"/>
                        </a:cubicBezTo>
                        <a:cubicBezTo>
                          <a:pt x="415511" y="95875"/>
                          <a:pt x="214085" y="90598"/>
                          <a:pt x="157792" y="80043"/>
                        </a:cubicBezTo>
                        <a:cubicBezTo>
                          <a:pt x="78629" y="65969"/>
                          <a:pt x="34649" y="28147"/>
                          <a:pt x="11780" y="7916"/>
                        </a:cubicBezTo>
                        <a:cubicBezTo>
                          <a:pt x="8261" y="4398"/>
                          <a:pt x="4743" y="1759"/>
                          <a:pt x="2104" y="0"/>
                        </a:cubicBezTo>
                        <a:cubicBezTo>
                          <a:pt x="345" y="7916"/>
                          <a:pt x="-534" y="16712"/>
                          <a:pt x="345" y="25508"/>
                        </a:cubicBezTo>
                        <a:cubicBezTo>
                          <a:pt x="25853" y="47498"/>
                          <a:pt x="71592" y="85320"/>
                          <a:pt x="154273" y="100273"/>
                        </a:cubicBezTo>
                        <a:cubicBezTo>
                          <a:pt x="212326" y="110828"/>
                          <a:pt x="418150" y="116985"/>
                          <a:pt x="590549" y="118744"/>
                        </a:cubicBezTo>
                        <a:cubicBezTo>
                          <a:pt x="634529" y="119624"/>
                          <a:pt x="678508" y="119624"/>
                          <a:pt x="718969" y="119624"/>
                        </a:cubicBezTo>
                        <a:cubicBezTo>
                          <a:pt x="762949" y="119624"/>
                          <a:pt x="803409" y="119624"/>
                          <a:pt x="838593" y="118744"/>
                        </a:cubicBezTo>
                        <a:cubicBezTo>
                          <a:pt x="886970" y="117865"/>
                          <a:pt x="915997" y="116985"/>
                          <a:pt x="933589" y="116106"/>
                        </a:cubicBezTo>
                        <a:cubicBezTo>
                          <a:pt x="939746" y="109069"/>
                          <a:pt x="944144" y="102032"/>
                          <a:pt x="946783" y="94116"/>
                        </a:cubicBezTo>
                        <a:close/>
                      </a:path>
                    </a:pathLst>
                  </a:custGeom>
                  <a:solidFill>
                    <a:srgbClr val="333333"/>
                  </a:solidFill>
                  <a:ln w="8796" cap="flat">
                    <a:noFill/>
                    <a:prstDash val="solid"/>
                    <a:miter/>
                  </a:ln>
                </p:spPr>
                <p:txBody>
                  <a:bodyPr rtlCol="0" anchor="ctr"/>
                  <a:p>
                    <a:endParaRPr lang="zh-CN" altLang="en-US"/>
                  </a:p>
                </p:txBody>
              </p:sp>
              <p:sp>
                <p:nvSpPr>
                  <p:cNvPr id="11072" name="任意多边形: 形状 11071"/>
                  <p:cNvSpPr/>
                  <p:nvPr/>
                </p:nvSpPr>
                <p:spPr>
                  <a:xfrm>
                    <a:off x="7203402" y="4326455"/>
                    <a:ext cx="29905" cy="5882"/>
                  </a:xfrm>
                  <a:custGeom>
                    <a:avLst/>
                    <a:gdLst>
                      <a:gd name="connsiteX0" fmla="*/ 0 w 29905"/>
                      <a:gd name="connsiteY0" fmla="*/ 5882 h 5882"/>
                      <a:gd name="connsiteX1" fmla="*/ 12314 w 29905"/>
                      <a:gd name="connsiteY1" fmla="*/ 605 h 5882"/>
                      <a:gd name="connsiteX2" fmla="*/ 29906 w 29905"/>
                      <a:gd name="connsiteY2" fmla="*/ 1484 h 5882"/>
                      <a:gd name="connsiteX3" fmla="*/ 14953 w 29905"/>
                      <a:gd name="connsiteY3" fmla="*/ 3243 h 5882"/>
                      <a:gd name="connsiteX4" fmla="*/ 0 w 29905"/>
                      <a:gd name="connsiteY4" fmla="*/ 5882 h 5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5" h="5882">
                        <a:moveTo>
                          <a:pt x="0" y="5882"/>
                        </a:moveTo>
                        <a:cubicBezTo>
                          <a:pt x="0" y="5882"/>
                          <a:pt x="2639" y="2364"/>
                          <a:pt x="12314" y="605"/>
                        </a:cubicBezTo>
                        <a:cubicBezTo>
                          <a:pt x="21990" y="-1155"/>
                          <a:pt x="29906" y="1484"/>
                          <a:pt x="29906" y="1484"/>
                        </a:cubicBezTo>
                        <a:cubicBezTo>
                          <a:pt x="29906" y="1484"/>
                          <a:pt x="19351" y="2364"/>
                          <a:pt x="14953" y="3243"/>
                        </a:cubicBezTo>
                        <a:cubicBezTo>
                          <a:pt x="10555" y="4123"/>
                          <a:pt x="0" y="5882"/>
                          <a:pt x="0" y="5882"/>
                        </a:cubicBezTo>
                        <a:close/>
                      </a:path>
                    </a:pathLst>
                  </a:custGeom>
                  <a:solidFill>
                    <a:srgbClr val="333333"/>
                  </a:solidFill>
                  <a:ln w="8796" cap="flat">
                    <a:noFill/>
                    <a:prstDash val="solid"/>
                    <a:miter/>
                  </a:ln>
                </p:spPr>
                <p:txBody>
                  <a:bodyPr rtlCol="0" anchor="ctr"/>
                  <a:p>
                    <a:endParaRPr lang="zh-CN" altLang="en-US"/>
                  </a:p>
                </p:txBody>
              </p:sp>
              <p:sp>
                <p:nvSpPr>
                  <p:cNvPr id="11073" name="任意多边形: 形状 11072"/>
                  <p:cNvSpPr/>
                  <p:nvPr/>
                </p:nvSpPr>
                <p:spPr>
                  <a:xfrm>
                    <a:off x="7295340" y="4372489"/>
                    <a:ext cx="29721" cy="29333"/>
                  </a:xfrm>
                  <a:custGeom>
                    <a:avLst/>
                    <a:gdLst>
                      <a:gd name="connsiteX0" fmla="*/ 419 w 29721"/>
                      <a:gd name="connsiteY0" fmla="*/ 19661 h 29333"/>
                      <a:gd name="connsiteX1" fmla="*/ 19770 w 29721"/>
                      <a:gd name="connsiteY1" fmla="*/ 28456 h 29333"/>
                      <a:gd name="connsiteX2" fmla="*/ 29445 w 29721"/>
                      <a:gd name="connsiteY2" fmla="*/ 8226 h 29333"/>
                      <a:gd name="connsiteX3" fmla="*/ 11854 w 29721"/>
                      <a:gd name="connsiteY3" fmla="*/ 310 h 29333"/>
                      <a:gd name="connsiteX4" fmla="*/ 419 w 29721"/>
                      <a:gd name="connsiteY4" fmla="*/ 19661 h 29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1" h="29333">
                        <a:moveTo>
                          <a:pt x="419" y="19661"/>
                        </a:moveTo>
                        <a:cubicBezTo>
                          <a:pt x="2178" y="24059"/>
                          <a:pt x="15372" y="31975"/>
                          <a:pt x="19770" y="28456"/>
                        </a:cubicBezTo>
                        <a:cubicBezTo>
                          <a:pt x="24168" y="24938"/>
                          <a:pt x="31204" y="11744"/>
                          <a:pt x="29445" y="8226"/>
                        </a:cubicBezTo>
                        <a:cubicBezTo>
                          <a:pt x="27686" y="4707"/>
                          <a:pt x="14492" y="-1449"/>
                          <a:pt x="11854" y="310"/>
                        </a:cubicBezTo>
                        <a:cubicBezTo>
                          <a:pt x="8335" y="2069"/>
                          <a:pt x="-2220" y="13503"/>
                          <a:pt x="419" y="19661"/>
                        </a:cubicBezTo>
                        <a:close/>
                      </a:path>
                    </a:pathLst>
                  </a:custGeom>
                  <a:solidFill>
                    <a:srgbClr val="333333"/>
                  </a:solidFill>
                  <a:ln w="8796" cap="flat">
                    <a:noFill/>
                    <a:prstDash val="solid"/>
                    <a:miter/>
                  </a:ln>
                </p:spPr>
                <p:txBody>
                  <a:bodyPr rtlCol="0" anchor="ctr"/>
                  <a:p>
                    <a:endParaRPr lang="zh-CN" altLang="en-US"/>
                  </a:p>
                </p:txBody>
              </p:sp>
              <p:sp>
                <p:nvSpPr>
                  <p:cNvPr id="11074" name="任意多边形: 形状 11073"/>
                  <p:cNvSpPr/>
                  <p:nvPr/>
                </p:nvSpPr>
                <p:spPr>
                  <a:xfrm>
                    <a:off x="7517415" y="4394512"/>
                    <a:ext cx="24958" cy="26345"/>
                  </a:xfrm>
                  <a:custGeom>
                    <a:avLst/>
                    <a:gdLst>
                      <a:gd name="connsiteX0" fmla="*/ 3518 w 24958"/>
                      <a:gd name="connsiteY0" fmla="*/ 24904 h 26345"/>
                      <a:gd name="connsiteX1" fmla="*/ 24628 w 24958"/>
                      <a:gd name="connsiteY1" fmla="*/ 21386 h 26345"/>
                      <a:gd name="connsiteX2" fmla="*/ 21990 w 24958"/>
                      <a:gd name="connsiteY2" fmla="*/ 1155 h 26345"/>
                      <a:gd name="connsiteX3" fmla="*/ 1759 w 24958"/>
                      <a:gd name="connsiteY3" fmla="*/ 2915 h 26345"/>
                      <a:gd name="connsiteX4" fmla="*/ 3518 w 24958"/>
                      <a:gd name="connsiteY4" fmla="*/ 24904 h 26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58" h="26345">
                        <a:moveTo>
                          <a:pt x="3518" y="24904"/>
                        </a:moveTo>
                        <a:cubicBezTo>
                          <a:pt x="7037" y="27543"/>
                          <a:pt x="23749" y="26663"/>
                          <a:pt x="24628" y="21386"/>
                        </a:cubicBezTo>
                        <a:cubicBezTo>
                          <a:pt x="25508" y="16109"/>
                          <a:pt x="24628" y="2915"/>
                          <a:pt x="21990" y="1155"/>
                        </a:cubicBezTo>
                        <a:cubicBezTo>
                          <a:pt x="18471" y="-604"/>
                          <a:pt x="3518" y="-604"/>
                          <a:pt x="1759" y="2915"/>
                        </a:cubicBezTo>
                        <a:cubicBezTo>
                          <a:pt x="0" y="5553"/>
                          <a:pt x="-1759" y="20506"/>
                          <a:pt x="3518" y="24904"/>
                        </a:cubicBezTo>
                        <a:close/>
                      </a:path>
                    </a:pathLst>
                  </a:custGeom>
                  <a:solidFill>
                    <a:srgbClr val="333333"/>
                  </a:solidFill>
                  <a:ln w="8796" cap="flat">
                    <a:noFill/>
                    <a:prstDash val="solid"/>
                    <a:miter/>
                  </a:ln>
                </p:spPr>
                <p:txBody>
                  <a:bodyPr rtlCol="0" anchor="ctr"/>
                  <a:p>
                    <a:endParaRPr lang="zh-CN" altLang="en-US"/>
                  </a:p>
                </p:txBody>
              </p:sp>
              <p:sp>
                <p:nvSpPr>
                  <p:cNvPr id="11075" name="任意多边形: 形状 11074"/>
                  <p:cNvSpPr/>
                  <p:nvPr/>
                </p:nvSpPr>
                <p:spPr>
                  <a:xfrm>
                    <a:off x="7744129" y="4391873"/>
                    <a:ext cx="24298" cy="26345"/>
                  </a:xfrm>
                  <a:custGeom>
                    <a:avLst/>
                    <a:gdLst>
                      <a:gd name="connsiteX0" fmla="*/ 2859 w 24298"/>
                      <a:gd name="connsiteY0" fmla="*/ 24904 h 26345"/>
                      <a:gd name="connsiteX1" fmla="*/ 23969 w 24298"/>
                      <a:gd name="connsiteY1" fmla="*/ 21386 h 26345"/>
                      <a:gd name="connsiteX2" fmla="*/ 21330 w 24298"/>
                      <a:gd name="connsiteY2" fmla="*/ 1156 h 26345"/>
                      <a:gd name="connsiteX3" fmla="*/ 1099 w 24298"/>
                      <a:gd name="connsiteY3" fmla="*/ 2915 h 26345"/>
                      <a:gd name="connsiteX4" fmla="*/ 2859 w 24298"/>
                      <a:gd name="connsiteY4" fmla="*/ 24904 h 26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98" h="26345">
                        <a:moveTo>
                          <a:pt x="2859" y="24904"/>
                        </a:moveTo>
                        <a:cubicBezTo>
                          <a:pt x="6377" y="27543"/>
                          <a:pt x="23089" y="26664"/>
                          <a:pt x="23969" y="21386"/>
                        </a:cubicBezTo>
                        <a:cubicBezTo>
                          <a:pt x="24848" y="16108"/>
                          <a:pt x="23969" y="2915"/>
                          <a:pt x="21330" y="1156"/>
                        </a:cubicBezTo>
                        <a:cubicBezTo>
                          <a:pt x="17812" y="-604"/>
                          <a:pt x="2859" y="-604"/>
                          <a:pt x="1099" y="2915"/>
                        </a:cubicBezTo>
                        <a:cubicBezTo>
                          <a:pt x="220" y="5554"/>
                          <a:pt x="-1539" y="21386"/>
                          <a:pt x="2859" y="24904"/>
                        </a:cubicBezTo>
                        <a:close/>
                      </a:path>
                    </a:pathLst>
                  </a:custGeom>
                  <a:solidFill>
                    <a:srgbClr val="333333"/>
                  </a:solidFill>
                  <a:ln w="8796" cap="flat">
                    <a:noFill/>
                    <a:prstDash val="solid"/>
                    <a:miter/>
                  </a:ln>
                </p:spPr>
                <p:txBody>
                  <a:bodyPr rtlCol="0" anchor="ctr"/>
                  <a:p>
                    <a:endParaRPr lang="zh-CN" altLang="en-US"/>
                  </a:p>
                </p:txBody>
              </p:sp>
              <p:sp>
                <p:nvSpPr>
                  <p:cNvPr id="11076" name="任意多边形: 形状 11075"/>
                  <p:cNvSpPr/>
                  <p:nvPr/>
                </p:nvSpPr>
                <p:spPr>
                  <a:xfrm>
                    <a:off x="7992174" y="4394512"/>
                    <a:ext cx="24298" cy="26345"/>
                  </a:xfrm>
                  <a:custGeom>
                    <a:avLst/>
                    <a:gdLst>
                      <a:gd name="connsiteX0" fmla="*/ 2859 w 24298"/>
                      <a:gd name="connsiteY0" fmla="*/ 24904 h 26345"/>
                      <a:gd name="connsiteX1" fmla="*/ 23969 w 24298"/>
                      <a:gd name="connsiteY1" fmla="*/ 21386 h 26345"/>
                      <a:gd name="connsiteX2" fmla="*/ 21330 w 24298"/>
                      <a:gd name="connsiteY2" fmla="*/ 1155 h 26345"/>
                      <a:gd name="connsiteX3" fmla="*/ 1100 w 24298"/>
                      <a:gd name="connsiteY3" fmla="*/ 2915 h 26345"/>
                      <a:gd name="connsiteX4" fmla="*/ 2859 w 24298"/>
                      <a:gd name="connsiteY4" fmla="*/ 24904 h 26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98" h="26345">
                        <a:moveTo>
                          <a:pt x="2859" y="24904"/>
                        </a:moveTo>
                        <a:cubicBezTo>
                          <a:pt x="6377" y="27543"/>
                          <a:pt x="23089" y="26663"/>
                          <a:pt x="23969" y="21386"/>
                        </a:cubicBezTo>
                        <a:cubicBezTo>
                          <a:pt x="24849" y="16109"/>
                          <a:pt x="23969" y="2915"/>
                          <a:pt x="21330" y="1155"/>
                        </a:cubicBezTo>
                        <a:cubicBezTo>
                          <a:pt x="17811" y="-604"/>
                          <a:pt x="2859" y="-604"/>
                          <a:pt x="1100" y="2915"/>
                        </a:cubicBezTo>
                        <a:cubicBezTo>
                          <a:pt x="220" y="5553"/>
                          <a:pt x="-1539" y="20506"/>
                          <a:pt x="2859" y="24904"/>
                        </a:cubicBezTo>
                        <a:close/>
                      </a:path>
                    </a:pathLst>
                  </a:custGeom>
                  <a:solidFill>
                    <a:srgbClr val="333333"/>
                  </a:solidFill>
                  <a:ln w="8796" cap="flat">
                    <a:noFill/>
                    <a:prstDash val="solid"/>
                    <a:miter/>
                  </a:ln>
                </p:spPr>
                <p:txBody>
                  <a:bodyPr rtlCol="0" anchor="ctr"/>
                  <a:p>
                    <a:endParaRPr lang="zh-CN" altLang="en-US"/>
                  </a:p>
                </p:txBody>
              </p:sp>
              <p:grpSp>
                <p:nvGrpSpPr>
                  <p:cNvPr id="11077" name="图形 3"/>
                  <p:cNvGrpSpPr/>
                  <p:nvPr/>
                </p:nvGrpSpPr>
                <p:grpSpPr>
                  <a:xfrm>
                    <a:off x="7188964" y="4335275"/>
                    <a:ext cx="856204" cy="55115"/>
                    <a:chOff x="7188964" y="4335275"/>
                    <a:chExt cx="856204" cy="55115"/>
                  </a:xfrm>
                  <a:solidFill>
                    <a:srgbClr val="FFC469"/>
                  </a:solidFill>
                </p:grpSpPr>
                <p:sp>
                  <p:nvSpPr>
                    <p:cNvPr id="11078" name="任意多边形: 形状 11077"/>
                    <p:cNvSpPr/>
                    <p:nvPr/>
                  </p:nvSpPr>
                  <p:spPr>
                    <a:xfrm>
                      <a:off x="7503342" y="4384233"/>
                      <a:ext cx="541826" cy="6156"/>
                    </a:xfrm>
                    <a:custGeom>
                      <a:avLst/>
                      <a:gdLst>
                        <a:gd name="connsiteX0" fmla="*/ 93236 w 541826"/>
                        <a:gd name="connsiteY0" fmla="*/ 6157 h 6156"/>
                        <a:gd name="connsiteX1" fmla="*/ 2639 w 541826"/>
                        <a:gd name="connsiteY1" fmla="*/ 6157 h 6156"/>
                        <a:gd name="connsiteX2" fmla="*/ 0 w 541826"/>
                        <a:gd name="connsiteY2" fmla="*/ 3518 h 6156"/>
                        <a:gd name="connsiteX3" fmla="*/ 2639 w 541826"/>
                        <a:gd name="connsiteY3" fmla="*/ 880 h 6156"/>
                        <a:gd name="connsiteX4" fmla="*/ 2639 w 541826"/>
                        <a:gd name="connsiteY4" fmla="*/ 880 h 6156"/>
                        <a:gd name="connsiteX5" fmla="*/ 539188 w 541826"/>
                        <a:gd name="connsiteY5" fmla="*/ 0 h 6156"/>
                        <a:gd name="connsiteX6" fmla="*/ 539188 w 541826"/>
                        <a:gd name="connsiteY6" fmla="*/ 0 h 6156"/>
                        <a:gd name="connsiteX7" fmla="*/ 541826 w 541826"/>
                        <a:gd name="connsiteY7" fmla="*/ 2639 h 6156"/>
                        <a:gd name="connsiteX8" fmla="*/ 539188 w 541826"/>
                        <a:gd name="connsiteY8" fmla="*/ 5278 h 6156"/>
                        <a:gd name="connsiteX9" fmla="*/ 93236 w 541826"/>
                        <a:gd name="connsiteY9" fmla="*/ 6157 h 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826" h="6156">
                          <a:moveTo>
                            <a:pt x="93236" y="6157"/>
                          </a:moveTo>
                          <a:cubicBezTo>
                            <a:pt x="60692" y="6157"/>
                            <a:pt x="30786" y="6157"/>
                            <a:pt x="2639" y="6157"/>
                          </a:cubicBezTo>
                          <a:cubicBezTo>
                            <a:pt x="1759" y="6157"/>
                            <a:pt x="0" y="5278"/>
                            <a:pt x="0" y="3518"/>
                          </a:cubicBezTo>
                          <a:cubicBezTo>
                            <a:pt x="0" y="2639"/>
                            <a:pt x="880" y="880"/>
                            <a:pt x="2639" y="880"/>
                          </a:cubicBezTo>
                          <a:cubicBezTo>
                            <a:pt x="2639" y="880"/>
                            <a:pt x="2639" y="880"/>
                            <a:pt x="2639" y="880"/>
                          </a:cubicBezTo>
                          <a:cubicBezTo>
                            <a:pt x="194389" y="880"/>
                            <a:pt x="535670" y="0"/>
                            <a:pt x="539188" y="0"/>
                          </a:cubicBezTo>
                          <a:cubicBezTo>
                            <a:pt x="539188" y="0"/>
                            <a:pt x="539188" y="0"/>
                            <a:pt x="539188" y="0"/>
                          </a:cubicBezTo>
                          <a:cubicBezTo>
                            <a:pt x="540068" y="0"/>
                            <a:pt x="541826" y="880"/>
                            <a:pt x="541826" y="2639"/>
                          </a:cubicBezTo>
                          <a:cubicBezTo>
                            <a:pt x="541826" y="3518"/>
                            <a:pt x="540947" y="5278"/>
                            <a:pt x="539188" y="5278"/>
                          </a:cubicBezTo>
                          <a:cubicBezTo>
                            <a:pt x="536549" y="5278"/>
                            <a:pt x="285866" y="6157"/>
                            <a:pt x="93236" y="6157"/>
                          </a:cubicBezTo>
                          <a:close/>
                        </a:path>
                      </a:pathLst>
                    </a:custGeom>
                    <a:solidFill>
                      <a:srgbClr val="FFC469"/>
                    </a:solidFill>
                    <a:ln w="8796" cap="flat">
                      <a:noFill/>
                      <a:prstDash val="solid"/>
                      <a:miter/>
                    </a:ln>
                  </p:spPr>
                  <p:txBody>
                    <a:bodyPr rtlCol="0" anchor="ctr"/>
                    <a:p>
                      <a:endParaRPr lang="zh-CN" altLang="en-US"/>
                    </a:p>
                  </p:txBody>
                </p:sp>
                <p:sp>
                  <p:nvSpPr>
                    <p:cNvPr id="11079" name="任意多边形: 形状 11078"/>
                    <p:cNvSpPr/>
                    <p:nvPr/>
                  </p:nvSpPr>
                  <p:spPr>
                    <a:xfrm>
                      <a:off x="7327424" y="4375437"/>
                      <a:ext cx="146356" cy="14073"/>
                    </a:xfrm>
                    <a:custGeom>
                      <a:avLst/>
                      <a:gdLst>
                        <a:gd name="connsiteX0" fmla="*/ 144253 w 146356"/>
                        <a:gd name="connsiteY0" fmla="*/ 14073 h 14073"/>
                        <a:gd name="connsiteX1" fmla="*/ 144253 w 146356"/>
                        <a:gd name="connsiteY1" fmla="*/ 14073 h 14073"/>
                        <a:gd name="connsiteX2" fmla="*/ 60692 w 146356"/>
                        <a:gd name="connsiteY2" fmla="*/ 13194 h 14073"/>
                        <a:gd name="connsiteX3" fmla="*/ 1759 w 146356"/>
                        <a:gd name="connsiteY3" fmla="*/ 4398 h 14073"/>
                        <a:gd name="connsiteX4" fmla="*/ 0 w 146356"/>
                        <a:gd name="connsiteY4" fmla="*/ 1759 h 14073"/>
                        <a:gd name="connsiteX5" fmla="*/ 2639 w 146356"/>
                        <a:gd name="connsiteY5" fmla="*/ 0 h 14073"/>
                        <a:gd name="connsiteX6" fmla="*/ 59812 w 146356"/>
                        <a:gd name="connsiteY6" fmla="*/ 7916 h 14073"/>
                        <a:gd name="connsiteX7" fmla="*/ 143373 w 146356"/>
                        <a:gd name="connsiteY7" fmla="*/ 8796 h 14073"/>
                        <a:gd name="connsiteX8" fmla="*/ 146012 w 146356"/>
                        <a:gd name="connsiteY8" fmla="*/ 11435 h 14073"/>
                        <a:gd name="connsiteX9" fmla="*/ 144253 w 146356"/>
                        <a:gd name="connsiteY9" fmla="*/ 14073 h 1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56" h="14073">
                          <a:moveTo>
                            <a:pt x="144253" y="14073"/>
                          </a:moveTo>
                          <a:cubicBezTo>
                            <a:pt x="144253" y="14073"/>
                            <a:pt x="144253" y="14073"/>
                            <a:pt x="144253" y="14073"/>
                          </a:cubicBezTo>
                          <a:cubicBezTo>
                            <a:pt x="103791" y="14073"/>
                            <a:pt x="75645" y="14073"/>
                            <a:pt x="60692" y="13194"/>
                          </a:cubicBezTo>
                          <a:cubicBezTo>
                            <a:pt x="39581" y="13194"/>
                            <a:pt x="20230" y="10555"/>
                            <a:pt x="1759" y="4398"/>
                          </a:cubicBezTo>
                          <a:cubicBezTo>
                            <a:pt x="880" y="4398"/>
                            <a:pt x="0" y="2639"/>
                            <a:pt x="0" y="1759"/>
                          </a:cubicBezTo>
                          <a:cubicBezTo>
                            <a:pt x="0" y="880"/>
                            <a:pt x="1759" y="0"/>
                            <a:pt x="2639" y="0"/>
                          </a:cubicBezTo>
                          <a:cubicBezTo>
                            <a:pt x="20230" y="5278"/>
                            <a:pt x="39581" y="7916"/>
                            <a:pt x="59812" y="7916"/>
                          </a:cubicBezTo>
                          <a:cubicBezTo>
                            <a:pt x="73885" y="7916"/>
                            <a:pt x="102032" y="7916"/>
                            <a:pt x="143373" y="8796"/>
                          </a:cubicBezTo>
                          <a:cubicBezTo>
                            <a:pt x="144253" y="8796"/>
                            <a:pt x="146012" y="9676"/>
                            <a:pt x="146012" y="11435"/>
                          </a:cubicBezTo>
                          <a:cubicBezTo>
                            <a:pt x="146891" y="13194"/>
                            <a:pt x="146012" y="14073"/>
                            <a:pt x="144253" y="14073"/>
                          </a:cubicBezTo>
                          <a:close/>
                        </a:path>
                      </a:pathLst>
                    </a:custGeom>
                    <a:solidFill>
                      <a:srgbClr val="FFC469"/>
                    </a:solidFill>
                    <a:ln w="8796" cap="flat">
                      <a:noFill/>
                      <a:prstDash val="solid"/>
                      <a:miter/>
                    </a:ln>
                  </p:spPr>
                  <p:txBody>
                    <a:bodyPr rtlCol="0" anchor="ctr"/>
                    <a:p>
                      <a:endParaRPr lang="zh-CN" altLang="en-US"/>
                    </a:p>
                  </p:txBody>
                </p:sp>
                <p:sp>
                  <p:nvSpPr>
                    <p:cNvPr id="11080" name="任意多边形: 形状 11079"/>
                    <p:cNvSpPr/>
                    <p:nvPr/>
                  </p:nvSpPr>
                  <p:spPr>
                    <a:xfrm>
                      <a:off x="7188964" y="4335275"/>
                      <a:ext cx="87807" cy="22570"/>
                    </a:xfrm>
                    <a:custGeom>
                      <a:avLst/>
                      <a:gdLst>
                        <a:gd name="connsiteX0" fmla="*/ 2124 w 87807"/>
                        <a:gd name="connsiteY0" fmla="*/ 22571 h 22570"/>
                        <a:gd name="connsiteX1" fmla="*/ 1244 w 87807"/>
                        <a:gd name="connsiteY1" fmla="*/ 22571 h 22570"/>
                        <a:gd name="connsiteX2" fmla="*/ 364 w 87807"/>
                        <a:gd name="connsiteY2" fmla="*/ 19052 h 22570"/>
                        <a:gd name="connsiteX3" fmla="*/ 49621 w 87807"/>
                        <a:gd name="connsiteY3" fmla="*/ 581 h 22570"/>
                        <a:gd name="connsiteX4" fmla="*/ 86564 w 87807"/>
                        <a:gd name="connsiteY4" fmla="*/ 16413 h 22570"/>
                        <a:gd name="connsiteX5" fmla="*/ 86564 w 87807"/>
                        <a:gd name="connsiteY5" fmla="*/ 16413 h 22570"/>
                        <a:gd name="connsiteX6" fmla="*/ 87444 w 87807"/>
                        <a:gd name="connsiteY6" fmla="*/ 19932 h 22570"/>
                        <a:gd name="connsiteX7" fmla="*/ 83925 w 87807"/>
                        <a:gd name="connsiteY7" fmla="*/ 20811 h 22570"/>
                        <a:gd name="connsiteX8" fmla="*/ 83925 w 87807"/>
                        <a:gd name="connsiteY8" fmla="*/ 20811 h 22570"/>
                        <a:gd name="connsiteX9" fmla="*/ 48742 w 87807"/>
                        <a:gd name="connsiteY9" fmla="*/ 5858 h 22570"/>
                        <a:gd name="connsiteX10" fmla="*/ 4762 w 87807"/>
                        <a:gd name="connsiteY10" fmla="*/ 22571 h 22570"/>
                        <a:gd name="connsiteX11" fmla="*/ 2124 w 87807"/>
                        <a:gd name="connsiteY11" fmla="*/ 22571 h 2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07" h="22570">
                          <a:moveTo>
                            <a:pt x="2124" y="22571"/>
                          </a:moveTo>
                          <a:cubicBezTo>
                            <a:pt x="2124" y="22571"/>
                            <a:pt x="1244" y="22571"/>
                            <a:pt x="1244" y="22571"/>
                          </a:cubicBezTo>
                          <a:cubicBezTo>
                            <a:pt x="364" y="21691"/>
                            <a:pt x="-515" y="20811"/>
                            <a:pt x="364" y="19052"/>
                          </a:cubicBezTo>
                          <a:cubicBezTo>
                            <a:pt x="1244" y="18173"/>
                            <a:pt x="14438" y="-3817"/>
                            <a:pt x="49621" y="581"/>
                          </a:cubicBezTo>
                          <a:cubicBezTo>
                            <a:pt x="61935" y="2340"/>
                            <a:pt x="73370" y="8497"/>
                            <a:pt x="86564" y="16413"/>
                          </a:cubicBezTo>
                          <a:lnTo>
                            <a:pt x="86564" y="16413"/>
                          </a:lnTo>
                          <a:cubicBezTo>
                            <a:pt x="87444" y="17293"/>
                            <a:pt x="88323" y="18173"/>
                            <a:pt x="87444" y="19932"/>
                          </a:cubicBezTo>
                          <a:cubicBezTo>
                            <a:pt x="86564" y="20811"/>
                            <a:pt x="85684" y="21691"/>
                            <a:pt x="83925" y="20811"/>
                          </a:cubicBezTo>
                          <a:lnTo>
                            <a:pt x="83925" y="20811"/>
                          </a:lnTo>
                          <a:cubicBezTo>
                            <a:pt x="70731" y="12895"/>
                            <a:pt x="59297" y="6738"/>
                            <a:pt x="48742" y="5858"/>
                          </a:cubicBezTo>
                          <a:cubicBezTo>
                            <a:pt x="17077" y="2340"/>
                            <a:pt x="4762" y="21691"/>
                            <a:pt x="4762" y="22571"/>
                          </a:cubicBezTo>
                          <a:cubicBezTo>
                            <a:pt x="3883" y="21691"/>
                            <a:pt x="3003" y="22571"/>
                            <a:pt x="2124" y="22571"/>
                          </a:cubicBezTo>
                          <a:close/>
                        </a:path>
                      </a:pathLst>
                    </a:custGeom>
                    <a:solidFill>
                      <a:srgbClr val="FFC469"/>
                    </a:solidFill>
                    <a:ln w="8796" cap="flat">
                      <a:noFill/>
                      <a:prstDash val="solid"/>
                      <a:miter/>
                    </a:ln>
                  </p:spPr>
                  <p:txBody>
                    <a:bodyPr rtlCol="0" anchor="ctr"/>
                    <a:p>
                      <a:endParaRPr lang="zh-CN" altLang="en-US"/>
                    </a:p>
                  </p:txBody>
                </p:sp>
              </p:grpSp>
            </p:grpSp>
          </p:grpSp>
          <p:grpSp>
            <p:nvGrpSpPr>
              <p:cNvPr id="11081" name="图形 3"/>
              <p:cNvGrpSpPr/>
              <p:nvPr/>
            </p:nvGrpSpPr>
            <p:grpSpPr>
              <a:xfrm>
                <a:off x="7275265" y="4137466"/>
                <a:ext cx="292338" cy="607398"/>
                <a:chOff x="7275265" y="4137466"/>
                <a:chExt cx="292338" cy="607398"/>
              </a:xfrm>
            </p:grpSpPr>
            <p:grpSp>
              <p:nvGrpSpPr>
                <p:cNvPr id="11082" name="图形 3"/>
                <p:cNvGrpSpPr/>
                <p:nvPr/>
              </p:nvGrpSpPr>
              <p:grpSpPr>
                <a:xfrm>
                  <a:off x="7358380" y="4242752"/>
                  <a:ext cx="209223" cy="139276"/>
                  <a:chOff x="7358380" y="4242752"/>
                  <a:chExt cx="209223" cy="139276"/>
                </a:xfrm>
              </p:grpSpPr>
              <p:sp>
                <p:nvSpPr>
                  <p:cNvPr id="11083" name="任意多边形: 形状 11082"/>
                  <p:cNvSpPr/>
                  <p:nvPr/>
                </p:nvSpPr>
                <p:spPr>
                  <a:xfrm>
                    <a:off x="7358380" y="4242752"/>
                    <a:ext cx="87398" cy="136649"/>
                  </a:xfrm>
                  <a:custGeom>
                    <a:avLst/>
                    <a:gdLst>
                      <a:gd name="connsiteX0" fmla="*/ 85150 w 87398"/>
                      <a:gd name="connsiteY0" fmla="*/ 110696 h 136649"/>
                      <a:gd name="connsiteX1" fmla="*/ 33254 w 87398"/>
                      <a:gd name="connsiteY1" fmla="*/ 3386 h 136649"/>
                      <a:gd name="connsiteX2" fmla="*/ 709 w 87398"/>
                      <a:gd name="connsiteY2" fmla="*/ 34172 h 136649"/>
                      <a:gd name="connsiteX3" fmla="*/ 68437 w 87398"/>
                      <a:gd name="connsiteY3" fmla="*/ 135324 h 136649"/>
                      <a:gd name="connsiteX4" fmla="*/ 85150 w 87398"/>
                      <a:gd name="connsiteY4" fmla="*/ 110696 h 136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98" h="136649">
                        <a:moveTo>
                          <a:pt x="85150" y="110696"/>
                        </a:moveTo>
                        <a:cubicBezTo>
                          <a:pt x="67558" y="89586"/>
                          <a:pt x="45568" y="14821"/>
                          <a:pt x="33254" y="3386"/>
                        </a:cubicBezTo>
                        <a:cubicBezTo>
                          <a:pt x="20940" y="-8049"/>
                          <a:pt x="-4568" y="11302"/>
                          <a:pt x="709" y="34172"/>
                        </a:cubicBezTo>
                        <a:cubicBezTo>
                          <a:pt x="6866" y="64078"/>
                          <a:pt x="57882" y="130047"/>
                          <a:pt x="68437" y="135324"/>
                        </a:cubicBezTo>
                        <a:cubicBezTo>
                          <a:pt x="81631" y="142361"/>
                          <a:pt x="92186" y="119492"/>
                          <a:pt x="85150" y="110696"/>
                        </a:cubicBezTo>
                        <a:close/>
                      </a:path>
                    </a:pathLst>
                  </a:custGeom>
                  <a:solidFill>
                    <a:srgbClr val="20307A"/>
                  </a:solidFill>
                  <a:ln w="8796" cap="flat">
                    <a:noFill/>
                    <a:prstDash val="solid"/>
                    <a:miter/>
                  </a:ln>
                </p:spPr>
                <p:txBody>
                  <a:bodyPr rtlCol="0" anchor="ctr"/>
                  <a:p>
                    <a:endParaRPr lang="zh-CN" altLang="en-US"/>
                  </a:p>
                </p:txBody>
              </p:sp>
              <p:sp>
                <p:nvSpPr>
                  <p:cNvPr id="11084" name="任意多边形: 形状 11083"/>
                  <p:cNvSpPr/>
                  <p:nvPr/>
                </p:nvSpPr>
                <p:spPr>
                  <a:xfrm>
                    <a:off x="7420333" y="4349477"/>
                    <a:ext cx="117259" cy="32550"/>
                  </a:xfrm>
                  <a:custGeom>
                    <a:avLst/>
                    <a:gdLst>
                      <a:gd name="connsiteX0" fmla="*/ 112035 w 117259"/>
                      <a:gd name="connsiteY0" fmla="*/ 16285 h 32550"/>
                      <a:gd name="connsiteX1" fmla="*/ 19678 w 117259"/>
                      <a:gd name="connsiteY1" fmla="*/ 452 h 32550"/>
                      <a:gd name="connsiteX2" fmla="*/ 7364 w 117259"/>
                      <a:gd name="connsiteY2" fmla="*/ 29478 h 32550"/>
                      <a:gd name="connsiteX3" fmla="*/ 113794 w 117259"/>
                      <a:gd name="connsiteY3" fmla="*/ 25960 h 32550"/>
                      <a:gd name="connsiteX4" fmla="*/ 112035 w 117259"/>
                      <a:gd name="connsiteY4" fmla="*/ 16285 h 32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59" h="32550">
                        <a:moveTo>
                          <a:pt x="112035" y="16285"/>
                        </a:moveTo>
                        <a:cubicBezTo>
                          <a:pt x="100600" y="15405"/>
                          <a:pt x="43427" y="6609"/>
                          <a:pt x="19678" y="452"/>
                        </a:cubicBezTo>
                        <a:cubicBezTo>
                          <a:pt x="3846" y="-3946"/>
                          <a:pt x="-8469" y="25081"/>
                          <a:pt x="7364" y="29478"/>
                        </a:cubicBezTo>
                        <a:cubicBezTo>
                          <a:pt x="34631" y="37395"/>
                          <a:pt x="111155" y="27719"/>
                          <a:pt x="113794" y="25960"/>
                        </a:cubicBezTo>
                        <a:cubicBezTo>
                          <a:pt x="119072" y="23321"/>
                          <a:pt x="118192" y="16285"/>
                          <a:pt x="112035" y="16285"/>
                        </a:cubicBezTo>
                        <a:close/>
                      </a:path>
                    </a:pathLst>
                  </a:custGeom>
                  <a:solidFill>
                    <a:srgbClr val="20307A"/>
                  </a:solidFill>
                  <a:ln w="8796" cap="flat">
                    <a:noFill/>
                    <a:prstDash val="solid"/>
                    <a:miter/>
                  </a:ln>
                </p:spPr>
                <p:txBody>
                  <a:bodyPr rtlCol="0" anchor="ctr"/>
                  <a:p>
                    <a:endParaRPr lang="zh-CN" altLang="en-US"/>
                  </a:p>
                </p:txBody>
              </p:sp>
              <p:sp>
                <p:nvSpPr>
                  <p:cNvPr id="11085" name="任意多边形: 形状 11084"/>
                  <p:cNvSpPr/>
                  <p:nvPr/>
                </p:nvSpPr>
                <p:spPr>
                  <a:xfrm>
                    <a:off x="7529988" y="4360260"/>
                    <a:ext cx="37615" cy="16582"/>
                  </a:xfrm>
                  <a:custGeom>
                    <a:avLst/>
                    <a:gdLst>
                      <a:gd name="connsiteX0" fmla="*/ 6778 w 37615"/>
                      <a:gd name="connsiteY0" fmla="*/ 16057 h 16582"/>
                      <a:gd name="connsiteX1" fmla="*/ 4140 w 37615"/>
                      <a:gd name="connsiteY1" fmla="*/ 4622 h 16582"/>
                      <a:gd name="connsiteX2" fmla="*/ 22611 w 37615"/>
                      <a:gd name="connsiteY2" fmla="*/ 224 h 16582"/>
                      <a:gd name="connsiteX3" fmla="*/ 37564 w 37615"/>
                      <a:gd name="connsiteY3" fmla="*/ 12538 h 16582"/>
                      <a:gd name="connsiteX4" fmla="*/ 21731 w 37615"/>
                      <a:gd name="connsiteY4" fmla="*/ 14298 h 16582"/>
                      <a:gd name="connsiteX5" fmla="*/ 6778 w 37615"/>
                      <a:gd name="connsiteY5" fmla="*/ 16057 h 1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15" h="16582">
                        <a:moveTo>
                          <a:pt x="6778" y="16057"/>
                        </a:moveTo>
                        <a:cubicBezTo>
                          <a:pt x="-258" y="15177"/>
                          <a:pt x="-2897" y="7261"/>
                          <a:pt x="4140" y="4622"/>
                        </a:cubicBezTo>
                        <a:cubicBezTo>
                          <a:pt x="12935" y="1104"/>
                          <a:pt x="17333" y="-655"/>
                          <a:pt x="22611" y="224"/>
                        </a:cubicBezTo>
                        <a:cubicBezTo>
                          <a:pt x="28768" y="1104"/>
                          <a:pt x="36684" y="9020"/>
                          <a:pt x="37564" y="12538"/>
                        </a:cubicBezTo>
                        <a:cubicBezTo>
                          <a:pt x="38443" y="18696"/>
                          <a:pt x="27889" y="10779"/>
                          <a:pt x="21731" y="14298"/>
                        </a:cubicBezTo>
                        <a:cubicBezTo>
                          <a:pt x="14695" y="16936"/>
                          <a:pt x="9417" y="16936"/>
                          <a:pt x="6778" y="16057"/>
                        </a:cubicBezTo>
                        <a:close/>
                      </a:path>
                    </a:pathLst>
                  </a:custGeom>
                  <a:solidFill>
                    <a:srgbClr val="FFB76E"/>
                  </a:solidFill>
                  <a:ln w="8796" cap="flat">
                    <a:noFill/>
                    <a:prstDash val="solid"/>
                    <a:miter/>
                  </a:ln>
                </p:spPr>
                <p:txBody>
                  <a:bodyPr rtlCol="0" anchor="ctr"/>
                  <a:p>
                    <a:endParaRPr lang="zh-CN" altLang="en-US"/>
                  </a:p>
                </p:txBody>
              </p:sp>
            </p:grpSp>
            <p:grpSp>
              <p:nvGrpSpPr>
                <p:cNvPr id="11086" name="图形 3"/>
                <p:cNvGrpSpPr/>
                <p:nvPr/>
              </p:nvGrpSpPr>
              <p:grpSpPr>
                <a:xfrm>
                  <a:off x="7339119" y="4389637"/>
                  <a:ext cx="138884" cy="355227"/>
                  <a:chOff x="7339119" y="4389637"/>
                  <a:chExt cx="138884" cy="355227"/>
                </a:xfrm>
              </p:grpSpPr>
              <p:sp>
                <p:nvSpPr>
                  <p:cNvPr id="11087" name="任意多边形: 形状 11086"/>
                  <p:cNvSpPr/>
                  <p:nvPr/>
                </p:nvSpPr>
                <p:spPr>
                  <a:xfrm>
                    <a:off x="7434172" y="4727673"/>
                    <a:ext cx="43831" cy="17191"/>
                  </a:xfrm>
                  <a:custGeom>
                    <a:avLst/>
                    <a:gdLst>
                      <a:gd name="connsiteX0" fmla="*/ 43662 w 43831"/>
                      <a:gd name="connsiteY0" fmla="*/ 17191 h 17191"/>
                      <a:gd name="connsiteX1" fmla="*/ 562 w 43831"/>
                      <a:gd name="connsiteY1" fmla="*/ 17191 h 17191"/>
                      <a:gd name="connsiteX2" fmla="*/ 4080 w 43831"/>
                      <a:gd name="connsiteY2" fmla="*/ 2238 h 17191"/>
                      <a:gd name="connsiteX3" fmla="*/ 24311 w 43831"/>
                      <a:gd name="connsiteY3" fmla="*/ 3118 h 17191"/>
                      <a:gd name="connsiteX4" fmla="*/ 43662 w 43831"/>
                      <a:gd name="connsiteY4" fmla="*/ 17191 h 17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31" h="17191">
                        <a:moveTo>
                          <a:pt x="43662" y="17191"/>
                        </a:moveTo>
                        <a:lnTo>
                          <a:pt x="562" y="17191"/>
                        </a:lnTo>
                        <a:cubicBezTo>
                          <a:pt x="562" y="17191"/>
                          <a:pt x="-2077" y="6636"/>
                          <a:pt x="4080" y="2238"/>
                        </a:cubicBezTo>
                        <a:cubicBezTo>
                          <a:pt x="6719" y="479"/>
                          <a:pt x="12876" y="-2160"/>
                          <a:pt x="24311" y="3118"/>
                        </a:cubicBezTo>
                        <a:cubicBezTo>
                          <a:pt x="33107" y="7516"/>
                          <a:pt x="45421" y="9275"/>
                          <a:pt x="43662" y="17191"/>
                        </a:cubicBezTo>
                        <a:close/>
                      </a:path>
                    </a:pathLst>
                  </a:custGeom>
                  <a:solidFill>
                    <a:srgbClr val="360F2C"/>
                  </a:solidFill>
                  <a:ln w="8796" cap="flat">
                    <a:noFill/>
                    <a:prstDash val="solid"/>
                    <a:miter/>
                  </a:ln>
                </p:spPr>
                <p:txBody>
                  <a:bodyPr rtlCol="0" anchor="ctr"/>
                  <a:p>
                    <a:endParaRPr lang="zh-CN" altLang="en-US"/>
                  </a:p>
                </p:txBody>
              </p:sp>
              <p:sp>
                <p:nvSpPr>
                  <p:cNvPr id="11088" name="任意多边形: 形状 11087"/>
                  <p:cNvSpPr/>
                  <p:nvPr/>
                </p:nvSpPr>
                <p:spPr>
                  <a:xfrm>
                    <a:off x="7339119" y="4389637"/>
                    <a:ext cx="116725" cy="345062"/>
                  </a:xfrm>
                  <a:custGeom>
                    <a:avLst/>
                    <a:gdLst>
                      <a:gd name="connsiteX0" fmla="*/ 5018 w 116725"/>
                      <a:gd name="connsiteY0" fmla="*/ 20983 h 345062"/>
                      <a:gd name="connsiteX1" fmla="*/ 3259 w 116725"/>
                      <a:gd name="connsiteY1" fmla="*/ 71120 h 345062"/>
                      <a:gd name="connsiteX2" fmla="*/ 43720 w 116725"/>
                      <a:gd name="connsiteY2" fmla="*/ 194262 h 345062"/>
                      <a:gd name="connsiteX3" fmla="*/ 95616 w 116725"/>
                      <a:gd name="connsiteY3" fmla="*/ 343792 h 345062"/>
                      <a:gd name="connsiteX4" fmla="*/ 116726 w 116725"/>
                      <a:gd name="connsiteY4" fmla="*/ 341154 h 345062"/>
                      <a:gd name="connsiteX5" fmla="*/ 91218 w 116725"/>
                      <a:gd name="connsiteY5" fmla="*/ 176670 h 345062"/>
                      <a:gd name="connsiteX6" fmla="*/ 70107 w 116725"/>
                      <a:gd name="connsiteY6" fmla="*/ 10428 h 345062"/>
                      <a:gd name="connsiteX7" fmla="*/ 5018 w 116725"/>
                      <a:gd name="connsiteY7" fmla="*/ 20983 h 34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725" h="345062">
                        <a:moveTo>
                          <a:pt x="5018" y="20983"/>
                        </a:moveTo>
                        <a:cubicBezTo>
                          <a:pt x="2379" y="35936"/>
                          <a:pt x="-3778" y="50010"/>
                          <a:pt x="3259" y="71120"/>
                        </a:cubicBezTo>
                        <a:cubicBezTo>
                          <a:pt x="11175" y="95748"/>
                          <a:pt x="39322" y="178430"/>
                          <a:pt x="43720" y="194262"/>
                        </a:cubicBezTo>
                        <a:cubicBezTo>
                          <a:pt x="48118" y="210095"/>
                          <a:pt x="93856" y="340274"/>
                          <a:pt x="95616" y="343792"/>
                        </a:cubicBezTo>
                        <a:cubicBezTo>
                          <a:pt x="97375" y="346431"/>
                          <a:pt x="116726" y="344672"/>
                          <a:pt x="116726" y="341154"/>
                        </a:cubicBezTo>
                        <a:cubicBezTo>
                          <a:pt x="116726" y="337635"/>
                          <a:pt x="100893" y="252315"/>
                          <a:pt x="91218" y="176670"/>
                        </a:cubicBezTo>
                        <a:cubicBezTo>
                          <a:pt x="81542" y="101026"/>
                          <a:pt x="70987" y="22742"/>
                          <a:pt x="70107" y="10428"/>
                        </a:cubicBezTo>
                        <a:cubicBezTo>
                          <a:pt x="67469" y="-9802"/>
                          <a:pt x="8536" y="2512"/>
                          <a:pt x="5018" y="20983"/>
                        </a:cubicBezTo>
                        <a:close/>
                      </a:path>
                    </a:pathLst>
                  </a:custGeom>
                  <a:solidFill>
                    <a:srgbClr val="20307A"/>
                  </a:solidFill>
                  <a:ln w="8796" cap="flat">
                    <a:noFill/>
                    <a:prstDash val="solid"/>
                    <a:miter/>
                  </a:ln>
                </p:spPr>
                <p:txBody>
                  <a:bodyPr rtlCol="0" anchor="ctr"/>
                  <a:p>
                    <a:endParaRPr lang="zh-CN" altLang="en-US"/>
                  </a:p>
                </p:txBody>
              </p:sp>
            </p:grpSp>
            <p:sp>
              <p:nvSpPr>
                <p:cNvPr id="11089" name="任意多边形: 形状 11088"/>
                <p:cNvSpPr/>
                <p:nvPr/>
              </p:nvSpPr>
              <p:spPr>
                <a:xfrm>
                  <a:off x="7320647" y="4380715"/>
                  <a:ext cx="80663" cy="68622"/>
                </a:xfrm>
                <a:custGeom>
                  <a:avLst/>
                  <a:gdLst>
                    <a:gd name="connsiteX0" fmla="*/ 4139 w 80663"/>
                    <a:gd name="connsiteY0" fmla="*/ 0 h 68622"/>
                    <a:gd name="connsiteX1" fmla="*/ 35804 w 80663"/>
                    <a:gd name="connsiteY1" fmla="*/ 7037 h 68622"/>
                    <a:gd name="connsiteX2" fmla="*/ 80663 w 80663"/>
                    <a:gd name="connsiteY2" fmla="*/ 11435 h 68622"/>
                    <a:gd name="connsiteX3" fmla="*/ 41961 w 80663"/>
                    <a:gd name="connsiteY3" fmla="*/ 68608 h 68622"/>
                    <a:gd name="connsiteX4" fmla="*/ 3259 w 80663"/>
                    <a:gd name="connsiteY4" fmla="*/ 6157 h 68622"/>
                    <a:gd name="connsiteX5" fmla="*/ 4139 w 80663"/>
                    <a:gd name="connsiteY5" fmla="*/ 0 h 6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663" h="68622">
                      <a:moveTo>
                        <a:pt x="4139" y="0"/>
                      </a:moveTo>
                      <a:cubicBezTo>
                        <a:pt x="13814" y="2639"/>
                        <a:pt x="24370" y="5277"/>
                        <a:pt x="35804" y="7037"/>
                      </a:cubicBezTo>
                      <a:cubicBezTo>
                        <a:pt x="56035" y="10555"/>
                        <a:pt x="66590" y="11435"/>
                        <a:pt x="80663" y="11435"/>
                      </a:cubicBezTo>
                      <a:cubicBezTo>
                        <a:pt x="76265" y="40461"/>
                        <a:pt x="73627" y="67728"/>
                        <a:pt x="41961" y="68608"/>
                      </a:cubicBezTo>
                      <a:cubicBezTo>
                        <a:pt x="-2898" y="69487"/>
                        <a:pt x="-3777" y="30786"/>
                        <a:pt x="3259" y="6157"/>
                      </a:cubicBezTo>
                      <a:cubicBezTo>
                        <a:pt x="3259" y="3518"/>
                        <a:pt x="4139" y="1759"/>
                        <a:pt x="4139" y="0"/>
                      </a:cubicBezTo>
                      <a:close/>
                    </a:path>
                  </a:pathLst>
                </a:custGeom>
                <a:solidFill>
                  <a:srgbClr val="1A4EA0"/>
                </a:solidFill>
                <a:ln w="8796" cap="flat">
                  <a:noFill/>
                  <a:prstDash val="solid"/>
                  <a:miter/>
                </a:ln>
              </p:spPr>
              <p:txBody>
                <a:bodyPr rtlCol="0" anchor="ctr"/>
                <a:p>
                  <a:endParaRPr lang="zh-CN" altLang="en-US"/>
                </a:p>
              </p:txBody>
            </p:sp>
            <p:grpSp>
              <p:nvGrpSpPr>
                <p:cNvPr id="11090" name="图形 3"/>
                <p:cNvGrpSpPr/>
                <p:nvPr/>
              </p:nvGrpSpPr>
              <p:grpSpPr>
                <a:xfrm>
                  <a:off x="7301860" y="4384842"/>
                  <a:ext cx="78813" cy="360022"/>
                  <a:chOff x="7301860" y="4384842"/>
                  <a:chExt cx="78813" cy="360022"/>
                </a:xfrm>
              </p:grpSpPr>
              <p:sp>
                <p:nvSpPr>
                  <p:cNvPr id="11091" name="任意多边形: 形状 11090"/>
                  <p:cNvSpPr/>
                  <p:nvPr/>
                </p:nvSpPr>
                <p:spPr>
                  <a:xfrm>
                    <a:off x="7313571" y="4727124"/>
                    <a:ext cx="38690" cy="17740"/>
                  </a:xfrm>
                  <a:custGeom>
                    <a:avLst/>
                    <a:gdLst>
                      <a:gd name="connsiteX0" fmla="*/ 38482 w 38690"/>
                      <a:gd name="connsiteY0" fmla="*/ 17740 h 17740"/>
                      <a:gd name="connsiteX1" fmla="*/ 660 w 38690"/>
                      <a:gd name="connsiteY1" fmla="*/ 17740 h 17740"/>
                      <a:gd name="connsiteX2" fmla="*/ 3298 w 38690"/>
                      <a:gd name="connsiteY2" fmla="*/ 2787 h 17740"/>
                      <a:gd name="connsiteX3" fmla="*/ 21770 w 38690"/>
                      <a:gd name="connsiteY3" fmla="*/ 2787 h 17740"/>
                      <a:gd name="connsiteX4" fmla="*/ 38482 w 38690"/>
                      <a:gd name="connsiteY4" fmla="*/ 17740 h 1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90" h="17740">
                        <a:moveTo>
                          <a:pt x="38482" y="17740"/>
                        </a:moveTo>
                        <a:lnTo>
                          <a:pt x="660" y="17740"/>
                        </a:lnTo>
                        <a:cubicBezTo>
                          <a:pt x="660" y="17740"/>
                          <a:pt x="-1979" y="7185"/>
                          <a:pt x="3298" y="2787"/>
                        </a:cubicBezTo>
                        <a:cubicBezTo>
                          <a:pt x="5937" y="1028"/>
                          <a:pt x="11215" y="-2490"/>
                          <a:pt x="21770" y="2787"/>
                        </a:cubicBezTo>
                        <a:cubicBezTo>
                          <a:pt x="30566" y="7185"/>
                          <a:pt x="40241" y="9824"/>
                          <a:pt x="38482" y="17740"/>
                        </a:cubicBezTo>
                        <a:close/>
                      </a:path>
                    </a:pathLst>
                  </a:custGeom>
                  <a:solidFill>
                    <a:srgbClr val="360F2C"/>
                  </a:solidFill>
                  <a:ln w="8796" cap="flat">
                    <a:noFill/>
                    <a:prstDash val="solid"/>
                    <a:miter/>
                  </a:ln>
                </p:spPr>
                <p:txBody>
                  <a:bodyPr rtlCol="0" anchor="ctr"/>
                  <a:p>
                    <a:endParaRPr lang="zh-CN" altLang="en-US"/>
                  </a:p>
                </p:txBody>
              </p:sp>
              <p:sp>
                <p:nvSpPr>
                  <p:cNvPr id="11092" name="任意多边形: 形状 11091"/>
                  <p:cNvSpPr/>
                  <p:nvPr/>
                </p:nvSpPr>
                <p:spPr>
                  <a:xfrm>
                    <a:off x="7301860" y="4384842"/>
                    <a:ext cx="78813" cy="351226"/>
                  </a:xfrm>
                  <a:custGeom>
                    <a:avLst/>
                    <a:gdLst>
                      <a:gd name="connsiteX0" fmla="*/ 15888 w 78813"/>
                      <a:gd name="connsiteY0" fmla="*/ 4669 h 351226"/>
                      <a:gd name="connsiteX1" fmla="*/ 56 w 78813"/>
                      <a:gd name="connsiteY1" fmla="*/ 53926 h 351226"/>
                      <a:gd name="connsiteX2" fmla="*/ 7972 w 78813"/>
                      <a:gd name="connsiteY2" fmla="*/ 192901 h 351226"/>
                      <a:gd name="connsiteX3" fmla="*/ 14129 w 78813"/>
                      <a:gd name="connsiteY3" fmla="*/ 348588 h 351226"/>
                      <a:gd name="connsiteX4" fmla="*/ 36999 w 78813"/>
                      <a:gd name="connsiteY4" fmla="*/ 348588 h 351226"/>
                      <a:gd name="connsiteX5" fmla="*/ 62507 w 78813"/>
                      <a:gd name="connsiteY5" fmla="*/ 194660 h 351226"/>
                      <a:gd name="connsiteX6" fmla="*/ 78339 w 78813"/>
                      <a:gd name="connsiteY6" fmla="*/ 44251 h 351226"/>
                      <a:gd name="connsiteX7" fmla="*/ 15888 w 78813"/>
                      <a:gd name="connsiteY7" fmla="*/ 4669 h 35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813" h="351226">
                        <a:moveTo>
                          <a:pt x="15888" y="4669"/>
                        </a:moveTo>
                        <a:cubicBezTo>
                          <a:pt x="8852" y="17863"/>
                          <a:pt x="-824" y="30177"/>
                          <a:pt x="56" y="53926"/>
                        </a:cubicBezTo>
                        <a:cubicBezTo>
                          <a:pt x="936" y="80313"/>
                          <a:pt x="7972" y="176189"/>
                          <a:pt x="7972" y="192901"/>
                        </a:cubicBezTo>
                        <a:cubicBezTo>
                          <a:pt x="7972" y="209613"/>
                          <a:pt x="13250" y="345070"/>
                          <a:pt x="14129" y="348588"/>
                        </a:cubicBezTo>
                        <a:cubicBezTo>
                          <a:pt x="15009" y="352107"/>
                          <a:pt x="36119" y="352107"/>
                          <a:pt x="36999" y="348588"/>
                        </a:cubicBezTo>
                        <a:cubicBezTo>
                          <a:pt x="37878" y="345070"/>
                          <a:pt x="51952" y="265907"/>
                          <a:pt x="62507" y="194660"/>
                        </a:cubicBezTo>
                        <a:cubicBezTo>
                          <a:pt x="72182" y="126052"/>
                          <a:pt x="80978" y="55685"/>
                          <a:pt x="78339" y="44251"/>
                        </a:cubicBezTo>
                        <a:cubicBezTo>
                          <a:pt x="73062" y="19622"/>
                          <a:pt x="24684" y="-12043"/>
                          <a:pt x="15888" y="4669"/>
                        </a:cubicBezTo>
                        <a:close/>
                      </a:path>
                    </a:pathLst>
                  </a:custGeom>
                  <a:solidFill>
                    <a:srgbClr val="1A4EA0"/>
                  </a:solidFill>
                  <a:ln w="8796" cap="flat">
                    <a:noFill/>
                    <a:prstDash val="solid"/>
                    <a:miter/>
                  </a:ln>
                </p:spPr>
                <p:txBody>
                  <a:bodyPr rtlCol="0" anchor="ctr"/>
                  <a:p>
                    <a:endParaRPr lang="zh-CN" altLang="en-US"/>
                  </a:p>
                </p:txBody>
              </p:sp>
            </p:grpSp>
            <p:grpSp>
              <p:nvGrpSpPr>
                <p:cNvPr id="11093" name="图形 3"/>
                <p:cNvGrpSpPr/>
                <p:nvPr/>
              </p:nvGrpSpPr>
              <p:grpSpPr>
                <a:xfrm>
                  <a:off x="7289401" y="4188964"/>
                  <a:ext cx="126898" cy="234102"/>
                  <a:chOff x="7289401" y="4188964"/>
                  <a:chExt cx="126898" cy="234102"/>
                </a:xfrm>
              </p:grpSpPr>
              <p:sp>
                <p:nvSpPr>
                  <p:cNvPr id="11094" name="任意多边形: 形状 11093"/>
                  <p:cNvSpPr/>
                  <p:nvPr/>
                </p:nvSpPr>
                <p:spPr>
                  <a:xfrm>
                    <a:off x="7292425" y="4225426"/>
                    <a:ext cx="119861" cy="189779"/>
                  </a:xfrm>
                  <a:custGeom>
                    <a:avLst/>
                    <a:gdLst>
                      <a:gd name="connsiteX0" fmla="*/ 64025 w 119861"/>
                      <a:gd name="connsiteY0" fmla="*/ 3119 h 189779"/>
                      <a:gd name="connsiteX1" fmla="*/ 103607 w 119861"/>
                      <a:gd name="connsiteY1" fmla="*/ 26868 h 189779"/>
                      <a:gd name="connsiteX2" fmla="*/ 113282 w 119861"/>
                      <a:gd name="connsiteY2" fmla="*/ 98995 h 189779"/>
                      <a:gd name="connsiteX3" fmla="*/ 117680 w 119861"/>
                      <a:gd name="connsiteY3" fmla="*/ 182555 h 189779"/>
                      <a:gd name="connsiteX4" fmla="*/ 15648 w 119861"/>
                      <a:gd name="connsiteY4" fmla="*/ 178157 h 189779"/>
                      <a:gd name="connsiteX5" fmla="*/ 2454 w 119861"/>
                      <a:gd name="connsiteY5" fmla="*/ 52376 h 189779"/>
                      <a:gd name="connsiteX6" fmla="*/ 27962 w 119861"/>
                      <a:gd name="connsiteY6" fmla="*/ 2240 h 189779"/>
                      <a:gd name="connsiteX7" fmla="*/ 64025 w 119861"/>
                      <a:gd name="connsiteY7" fmla="*/ 3119 h 18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861" h="189779">
                        <a:moveTo>
                          <a:pt x="64025" y="3119"/>
                        </a:moveTo>
                        <a:cubicBezTo>
                          <a:pt x="73701" y="5758"/>
                          <a:pt x="92172" y="11036"/>
                          <a:pt x="103607" y="26868"/>
                        </a:cubicBezTo>
                        <a:cubicBezTo>
                          <a:pt x="115041" y="42701"/>
                          <a:pt x="114162" y="63811"/>
                          <a:pt x="113282" y="98995"/>
                        </a:cubicBezTo>
                        <a:cubicBezTo>
                          <a:pt x="112403" y="134178"/>
                          <a:pt x="124717" y="179917"/>
                          <a:pt x="117680" y="182555"/>
                        </a:cubicBezTo>
                        <a:cubicBezTo>
                          <a:pt x="90413" y="193990"/>
                          <a:pt x="13889" y="191351"/>
                          <a:pt x="15648" y="178157"/>
                        </a:cubicBezTo>
                        <a:cubicBezTo>
                          <a:pt x="20046" y="146492"/>
                          <a:pt x="12129" y="78764"/>
                          <a:pt x="2454" y="52376"/>
                        </a:cubicBezTo>
                        <a:cubicBezTo>
                          <a:pt x="-7221" y="25989"/>
                          <a:pt x="13889" y="6638"/>
                          <a:pt x="27962" y="2240"/>
                        </a:cubicBezTo>
                        <a:cubicBezTo>
                          <a:pt x="41156" y="-1279"/>
                          <a:pt x="53470" y="-399"/>
                          <a:pt x="64025" y="3119"/>
                        </a:cubicBezTo>
                        <a:close/>
                      </a:path>
                    </a:pathLst>
                  </a:custGeom>
                  <a:solidFill>
                    <a:srgbClr val="20307A"/>
                  </a:solidFill>
                  <a:ln w="8796" cap="flat">
                    <a:noFill/>
                    <a:prstDash val="solid"/>
                    <a:miter/>
                  </a:ln>
                </p:spPr>
                <p:txBody>
                  <a:bodyPr rtlCol="0" anchor="ctr"/>
                  <a:p>
                    <a:endParaRPr lang="zh-CN" altLang="en-US"/>
                  </a:p>
                </p:txBody>
              </p:sp>
              <p:sp>
                <p:nvSpPr>
                  <p:cNvPr id="11095" name="任意多边形: 形状 11094"/>
                  <p:cNvSpPr/>
                  <p:nvPr/>
                </p:nvSpPr>
                <p:spPr>
                  <a:xfrm>
                    <a:off x="7342377" y="4188964"/>
                    <a:ext cx="29905" cy="56562"/>
                  </a:xfrm>
                  <a:custGeom>
                    <a:avLst/>
                    <a:gdLst>
                      <a:gd name="connsiteX0" fmla="*/ 29906 w 29905"/>
                      <a:gd name="connsiteY0" fmla="*/ 18471 h 56562"/>
                      <a:gd name="connsiteX1" fmla="*/ 27267 w 29905"/>
                      <a:gd name="connsiteY1" fmla="*/ 38702 h 56562"/>
                      <a:gd name="connsiteX2" fmla="*/ 22869 w 29905"/>
                      <a:gd name="connsiteY2" fmla="*/ 56294 h 56562"/>
                      <a:gd name="connsiteX3" fmla="*/ 0 w 29905"/>
                      <a:gd name="connsiteY3" fmla="*/ 38702 h 56562"/>
                      <a:gd name="connsiteX4" fmla="*/ 8796 w 29905"/>
                      <a:gd name="connsiteY4" fmla="*/ 0 h 56562"/>
                      <a:gd name="connsiteX5" fmla="*/ 29906 w 29905"/>
                      <a:gd name="connsiteY5" fmla="*/ 18471 h 5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05" h="56562">
                        <a:moveTo>
                          <a:pt x="29906" y="18471"/>
                        </a:moveTo>
                        <a:cubicBezTo>
                          <a:pt x="29906" y="18471"/>
                          <a:pt x="27267" y="33424"/>
                          <a:pt x="27267" y="38702"/>
                        </a:cubicBezTo>
                        <a:cubicBezTo>
                          <a:pt x="26388" y="51896"/>
                          <a:pt x="28147" y="54535"/>
                          <a:pt x="22869" y="56294"/>
                        </a:cubicBezTo>
                        <a:cubicBezTo>
                          <a:pt x="13194" y="58933"/>
                          <a:pt x="0" y="41341"/>
                          <a:pt x="0" y="38702"/>
                        </a:cubicBezTo>
                        <a:cubicBezTo>
                          <a:pt x="2639" y="25508"/>
                          <a:pt x="8796" y="0"/>
                          <a:pt x="8796" y="0"/>
                        </a:cubicBezTo>
                        <a:lnTo>
                          <a:pt x="29906" y="18471"/>
                        </a:lnTo>
                        <a:close/>
                      </a:path>
                    </a:pathLst>
                  </a:custGeom>
                  <a:solidFill>
                    <a:srgbClr val="FFB76E"/>
                  </a:solidFill>
                  <a:ln w="8796" cap="flat">
                    <a:noFill/>
                    <a:prstDash val="solid"/>
                    <a:miter/>
                  </a:ln>
                </p:spPr>
                <p:txBody>
                  <a:bodyPr rtlCol="0" anchor="ctr"/>
                  <a:p>
                    <a:endParaRPr lang="zh-CN" altLang="en-US"/>
                  </a:p>
                </p:txBody>
              </p:sp>
              <p:sp>
                <p:nvSpPr>
                  <p:cNvPr id="11096" name="任意多边形: 形状 11095"/>
                  <p:cNvSpPr/>
                  <p:nvPr/>
                </p:nvSpPr>
                <p:spPr>
                  <a:xfrm>
                    <a:off x="7340583" y="4209120"/>
                    <a:ext cx="31480" cy="39170"/>
                  </a:xfrm>
                  <a:custGeom>
                    <a:avLst/>
                    <a:gdLst>
                      <a:gd name="connsiteX0" fmla="*/ 5313 w 31480"/>
                      <a:gd name="connsiteY0" fmla="*/ 75 h 39170"/>
                      <a:gd name="connsiteX1" fmla="*/ 14988 w 31480"/>
                      <a:gd name="connsiteY1" fmla="*/ 11510 h 39170"/>
                      <a:gd name="connsiteX2" fmla="*/ 30821 w 31480"/>
                      <a:gd name="connsiteY2" fmla="*/ 17667 h 39170"/>
                      <a:gd name="connsiteX3" fmla="*/ 25543 w 31480"/>
                      <a:gd name="connsiteY3" fmla="*/ 38777 h 39170"/>
                      <a:gd name="connsiteX4" fmla="*/ 35 w 31480"/>
                      <a:gd name="connsiteY4" fmla="*/ 17667 h 39170"/>
                      <a:gd name="connsiteX5" fmla="*/ 5313 w 31480"/>
                      <a:gd name="connsiteY5" fmla="*/ 75 h 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80" h="39170">
                        <a:moveTo>
                          <a:pt x="5313" y="75"/>
                        </a:moveTo>
                        <a:cubicBezTo>
                          <a:pt x="7072" y="-804"/>
                          <a:pt x="8831" y="6232"/>
                          <a:pt x="14988" y="11510"/>
                        </a:cubicBezTo>
                        <a:cubicBezTo>
                          <a:pt x="21145" y="16787"/>
                          <a:pt x="24664" y="17667"/>
                          <a:pt x="30821" y="17667"/>
                        </a:cubicBezTo>
                        <a:cubicBezTo>
                          <a:pt x="32580" y="17667"/>
                          <a:pt x="30821" y="37018"/>
                          <a:pt x="25543" y="38777"/>
                        </a:cubicBezTo>
                        <a:cubicBezTo>
                          <a:pt x="14988" y="42295"/>
                          <a:pt x="-845" y="21185"/>
                          <a:pt x="35" y="17667"/>
                        </a:cubicBezTo>
                        <a:cubicBezTo>
                          <a:pt x="915" y="13269"/>
                          <a:pt x="1794" y="1834"/>
                          <a:pt x="5313" y="75"/>
                        </a:cubicBezTo>
                        <a:close/>
                      </a:path>
                    </a:pathLst>
                  </a:custGeom>
                  <a:solidFill>
                    <a:srgbClr val="20307A"/>
                  </a:solidFill>
                  <a:ln w="8796" cap="flat">
                    <a:noFill/>
                    <a:prstDash val="solid"/>
                    <a:miter/>
                  </a:ln>
                </p:spPr>
                <p:txBody>
                  <a:bodyPr rtlCol="0" anchor="ctr"/>
                  <a:p>
                    <a:endParaRPr lang="zh-CN" altLang="en-US"/>
                  </a:p>
                </p:txBody>
              </p:sp>
              <p:grpSp>
                <p:nvGrpSpPr>
                  <p:cNvPr id="11097" name="图形 3"/>
                  <p:cNvGrpSpPr/>
                  <p:nvPr/>
                </p:nvGrpSpPr>
                <p:grpSpPr>
                  <a:xfrm>
                    <a:off x="7289401" y="4221850"/>
                    <a:ext cx="126898" cy="201217"/>
                    <a:chOff x="7289401" y="4221850"/>
                    <a:chExt cx="126898" cy="201217"/>
                  </a:xfrm>
                </p:grpSpPr>
                <p:sp>
                  <p:nvSpPr>
                    <p:cNvPr id="11098" name="任意多边形: 形状 11097"/>
                    <p:cNvSpPr/>
                    <p:nvPr/>
                  </p:nvSpPr>
                  <p:spPr>
                    <a:xfrm>
                      <a:off x="7373086" y="4232906"/>
                      <a:ext cx="42297" cy="182405"/>
                    </a:xfrm>
                    <a:custGeom>
                      <a:avLst/>
                      <a:gdLst>
                        <a:gd name="connsiteX0" fmla="*/ 42298 w 42297"/>
                        <a:gd name="connsiteY0" fmla="*/ 167159 h 182405"/>
                        <a:gd name="connsiteX1" fmla="*/ 39659 w 42297"/>
                        <a:gd name="connsiteY1" fmla="*/ 175955 h 182405"/>
                        <a:gd name="connsiteX2" fmla="*/ 15910 w 42297"/>
                        <a:gd name="connsiteY2" fmla="*/ 180353 h 182405"/>
                        <a:gd name="connsiteX3" fmla="*/ 4475 w 42297"/>
                        <a:gd name="connsiteY3" fmla="*/ 95033 h 182405"/>
                        <a:gd name="connsiteX4" fmla="*/ 77 w 42297"/>
                        <a:gd name="connsiteY4" fmla="*/ 36980 h 182405"/>
                        <a:gd name="connsiteX5" fmla="*/ 77 w 42297"/>
                        <a:gd name="connsiteY5" fmla="*/ 1796 h 182405"/>
                        <a:gd name="connsiteX6" fmla="*/ 22946 w 42297"/>
                        <a:gd name="connsiteY6" fmla="*/ 14111 h 182405"/>
                        <a:gd name="connsiteX7" fmla="*/ 38779 w 42297"/>
                        <a:gd name="connsiteY7" fmla="*/ 66006 h 182405"/>
                        <a:gd name="connsiteX8" fmla="*/ 42298 w 42297"/>
                        <a:gd name="connsiteY8" fmla="*/ 167159 h 18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97" h="182405">
                          <a:moveTo>
                            <a:pt x="42298" y="167159"/>
                          </a:moveTo>
                          <a:cubicBezTo>
                            <a:pt x="42298" y="168918"/>
                            <a:pt x="42298" y="174196"/>
                            <a:pt x="39659" y="175955"/>
                          </a:cubicBezTo>
                          <a:cubicBezTo>
                            <a:pt x="36140" y="179473"/>
                            <a:pt x="21187" y="185630"/>
                            <a:pt x="15910" y="180353"/>
                          </a:cubicBezTo>
                          <a:cubicBezTo>
                            <a:pt x="13271" y="177714"/>
                            <a:pt x="6234" y="104708"/>
                            <a:pt x="4475" y="95033"/>
                          </a:cubicBezTo>
                          <a:cubicBezTo>
                            <a:pt x="2716" y="85357"/>
                            <a:pt x="1836" y="40498"/>
                            <a:pt x="77" y="36980"/>
                          </a:cubicBezTo>
                          <a:cubicBezTo>
                            <a:pt x="-802" y="32582"/>
                            <a:pt x="6234" y="24666"/>
                            <a:pt x="77" y="1796"/>
                          </a:cubicBezTo>
                          <a:cubicBezTo>
                            <a:pt x="-802" y="-2602"/>
                            <a:pt x="12392" y="917"/>
                            <a:pt x="22946" y="14111"/>
                          </a:cubicBezTo>
                          <a:cubicBezTo>
                            <a:pt x="33502" y="27304"/>
                            <a:pt x="38779" y="44896"/>
                            <a:pt x="38779" y="66006"/>
                          </a:cubicBezTo>
                          <a:cubicBezTo>
                            <a:pt x="38779" y="87117"/>
                            <a:pt x="42298" y="141651"/>
                            <a:pt x="42298" y="167159"/>
                          </a:cubicBezTo>
                          <a:close/>
                        </a:path>
                      </a:pathLst>
                    </a:custGeom>
                    <a:solidFill>
                      <a:srgbClr val="E83A41"/>
                    </a:solidFill>
                    <a:ln w="8796" cap="flat">
                      <a:noFill/>
                      <a:prstDash val="solid"/>
                      <a:miter/>
                    </a:ln>
                  </p:spPr>
                  <p:txBody>
                    <a:bodyPr rtlCol="0" anchor="ctr"/>
                    <a:p>
                      <a:endParaRPr lang="zh-CN" altLang="en-US"/>
                    </a:p>
                  </p:txBody>
                </p:sp>
                <p:sp>
                  <p:nvSpPr>
                    <p:cNvPr id="11099" name="任意多边形: 形状 11098"/>
                    <p:cNvSpPr/>
                    <p:nvPr/>
                  </p:nvSpPr>
                  <p:spPr>
                    <a:xfrm>
                      <a:off x="7289401" y="4221850"/>
                      <a:ext cx="94050" cy="201217"/>
                    </a:xfrm>
                    <a:custGeom>
                      <a:avLst/>
                      <a:gdLst>
                        <a:gd name="connsiteX0" fmla="*/ 93437 w 94050"/>
                        <a:gd name="connsiteY0" fmla="*/ 190530 h 201217"/>
                        <a:gd name="connsiteX1" fmla="*/ 59133 w 94050"/>
                        <a:gd name="connsiteY1" fmla="*/ 201085 h 201217"/>
                        <a:gd name="connsiteX2" fmla="*/ 8997 w 94050"/>
                        <a:gd name="connsiteY2" fmla="*/ 190530 h 201217"/>
                        <a:gd name="connsiteX3" fmla="*/ 7238 w 94050"/>
                        <a:gd name="connsiteY3" fmla="*/ 106969 h 201217"/>
                        <a:gd name="connsiteX4" fmla="*/ 4599 w 94050"/>
                        <a:gd name="connsiteY4" fmla="*/ 19890 h 201217"/>
                        <a:gd name="connsiteX5" fmla="*/ 49458 w 94050"/>
                        <a:gd name="connsiteY5" fmla="*/ 2298 h 201217"/>
                        <a:gd name="connsiteX6" fmla="*/ 84641 w 94050"/>
                        <a:gd name="connsiteY6" fmla="*/ 44518 h 201217"/>
                        <a:gd name="connsiteX7" fmla="*/ 93437 w 94050"/>
                        <a:gd name="connsiteY7" fmla="*/ 190530 h 20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50" h="201217">
                          <a:moveTo>
                            <a:pt x="93437" y="190530"/>
                          </a:moveTo>
                          <a:cubicBezTo>
                            <a:pt x="93437" y="195808"/>
                            <a:pt x="79364" y="200206"/>
                            <a:pt x="59133" y="201085"/>
                          </a:cubicBezTo>
                          <a:cubicBezTo>
                            <a:pt x="38903" y="201965"/>
                            <a:pt x="16034" y="198447"/>
                            <a:pt x="8997" y="190530"/>
                          </a:cubicBezTo>
                          <a:cubicBezTo>
                            <a:pt x="1960" y="182614"/>
                            <a:pt x="9876" y="130718"/>
                            <a:pt x="7238" y="106969"/>
                          </a:cubicBezTo>
                          <a:cubicBezTo>
                            <a:pt x="4599" y="83220"/>
                            <a:pt x="-5956" y="38361"/>
                            <a:pt x="4599" y="19890"/>
                          </a:cubicBezTo>
                          <a:cubicBezTo>
                            <a:pt x="16913" y="-2100"/>
                            <a:pt x="44181" y="-2100"/>
                            <a:pt x="49458" y="2298"/>
                          </a:cubicBezTo>
                          <a:cubicBezTo>
                            <a:pt x="60893" y="14612"/>
                            <a:pt x="71448" y="35723"/>
                            <a:pt x="84641" y="44518"/>
                          </a:cubicBezTo>
                          <a:cubicBezTo>
                            <a:pt x="93437" y="51555"/>
                            <a:pt x="95197" y="155347"/>
                            <a:pt x="93437" y="190530"/>
                          </a:cubicBezTo>
                          <a:close/>
                        </a:path>
                      </a:pathLst>
                    </a:custGeom>
                    <a:solidFill>
                      <a:srgbClr val="E83A41"/>
                    </a:solidFill>
                    <a:ln w="8796" cap="flat">
                      <a:noFill/>
                      <a:prstDash val="solid"/>
                      <a:miter/>
                    </a:ln>
                  </p:spPr>
                  <p:txBody>
                    <a:bodyPr rtlCol="0" anchor="ctr"/>
                    <a:p>
                      <a:endParaRPr lang="zh-CN" altLang="en-US"/>
                    </a:p>
                  </p:txBody>
                </p:sp>
                <p:sp>
                  <p:nvSpPr>
                    <p:cNvPr id="11100" name="任意多边形: 形状 11099"/>
                    <p:cNvSpPr/>
                    <p:nvPr/>
                  </p:nvSpPr>
                  <p:spPr>
                    <a:xfrm>
                      <a:off x="7295759" y="4330578"/>
                      <a:ext cx="118782" cy="18398"/>
                    </a:xfrm>
                    <a:custGeom>
                      <a:avLst/>
                      <a:gdLst>
                        <a:gd name="connsiteX0" fmla="*/ 117865 w 118782"/>
                        <a:gd name="connsiteY0" fmla="*/ 0 h 18398"/>
                        <a:gd name="connsiteX1" fmla="*/ 83561 w 118782"/>
                        <a:gd name="connsiteY1" fmla="*/ 8796 h 18398"/>
                        <a:gd name="connsiteX2" fmla="*/ 880 w 118782"/>
                        <a:gd name="connsiteY2" fmla="*/ 6157 h 18398"/>
                        <a:gd name="connsiteX3" fmla="*/ 0 w 118782"/>
                        <a:gd name="connsiteY3" fmla="*/ 8796 h 18398"/>
                        <a:gd name="connsiteX4" fmla="*/ 880 w 118782"/>
                        <a:gd name="connsiteY4" fmla="*/ 13194 h 18398"/>
                        <a:gd name="connsiteX5" fmla="*/ 82681 w 118782"/>
                        <a:gd name="connsiteY5" fmla="*/ 16712 h 18398"/>
                        <a:gd name="connsiteX6" fmla="*/ 118744 w 118782"/>
                        <a:gd name="connsiteY6" fmla="*/ 1759 h 18398"/>
                        <a:gd name="connsiteX7" fmla="*/ 117865 w 118782"/>
                        <a:gd name="connsiteY7" fmla="*/ 0 h 1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782" h="18398">
                          <a:moveTo>
                            <a:pt x="117865" y="0"/>
                          </a:moveTo>
                          <a:cubicBezTo>
                            <a:pt x="117865" y="0"/>
                            <a:pt x="113467" y="5278"/>
                            <a:pt x="83561" y="8796"/>
                          </a:cubicBezTo>
                          <a:cubicBezTo>
                            <a:pt x="52775" y="12314"/>
                            <a:pt x="880" y="6157"/>
                            <a:pt x="880" y="6157"/>
                          </a:cubicBezTo>
                          <a:cubicBezTo>
                            <a:pt x="880" y="6157"/>
                            <a:pt x="0" y="6157"/>
                            <a:pt x="0" y="8796"/>
                          </a:cubicBezTo>
                          <a:cubicBezTo>
                            <a:pt x="0" y="12314"/>
                            <a:pt x="880" y="13194"/>
                            <a:pt x="880" y="13194"/>
                          </a:cubicBezTo>
                          <a:cubicBezTo>
                            <a:pt x="880" y="13194"/>
                            <a:pt x="24629" y="21990"/>
                            <a:pt x="82681" y="16712"/>
                          </a:cubicBezTo>
                          <a:cubicBezTo>
                            <a:pt x="121383" y="13194"/>
                            <a:pt x="118744" y="3518"/>
                            <a:pt x="118744" y="1759"/>
                          </a:cubicBezTo>
                          <a:cubicBezTo>
                            <a:pt x="118744" y="880"/>
                            <a:pt x="117865" y="0"/>
                            <a:pt x="117865" y="0"/>
                          </a:cubicBezTo>
                          <a:close/>
                        </a:path>
                      </a:pathLst>
                    </a:custGeom>
                    <a:solidFill>
                      <a:srgbClr val="1A1A1A"/>
                    </a:solidFill>
                    <a:ln w="8796" cap="flat">
                      <a:noFill/>
                      <a:prstDash val="solid"/>
                      <a:miter/>
                    </a:ln>
                  </p:spPr>
                  <p:txBody>
                    <a:bodyPr rtlCol="0" anchor="ctr"/>
                    <a:p>
                      <a:endParaRPr lang="zh-CN" altLang="en-US"/>
                    </a:p>
                  </p:txBody>
                </p:sp>
                <p:sp>
                  <p:nvSpPr>
                    <p:cNvPr id="11101" name="任意多边形: 形状 11100"/>
                    <p:cNvSpPr/>
                    <p:nvPr/>
                  </p:nvSpPr>
                  <p:spPr>
                    <a:xfrm>
                      <a:off x="7294879" y="4364002"/>
                      <a:ext cx="121419" cy="17563"/>
                    </a:xfrm>
                    <a:custGeom>
                      <a:avLst/>
                      <a:gdLst>
                        <a:gd name="connsiteX0" fmla="*/ 119624 w 121419"/>
                        <a:gd name="connsiteY0" fmla="*/ 0 h 17563"/>
                        <a:gd name="connsiteX1" fmla="*/ 84441 w 121419"/>
                        <a:gd name="connsiteY1" fmla="*/ 7917 h 17563"/>
                        <a:gd name="connsiteX2" fmla="*/ 880 w 121419"/>
                        <a:gd name="connsiteY2" fmla="*/ 880 h 17563"/>
                        <a:gd name="connsiteX3" fmla="*/ 0 w 121419"/>
                        <a:gd name="connsiteY3" fmla="*/ 3519 h 17563"/>
                        <a:gd name="connsiteX4" fmla="*/ 880 w 121419"/>
                        <a:gd name="connsiteY4" fmla="*/ 7037 h 17563"/>
                        <a:gd name="connsiteX5" fmla="*/ 84441 w 121419"/>
                        <a:gd name="connsiteY5" fmla="*/ 16712 h 17563"/>
                        <a:gd name="connsiteX6" fmla="*/ 121383 w 121419"/>
                        <a:gd name="connsiteY6" fmla="*/ 2639 h 17563"/>
                        <a:gd name="connsiteX7" fmla="*/ 119624 w 121419"/>
                        <a:gd name="connsiteY7" fmla="*/ 0 h 1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419" h="17563">
                          <a:moveTo>
                            <a:pt x="119624" y="0"/>
                          </a:moveTo>
                          <a:cubicBezTo>
                            <a:pt x="119624" y="0"/>
                            <a:pt x="116106" y="5278"/>
                            <a:pt x="84441" y="7917"/>
                          </a:cubicBezTo>
                          <a:cubicBezTo>
                            <a:pt x="52775" y="10555"/>
                            <a:pt x="880" y="880"/>
                            <a:pt x="880" y="880"/>
                          </a:cubicBezTo>
                          <a:cubicBezTo>
                            <a:pt x="880" y="880"/>
                            <a:pt x="0" y="880"/>
                            <a:pt x="0" y="3519"/>
                          </a:cubicBezTo>
                          <a:cubicBezTo>
                            <a:pt x="0" y="7037"/>
                            <a:pt x="880" y="7037"/>
                            <a:pt x="880" y="7037"/>
                          </a:cubicBezTo>
                          <a:cubicBezTo>
                            <a:pt x="880" y="7037"/>
                            <a:pt x="27267" y="21110"/>
                            <a:pt x="84441" y="16712"/>
                          </a:cubicBezTo>
                          <a:cubicBezTo>
                            <a:pt x="124022" y="14073"/>
                            <a:pt x="121383" y="4398"/>
                            <a:pt x="121383" y="2639"/>
                          </a:cubicBezTo>
                          <a:cubicBezTo>
                            <a:pt x="121383" y="880"/>
                            <a:pt x="119624" y="0"/>
                            <a:pt x="119624" y="0"/>
                          </a:cubicBezTo>
                          <a:close/>
                        </a:path>
                      </a:pathLst>
                    </a:custGeom>
                    <a:solidFill>
                      <a:srgbClr val="1A1A1A"/>
                    </a:solidFill>
                    <a:ln w="8796" cap="flat">
                      <a:noFill/>
                      <a:prstDash val="solid"/>
                      <a:miter/>
                    </a:ln>
                  </p:spPr>
                  <p:txBody>
                    <a:bodyPr rtlCol="0" anchor="ctr"/>
                    <a:p>
                      <a:endParaRPr lang="zh-CN" altLang="en-US"/>
                    </a:p>
                  </p:txBody>
                </p:sp>
              </p:grpSp>
            </p:grpSp>
            <p:grpSp>
              <p:nvGrpSpPr>
                <p:cNvPr id="11102" name="图形 3"/>
                <p:cNvGrpSpPr/>
                <p:nvPr/>
              </p:nvGrpSpPr>
              <p:grpSpPr>
                <a:xfrm>
                  <a:off x="7275265" y="4234461"/>
                  <a:ext cx="138450" cy="170734"/>
                  <a:chOff x="7275265" y="4234461"/>
                  <a:chExt cx="138450" cy="170734"/>
                </a:xfrm>
              </p:grpSpPr>
              <p:sp>
                <p:nvSpPr>
                  <p:cNvPr id="11103" name="任意多边形: 形状 11102"/>
                  <p:cNvSpPr/>
                  <p:nvPr/>
                </p:nvSpPr>
                <p:spPr>
                  <a:xfrm>
                    <a:off x="7383097" y="4383659"/>
                    <a:ext cx="30619" cy="21536"/>
                  </a:xfrm>
                  <a:custGeom>
                    <a:avLst/>
                    <a:gdLst>
                      <a:gd name="connsiteX0" fmla="*/ 17333 w 30619"/>
                      <a:gd name="connsiteY0" fmla="*/ 14648 h 21536"/>
                      <a:gd name="connsiteX1" fmla="*/ 6778 w 30619"/>
                      <a:gd name="connsiteY1" fmla="*/ 14648 h 21536"/>
                      <a:gd name="connsiteX2" fmla="*/ 4139 w 30619"/>
                      <a:gd name="connsiteY2" fmla="*/ 574 h 21536"/>
                      <a:gd name="connsiteX3" fmla="*/ 24370 w 30619"/>
                      <a:gd name="connsiteY3" fmla="*/ 1454 h 21536"/>
                      <a:gd name="connsiteX4" fmla="*/ 29648 w 30619"/>
                      <a:gd name="connsiteY4" fmla="*/ 17287 h 21536"/>
                      <a:gd name="connsiteX5" fmla="*/ 13815 w 30619"/>
                      <a:gd name="connsiteY5" fmla="*/ 20805 h 21536"/>
                      <a:gd name="connsiteX6" fmla="*/ 17333 w 30619"/>
                      <a:gd name="connsiteY6" fmla="*/ 14648 h 2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19" h="21536">
                        <a:moveTo>
                          <a:pt x="17333" y="14648"/>
                        </a:moveTo>
                        <a:cubicBezTo>
                          <a:pt x="13815" y="13768"/>
                          <a:pt x="12056" y="16407"/>
                          <a:pt x="6778" y="14648"/>
                        </a:cubicBezTo>
                        <a:cubicBezTo>
                          <a:pt x="-258" y="12009"/>
                          <a:pt x="-2897" y="1454"/>
                          <a:pt x="4139" y="574"/>
                        </a:cubicBezTo>
                        <a:cubicBezTo>
                          <a:pt x="5019" y="574"/>
                          <a:pt x="19093" y="-1185"/>
                          <a:pt x="24370" y="1454"/>
                        </a:cubicBezTo>
                        <a:cubicBezTo>
                          <a:pt x="26129" y="2333"/>
                          <a:pt x="33166" y="12889"/>
                          <a:pt x="29648" y="17287"/>
                        </a:cubicBezTo>
                        <a:cubicBezTo>
                          <a:pt x="28768" y="18166"/>
                          <a:pt x="24370" y="23444"/>
                          <a:pt x="13815" y="20805"/>
                        </a:cubicBezTo>
                        <a:cubicBezTo>
                          <a:pt x="11176" y="20805"/>
                          <a:pt x="19972" y="15527"/>
                          <a:pt x="17333" y="14648"/>
                        </a:cubicBezTo>
                        <a:close/>
                      </a:path>
                    </a:pathLst>
                  </a:custGeom>
                  <a:solidFill>
                    <a:srgbClr val="FFB76E"/>
                  </a:solidFill>
                  <a:ln w="8796" cap="flat">
                    <a:noFill/>
                    <a:prstDash val="solid"/>
                    <a:miter/>
                  </a:ln>
                </p:spPr>
                <p:txBody>
                  <a:bodyPr rtlCol="0" anchor="ctr"/>
                  <a:p>
                    <a:endParaRPr lang="zh-CN" altLang="en-US"/>
                  </a:p>
                </p:txBody>
              </p:sp>
              <p:sp>
                <p:nvSpPr>
                  <p:cNvPr id="11104" name="任意多边形: 形状 11103"/>
                  <p:cNvSpPr/>
                  <p:nvPr/>
                </p:nvSpPr>
                <p:spPr>
                  <a:xfrm>
                    <a:off x="7275265" y="4234461"/>
                    <a:ext cx="60263" cy="135608"/>
                  </a:xfrm>
                  <a:custGeom>
                    <a:avLst/>
                    <a:gdLst>
                      <a:gd name="connsiteX0" fmla="*/ 32808 w 60263"/>
                      <a:gd name="connsiteY0" fmla="*/ 123384 h 135608"/>
                      <a:gd name="connsiteX1" fmla="*/ 56557 w 60263"/>
                      <a:gd name="connsiteY1" fmla="*/ 50378 h 135608"/>
                      <a:gd name="connsiteX2" fmla="*/ 24892 w 60263"/>
                      <a:gd name="connsiteY2" fmla="*/ 3760 h 135608"/>
                      <a:gd name="connsiteX3" fmla="*/ 2902 w 60263"/>
                      <a:gd name="connsiteY3" fmla="*/ 127782 h 135608"/>
                      <a:gd name="connsiteX4" fmla="*/ 32808 w 60263"/>
                      <a:gd name="connsiteY4" fmla="*/ 123384 h 135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63" h="135608">
                        <a:moveTo>
                          <a:pt x="32808" y="123384"/>
                        </a:moveTo>
                        <a:cubicBezTo>
                          <a:pt x="35447" y="112829"/>
                          <a:pt x="44243" y="73248"/>
                          <a:pt x="56557" y="50378"/>
                        </a:cubicBezTo>
                        <a:cubicBezTo>
                          <a:pt x="71510" y="21352"/>
                          <a:pt x="37206" y="-11193"/>
                          <a:pt x="24892" y="3760"/>
                        </a:cubicBezTo>
                        <a:cubicBezTo>
                          <a:pt x="-5014" y="39823"/>
                          <a:pt x="-1496" y="116347"/>
                          <a:pt x="2902" y="127782"/>
                        </a:cubicBezTo>
                        <a:cubicBezTo>
                          <a:pt x="7300" y="141856"/>
                          <a:pt x="29289" y="134819"/>
                          <a:pt x="32808" y="123384"/>
                        </a:cubicBezTo>
                        <a:close/>
                      </a:path>
                    </a:pathLst>
                  </a:custGeom>
                  <a:solidFill>
                    <a:srgbClr val="1A4EA0"/>
                  </a:solidFill>
                  <a:ln w="8796" cap="flat">
                    <a:noFill/>
                    <a:prstDash val="solid"/>
                    <a:miter/>
                  </a:ln>
                </p:spPr>
                <p:txBody>
                  <a:bodyPr rtlCol="0" anchor="ctr"/>
                  <a:p>
                    <a:endParaRPr lang="zh-CN" altLang="en-US"/>
                  </a:p>
                </p:txBody>
              </p:sp>
              <p:sp>
                <p:nvSpPr>
                  <p:cNvPr id="11105" name="任意多边形: 形状 11104"/>
                  <p:cNvSpPr/>
                  <p:nvPr/>
                </p:nvSpPr>
                <p:spPr>
                  <a:xfrm>
                    <a:off x="7276892" y="4341099"/>
                    <a:ext cx="111536" cy="51930"/>
                  </a:xfrm>
                  <a:custGeom>
                    <a:avLst/>
                    <a:gdLst>
                      <a:gd name="connsiteX0" fmla="*/ 107706 w 111536"/>
                      <a:gd name="connsiteY0" fmla="*/ 42255 h 51930"/>
                      <a:gd name="connsiteX1" fmla="*/ 26783 w 111536"/>
                      <a:gd name="connsiteY1" fmla="*/ 1794 h 51930"/>
                      <a:gd name="connsiteX2" fmla="*/ 3035 w 111536"/>
                      <a:gd name="connsiteY2" fmla="*/ 24663 h 51930"/>
                      <a:gd name="connsiteX3" fmla="*/ 105946 w 111536"/>
                      <a:gd name="connsiteY3" fmla="*/ 51930 h 51930"/>
                      <a:gd name="connsiteX4" fmla="*/ 107706 w 111536"/>
                      <a:gd name="connsiteY4" fmla="*/ 42255 h 51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536" h="51930">
                        <a:moveTo>
                          <a:pt x="107706" y="42255"/>
                        </a:moveTo>
                        <a:cubicBezTo>
                          <a:pt x="95391" y="38736"/>
                          <a:pt x="47014" y="15867"/>
                          <a:pt x="26783" y="1794"/>
                        </a:cubicBezTo>
                        <a:cubicBezTo>
                          <a:pt x="15349" y="-6123"/>
                          <a:pt x="-8400" y="14108"/>
                          <a:pt x="3035" y="24663"/>
                        </a:cubicBezTo>
                        <a:cubicBezTo>
                          <a:pt x="24145" y="43134"/>
                          <a:pt x="103308" y="51930"/>
                          <a:pt x="105946" y="51930"/>
                        </a:cubicBezTo>
                        <a:cubicBezTo>
                          <a:pt x="112104" y="51930"/>
                          <a:pt x="113863" y="44014"/>
                          <a:pt x="107706" y="42255"/>
                        </a:cubicBezTo>
                        <a:close/>
                      </a:path>
                    </a:pathLst>
                  </a:custGeom>
                  <a:solidFill>
                    <a:srgbClr val="1A4EA0"/>
                  </a:solidFill>
                  <a:ln w="8796" cap="flat">
                    <a:noFill/>
                    <a:prstDash val="solid"/>
                    <a:miter/>
                  </a:ln>
                </p:spPr>
                <p:txBody>
                  <a:bodyPr rtlCol="0" anchor="ctr"/>
                  <a:p>
                    <a:endParaRPr lang="zh-CN" altLang="en-US"/>
                  </a:p>
                </p:txBody>
              </p:sp>
            </p:grpSp>
            <p:grpSp>
              <p:nvGrpSpPr>
                <p:cNvPr id="11106" name="图形 3"/>
                <p:cNvGrpSpPr/>
                <p:nvPr/>
              </p:nvGrpSpPr>
              <p:grpSpPr>
                <a:xfrm>
                  <a:off x="7325967" y="4137466"/>
                  <a:ext cx="74588" cy="89199"/>
                  <a:chOff x="7325967" y="4137466"/>
                  <a:chExt cx="74588" cy="89199"/>
                </a:xfrm>
              </p:grpSpPr>
              <p:sp>
                <p:nvSpPr>
                  <p:cNvPr id="11107" name="任意多边形: 形状 11106"/>
                  <p:cNvSpPr/>
                  <p:nvPr/>
                </p:nvSpPr>
                <p:spPr>
                  <a:xfrm>
                    <a:off x="7335646" y="4149822"/>
                    <a:ext cx="63371" cy="54291"/>
                  </a:xfrm>
                  <a:custGeom>
                    <a:avLst/>
                    <a:gdLst>
                      <a:gd name="connsiteX0" fmla="*/ 574 w 63371"/>
                      <a:gd name="connsiteY0" fmla="*/ 37383 h 54291"/>
                      <a:gd name="connsiteX1" fmla="*/ 1454 w 63371"/>
                      <a:gd name="connsiteY1" fmla="*/ 48818 h 54291"/>
                      <a:gd name="connsiteX2" fmla="*/ 19046 w 63371"/>
                      <a:gd name="connsiteY2" fmla="*/ 51457 h 54291"/>
                      <a:gd name="connsiteX3" fmla="*/ 25203 w 63371"/>
                      <a:gd name="connsiteY3" fmla="*/ 33865 h 54291"/>
                      <a:gd name="connsiteX4" fmla="*/ 53350 w 63371"/>
                      <a:gd name="connsiteY4" fmla="*/ 22430 h 54291"/>
                      <a:gd name="connsiteX5" fmla="*/ 62146 w 63371"/>
                      <a:gd name="connsiteY5" fmla="*/ 11875 h 54291"/>
                      <a:gd name="connsiteX6" fmla="*/ 45434 w 63371"/>
                      <a:gd name="connsiteY6" fmla="*/ 4839 h 54291"/>
                      <a:gd name="connsiteX7" fmla="*/ 15528 w 63371"/>
                      <a:gd name="connsiteY7" fmla="*/ 3080 h 54291"/>
                      <a:gd name="connsiteX8" fmla="*/ 2334 w 63371"/>
                      <a:gd name="connsiteY8" fmla="*/ 18033 h 54291"/>
                      <a:gd name="connsiteX9" fmla="*/ 574 w 63371"/>
                      <a:gd name="connsiteY9" fmla="*/ 37383 h 5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71" h="54291">
                        <a:moveTo>
                          <a:pt x="574" y="37383"/>
                        </a:moveTo>
                        <a:cubicBezTo>
                          <a:pt x="574" y="39143"/>
                          <a:pt x="-1185" y="45300"/>
                          <a:pt x="1454" y="48818"/>
                        </a:cubicBezTo>
                        <a:cubicBezTo>
                          <a:pt x="3213" y="52336"/>
                          <a:pt x="14648" y="57614"/>
                          <a:pt x="19046" y="51457"/>
                        </a:cubicBezTo>
                        <a:cubicBezTo>
                          <a:pt x="22564" y="46179"/>
                          <a:pt x="21685" y="37383"/>
                          <a:pt x="25203" y="33865"/>
                        </a:cubicBezTo>
                        <a:cubicBezTo>
                          <a:pt x="27842" y="30347"/>
                          <a:pt x="45434" y="22430"/>
                          <a:pt x="53350" y="22430"/>
                        </a:cubicBezTo>
                        <a:cubicBezTo>
                          <a:pt x="61266" y="23310"/>
                          <a:pt x="65664" y="18912"/>
                          <a:pt x="62146" y="11875"/>
                        </a:cubicBezTo>
                        <a:cubicBezTo>
                          <a:pt x="59507" y="4839"/>
                          <a:pt x="53350" y="8357"/>
                          <a:pt x="45434" y="4839"/>
                        </a:cubicBezTo>
                        <a:cubicBezTo>
                          <a:pt x="37517" y="1320"/>
                          <a:pt x="26082" y="-3078"/>
                          <a:pt x="15528" y="3080"/>
                        </a:cubicBezTo>
                        <a:cubicBezTo>
                          <a:pt x="4972" y="9237"/>
                          <a:pt x="5852" y="14514"/>
                          <a:pt x="2334" y="18033"/>
                        </a:cubicBezTo>
                        <a:cubicBezTo>
                          <a:pt x="-2064" y="20671"/>
                          <a:pt x="1454" y="32106"/>
                          <a:pt x="574" y="37383"/>
                        </a:cubicBezTo>
                        <a:close/>
                      </a:path>
                    </a:pathLst>
                  </a:custGeom>
                  <a:solidFill>
                    <a:srgbClr val="360F2C"/>
                  </a:solidFill>
                  <a:ln w="8796" cap="flat">
                    <a:noFill/>
                    <a:prstDash val="solid"/>
                    <a:miter/>
                  </a:ln>
                </p:spPr>
                <p:txBody>
                  <a:bodyPr rtlCol="0" anchor="ctr"/>
                  <a:p>
                    <a:endParaRPr lang="zh-CN" altLang="en-US"/>
                  </a:p>
                </p:txBody>
              </p:sp>
              <p:sp>
                <p:nvSpPr>
                  <p:cNvPr id="11108" name="任意多边形: 形状 11107"/>
                  <p:cNvSpPr/>
                  <p:nvPr/>
                </p:nvSpPr>
                <p:spPr>
                  <a:xfrm>
                    <a:off x="7337918" y="4168294"/>
                    <a:ext cx="59228" cy="58371"/>
                  </a:xfrm>
                  <a:custGeom>
                    <a:avLst/>
                    <a:gdLst>
                      <a:gd name="connsiteX0" fmla="*/ 53717 w 59228"/>
                      <a:gd name="connsiteY0" fmla="*/ 1319 h 58371"/>
                      <a:gd name="connsiteX1" fmla="*/ 49319 w 59228"/>
                      <a:gd name="connsiteY1" fmla="*/ 56733 h 58371"/>
                      <a:gd name="connsiteX2" fmla="*/ 21172 w 59228"/>
                      <a:gd name="connsiteY2" fmla="*/ 50576 h 58371"/>
                      <a:gd name="connsiteX3" fmla="*/ 8858 w 59228"/>
                      <a:gd name="connsiteY3" fmla="*/ 32105 h 58371"/>
                      <a:gd name="connsiteX4" fmla="*/ 62 w 59228"/>
                      <a:gd name="connsiteY4" fmla="*/ 22430 h 58371"/>
                      <a:gd name="connsiteX5" fmla="*/ 7978 w 59228"/>
                      <a:gd name="connsiteY5" fmla="*/ 18032 h 58371"/>
                      <a:gd name="connsiteX6" fmla="*/ 9737 w 59228"/>
                      <a:gd name="connsiteY6" fmla="*/ 21550 h 58371"/>
                      <a:gd name="connsiteX7" fmla="*/ 27329 w 59228"/>
                      <a:gd name="connsiteY7" fmla="*/ 6597 h 58371"/>
                      <a:gd name="connsiteX8" fmla="*/ 53717 w 59228"/>
                      <a:gd name="connsiteY8" fmla="*/ 1319 h 58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28" h="58371">
                        <a:moveTo>
                          <a:pt x="53717" y="1319"/>
                        </a:moveTo>
                        <a:cubicBezTo>
                          <a:pt x="53717" y="1319"/>
                          <a:pt x="68670" y="46178"/>
                          <a:pt x="49319" y="56733"/>
                        </a:cubicBezTo>
                        <a:cubicBezTo>
                          <a:pt x="40523" y="61131"/>
                          <a:pt x="27329" y="55854"/>
                          <a:pt x="21172" y="50576"/>
                        </a:cubicBezTo>
                        <a:cubicBezTo>
                          <a:pt x="12376" y="43540"/>
                          <a:pt x="8858" y="32105"/>
                          <a:pt x="8858" y="32105"/>
                        </a:cubicBezTo>
                        <a:cubicBezTo>
                          <a:pt x="8858" y="32105"/>
                          <a:pt x="1821" y="32985"/>
                          <a:pt x="62" y="22430"/>
                        </a:cubicBezTo>
                        <a:cubicBezTo>
                          <a:pt x="-818" y="11874"/>
                          <a:pt x="7978" y="18032"/>
                          <a:pt x="7978" y="18032"/>
                        </a:cubicBezTo>
                        <a:cubicBezTo>
                          <a:pt x="7978" y="18032"/>
                          <a:pt x="7978" y="21550"/>
                          <a:pt x="9737" y="21550"/>
                        </a:cubicBezTo>
                        <a:cubicBezTo>
                          <a:pt x="15894" y="22430"/>
                          <a:pt x="22931" y="10995"/>
                          <a:pt x="27329" y="6597"/>
                        </a:cubicBezTo>
                        <a:cubicBezTo>
                          <a:pt x="37004" y="-3958"/>
                          <a:pt x="53717" y="1319"/>
                          <a:pt x="53717" y="1319"/>
                        </a:cubicBezTo>
                        <a:close/>
                      </a:path>
                    </a:pathLst>
                  </a:custGeom>
                  <a:solidFill>
                    <a:srgbClr val="FFC891"/>
                  </a:solidFill>
                  <a:ln w="8796" cap="flat">
                    <a:noFill/>
                    <a:prstDash val="solid"/>
                    <a:miter/>
                  </a:ln>
                </p:spPr>
                <p:txBody>
                  <a:bodyPr rtlCol="0" anchor="ctr"/>
                  <a:p>
                    <a:endParaRPr lang="zh-CN" altLang="en-US"/>
                  </a:p>
                </p:txBody>
              </p:sp>
              <p:grpSp>
                <p:nvGrpSpPr>
                  <p:cNvPr id="11109" name="图形 3"/>
                  <p:cNvGrpSpPr/>
                  <p:nvPr/>
                </p:nvGrpSpPr>
                <p:grpSpPr>
                  <a:xfrm>
                    <a:off x="7339738" y="4180168"/>
                    <a:ext cx="29686" cy="43979"/>
                    <a:chOff x="7339738" y="4180168"/>
                    <a:chExt cx="29686" cy="43979"/>
                  </a:xfrm>
                  <a:solidFill>
                    <a:srgbClr val="000000"/>
                  </a:solidFill>
                </p:grpSpPr>
                <p:sp>
                  <p:nvSpPr>
                    <p:cNvPr id="11110" name="任意多边形: 形状 11109"/>
                    <p:cNvSpPr/>
                    <p:nvPr/>
                  </p:nvSpPr>
                  <p:spPr>
                    <a:xfrm>
                      <a:off x="7339738" y="4191603"/>
                      <a:ext cx="29686" cy="32544"/>
                    </a:xfrm>
                    <a:custGeom>
                      <a:avLst/>
                      <a:gdLst>
                        <a:gd name="connsiteX0" fmla="*/ 29027 w 29686"/>
                        <a:gd name="connsiteY0" fmla="*/ 32545 h 32544"/>
                        <a:gd name="connsiteX1" fmla="*/ 29027 w 29686"/>
                        <a:gd name="connsiteY1" fmla="*/ 32545 h 32544"/>
                        <a:gd name="connsiteX2" fmla="*/ 11435 w 29686"/>
                        <a:gd name="connsiteY2" fmla="*/ 10555 h 32544"/>
                        <a:gd name="connsiteX3" fmla="*/ 0 w 29686"/>
                        <a:gd name="connsiteY3" fmla="*/ 880 h 32544"/>
                        <a:gd name="connsiteX4" fmla="*/ 0 w 29686"/>
                        <a:gd name="connsiteY4" fmla="*/ 0 h 32544"/>
                        <a:gd name="connsiteX5" fmla="*/ 880 w 29686"/>
                        <a:gd name="connsiteY5" fmla="*/ 0 h 32544"/>
                        <a:gd name="connsiteX6" fmla="*/ 12314 w 29686"/>
                        <a:gd name="connsiteY6" fmla="*/ 9676 h 32544"/>
                        <a:gd name="connsiteX7" fmla="*/ 29027 w 29686"/>
                        <a:gd name="connsiteY7" fmla="*/ 30786 h 32544"/>
                        <a:gd name="connsiteX8" fmla="*/ 29027 w 29686"/>
                        <a:gd name="connsiteY8" fmla="*/ 32545 h 32544"/>
                        <a:gd name="connsiteX9" fmla="*/ 29027 w 29686"/>
                        <a:gd name="connsiteY9" fmla="*/ 32545 h 3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86" h="32544">
                          <a:moveTo>
                            <a:pt x="29027" y="32545"/>
                          </a:moveTo>
                          <a:cubicBezTo>
                            <a:pt x="29027" y="32545"/>
                            <a:pt x="29027" y="32545"/>
                            <a:pt x="29027" y="32545"/>
                          </a:cubicBezTo>
                          <a:cubicBezTo>
                            <a:pt x="19351" y="28147"/>
                            <a:pt x="12314" y="12314"/>
                            <a:pt x="11435" y="10555"/>
                          </a:cubicBezTo>
                          <a:lnTo>
                            <a:pt x="0" y="880"/>
                          </a:lnTo>
                          <a:cubicBezTo>
                            <a:pt x="0" y="880"/>
                            <a:pt x="0" y="0"/>
                            <a:pt x="0" y="0"/>
                          </a:cubicBezTo>
                          <a:cubicBezTo>
                            <a:pt x="0" y="0"/>
                            <a:pt x="880" y="0"/>
                            <a:pt x="880" y="0"/>
                          </a:cubicBezTo>
                          <a:lnTo>
                            <a:pt x="12314" y="9676"/>
                          </a:lnTo>
                          <a:cubicBezTo>
                            <a:pt x="12314" y="9676"/>
                            <a:pt x="19351" y="26388"/>
                            <a:pt x="29027" y="30786"/>
                          </a:cubicBezTo>
                          <a:cubicBezTo>
                            <a:pt x="29906" y="31665"/>
                            <a:pt x="29906" y="31665"/>
                            <a:pt x="29027" y="32545"/>
                          </a:cubicBezTo>
                          <a:cubicBezTo>
                            <a:pt x="29906" y="32545"/>
                            <a:pt x="29027" y="32545"/>
                            <a:pt x="29027" y="32545"/>
                          </a:cubicBezTo>
                          <a:close/>
                        </a:path>
                      </a:pathLst>
                    </a:custGeom>
                    <a:solidFill>
                      <a:srgbClr val="000000"/>
                    </a:solidFill>
                    <a:ln w="8796" cap="flat">
                      <a:noFill/>
                      <a:prstDash val="solid"/>
                      <a:miter/>
                    </a:ln>
                  </p:spPr>
                  <p:txBody>
                    <a:bodyPr rtlCol="0" anchor="ctr"/>
                    <a:p>
                      <a:endParaRPr lang="zh-CN" altLang="en-US"/>
                    </a:p>
                  </p:txBody>
                </p:sp>
                <p:sp>
                  <p:nvSpPr>
                    <p:cNvPr id="11111" name="任意多边形: 形状 11110"/>
                    <p:cNvSpPr/>
                    <p:nvPr/>
                  </p:nvSpPr>
                  <p:spPr>
                    <a:xfrm>
                      <a:off x="7351393" y="4180168"/>
                      <a:ext cx="2418" cy="22869"/>
                    </a:xfrm>
                    <a:custGeom>
                      <a:avLst/>
                      <a:gdLst>
                        <a:gd name="connsiteX0" fmla="*/ 660 w 2418"/>
                        <a:gd name="connsiteY0" fmla="*/ 22869 h 22869"/>
                        <a:gd name="connsiteX1" fmla="*/ 660 w 2418"/>
                        <a:gd name="connsiteY1" fmla="*/ 22869 h 22869"/>
                        <a:gd name="connsiteX2" fmla="*/ 660 w 2418"/>
                        <a:gd name="connsiteY2" fmla="*/ 22869 h 22869"/>
                        <a:gd name="connsiteX3" fmla="*/ 660 w 2418"/>
                        <a:gd name="connsiteY3" fmla="*/ 880 h 22869"/>
                        <a:gd name="connsiteX4" fmla="*/ 1539 w 2418"/>
                        <a:gd name="connsiteY4" fmla="*/ 0 h 22869"/>
                        <a:gd name="connsiteX5" fmla="*/ 2419 w 2418"/>
                        <a:gd name="connsiteY5" fmla="*/ 880 h 22869"/>
                        <a:gd name="connsiteX6" fmla="*/ 660 w 2418"/>
                        <a:gd name="connsiteY6" fmla="*/ 22869 h 22869"/>
                        <a:gd name="connsiteX7" fmla="*/ 660 w 2418"/>
                        <a:gd name="connsiteY7" fmla="*/ 22869 h 2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8" h="22869">
                          <a:moveTo>
                            <a:pt x="660" y="22869"/>
                          </a:moveTo>
                          <a:cubicBezTo>
                            <a:pt x="660" y="22869"/>
                            <a:pt x="660" y="22869"/>
                            <a:pt x="660" y="22869"/>
                          </a:cubicBezTo>
                          <a:cubicBezTo>
                            <a:pt x="-220" y="22869"/>
                            <a:pt x="-220" y="21990"/>
                            <a:pt x="660" y="22869"/>
                          </a:cubicBezTo>
                          <a:lnTo>
                            <a:pt x="660" y="880"/>
                          </a:lnTo>
                          <a:cubicBezTo>
                            <a:pt x="660" y="880"/>
                            <a:pt x="660" y="0"/>
                            <a:pt x="1539" y="0"/>
                          </a:cubicBezTo>
                          <a:cubicBezTo>
                            <a:pt x="1539" y="0"/>
                            <a:pt x="2419" y="0"/>
                            <a:pt x="2419" y="880"/>
                          </a:cubicBezTo>
                          <a:lnTo>
                            <a:pt x="660" y="22869"/>
                          </a:lnTo>
                          <a:cubicBezTo>
                            <a:pt x="660" y="21990"/>
                            <a:pt x="660" y="22869"/>
                            <a:pt x="660" y="22869"/>
                          </a:cubicBezTo>
                          <a:close/>
                        </a:path>
                      </a:pathLst>
                    </a:custGeom>
                    <a:solidFill>
                      <a:srgbClr val="000000"/>
                    </a:solidFill>
                    <a:ln w="8796" cap="flat">
                      <a:noFill/>
                      <a:prstDash val="solid"/>
                      <a:miter/>
                    </a:ln>
                  </p:spPr>
                  <p:txBody>
                    <a:bodyPr rtlCol="0" anchor="ctr"/>
                    <a:p>
                      <a:endParaRPr lang="zh-CN" altLang="en-US"/>
                    </a:p>
                  </p:txBody>
                </p:sp>
              </p:grpSp>
              <p:sp>
                <p:nvSpPr>
                  <p:cNvPr id="11112" name="任意多边形: 形状 11111"/>
                  <p:cNvSpPr/>
                  <p:nvPr/>
                </p:nvSpPr>
                <p:spPr>
                  <a:xfrm>
                    <a:off x="7325967" y="4137466"/>
                    <a:ext cx="74588" cy="57931"/>
                  </a:xfrm>
                  <a:custGeom>
                    <a:avLst/>
                    <a:gdLst>
                      <a:gd name="connsiteX0" fmla="*/ 6735 w 74588"/>
                      <a:gd name="connsiteY0" fmla="*/ 56776 h 57931"/>
                      <a:gd name="connsiteX1" fmla="*/ 19929 w 74588"/>
                      <a:gd name="connsiteY1" fmla="*/ 55017 h 57931"/>
                      <a:gd name="connsiteX2" fmla="*/ 36641 w 74588"/>
                      <a:gd name="connsiteY2" fmla="*/ 34786 h 57931"/>
                      <a:gd name="connsiteX3" fmla="*/ 65667 w 74588"/>
                      <a:gd name="connsiteY3" fmla="*/ 26870 h 57931"/>
                      <a:gd name="connsiteX4" fmla="*/ 74463 w 74588"/>
                      <a:gd name="connsiteY4" fmla="*/ 25990 h 57931"/>
                      <a:gd name="connsiteX5" fmla="*/ 24327 w 74588"/>
                      <a:gd name="connsiteY5" fmla="*/ 1362 h 57931"/>
                      <a:gd name="connsiteX6" fmla="*/ 6735 w 74588"/>
                      <a:gd name="connsiteY6" fmla="*/ 56776 h 5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588" h="57931">
                        <a:moveTo>
                          <a:pt x="6735" y="56776"/>
                        </a:moveTo>
                        <a:cubicBezTo>
                          <a:pt x="8494" y="58535"/>
                          <a:pt x="12892" y="58535"/>
                          <a:pt x="19929" y="55017"/>
                        </a:cubicBezTo>
                        <a:cubicBezTo>
                          <a:pt x="26965" y="51498"/>
                          <a:pt x="27845" y="43582"/>
                          <a:pt x="36641" y="34786"/>
                        </a:cubicBezTo>
                        <a:cubicBezTo>
                          <a:pt x="45437" y="25990"/>
                          <a:pt x="62149" y="26870"/>
                          <a:pt x="65667" y="26870"/>
                        </a:cubicBezTo>
                        <a:cubicBezTo>
                          <a:pt x="69186" y="26870"/>
                          <a:pt x="73584" y="28629"/>
                          <a:pt x="74463" y="25990"/>
                        </a:cubicBezTo>
                        <a:cubicBezTo>
                          <a:pt x="76222" y="22472"/>
                          <a:pt x="59510" y="-6554"/>
                          <a:pt x="24327" y="1362"/>
                        </a:cubicBezTo>
                        <a:cubicBezTo>
                          <a:pt x="-4700" y="8399"/>
                          <a:pt x="-3820" y="46221"/>
                          <a:pt x="6735" y="56776"/>
                        </a:cubicBezTo>
                        <a:close/>
                      </a:path>
                    </a:pathLst>
                  </a:custGeom>
                  <a:solidFill>
                    <a:srgbClr val="E83A41"/>
                  </a:solidFill>
                  <a:ln w="8796" cap="flat">
                    <a:noFill/>
                    <a:prstDash val="solid"/>
                    <a:miter/>
                  </a:ln>
                </p:spPr>
                <p:txBody>
                  <a:bodyPr rtlCol="0" anchor="ctr"/>
                  <a:p>
                    <a:endParaRPr lang="zh-CN" altLang="en-US"/>
                  </a:p>
                </p:txBody>
              </p:sp>
            </p:grpSp>
          </p:grpSp>
        </p:grpSp>
        <p:grpSp>
          <p:nvGrpSpPr>
            <p:cNvPr id="11113" name="图形 3"/>
            <p:cNvGrpSpPr/>
            <p:nvPr/>
          </p:nvGrpSpPr>
          <p:grpSpPr>
            <a:xfrm>
              <a:off x="5806" y="3452"/>
              <a:ext cx="7411" cy="759"/>
              <a:chOff x="3686806" y="2192298"/>
              <a:chExt cx="4705799" cy="482197"/>
            </a:xfrm>
          </p:grpSpPr>
          <p:sp>
            <p:nvSpPr>
              <p:cNvPr id="11114" name="任意多边形: 形状 11113"/>
              <p:cNvSpPr/>
              <p:nvPr/>
            </p:nvSpPr>
            <p:spPr>
              <a:xfrm>
                <a:off x="3753655" y="2195816"/>
                <a:ext cx="4638950" cy="124901"/>
              </a:xfrm>
              <a:custGeom>
                <a:avLst/>
                <a:gdLst>
                  <a:gd name="connsiteX0" fmla="*/ 508402 w 4638950"/>
                  <a:gd name="connsiteY0" fmla="*/ 124902 h 124901"/>
                  <a:gd name="connsiteX1" fmla="*/ 73006 w 4638950"/>
                  <a:gd name="connsiteY1" fmla="*/ 80043 h 124901"/>
                  <a:gd name="connsiteX2" fmla="*/ 0 w 4638950"/>
                  <a:gd name="connsiteY2" fmla="*/ 95875 h 124901"/>
                  <a:gd name="connsiteX3" fmla="*/ 0 w 4638950"/>
                  <a:gd name="connsiteY3" fmla="*/ 94996 h 124901"/>
                  <a:gd name="connsiteX4" fmla="*/ 73006 w 4638950"/>
                  <a:gd name="connsiteY4" fmla="*/ 79163 h 124901"/>
                  <a:gd name="connsiteX5" fmla="*/ 73006 w 4638950"/>
                  <a:gd name="connsiteY5" fmla="*/ 79163 h 124901"/>
                  <a:gd name="connsiteX6" fmla="*/ 550623 w 4638950"/>
                  <a:gd name="connsiteY6" fmla="*/ 124022 h 124901"/>
                  <a:gd name="connsiteX7" fmla="*/ 972825 w 4638950"/>
                  <a:gd name="connsiteY7" fmla="*/ 58932 h 124901"/>
                  <a:gd name="connsiteX8" fmla="*/ 1154900 w 4638950"/>
                  <a:gd name="connsiteY8" fmla="*/ 0 h 124901"/>
                  <a:gd name="connsiteX9" fmla="*/ 1154900 w 4638950"/>
                  <a:gd name="connsiteY9" fmla="*/ 0 h 124901"/>
                  <a:gd name="connsiteX10" fmla="*/ 1154900 w 4638950"/>
                  <a:gd name="connsiteY10" fmla="*/ 0 h 124901"/>
                  <a:gd name="connsiteX11" fmla="*/ 1276283 w 4638950"/>
                  <a:gd name="connsiteY11" fmla="*/ 39581 h 124901"/>
                  <a:gd name="connsiteX12" fmla="*/ 1573584 w 4638950"/>
                  <a:gd name="connsiteY12" fmla="*/ 88838 h 124901"/>
                  <a:gd name="connsiteX13" fmla="*/ 4434887 w 4638950"/>
                  <a:gd name="connsiteY13" fmla="*/ 27267 h 124901"/>
                  <a:gd name="connsiteX14" fmla="*/ 4556270 w 4638950"/>
                  <a:gd name="connsiteY14" fmla="*/ 7037 h 124901"/>
                  <a:gd name="connsiteX15" fmla="*/ 4556270 w 4638950"/>
                  <a:gd name="connsiteY15" fmla="*/ 7037 h 124901"/>
                  <a:gd name="connsiteX16" fmla="*/ 4556270 w 4638950"/>
                  <a:gd name="connsiteY16" fmla="*/ 7037 h 124901"/>
                  <a:gd name="connsiteX17" fmla="*/ 4638951 w 4638950"/>
                  <a:gd name="connsiteY17" fmla="*/ 39581 h 124901"/>
                  <a:gd name="connsiteX18" fmla="*/ 4638951 w 4638950"/>
                  <a:gd name="connsiteY18" fmla="*/ 40461 h 124901"/>
                  <a:gd name="connsiteX19" fmla="*/ 4556270 w 4638950"/>
                  <a:gd name="connsiteY19" fmla="*/ 7916 h 124901"/>
                  <a:gd name="connsiteX20" fmla="*/ 4434887 w 4638950"/>
                  <a:gd name="connsiteY20" fmla="*/ 28147 h 124901"/>
                  <a:gd name="connsiteX21" fmla="*/ 1573584 w 4638950"/>
                  <a:gd name="connsiteY21" fmla="*/ 89718 h 124901"/>
                  <a:gd name="connsiteX22" fmla="*/ 1276283 w 4638950"/>
                  <a:gd name="connsiteY22" fmla="*/ 40461 h 124901"/>
                  <a:gd name="connsiteX23" fmla="*/ 1154900 w 4638950"/>
                  <a:gd name="connsiteY23" fmla="*/ 880 h 124901"/>
                  <a:gd name="connsiteX24" fmla="*/ 972825 w 4638950"/>
                  <a:gd name="connsiteY24" fmla="*/ 59812 h 124901"/>
                  <a:gd name="connsiteX25" fmla="*/ 549743 w 4638950"/>
                  <a:gd name="connsiteY25" fmla="*/ 124902 h 124901"/>
                  <a:gd name="connsiteX26" fmla="*/ 508402 w 4638950"/>
                  <a:gd name="connsiteY26" fmla="*/ 124902 h 12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38950" h="124901">
                    <a:moveTo>
                      <a:pt x="508402" y="124902"/>
                    </a:moveTo>
                    <a:cubicBezTo>
                      <a:pt x="293783" y="124902"/>
                      <a:pt x="78283" y="80922"/>
                      <a:pt x="73006" y="80043"/>
                    </a:cubicBezTo>
                    <a:lnTo>
                      <a:pt x="0" y="95875"/>
                    </a:lnTo>
                    <a:lnTo>
                      <a:pt x="0" y="94996"/>
                    </a:lnTo>
                    <a:lnTo>
                      <a:pt x="73006" y="79163"/>
                    </a:lnTo>
                    <a:lnTo>
                      <a:pt x="73006" y="79163"/>
                    </a:lnTo>
                    <a:cubicBezTo>
                      <a:pt x="75645" y="80043"/>
                      <a:pt x="321930" y="130179"/>
                      <a:pt x="550623" y="124022"/>
                    </a:cubicBezTo>
                    <a:cubicBezTo>
                      <a:pt x="715985" y="119624"/>
                      <a:pt x="871673" y="86200"/>
                      <a:pt x="972825" y="58932"/>
                    </a:cubicBezTo>
                    <a:cubicBezTo>
                      <a:pt x="1082774" y="29026"/>
                      <a:pt x="1154020" y="880"/>
                      <a:pt x="1154900" y="0"/>
                    </a:cubicBezTo>
                    <a:lnTo>
                      <a:pt x="1154900" y="0"/>
                    </a:lnTo>
                    <a:lnTo>
                      <a:pt x="1154900" y="0"/>
                    </a:lnTo>
                    <a:cubicBezTo>
                      <a:pt x="1155780" y="0"/>
                      <a:pt x="1201518" y="19351"/>
                      <a:pt x="1276283" y="39581"/>
                    </a:cubicBezTo>
                    <a:cubicBezTo>
                      <a:pt x="1344891" y="58053"/>
                      <a:pt x="1452201" y="82681"/>
                      <a:pt x="1573584" y="88838"/>
                    </a:cubicBezTo>
                    <a:cubicBezTo>
                      <a:pt x="1723994" y="97634"/>
                      <a:pt x="4362761" y="35184"/>
                      <a:pt x="4434887" y="27267"/>
                    </a:cubicBezTo>
                    <a:cubicBezTo>
                      <a:pt x="4513170" y="18471"/>
                      <a:pt x="4556270" y="7037"/>
                      <a:pt x="4556270" y="7037"/>
                    </a:cubicBezTo>
                    <a:lnTo>
                      <a:pt x="4556270" y="7037"/>
                    </a:lnTo>
                    <a:lnTo>
                      <a:pt x="4556270" y="7037"/>
                    </a:lnTo>
                    <a:lnTo>
                      <a:pt x="4638951" y="39581"/>
                    </a:lnTo>
                    <a:lnTo>
                      <a:pt x="4638951" y="40461"/>
                    </a:lnTo>
                    <a:lnTo>
                      <a:pt x="4556270" y="7916"/>
                    </a:lnTo>
                    <a:cubicBezTo>
                      <a:pt x="4553631" y="8796"/>
                      <a:pt x="4510531" y="19351"/>
                      <a:pt x="4434887" y="28147"/>
                    </a:cubicBezTo>
                    <a:cubicBezTo>
                      <a:pt x="4362761" y="36063"/>
                      <a:pt x="1723994" y="98514"/>
                      <a:pt x="1573584" y="89718"/>
                    </a:cubicBezTo>
                    <a:cubicBezTo>
                      <a:pt x="1452201" y="82681"/>
                      <a:pt x="1344891" y="58932"/>
                      <a:pt x="1276283" y="40461"/>
                    </a:cubicBezTo>
                    <a:cubicBezTo>
                      <a:pt x="1204157" y="20231"/>
                      <a:pt x="1157539" y="1759"/>
                      <a:pt x="1154900" y="880"/>
                    </a:cubicBezTo>
                    <a:cubicBezTo>
                      <a:pt x="1151382" y="2639"/>
                      <a:pt x="1080135" y="30786"/>
                      <a:pt x="972825" y="59812"/>
                    </a:cubicBezTo>
                    <a:cubicBezTo>
                      <a:pt x="871673" y="87079"/>
                      <a:pt x="715985" y="120504"/>
                      <a:pt x="549743" y="124902"/>
                    </a:cubicBezTo>
                    <a:cubicBezTo>
                      <a:pt x="536549" y="124902"/>
                      <a:pt x="522476" y="124902"/>
                      <a:pt x="508402" y="124902"/>
                    </a:cubicBezTo>
                    <a:close/>
                  </a:path>
                </a:pathLst>
              </a:custGeom>
              <a:solidFill>
                <a:srgbClr val="6B79AD"/>
              </a:solidFill>
              <a:ln w="8796" cap="flat">
                <a:noFill/>
                <a:prstDash val="solid"/>
                <a:miter/>
              </a:ln>
            </p:spPr>
            <p:txBody>
              <a:bodyPr rtlCol="0" anchor="ctr"/>
              <a:p>
                <a:endParaRPr lang="zh-CN" altLang="en-US"/>
              </a:p>
            </p:txBody>
          </p:sp>
          <p:sp>
            <p:nvSpPr>
              <p:cNvPr id="11115" name="任意多边形: 形状 11114"/>
              <p:cNvSpPr/>
              <p:nvPr/>
            </p:nvSpPr>
            <p:spPr>
              <a:xfrm>
                <a:off x="3686806" y="2199334"/>
                <a:ext cx="4696124" cy="129299"/>
              </a:xfrm>
              <a:custGeom>
                <a:avLst/>
                <a:gdLst>
                  <a:gd name="connsiteX0" fmla="*/ 547104 w 4696124"/>
                  <a:gd name="connsiteY0" fmla="*/ 129300 h 129299"/>
                  <a:gd name="connsiteX1" fmla="*/ 251562 w 4696124"/>
                  <a:gd name="connsiteY1" fmla="*/ 105551 h 129299"/>
                  <a:gd name="connsiteX2" fmla="*/ 92357 w 4696124"/>
                  <a:gd name="connsiteY2" fmla="*/ 77404 h 129299"/>
                  <a:gd name="connsiteX3" fmla="*/ 0 w 4696124"/>
                  <a:gd name="connsiteY3" fmla="*/ 91477 h 129299"/>
                  <a:gd name="connsiteX4" fmla="*/ 0 w 4696124"/>
                  <a:gd name="connsiteY4" fmla="*/ 90598 h 129299"/>
                  <a:gd name="connsiteX5" fmla="*/ 92357 w 4696124"/>
                  <a:gd name="connsiteY5" fmla="*/ 76524 h 129299"/>
                  <a:gd name="connsiteX6" fmla="*/ 92357 w 4696124"/>
                  <a:gd name="connsiteY6" fmla="*/ 76524 h 129299"/>
                  <a:gd name="connsiteX7" fmla="*/ 251562 w 4696124"/>
                  <a:gd name="connsiteY7" fmla="*/ 104671 h 129299"/>
                  <a:gd name="connsiteX8" fmla="*/ 584047 w 4696124"/>
                  <a:gd name="connsiteY8" fmla="*/ 128420 h 129299"/>
                  <a:gd name="connsiteX9" fmla="*/ 993056 w 4696124"/>
                  <a:gd name="connsiteY9" fmla="*/ 64210 h 129299"/>
                  <a:gd name="connsiteX10" fmla="*/ 1161937 w 4696124"/>
                  <a:gd name="connsiteY10" fmla="*/ 7037 h 129299"/>
                  <a:gd name="connsiteX11" fmla="*/ 1161937 w 4696124"/>
                  <a:gd name="connsiteY11" fmla="*/ 7037 h 129299"/>
                  <a:gd name="connsiteX12" fmla="*/ 1161937 w 4696124"/>
                  <a:gd name="connsiteY12" fmla="*/ 7037 h 129299"/>
                  <a:gd name="connsiteX13" fmla="*/ 1607009 w 4696124"/>
                  <a:gd name="connsiteY13" fmla="*/ 87079 h 129299"/>
                  <a:gd name="connsiteX14" fmla="*/ 1920142 w 4696124"/>
                  <a:gd name="connsiteY14" fmla="*/ 76524 h 129299"/>
                  <a:gd name="connsiteX15" fmla="*/ 4535160 w 4696124"/>
                  <a:gd name="connsiteY15" fmla="*/ 0 h 129299"/>
                  <a:gd name="connsiteX16" fmla="*/ 4535160 w 4696124"/>
                  <a:gd name="connsiteY16" fmla="*/ 0 h 129299"/>
                  <a:gd name="connsiteX17" fmla="*/ 4535160 w 4696124"/>
                  <a:gd name="connsiteY17" fmla="*/ 0 h 129299"/>
                  <a:gd name="connsiteX18" fmla="*/ 4696125 w 4696124"/>
                  <a:gd name="connsiteY18" fmla="*/ 49257 h 129299"/>
                  <a:gd name="connsiteX19" fmla="*/ 4696125 w 4696124"/>
                  <a:gd name="connsiteY19" fmla="*/ 50137 h 129299"/>
                  <a:gd name="connsiteX20" fmla="*/ 4535160 w 4696124"/>
                  <a:gd name="connsiteY20" fmla="*/ 880 h 129299"/>
                  <a:gd name="connsiteX21" fmla="*/ 1920142 w 4696124"/>
                  <a:gd name="connsiteY21" fmla="*/ 77404 h 129299"/>
                  <a:gd name="connsiteX22" fmla="*/ 1607009 w 4696124"/>
                  <a:gd name="connsiteY22" fmla="*/ 87959 h 129299"/>
                  <a:gd name="connsiteX23" fmla="*/ 1161937 w 4696124"/>
                  <a:gd name="connsiteY23" fmla="*/ 7916 h 129299"/>
                  <a:gd name="connsiteX24" fmla="*/ 993056 w 4696124"/>
                  <a:gd name="connsiteY24" fmla="*/ 65090 h 129299"/>
                  <a:gd name="connsiteX25" fmla="*/ 584047 w 4696124"/>
                  <a:gd name="connsiteY25" fmla="*/ 129300 h 129299"/>
                  <a:gd name="connsiteX26" fmla="*/ 547104 w 4696124"/>
                  <a:gd name="connsiteY26" fmla="*/ 129300 h 12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96124" h="129299">
                    <a:moveTo>
                      <a:pt x="547104" y="129300"/>
                    </a:moveTo>
                    <a:cubicBezTo>
                      <a:pt x="438915" y="129300"/>
                      <a:pt x="328087" y="116985"/>
                      <a:pt x="251562" y="105551"/>
                    </a:cubicBezTo>
                    <a:cubicBezTo>
                      <a:pt x="160085" y="92357"/>
                      <a:pt x="94996" y="77404"/>
                      <a:pt x="92357" y="77404"/>
                    </a:cubicBezTo>
                    <a:lnTo>
                      <a:pt x="0" y="91477"/>
                    </a:lnTo>
                    <a:lnTo>
                      <a:pt x="0" y="90598"/>
                    </a:lnTo>
                    <a:lnTo>
                      <a:pt x="92357" y="76524"/>
                    </a:lnTo>
                    <a:lnTo>
                      <a:pt x="92357" y="76524"/>
                    </a:lnTo>
                    <a:cubicBezTo>
                      <a:pt x="93236" y="76524"/>
                      <a:pt x="158326" y="91477"/>
                      <a:pt x="251562" y="104671"/>
                    </a:cubicBezTo>
                    <a:cubicBezTo>
                      <a:pt x="336883" y="116985"/>
                      <a:pt x="464423" y="131938"/>
                      <a:pt x="584047" y="128420"/>
                    </a:cubicBezTo>
                    <a:cubicBezTo>
                      <a:pt x="749410" y="124022"/>
                      <a:pt x="898060" y="91477"/>
                      <a:pt x="993056" y="64210"/>
                    </a:cubicBezTo>
                    <a:cubicBezTo>
                      <a:pt x="1095968" y="35184"/>
                      <a:pt x="1161057" y="7916"/>
                      <a:pt x="1161937" y="7037"/>
                    </a:cubicBezTo>
                    <a:lnTo>
                      <a:pt x="1161937" y="7037"/>
                    </a:lnTo>
                    <a:lnTo>
                      <a:pt x="1161937" y="7037"/>
                    </a:lnTo>
                    <a:cubicBezTo>
                      <a:pt x="1163696" y="7916"/>
                      <a:pt x="1374797" y="73885"/>
                      <a:pt x="1607009" y="87079"/>
                    </a:cubicBezTo>
                    <a:cubicBezTo>
                      <a:pt x="1757418" y="95875"/>
                      <a:pt x="1860330" y="86200"/>
                      <a:pt x="1920142" y="76524"/>
                    </a:cubicBezTo>
                    <a:cubicBezTo>
                      <a:pt x="1984352" y="65969"/>
                      <a:pt x="4534280" y="0"/>
                      <a:pt x="4535160" y="0"/>
                    </a:cubicBezTo>
                    <a:lnTo>
                      <a:pt x="4535160" y="0"/>
                    </a:lnTo>
                    <a:lnTo>
                      <a:pt x="4535160" y="0"/>
                    </a:lnTo>
                    <a:lnTo>
                      <a:pt x="4696125" y="49257"/>
                    </a:lnTo>
                    <a:lnTo>
                      <a:pt x="4696125" y="50137"/>
                    </a:lnTo>
                    <a:lnTo>
                      <a:pt x="4535160" y="880"/>
                    </a:lnTo>
                    <a:cubicBezTo>
                      <a:pt x="4533401" y="1759"/>
                      <a:pt x="1982593" y="67728"/>
                      <a:pt x="1920142" y="77404"/>
                    </a:cubicBezTo>
                    <a:cubicBezTo>
                      <a:pt x="1860330" y="87079"/>
                      <a:pt x="1758298" y="96755"/>
                      <a:pt x="1607009" y="87959"/>
                    </a:cubicBezTo>
                    <a:cubicBezTo>
                      <a:pt x="1377436" y="74765"/>
                      <a:pt x="1168094" y="10555"/>
                      <a:pt x="1161937" y="7916"/>
                    </a:cubicBezTo>
                    <a:cubicBezTo>
                      <a:pt x="1158419" y="9675"/>
                      <a:pt x="1094208" y="36943"/>
                      <a:pt x="993056" y="65090"/>
                    </a:cubicBezTo>
                    <a:cubicBezTo>
                      <a:pt x="898060" y="91477"/>
                      <a:pt x="749410" y="124022"/>
                      <a:pt x="584047" y="129300"/>
                    </a:cubicBezTo>
                    <a:cubicBezTo>
                      <a:pt x="572612" y="129300"/>
                      <a:pt x="560298" y="129300"/>
                      <a:pt x="547104" y="129300"/>
                    </a:cubicBezTo>
                    <a:close/>
                  </a:path>
                </a:pathLst>
              </a:custGeom>
              <a:solidFill>
                <a:srgbClr val="6B79AD"/>
              </a:solidFill>
              <a:ln w="8796" cap="flat">
                <a:noFill/>
                <a:prstDash val="solid"/>
                <a:miter/>
              </a:ln>
            </p:spPr>
            <p:txBody>
              <a:bodyPr rtlCol="0" anchor="ctr"/>
              <a:p>
                <a:endParaRPr lang="zh-CN" altLang="en-US"/>
              </a:p>
            </p:txBody>
          </p:sp>
          <p:grpSp>
            <p:nvGrpSpPr>
              <p:cNvPr id="11116" name="图形 3"/>
              <p:cNvGrpSpPr/>
              <p:nvPr/>
            </p:nvGrpSpPr>
            <p:grpSpPr>
              <a:xfrm>
                <a:off x="4844345" y="2192298"/>
                <a:ext cx="128139" cy="482197"/>
                <a:chOff x="4844345" y="2192298"/>
                <a:chExt cx="128139" cy="482197"/>
              </a:xfrm>
            </p:grpSpPr>
            <p:sp>
              <p:nvSpPr>
                <p:cNvPr id="11117" name="任意多边形: 形状 11116"/>
                <p:cNvSpPr/>
                <p:nvPr/>
              </p:nvSpPr>
              <p:spPr>
                <a:xfrm rot="-623579">
                  <a:off x="4917429" y="2221333"/>
                  <a:ext cx="14073" cy="455629"/>
                </a:xfrm>
                <a:custGeom>
                  <a:avLst/>
                  <a:gdLst>
                    <a:gd name="connsiteX0" fmla="*/ 0 w 14073"/>
                    <a:gd name="connsiteY0" fmla="*/ 0 h 455629"/>
                    <a:gd name="connsiteX1" fmla="*/ 14074 w 14073"/>
                    <a:gd name="connsiteY1" fmla="*/ 0 h 455629"/>
                    <a:gd name="connsiteX2" fmla="*/ 14074 w 14073"/>
                    <a:gd name="connsiteY2" fmla="*/ 455630 h 455629"/>
                    <a:gd name="connsiteX3" fmla="*/ 0 w 14073"/>
                    <a:gd name="connsiteY3" fmla="*/ 455630 h 455629"/>
                  </a:gdLst>
                  <a:ahLst/>
                  <a:cxnLst>
                    <a:cxn ang="0">
                      <a:pos x="connsiteX0" y="connsiteY0"/>
                    </a:cxn>
                    <a:cxn ang="0">
                      <a:pos x="connsiteX1" y="connsiteY1"/>
                    </a:cxn>
                    <a:cxn ang="0">
                      <a:pos x="connsiteX2" y="connsiteY2"/>
                    </a:cxn>
                    <a:cxn ang="0">
                      <a:pos x="connsiteX3" y="connsiteY3"/>
                    </a:cxn>
                  </a:cxnLst>
                  <a:rect l="l" t="t" r="r" b="b"/>
                  <a:pathLst>
                    <a:path w="14073" h="455629">
                      <a:moveTo>
                        <a:pt x="0" y="0"/>
                      </a:moveTo>
                      <a:lnTo>
                        <a:pt x="14074" y="0"/>
                      </a:lnTo>
                      <a:lnTo>
                        <a:pt x="14074" y="455630"/>
                      </a:lnTo>
                      <a:lnTo>
                        <a:pt x="0" y="455630"/>
                      </a:lnTo>
                      <a:close/>
                    </a:path>
                  </a:pathLst>
                </a:custGeom>
                <a:solidFill>
                  <a:srgbClr val="8091CF"/>
                </a:solidFill>
                <a:ln w="8796" cap="flat">
                  <a:noFill/>
                  <a:prstDash val="solid"/>
                  <a:miter/>
                </a:ln>
              </p:spPr>
              <p:txBody>
                <a:bodyPr rtlCol="0" anchor="ctr"/>
                <a:p>
                  <a:endParaRPr lang="zh-CN" altLang="en-US"/>
                </a:p>
              </p:txBody>
            </p:sp>
            <p:sp>
              <p:nvSpPr>
                <p:cNvPr id="11118" name="任意多边形: 形状 11117"/>
                <p:cNvSpPr/>
                <p:nvPr/>
              </p:nvSpPr>
              <p:spPr>
                <a:xfrm>
                  <a:off x="4847864" y="2194057"/>
                  <a:ext cx="69623" cy="53654"/>
                </a:xfrm>
                <a:custGeom>
                  <a:avLst/>
                  <a:gdLst>
                    <a:gd name="connsiteX0" fmla="*/ 68608 w 69623"/>
                    <a:gd name="connsiteY0" fmla="*/ 43100 h 53654"/>
                    <a:gd name="connsiteX1" fmla="*/ 8796 w 69623"/>
                    <a:gd name="connsiteY1" fmla="*/ 53655 h 53654"/>
                    <a:gd name="connsiteX2" fmla="*/ 7037 w 69623"/>
                    <a:gd name="connsiteY2" fmla="*/ 52775 h 53654"/>
                    <a:gd name="connsiteX3" fmla="*/ 0 w 69623"/>
                    <a:gd name="connsiteY3" fmla="*/ 12314 h 53654"/>
                    <a:gd name="connsiteX4" fmla="*/ 2639 w 69623"/>
                    <a:gd name="connsiteY4" fmla="*/ 11435 h 53654"/>
                    <a:gd name="connsiteX5" fmla="*/ 9675 w 69623"/>
                    <a:gd name="connsiteY5" fmla="*/ 50137 h 53654"/>
                    <a:gd name="connsiteX6" fmla="*/ 65969 w 69623"/>
                    <a:gd name="connsiteY6" fmla="*/ 39581 h 53654"/>
                    <a:gd name="connsiteX7" fmla="*/ 58932 w 69623"/>
                    <a:gd name="connsiteY7" fmla="*/ 880 h 53654"/>
                    <a:gd name="connsiteX8" fmla="*/ 61571 w 69623"/>
                    <a:gd name="connsiteY8" fmla="*/ 0 h 53654"/>
                    <a:gd name="connsiteX9" fmla="*/ 68608 w 69623"/>
                    <a:gd name="connsiteY9" fmla="*/ 40461 h 53654"/>
                    <a:gd name="connsiteX10" fmla="*/ 68608 w 69623"/>
                    <a:gd name="connsiteY10" fmla="*/ 43100 h 53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23" h="53654">
                      <a:moveTo>
                        <a:pt x="68608" y="43100"/>
                      </a:moveTo>
                      <a:lnTo>
                        <a:pt x="8796" y="53655"/>
                      </a:lnTo>
                      <a:cubicBezTo>
                        <a:pt x="7916" y="53655"/>
                        <a:pt x="7037" y="53655"/>
                        <a:pt x="7037" y="52775"/>
                      </a:cubicBezTo>
                      <a:lnTo>
                        <a:pt x="0" y="12314"/>
                      </a:lnTo>
                      <a:lnTo>
                        <a:pt x="2639" y="11435"/>
                      </a:lnTo>
                      <a:lnTo>
                        <a:pt x="9675" y="50137"/>
                      </a:lnTo>
                      <a:lnTo>
                        <a:pt x="65969" y="39581"/>
                      </a:lnTo>
                      <a:lnTo>
                        <a:pt x="58932" y="880"/>
                      </a:lnTo>
                      <a:lnTo>
                        <a:pt x="61571" y="0"/>
                      </a:lnTo>
                      <a:lnTo>
                        <a:pt x="68608" y="40461"/>
                      </a:lnTo>
                      <a:cubicBezTo>
                        <a:pt x="70367" y="42220"/>
                        <a:pt x="69487" y="43100"/>
                        <a:pt x="68608" y="43100"/>
                      </a:cubicBezTo>
                      <a:close/>
                    </a:path>
                  </a:pathLst>
                </a:custGeom>
                <a:solidFill>
                  <a:srgbClr val="6B79AD"/>
                </a:solidFill>
                <a:ln w="8796" cap="flat">
                  <a:noFill/>
                  <a:prstDash val="solid"/>
                  <a:miter/>
                </a:ln>
              </p:spPr>
              <p:txBody>
                <a:bodyPr rtlCol="0" anchor="ctr"/>
                <a:p>
                  <a:endParaRPr lang="zh-CN" altLang="en-US"/>
                </a:p>
              </p:txBody>
            </p:sp>
            <p:sp>
              <p:nvSpPr>
                <p:cNvPr id="11119" name="任意多边形: 形状 11118"/>
                <p:cNvSpPr/>
                <p:nvPr/>
              </p:nvSpPr>
              <p:spPr>
                <a:xfrm>
                  <a:off x="4876890" y="2234518"/>
                  <a:ext cx="19351" cy="13193"/>
                </a:xfrm>
                <a:custGeom>
                  <a:avLst/>
                  <a:gdLst>
                    <a:gd name="connsiteX0" fmla="*/ 17592 w 19351"/>
                    <a:gd name="connsiteY0" fmla="*/ 10555 h 13193"/>
                    <a:gd name="connsiteX1" fmla="*/ 3518 w 19351"/>
                    <a:gd name="connsiteY1" fmla="*/ 13194 h 13193"/>
                    <a:gd name="connsiteX2" fmla="*/ 880 w 19351"/>
                    <a:gd name="connsiteY2" fmla="*/ 11435 h 13193"/>
                    <a:gd name="connsiteX3" fmla="*/ 0 w 19351"/>
                    <a:gd name="connsiteY3" fmla="*/ 5278 h 13193"/>
                    <a:gd name="connsiteX4" fmla="*/ 1759 w 19351"/>
                    <a:gd name="connsiteY4" fmla="*/ 2639 h 13193"/>
                    <a:gd name="connsiteX5" fmla="*/ 15833 w 19351"/>
                    <a:gd name="connsiteY5" fmla="*/ 0 h 13193"/>
                    <a:gd name="connsiteX6" fmla="*/ 18471 w 19351"/>
                    <a:gd name="connsiteY6" fmla="*/ 1759 h 13193"/>
                    <a:gd name="connsiteX7" fmla="*/ 19351 w 19351"/>
                    <a:gd name="connsiteY7" fmla="*/ 7916 h 13193"/>
                    <a:gd name="connsiteX8" fmla="*/ 17592 w 19351"/>
                    <a:gd name="connsiteY8" fmla="*/ 10555 h 1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1" h="13193">
                      <a:moveTo>
                        <a:pt x="17592" y="10555"/>
                      </a:moveTo>
                      <a:lnTo>
                        <a:pt x="3518" y="13194"/>
                      </a:lnTo>
                      <a:cubicBezTo>
                        <a:pt x="2639" y="13194"/>
                        <a:pt x="1759" y="12314"/>
                        <a:pt x="880" y="11435"/>
                      </a:cubicBezTo>
                      <a:lnTo>
                        <a:pt x="0" y="5278"/>
                      </a:lnTo>
                      <a:cubicBezTo>
                        <a:pt x="0" y="4398"/>
                        <a:pt x="880" y="3518"/>
                        <a:pt x="1759" y="2639"/>
                      </a:cubicBezTo>
                      <a:lnTo>
                        <a:pt x="15833" y="0"/>
                      </a:lnTo>
                      <a:cubicBezTo>
                        <a:pt x="16712" y="0"/>
                        <a:pt x="17592" y="880"/>
                        <a:pt x="18471" y="1759"/>
                      </a:cubicBezTo>
                      <a:lnTo>
                        <a:pt x="19351" y="7916"/>
                      </a:lnTo>
                      <a:cubicBezTo>
                        <a:pt x="19351" y="9675"/>
                        <a:pt x="18471" y="10555"/>
                        <a:pt x="17592" y="10555"/>
                      </a:cubicBezTo>
                      <a:close/>
                    </a:path>
                  </a:pathLst>
                </a:custGeom>
                <a:solidFill>
                  <a:srgbClr val="8091CF"/>
                </a:solidFill>
                <a:ln w="8796" cap="flat">
                  <a:noFill/>
                  <a:prstDash val="solid"/>
                  <a:miter/>
                </a:ln>
              </p:spPr>
              <p:txBody>
                <a:bodyPr rtlCol="0" anchor="ctr"/>
                <a:p>
                  <a:endParaRPr lang="zh-CN" altLang="en-US"/>
                </a:p>
              </p:txBody>
            </p:sp>
            <p:sp>
              <p:nvSpPr>
                <p:cNvPr id="11120" name="任意多边形: 形状 11119"/>
                <p:cNvSpPr/>
                <p:nvPr/>
              </p:nvSpPr>
              <p:spPr>
                <a:xfrm>
                  <a:off x="4844345" y="2202853"/>
                  <a:ext cx="10020" cy="7916"/>
                </a:xfrm>
                <a:custGeom>
                  <a:avLst/>
                  <a:gdLst>
                    <a:gd name="connsiteX0" fmla="*/ 7916 w 10020"/>
                    <a:gd name="connsiteY0" fmla="*/ 7037 h 7916"/>
                    <a:gd name="connsiteX1" fmla="*/ 3518 w 10020"/>
                    <a:gd name="connsiteY1" fmla="*/ 7916 h 7916"/>
                    <a:gd name="connsiteX2" fmla="*/ 880 w 10020"/>
                    <a:gd name="connsiteY2" fmla="*/ 6157 h 7916"/>
                    <a:gd name="connsiteX3" fmla="*/ 0 w 10020"/>
                    <a:gd name="connsiteY3" fmla="*/ 3518 h 7916"/>
                    <a:gd name="connsiteX4" fmla="*/ 1759 w 10020"/>
                    <a:gd name="connsiteY4" fmla="*/ 880 h 7916"/>
                    <a:gd name="connsiteX5" fmla="*/ 6157 w 10020"/>
                    <a:gd name="connsiteY5" fmla="*/ 0 h 7916"/>
                    <a:gd name="connsiteX6" fmla="*/ 8796 w 10020"/>
                    <a:gd name="connsiteY6" fmla="*/ 1759 h 7916"/>
                    <a:gd name="connsiteX7" fmla="*/ 9676 w 10020"/>
                    <a:gd name="connsiteY7" fmla="*/ 4398 h 7916"/>
                    <a:gd name="connsiteX8" fmla="*/ 7916 w 10020"/>
                    <a:gd name="connsiteY8" fmla="*/ 7037 h 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0" h="7916">
                      <a:moveTo>
                        <a:pt x="7916" y="7037"/>
                      </a:moveTo>
                      <a:lnTo>
                        <a:pt x="3518" y="7916"/>
                      </a:lnTo>
                      <a:cubicBezTo>
                        <a:pt x="1759" y="7916"/>
                        <a:pt x="880" y="7037"/>
                        <a:pt x="880" y="6157"/>
                      </a:cubicBezTo>
                      <a:lnTo>
                        <a:pt x="0" y="3518"/>
                      </a:lnTo>
                      <a:cubicBezTo>
                        <a:pt x="0" y="1759"/>
                        <a:pt x="880" y="880"/>
                        <a:pt x="1759" y="880"/>
                      </a:cubicBezTo>
                      <a:lnTo>
                        <a:pt x="6157" y="0"/>
                      </a:lnTo>
                      <a:cubicBezTo>
                        <a:pt x="7916" y="0"/>
                        <a:pt x="8796" y="880"/>
                        <a:pt x="8796" y="1759"/>
                      </a:cubicBezTo>
                      <a:lnTo>
                        <a:pt x="9676" y="4398"/>
                      </a:lnTo>
                      <a:cubicBezTo>
                        <a:pt x="10555" y="6157"/>
                        <a:pt x="9676" y="7037"/>
                        <a:pt x="7916" y="7037"/>
                      </a:cubicBezTo>
                      <a:close/>
                    </a:path>
                  </a:pathLst>
                </a:custGeom>
                <a:solidFill>
                  <a:srgbClr val="6B79AD"/>
                </a:solidFill>
                <a:ln w="8796" cap="flat">
                  <a:noFill/>
                  <a:prstDash val="solid"/>
                  <a:miter/>
                </a:ln>
              </p:spPr>
              <p:txBody>
                <a:bodyPr rtlCol="0" anchor="ctr"/>
                <a:p>
                  <a:endParaRPr lang="zh-CN" altLang="en-US"/>
                </a:p>
              </p:txBody>
            </p:sp>
            <p:sp>
              <p:nvSpPr>
                <p:cNvPr id="11121" name="任意多边形: 形状 11120"/>
                <p:cNvSpPr/>
                <p:nvPr/>
              </p:nvSpPr>
              <p:spPr>
                <a:xfrm>
                  <a:off x="4904157" y="2192298"/>
                  <a:ext cx="9675" cy="7916"/>
                </a:xfrm>
                <a:custGeom>
                  <a:avLst/>
                  <a:gdLst>
                    <a:gd name="connsiteX0" fmla="*/ 7916 w 9675"/>
                    <a:gd name="connsiteY0" fmla="*/ 7037 h 7916"/>
                    <a:gd name="connsiteX1" fmla="*/ 3518 w 9675"/>
                    <a:gd name="connsiteY1" fmla="*/ 7916 h 7916"/>
                    <a:gd name="connsiteX2" fmla="*/ 880 w 9675"/>
                    <a:gd name="connsiteY2" fmla="*/ 6157 h 7916"/>
                    <a:gd name="connsiteX3" fmla="*/ 0 w 9675"/>
                    <a:gd name="connsiteY3" fmla="*/ 3518 h 7916"/>
                    <a:gd name="connsiteX4" fmla="*/ 1759 w 9675"/>
                    <a:gd name="connsiteY4" fmla="*/ 880 h 7916"/>
                    <a:gd name="connsiteX5" fmla="*/ 6157 w 9675"/>
                    <a:gd name="connsiteY5" fmla="*/ 0 h 7916"/>
                    <a:gd name="connsiteX6" fmla="*/ 8796 w 9675"/>
                    <a:gd name="connsiteY6" fmla="*/ 1759 h 7916"/>
                    <a:gd name="connsiteX7" fmla="*/ 9676 w 9675"/>
                    <a:gd name="connsiteY7" fmla="*/ 4398 h 7916"/>
                    <a:gd name="connsiteX8" fmla="*/ 7916 w 9675"/>
                    <a:gd name="connsiteY8" fmla="*/ 7037 h 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75" h="7916">
                      <a:moveTo>
                        <a:pt x="7916" y="7037"/>
                      </a:moveTo>
                      <a:lnTo>
                        <a:pt x="3518" y="7916"/>
                      </a:lnTo>
                      <a:cubicBezTo>
                        <a:pt x="1759" y="7916"/>
                        <a:pt x="880" y="7037"/>
                        <a:pt x="880" y="6157"/>
                      </a:cubicBezTo>
                      <a:lnTo>
                        <a:pt x="0" y="3518"/>
                      </a:lnTo>
                      <a:cubicBezTo>
                        <a:pt x="0" y="1759"/>
                        <a:pt x="880" y="880"/>
                        <a:pt x="1759" y="880"/>
                      </a:cubicBezTo>
                      <a:lnTo>
                        <a:pt x="6157" y="0"/>
                      </a:lnTo>
                      <a:cubicBezTo>
                        <a:pt x="7916" y="0"/>
                        <a:pt x="8796" y="880"/>
                        <a:pt x="8796" y="1759"/>
                      </a:cubicBezTo>
                      <a:lnTo>
                        <a:pt x="9676" y="4398"/>
                      </a:lnTo>
                      <a:cubicBezTo>
                        <a:pt x="9676" y="5278"/>
                        <a:pt x="8796" y="7037"/>
                        <a:pt x="7916" y="7037"/>
                      </a:cubicBezTo>
                      <a:close/>
                    </a:path>
                  </a:pathLst>
                </a:custGeom>
                <a:solidFill>
                  <a:srgbClr val="6B79AD"/>
                </a:solidFill>
                <a:ln w="8796" cap="flat">
                  <a:noFill/>
                  <a:prstDash val="solid"/>
                  <a:miter/>
                </a:ln>
              </p:spPr>
              <p:txBody>
                <a:bodyPr rtlCol="0" anchor="ctr"/>
                <a:p>
                  <a:endParaRPr lang="zh-CN" altLang="en-US"/>
                </a:p>
              </p:txBody>
            </p:sp>
          </p:grpSp>
          <p:grpSp>
            <p:nvGrpSpPr>
              <p:cNvPr id="11122" name="图形 3"/>
              <p:cNvGrpSpPr/>
              <p:nvPr/>
            </p:nvGrpSpPr>
            <p:grpSpPr>
              <a:xfrm>
                <a:off x="3775645" y="2273220"/>
                <a:ext cx="53999" cy="371186"/>
                <a:chOff x="3775645" y="2273220"/>
                <a:chExt cx="53999" cy="371186"/>
              </a:xfrm>
            </p:grpSpPr>
            <p:sp>
              <p:nvSpPr>
                <p:cNvPr id="11123" name="任意多边形: 形状 11122"/>
                <p:cNvSpPr/>
                <p:nvPr/>
              </p:nvSpPr>
              <p:spPr>
                <a:xfrm>
                  <a:off x="3797635" y="2293450"/>
                  <a:ext cx="10555" cy="350955"/>
                </a:xfrm>
                <a:custGeom>
                  <a:avLst/>
                  <a:gdLst>
                    <a:gd name="connsiteX0" fmla="*/ 0 w 10555"/>
                    <a:gd name="connsiteY0" fmla="*/ 0 h 350955"/>
                    <a:gd name="connsiteX1" fmla="*/ 10555 w 10555"/>
                    <a:gd name="connsiteY1" fmla="*/ 0 h 350955"/>
                    <a:gd name="connsiteX2" fmla="*/ 10555 w 10555"/>
                    <a:gd name="connsiteY2" fmla="*/ 350956 h 350955"/>
                    <a:gd name="connsiteX3" fmla="*/ 0 w 10555"/>
                    <a:gd name="connsiteY3" fmla="*/ 350956 h 350955"/>
                  </a:gdLst>
                  <a:ahLst/>
                  <a:cxnLst>
                    <a:cxn ang="0">
                      <a:pos x="connsiteX0" y="connsiteY0"/>
                    </a:cxn>
                    <a:cxn ang="0">
                      <a:pos x="connsiteX1" y="connsiteY1"/>
                    </a:cxn>
                    <a:cxn ang="0">
                      <a:pos x="connsiteX2" y="connsiteY2"/>
                    </a:cxn>
                    <a:cxn ang="0">
                      <a:pos x="connsiteX3" y="connsiteY3"/>
                    </a:cxn>
                  </a:cxnLst>
                  <a:rect l="l" t="t" r="r" b="b"/>
                  <a:pathLst>
                    <a:path w="10555" h="350955">
                      <a:moveTo>
                        <a:pt x="0" y="0"/>
                      </a:moveTo>
                      <a:lnTo>
                        <a:pt x="10555" y="0"/>
                      </a:lnTo>
                      <a:lnTo>
                        <a:pt x="10555" y="350956"/>
                      </a:lnTo>
                      <a:lnTo>
                        <a:pt x="0" y="350956"/>
                      </a:lnTo>
                      <a:close/>
                    </a:path>
                  </a:pathLst>
                </a:custGeom>
                <a:solidFill>
                  <a:srgbClr val="8091CF"/>
                </a:solidFill>
                <a:ln w="8796" cap="flat">
                  <a:noFill/>
                  <a:prstDash val="solid"/>
                  <a:miter/>
                </a:ln>
              </p:spPr>
              <p:txBody>
                <a:bodyPr rtlCol="0" anchor="ctr"/>
                <a:p>
                  <a:endParaRPr lang="zh-CN" altLang="en-US"/>
                </a:p>
              </p:txBody>
            </p:sp>
            <p:sp>
              <p:nvSpPr>
                <p:cNvPr id="11124" name="任意多边形: 形状 11123"/>
                <p:cNvSpPr/>
                <p:nvPr/>
              </p:nvSpPr>
              <p:spPr>
                <a:xfrm>
                  <a:off x="3778284" y="2274979"/>
                  <a:ext cx="49256" cy="32544"/>
                </a:xfrm>
                <a:custGeom>
                  <a:avLst/>
                  <a:gdLst>
                    <a:gd name="connsiteX0" fmla="*/ 47498 w 49256"/>
                    <a:gd name="connsiteY0" fmla="*/ 32545 h 32544"/>
                    <a:gd name="connsiteX1" fmla="*/ 880 w 49256"/>
                    <a:gd name="connsiteY1" fmla="*/ 32545 h 32544"/>
                    <a:gd name="connsiteX2" fmla="*/ 0 w 49256"/>
                    <a:gd name="connsiteY2" fmla="*/ 31665 h 32544"/>
                    <a:gd name="connsiteX3" fmla="*/ 0 w 49256"/>
                    <a:gd name="connsiteY3" fmla="*/ 0 h 32544"/>
                    <a:gd name="connsiteX4" fmla="*/ 2639 w 49256"/>
                    <a:gd name="connsiteY4" fmla="*/ 0 h 32544"/>
                    <a:gd name="connsiteX5" fmla="*/ 2639 w 49256"/>
                    <a:gd name="connsiteY5" fmla="*/ 30786 h 32544"/>
                    <a:gd name="connsiteX6" fmla="*/ 46618 w 49256"/>
                    <a:gd name="connsiteY6" fmla="*/ 30786 h 32544"/>
                    <a:gd name="connsiteX7" fmla="*/ 46618 w 49256"/>
                    <a:gd name="connsiteY7" fmla="*/ 0 h 32544"/>
                    <a:gd name="connsiteX8" fmla="*/ 49257 w 49256"/>
                    <a:gd name="connsiteY8" fmla="*/ 0 h 32544"/>
                    <a:gd name="connsiteX9" fmla="*/ 49257 w 49256"/>
                    <a:gd name="connsiteY9" fmla="*/ 31665 h 32544"/>
                    <a:gd name="connsiteX10" fmla="*/ 47498 w 49256"/>
                    <a:gd name="connsiteY10" fmla="*/ 32545 h 3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56" h="32544">
                      <a:moveTo>
                        <a:pt x="47498" y="32545"/>
                      </a:moveTo>
                      <a:lnTo>
                        <a:pt x="880" y="32545"/>
                      </a:lnTo>
                      <a:cubicBezTo>
                        <a:pt x="0" y="32545"/>
                        <a:pt x="0" y="31665"/>
                        <a:pt x="0" y="31665"/>
                      </a:cubicBezTo>
                      <a:lnTo>
                        <a:pt x="0" y="0"/>
                      </a:lnTo>
                      <a:lnTo>
                        <a:pt x="2639" y="0"/>
                      </a:lnTo>
                      <a:lnTo>
                        <a:pt x="2639" y="30786"/>
                      </a:lnTo>
                      <a:lnTo>
                        <a:pt x="46618" y="30786"/>
                      </a:lnTo>
                      <a:lnTo>
                        <a:pt x="46618" y="0"/>
                      </a:lnTo>
                      <a:lnTo>
                        <a:pt x="49257" y="0"/>
                      </a:lnTo>
                      <a:lnTo>
                        <a:pt x="49257" y="31665"/>
                      </a:lnTo>
                      <a:cubicBezTo>
                        <a:pt x="49257" y="31665"/>
                        <a:pt x="48377" y="32545"/>
                        <a:pt x="47498" y="32545"/>
                      </a:cubicBezTo>
                      <a:close/>
                    </a:path>
                  </a:pathLst>
                </a:custGeom>
                <a:solidFill>
                  <a:srgbClr val="6B79AD"/>
                </a:solidFill>
                <a:ln w="8796" cap="flat">
                  <a:noFill/>
                  <a:prstDash val="solid"/>
                  <a:miter/>
                </a:ln>
              </p:spPr>
              <p:txBody>
                <a:bodyPr rtlCol="0" anchor="ctr"/>
                <a:p>
                  <a:endParaRPr lang="zh-CN" altLang="en-US"/>
                </a:p>
              </p:txBody>
            </p:sp>
            <p:sp>
              <p:nvSpPr>
                <p:cNvPr id="11125" name="任意多边形: 形状 11124"/>
                <p:cNvSpPr/>
                <p:nvPr/>
              </p:nvSpPr>
              <p:spPr>
                <a:xfrm>
                  <a:off x="3795875" y="2303126"/>
                  <a:ext cx="14073" cy="7916"/>
                </a:xfrm>
                <a:custGeom>
                  <a:avLst/>
                  <a:gdLst>
                    <a:gd name="connsiteX0" fmla="*/ 12314 w 14073"/>
                    <a:gd name="connsiteY0" fmla="*/ 7916 h 7916"/>
                    <a:gd name="connsiteX1" fmla="*/ 1759 w 14073"/>
                    <a:gd name="connsiteY1" fmla="*/ 7916 h 7916"/>
                    <a:gd name="connsiteX2" fmla="*/ 0 w 14073"/>
                    <a:gd name="connsiteY2" fmla="*/ 6157 h 7916"/>
                    <a:gd name="connsiteX3" fmla="*/ 0 w 14073"/>
                    <a:gd name="connsiteY3" fmla="*/ 1759 h 7916"/>
                    <a:gd name="connsiteX4" fmla="*/ 1759 w 14073"/>
                    <a:gd name="connsiteY4" fmla="*/ 0 h 7916"/>
                    <a:gd name="connsiteX5" fmla="*/ 12314 w 14073"/>
                    <a:gd name="connsiteY5" fmla="*/ 0 h 7916"/>
                    <a:gd name="connsiteX6" fmla="*/ 14073 w 14073"/>
                    <a:gd name="connsiteY6" fmla="*/ 1759 h 7916"/>
                    <a:gd name="connsiteX7" fmla="*/ 14073 w 14073"/>
                    <a:gd name="connsiteY7" fmla="*/ 6157 h 7916"/>
                    <a:gd name="connsiteX8" fmla="*/ 12314 w 14073"/>
                    <a:gd name="connsiteY8" fmla="*/ 7916 h 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3" h="7916">
                      <a:moveTo>
                        <a:pt x="12314" y="7916"/>
                      </a:moveTo>
                      <a:lnTo>
                        <a:pt x="1759" y="7916"/>
                      </a:lnTo>
                      <a:cubicBezTo>
                        <a:pt x="880" y="7916"/>
                        <a:pt x="0" y="7037"/>
                        <a:pt x="0" y="6157"/>
                      </a:cubicBezTo>
                      <a:lnTo>
                        <a:pt x="0" y="1759"/>
                      </a:lnTo>
                      <a:cubicBezTo>
                        <a:pt x="0" y="880"/>
                        <a:pt x="880" y="0"/>
                        <a:pt x="1759" y="0"/>
                      </a:cubicBezTo>
                      <a:lnTo>
                        <a:pt x="12314" y="0"/>
                      </a:lnTo>
                      <a:cubicBezTo>
                        <a:pt x="13194" y="0"/>
                        <a:pt x="14073" y="880"/>
                        <a:pt x="14073" y="1759"/>
                      </a:cubicBezTo>
                      <a:lnTo>
                        <a:pt x="14073" y="6157"/>
                      </a:lnTo>
                      <a:cubicBezTo>
                        <a:pt x="14073" y="7037"/>
                        <a:pt x="13194" y="7916"/>
                        <a:pt x="12314" y="7916"/>
                      </a:cubicBezTo>
                      <a:close/>
                    </a:path>
                  </a:pathLst>
                </a:custGeom>
                <a:solidFill>
                  <a:srgbClr val="8091CF"/>
                </a:solidFill>
                <a:ln w="8796" cap="flat">
                  <a:noFill/>
                  <a:prstDash val="solid"/>
                  <a:miter/>
                </a:ln>
              </p:spPr>
              <p:txBody>
                <a:bodyPr rtlCol="0" anchor="ctr"/>
                <a:p>
                  <a:endParaRPr lang="zh-CN" altLang="en-US"/>
                </a:p>
              </p:txBody>
            </p:sp>
            <p:sp>
              <p:nvSpPr>
                <p:cNvPr id="11126" name="任意多边形: 形状 11125"/>
                <p:cNvSpPr/>
                <p:nvPr/>
              </p:nvSpPr>
              <p:spPr>
                <a:xfrm>
                  <a:off x="3775645" y="2273220"/>
                  <a:ext cx="7381" cy="5277"/>
                </a:xfrm>
                <a:custGeom>
                  <a:avLst/>
                  <a:gdLst>
                    <a:gd name="connsiteX0" fmla="*/ 5278 w 7381"/>
                    <a:gd name="connsiteY0" fmla="*/ 5278 h 5277"/>
                    <a:gd name="connsiteX1" fmla="*/ 1759 w 7381"/>
                    <a:gd name="connsiteY1" fmla="*/ 5278 h 5277"/>
                    <a:gd name="connsiteX2" fmla="*/ 0 w 7381"/>
                    <a:gd name="connsiteY2" fmla="*/ 3518 h 5277"/>
                    <a:gd name="connsiteX3" fmla="*/ 0 w 7381"/>
                    <a:gd name="connsiteY3" fmla="*/ 1759 h 5277"/>
                    <a:gd name="connsiteX4" fmla="*/ 1759 w 7381"/>
                    <a:gd name="connsiteY4" fmla="*/ 0 h 5277"/>
                    <a:gd name="connsiteX5" fmla="*/ 5278 w 7381"/>
                    <a:gd name="connsiteY5" fmla="*/ 0 h 5277"/>
                    <a:gd name="connsiteX6" fmla="*/ 7037 w 7381"/>
                    <a:gd name="connsiteY6" fmla="*/ 1759 h 5277"/>
                    <a:gd name="connsiteX7" fmla="*/ 7037 w 7381"/>
                    <a:gd name="connsiteY7" fmla="*/ 3518 h 5277"/>
                    <a:gd name="connsiteX8" fmla="*/ 5278 w 7381"/>
                    <a:gd name="connsiteY8" fmla="*/ 5278 h 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1" h="5277">
                      <a:moveTo>
                        <a:pt x="5278" y="5278"/>
                      </a:moveTo>
                      <a:lnTo>
                        <a:pt x="1759" y="5278"/>
                      </a:lnTo>
                      <a:cubicBezTo>
                        <a:pt x="880" y="5278"/>
                        <a:pt x="0" y="4398"/>
                        <a:pt x="0" y="3518"/>
                      </a:cubicBezTo>
                      <a:lnTo>
                        <a:pt x="0" y="1759"/>
                      </a:lnTo>
                      <a:cubicBezTo>
                        <a:pt x="0" y="880"/>
                        <a:pt x="880" y="0"/>
                        <a:pt x="1759" y="0"/>
                      </a:cubicBezTo>
                      <a:lnTo>
                        <a:pt x="5278" y="0"/>
                      </a:lnTo>
                      <a:cubicBezTo>
                        <a:pt x="6157" y="0"/>
                        <a:pt x="7037" y="880"/>
                        <a:pt x="7037" y="1759"/>
                      </a:cubicBezTo>
                      <a:lnTo>
                        <a:pt x="7037" y="3518"/>
                      </a:lnTo>
                      <a:cubicBezTo>
                        <a:pt x="7916" y="4398"/>
                        <a:pt x="7037" y="5278"/>
                        <a:pt x="5278" y="5278"/>
                      </a:cubicBezTo>
                      <a:close/>
                    </a:path>
                  </a:pathLst>
                </a:custGeom>
                <a:solidFill>
                  <a:srgbClr val="6B79AD"/>
                </a:solidFill>
                <a:ln w="8796" cap="flat">
                  <a:noFill/>
                  <a:prstDash val="solid"/>
                  <a:miter/>
                </a:ln>
              </p:spPr>
              <p:txBody>
                <a:bodyPr rtlCol="0" anchor="ctr"/>
                <a:p>
                  <a:endParaRPr lang="zh-CN" altLang="en-US"/>
                </a:p>
              </p:txBody>
            </p:sp>
            <p:sp>
              <p:nvSpPr>
                <p:cNvPr id="11127" name="任意多边形: 形状 11126"/>
                <p:cNvSpPr/>
                <p:nvPr/>
              </p:nvSpPr>
              <p:spPr>
                <a:xfrm>
                  <a:off x="3822263" y="2273220"/>
                  <a:ext cx="7381" cy="5277"/>
                </a:xfrm>
                <a:custGeom>
                  <a:avLst/>
                  <a:gdLst>
                    <a:gd name="connsiteX0" fmla="*/ 5278 w 7381"/>
                    <a:gd name="connsiteY0" fmla="*/ 5278 h 5277"/>
                    <a:gd name="connsiteX1" fmla="*/ 1759 w 7381"/>
                    <a:gd name="connsiteY1" fmla="*/ 5278 h 5277"/>
                    <a:gd name="connsiteX2" fmla="*/ 0 w 7381"/>
                    <a:gd name="connsiteY2" fmla="*/ 3518 h 5277"/>
                    <a:gd name="connsiteX3" fmla="*/ 0 w 7381"/>
                    <a:gd name="connsiteY3" fmla="*/ 1759 h 5277"/>
                    <a:gd name="connsiteX4" fmla="*/ 1759 w 7381"/>
                    <a:gd name="connsiteY4" fmla="*/ 0 h 5277"/>
                    <a:gd name="connsiteX5" fmla="*/ 5278 w 7381"/>
                    <a:gd name="connsiteY5" fmla="*/ 0 h 5277"/>
                    <a:gd name="connsiteX6" fmla="*/ 7037 w 7381"/>
                    <a:gd name="connsiteY6" fmla="*/ 1759 h 5277"/>
                    <a:gd name="connsiteX7" fmla="*/ 7037 w 7381"/>
                    <a:gd name="connsiteY7" fmla="*/ 3518 h 5277"/>
                    <a:gd name="connsiteX8" fmla="*/ 5278 w 7381"/>
                    <a:gd name="connsiteY8" fmla="*/ 5278 h 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1" h="5277">
                      <a:moveTo>
                        <a:pt x="5278" y="5278"/>
                      </a:moveTo>
                      <a:lnTo>
                        <a:pt x="1759" y="5278"/>
                      </a:lnTo>
                      <a:cubicBezTo>
                        <a:pt x="880" y="5278"/>
                        <a:pt x="0" y="4398"/>
                        <a:pt x="0" y="3518"/>
                      </a:cubicBezTo>
                      <a:lnTo>
                        <a:pt x="0" y="1759"/>
                      </a:lnTo>
                      <a:cubicBezTo>
                        <a:pt x="0" y="880"/>
                        <a:pt x="880" y="0"/>
                        <a:pt x="1759" y="0"/>
                      </a:cubicBezTo>
                      <a:lnTo>
                        <a:pt x="5278" y="0"/>
                      </a:lnTo>
                      <a:cubicBezTo>
                        <a:pt x="6157" y="0"/>
                        <a:pt x="7037" y="880"/>
                        <a:pt x="7037" y="1759"/>
                      </a:cubicBezTo>
                      <a:lnTo>
                        <a:pt x="7037" y="3518"/>
                      </a:lnTo>
                      <a:cubicBezTo>
                        <a:pt x="7916" y="4398"/>
                        <a:pt x="7037" y="5278"/>
                        <a:pt x="5278" y="5278"/>
                      </a:cubicBezTo>
                      <a:close/>
                    </a:path>
                  </a:pathLst>
                </a:custGeom>
                <a:solidFill>
                  <a:srgbClr val="6B79AD"/>
                </a:solidFill>
                <a:ln w="8796" cap="flat">
                  <a:noFill/>
                  <a:prstDash val="solid"/>
                  <a:miter/>
                </a:ln>
              </p:spPr>
              <p:txBody>
                <a:bodyPr rtlCol="0" anchor="ctr"/>
                <a:p>
                  <a:endParaRPr lang="zh-CN" altLang="en-US"/>
                </a:p>
              </p:txBody>
            </p:sp>
          </p:grpSp>
        </p:grpSp>
        <p:sp>
          <p:nvSpPr>
            <p:cNvPr id="11128" name="图形 3"/>
            <p:cNvSpPr/>
            <p:nvPr/>
          </p:nvSpPr>
          <p:spPr>
            <a:xfrm>
              <a:off x="6188" y="4253"/>
              <a:ext cx="994" cy="67"/>
            </a:xfrm>
            <a:custGeom>
              <a:avLst/>
              <a:gdLst>
                <a:gd name="connsiteX0" fmla="*/ 92586 w 631109"/>
                <a:gd name="connsiteY0" fmla="*/ 6927 h 42674"/>
                <a:gd name="connsiteX1" fmla="*/ 2868 w 631109"/>
                <a:gd name="connsiteY1" fmla="*/ 21001 h 42674"/>
                <a:gd name="connsiteX2" fmla="*/ 72355 w 631109"/>
                <a:gd name="connsiteY2" fmla="*/ 36833 h 42674"/>
                <a:gd name="connsiteX3" fmla="*/ 180545 w 631109"/>
                <a:gd name="connsiteY3" fmla="*/ 38593 h 42674"/>
                <a:gd name="connsiteX4" fmla="*/ 506872 w 631109"/>
                <a:gd name="connsiteY4" fmla="*/ 40352 h 42674"/>
                <a:gd name="connsiteX5" fmla="*/ 630894 w 631109"/>
                <a:gd name="connsiteY5" fmla="*/ 28038 h 42674"/>
                <a:gd name="connsiteX6" fmla="*/ 606266 w 631109"/>
                <a:gd name="connsiteY6" fmla="*/ 16603 h 42674"/>
                <a:gd name="connsiteX7" fmla="*/ 580758 w 631109"/>
                <a:gd name="connsiteY7" fmla="*/ 770 h 42674"/>
                <a:gd name="connsiteX8" fmla="*/ 92586 w 631109"/>
                <a:gd name="connsiteY8" fmla="*/ 6927 h 4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109" h="42674">
                  <a:moveTo>
                    <a:pt x="92586" y="6927"/>
                  </a:moveTo>
                  <a:cubicBezTo>
                    <a:pt x="92586" y="6927"/>
                    <a:pt x="19580" y="6927"/>
                    <a:pt x="2868" y="21001"/>
                  </a:cubicBezTo>
                  <a:cubicBezTo>
                    <a:pt x="-13844" y="35954"/>
                    <a:pt x="46847" y="32435"/>
                    <a:pt x="72355" y="36833"/>
                  </a:cubicBezTo>
                  <a:cubicBezTo>
                    <a:pt x="97863" y="41231"/>
                    <a:pt x="118973" y="46509"/>
                    <a:pt x="180545" y="38593"/>
                  </a:cubicBezTo>
                  <a:cubicBezTo>
                    <a:pt x="241236" y="30676"/>
                    <a:pt x="418913" y="40352"/>
                    <a:pt x="506872" y="40352"/>
                  </a:cubicBezTo>
                  <a:cubicBezTo>
                    <a:pt x="594831" y="40352"/>
                    <a:pt x="634413" y="36833"/>
                    <a:pt x="630894" y="28038"/>
                  </a:cubicBezTo>
                  <a:cubicBezTo>
                    <a:pt x="627376" y="19242"/>
                    <a:pt x="623858" y="19242"/>
                    <a:pt x="606266" y="16603"/>
                  </a:cubicBezTo>
                  <a:cubicBezTo>
                    <a:pt x="588674" y="13084"/>
                    <a:pt x="608025" y="5168"/>
                    <a:pt x="580758" y="770"/>
                  </a:cubicBezTo>
                  <a:cubicBezTo>
                    <a:pt x="553490" y="-2748"/>
                    <a:pt x="92586" y="6927"/>
                    <a:pt x="92586" y="6927"/>
                  </a:cubicBezTo>
                  <a:close/>
                </a:path>
              </a:pathLst>
            </a:custGeom>
            <a:solidFill>
              <a:srgbClr val="8195E6"/>
            </a:solidFill>
            <a:ln w="8796" cap="flat">
              <a:noFill/>
              <a:prstDash val="solid"/>
              <a:miter/>
            </a:ln>
          </p:spPr>
          <p:txBody>
            <a:bodyPr rtlCol="0" anchor="ctr"/>
            <a:p>
              <a:endParaRPr lang="zh-CN" altLang="en-US"/>
            </a:p>
          </p:txBody>
        </p:sp>
        <p:sp>
          <p:nvSpPr>
            <p:cNvPr id="11129" name="图形 3"/>
            <p:cNvSpPr/>
            <p:nvPr/>
          </p:nvSpPr>
          <p:spPr>
            <a:xfrm>
              <a:off x="12839" y="4961"/>
              <a:ext cx="867" cy="49"/>
            </a:xfrm>
            <a:custGeom>
              <a:avLst/>
              <a:gdLst>
                <a:gd name="connsiteX0" fmla="*/ 80910 w 550754"/>
                <a:gd name="connsiteY0" fmla="*/ 4990 h 30982"/>
                <a:gd name="connsiteX1" fmla="*/ 2626 w 550754"/>
                <a:gd name="connsiteY1" fmla="*/ 15545 h 30982"/>
                <a:gd name="connsiteX2" fmla="*/ 63318 w 550754"/>
                <a:gd name="connsiteY2" fmla="*/ 26980 h 30982"/>
                <a:gd name="connsiteX3" fmla="*/ 157434 w 550754"/>
                <a:gd name="connsiteY3" fmla="*/ 27859 h 30982"/>
                <a:gd name="connsiteX4" fmla="*/ 442420 w 550754"/>
                <a:gd name="connsiteY4" fmla="*/ 29618 h 30982"/>
                <a:gd name="connsiteX5" fmla="*/ 550610 w 550754"/>
                <a:gd name="connsiteY5" fmla="*/ 20823 h 30982"/>
                <a:gd name="connsiteX6" fmla="*/ 528620 w 550754"/>
                <a:gd name="connsiteY6" fmla="*/ 12027 h 30982"/>
                <a:gd name="connsiteX7" fmla="*/ 506631 w 550754"/>
                <a:gd name="connsiteY7" fmla="*/ 592 h 30982"/>
                <a:gd name="connsiteX8" fmla="*/ 80910 w 550754"/>
                <a:gd name="connsiteY8" fmla="*/ 4990 h 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754" h="30982">
                  <a:moveTo>
                    <a:pt x="80910" y="4990"/>
                  </a:moveTo>
                  <a:cubicBezTo>
                    <a:pt x="80910" y="4990"/>
                    <a:pt x="16700" y="4990"/>
                    <a:pt x="2626" y="15545"/>
                  </a:cubicBezTo>
                  <a:cubicBezTo>
                    <a:pt x="-12327" y="26100"/>
                    <a:pt x="40449" y="24341"/>
                    <a:pt x="63318" y="26980"/>
                  </a:cubicBezTo>
                  <a:cubicBezTo>
                    <a:pt x="86187" y="29618"/>
                    <a:pt x="104659" y="34016"/>
                    <a:pt x="157434" y="27859"/>
                  </a:cubicBezTo>
                  <a:cubicBezTo>
                    <a:pt x="210209" y="21702"/>
                    <a:pt x="365897" y="29618"/>
                    <a:pt x="442420" y="29618"/>
                  </a:cubicBezTo>
                  <a:cubicBezTo>
                    <a:pt x="519825" y="29618"/>
                    <a:pt x="553249" y="26980"/>
                    <a:pt x="550610" y="20823"/>
                  </a:cubicBezTo>
                  <a:cubicBezTo>
                    <a:pt x="547971" y="14665"/>
                    <a:pt x="544453" y="14665"/>
                    <a:pt x="528620" y="12027"/>
                  </a:cubicBezTo>
                  <a:cubicBezTo>
                    <a:pt x="513667" y="9388"/>
                    <a:pt x="530379" y="4110"/>
                    <a:pt x="506631" y="592"/>
                  </a:cubicBezTo>
                  <a:cubicBezTo>
                    <a:pt x="482882" y="-2047"/>
                    <a:pt x="80910" y="4990"/>
                    <a:pt x="80910" y="4990"/>
                  </a:cubicBezTo>
                  <a:close/>
                </a:path>
              </a:pathLst>
            </a:custGeom>
            <a:solidFill>
              <a:srgbClr val="8195E6"/>
            </a:solidFill>
            <a:ln w="8796" cap="flat">
              <a:noFill/>
              <a:prstDash val="solid"/>
              <a:miter/>
            </a:ln>
          </p:spPr>
          <p:txBody>
            <a:bodyPr rtlCol="0" anchor="ctr"/>
            <a:p>
              <a:endParaRPr lang="zh-CN" altLang="en-US"/>
            </a:p>
          </p:txBody>
        </p:sp>
        <p:sp>
          <p:nvSpPr>
            <p:cNvPr id="11130" name="图形 3"/>
            <p:cNvSpPr/>
            <p:nvPr/>
          </p:nvSpPr>
          <p:spPr>
            <a:xfrm>
              <a:off x="6149" y="4284"/>
              <a:ext cx="118" cy="49"/>
            </a:xfrm>
            <a:custGeom>
              <a:avLst/>
              <a:gdLst>
                <a:gd name="connsiteX0" fmla="*/ 73142 w 74625"/>
                <a:gd name="connsiteY0" fmla="*/ 26867 h 31380"/>
                <a:gd name="connsiteX1" fmla="*/ 37078 w 74625"/>
                <a:gd name="connsiteY1" fmla="*/ 22469 h 31380"/>
                <a:gd name="connsiteX2" fmla="*/ 17727 w 74625"/>
                <a:gd name="connsiteY2" fmla="*/ 20710 h 31380"/>
                <a:gd name="connsiteX3" fmla="*/ 9811 w 74625"/>
                <a:gd name="connsiteY3" fmla="*/ 18071 h 31380"/>
                <a:gd name="connsiteX4" fmla="*/ 10691 w 74625"/>
                <a:gd name="connsiteY4" fmla="*/ 3998 h 31380"/>
                <a:gd name="connsiteX5" fmla="*/ 7172 w 74625"/>
                <a:gd name="connsiteY5" fmla="*/ 479 h 31380"/>
                <a:gd name="connsiteX6" fmla="*/ 136 w 74625"/>
                <a:gd name="connsiteY6" fmla="*/ 14553 h 31380"/>
                <a:gd name="connsiteX7" fmla="*/ 11570 w 74625"/>
                <a:gd name="connsiteY7" fmla="*/ 24228 h 31380"/>
                <a:gd name="connsiteX8" fmla="*/ 36199 w 74625"/>
                <a:gd name="connsiteY8" fmla="*/ 26867 h 31380"/>
                <a:gd name="connsiteX9" fmla="*/ 70503 w 74625"/>
                <a:gd name="connsiteY9" fmla="*/ 31265 h 31380"/>
                <a:gd name="connsiteX10" fmla="*/ 73142 w 74625"/>
                <a:gd name="connsiteY10" fmla="*/ 26867 h 3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625" h="31380">
                  <a:moveTo>
                    <a:pt x="73142" y="26867"/>
                  </a:moveTo>
                  <a:cubicBezTo>
                    <a:pt x="60827" y="25108"/>
                    <a:pt x="49393" y="23349"/>
                    <a:pt x="37078" y="22469"/>
                  </a:cubicBezTo>
                  <a:cubicBezTo>
                    <a:pt x="30921" y="22469"/>
                    <a:pt x="23885" y="21590"/>
                    <a:pt x="17727" y="20710"/>
                  </a:cubicBezTo>
                  <a:cubicBezTo>
                    <a:pt x="15089" y="19830"/>
                    <a:pt x="12450" y="19830"/>
                    <a:pt x="9811" y="18071"/>
                  </a:cubicBezTo>
                  <a:cubicBezTo>
                    <a:pt x="2774" y="13673"/>
                    <a:pt x="6293" y="7516"/>
                    <a:pt x="10691" y="3998"/>
                  </a:cubicBezTo>
                  <a:cubicBezTo>
                    <a:pt x="13330" y="2239"/>
                    <a:pt x="9811" y="-1280"/>
                    <a:pt x="7172" y="479"/>
                  </a:cubicBezTo>
                  <a:cubicBezTo>
                    <a:pt x="2774" y="3998"/>
                    <a:pt x="-744" y="8396"/>
                    <a:pt x="136" y="14553"/>
                  </a:cubicBezTo>
                  <a:cubicBezTo>
                    <a:pt x="1015" y="20710"/>
                    <a:pt x="6293" y="22469"/>
                    <a:pt x="11570" y="24228"/>
                  </a:cubicBezTo>
                  <a:cubicBezTo>
                    <a:pt x="19487" y="26867"/>
                    <a:pt x="28283" y="26867"/>
                    <a:pt x="36199" y="26867"/>
                  </a:cubicBezTo>
                  <a:cubicBezTo>
                    <a:pt x="47633" y="27747"/>
                    <a:pt x="59068" y="29506"/>
                    <a:pt x="70503" y="31265"/>
                  </a:cubicBezTo>
                  <a:cubicBezTo>
                    <a:pt x="74901" y="32145"/>
                    <a:pt x="75780" y="27747"/>
                    <a:pt x="73142" y="26867"/>
                  </a:cubicBezTo>
                  <a:close/>
                </a:path>
              </a:pathLst>
            </a:custGeom>
            <a:solidFill>
              <a:srgbClr val="8195E6"/>
            </a:solidFill>
            <a:ln w="8796" cap="flat">
              <a:noFill/>
              <a:prstDash val="solid"/>
              <a:miter/>
            </a:ln>
          </p:spPr>
          <p:txBody>
            <a:bodyPr rtlCol="0" anchor="ctr"/>
            <a:p>
              <a:endParaRPr lang="zh-CN" altLang="en-US"/>
            </a:p>
          </p:txBody>
        </p:sp>
        <p:sp>
          <p:nvSpPr>
            <p:cNvPr id="11131" name="图形 3"/>
            <p:cNvSpPr/>
            <p:nvPr/>
          </p:nvSpPr>
          <p:spPr>
            <a:xfrm>
              <a:off x="6289" y="4329"/>
              <a:ext cx="139" cy="17"/>
            </a:xfrm>
            <a:custGeom>
              <a:avLst/>
              <a:gdLst>
                <a:gd name="connsiteX0" fmla="*/ 85320 w 87958"/>
                <a:gd name="connsiteY0" fmla="*/ 5278 h 10555"/>
                <a:gd name="connsiteX1" fmla="*/ 43100 w 87958"/>
                <a:gd name="connsiteY1" fmla="*/ 4398 h 10555"/>
                <a:gd name="connsiteX2" fmla="*/ 2639 w 87958"/>
                <a:gd name="connsiteY2" fmla="*/ 0 h 10555"/>
                <a:gd name="connsiteX3" fmla="*/ 2639 w 87958"/>
                <a:gd name="connsiteY3" fmla="*/ 5278 h 10555"/>
                <a:gd name="connsiteX4" fmla="*/ 43100 w 87958"/>
                <a:gd name="connsiteY4" fmla="*/ 9676 h 10555"/>
                <a:gd name="connsiteX5" fmla="*/ 85320 w 87958"/>
                <a:gd name="connsiteY5" fmla="*/ 10555 h 10555"/>
                <a:gd name="connsiteX6" fmla="*/ 85320 w 87958"/>
                <a:gd name="connsiteY6" fmla="*/ 5278 h 1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58" h="10555">
                  <a:moveTo>
                    <a:pt x="85320" y="5278"/>
                  </a:moveTo>
                  <a:cubicBezTo>
                    <a:pt x="71247" y="5278"/>
                    <a:pt x="57173" y="6157"/>
                    <a:pt x="43100" y="4398"/>
                  </a:cubicBezTo>
                  <a:cubicBezTo>
                    <a:pt x="29906" y="3518"/>
                    <a:pt x="16712" y="0"/>
                    <a:pt x="2639" y="0"/>
                  </a:cubicBezTo>
                  <a:cubicBezTo>
                    <a:pt x="-880" y="0"/>
                    <a:pt x="-880" y="5278"/>
                    <a:pt x="2639" y="5278"/>
                  </a:cubicBezTo>
                  <a:cubicBezTo>
                    <a:pt x="15833" y="5278"/>
                    <a:pt x="29026" y="8796"/>
                    <a:pt x="43100" y="9676"/>
                  </a:cubicBezTo>
                  <a:cubicBezTo>
                    <a:pt x="57173" y="10555"/>
                    <a:pt x="71247" y="10555"/>
                    <a:pt x="85320" y="10555"/>
                  </a:cubicBezTo>
                  <a:cubicBezTo>
                    <a:pt x="88838" y="10555"/>
                    <a:pt x="88838" y="5278"/>
                    <a:pt x="85320" y="5278"/>
                  </a:cubicBezTo>
                  <a:close/>
                </a:path>
              </a:pathLst>
            </a:custGeom>
            <a:solidFill>
              <a:srgbClr val="8195E6"/>
            </a:solidFill>
            <a:ln w="8796" cap="flat">
              <a:noFill/>
              <a:prstDash val="solid"/>
              <a:miter/>
            </a:ln>
          </p:spPr>
          <p:txBody>
            <a:bodyPr rtlCol="0" anchor="ctr"/>
            <a:p>
              <a:endParaRPr lang="zh-CN" altLang="en-US"/>
            </a:p>
          </p:txBody>
        </p:sp>
        <p:sp>
          <p:nvSpPr>
            <p:cNvPr id="11132" name="图形 3"/>
            <p:cNvSpPr/>
            <p:nvPr/>
          </p:nvSpPr>
          <p:spPr>
            <a:xfrm>
              <a:off x="7073" y="4275"/>
              <a:ext cx="160" cy="74"/>
            </a:xfrm>
            <a:custGeom>
              <a:avLst/>
              <a:gdLst>
                <a:gd name="connsiteX0" fmla="*/ 101311 w 101878"/>
                <a:gd name="connsiteY0" fmla="*/ 10555 h 46733"/>
                <a:gd name="connsiteX1" fmla="*/ 81960 w 101878"/>
                <a:gd name="connsiteY1" fmla="*/ 0 h 46733"/>
                <a:gd name="connsiteX2" fmla="*/ 81960 w 101878"/>
                <a:gd name="connsiteY2" fmla="*/ 5278 h 46733"/>
                <a:gd name="connsiteX3" fmla="*/ 94275 w 101878"/>
                <a:gd name="connsiteY3" fmla="*/ 9675 h 46733"/>
                <a:gd name="connsiteX4" fmla="*/ 87238 w 101878"/>
                <a:gd name="connsiteY4" fmla="*/ 27267 h 46733"/>
                <a:gd name="connsiteX5" fmla="*/ 59971 w 101878"/>
                <a:gd name="connsiteY5" fmla="*/ 33424 h 46733"/>
                <a:gd name="connsiteX6" fmla="*/ 1918 w 101878"/>
                <a:gd name="connsiteY6" fmla="*/ 42220 h 46733"/>
                <a:gd name="connsiteX7" fmla="*/ 3677 w 101878"/>
                <a:gd name="connsiteY7" fmla="*/ 46618 h 46733"/>
                <a:gd name="connsiteX8" fmla="*/ 52054 w 101878"/>
                <a:gd name="connsiteY8" fmla="*/ 39581 h 46733"/>
                <a:gd name="connsiteX9" fmla="*/ 89877 w 101878"/>
                <a:gd name="connsiteY9" fmla="*/ 31665 h 46733"/>
                <a:gd name="connsiteX10" fmla="*/ 101311 w 101878"/>
                <a:gd name="connsiteY10" fmla="*/ 10555 h 4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878" h="46733">
                  <a:moveTo>
                    <a:pt x="101311" y="10555"/>
                  </a:moveTo>
                  <a:cubicBezTo>
                    <a:pt x="98673" y="2639"/>
                    <a:pt x="89877" y="0"/>
                    <a:pt x="81960" y="0"/>
                  </a:cubicBezTo>
                  <a:cubicBezTo>
                    <a:pt x="78442" y="0"/>
                    <a:pt x="78442" y="4398"/>
                    <a:pt x="81960" y="5278"/>
                  </a:cubicBezTo>
                  <a:cubicBezTo>
                    <a:pt x="86358" y="5278"/>
                    <a:pt x="90756" y="6157"/>
                    <a:pt x="94275" y="9675"/>
                  </a:cubicBezTo>
                  <a:cubicBezTo>
                    <a:pt x="100432" y="16712"/>
                    <a:pt x="94275" y="23749"/>
                    <a:pt x="87238" y="27267"/>
                  </a:cubicBezTo>
                  <a:cubicBezTo>
                    <a:pt x="79322" y="31665"/>
                    <a:pt x="68766" y="32545"/>
                    <a:pt x="59971" y="33424"/>
                  </a:cubicBezTo>
                  <a:cubicBezTo>
                    <a:pt x="40620" y="36063"/>
                    <a:pt x="21269" y="39581"/>
                    <a:pt x="1918" y="42220"/>
                  </a:cubicBezTo>
                  <a:cubicBezTo>
                    <a:pt x="-1601" y="43100"/>
                    <a:pt x="159" y="47498"/>
                    <a:pt x="3677" y="46618"/>
                  </a:cubicBezTo>
                  <a:cubicBezTo>
                    <a:pt x="19510" y="43979"/>
                    <a:pt x="36222" y="42220"/>
                    <a:pt x="52054" y="39581"/>
                  </a:cubicBezTo>
                  <a:cubicBezTo>
                    <a:pt x="64369" y="37822"/>
                    <a:pt x="78442" y="36943"/>
                    <a:pt x="89877" y="31665"/>
                  </a:cubicBezTo>
                  <a:cubicBezTo>
                    <a:pt x="96913" y="27267"/>
                    <a:pt x="103950" y="19351"/>
                    <a:pt x="101311" y="10555"/>
                  </a:cubicBezTo>
                  <a:close/>
                </a:path>
              </a:pathLst>
            </a:custGeom>
            <a:solidFill>
              <a:srgbClr val="8195E6"/>
            </a:solidFill>
            <a:ln w="8796" cap="flat">
              <a:noFill/>
              <a:prstDash val="solid"/>
              <a:miter/>
            </a:ln>
          </p:spPr>
          <p:txBody>
            <a:bodyPr rtlCol="0" anchor="ctr"/>
            <a:p>
              <a:endParaRPr lang="zh-CN" altLang="en-US"/>
            </a:p>
          </p:txBody>
        </p:sp>
        <p:sp>
          <p:nvSpPr>
            <p:cNvPr id="11133" name="图形 3"/>
            <p:cNvSpPr/>
            <p:nvPr/>
          </p:nvSpPr>
          <p:spPr>
            <a:xfrm>
              <a:off x="7243" y="4282"/>
              <a:ext cx="33" cy="49"/>
            </a:xfrm>
            <a:custGeom>
              <a:avLst/>
              <a:gdLst>
                <a:gd name="connsiteX0" fmla="*/ 20444 w 20791"/>
                <a:gd name="connsiteY0" fmla="*/ 2639 h 31193"/>
                <a:gd name="connsiteX1" fmla="*/ 15166 w 20791"/>
                <a:gd name="connsiteY1" fmla="*/ 2639 h 31193"/>
                <a:gd name="connsiteX2" fmla="*/ 13407 w 20791"/>
                <a:gd name="connsiteY2" fmla="*/ 17592 h 31193"/>
                <a:gd name="connsiteX3" fmla="*/ 1093 w 20791"/>
                <a:gd name="connsiteY3" fmla="*/ 26388 h 31193"/>
                <a:gd name="connsiteX4" fmla="*/ 3732 w 20791"/>
                <a:gd name="connsiteY4" fmla="*/ 30786 h 31193"/>
                <a:gd name="connsiteX5" fmla="*/ 17805 w 20791"/>
                <a:gd name="connsiteY5" fmla="*/ 19351 h 31193"/>
                <a:gd name="connsiteX6" fmla="*/ 20444 w 20791"/>
                <a:gd name="connsiteY6" fmla="*/ 2639 h 3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1" h="31193">
                  <a:moveTo>
                    <a:pt x="20444" y="2639"/>
                  </a:moveTo>
                  <a:cubicBezTo>
                    <a:pt x="20444" y="-880"/>
                    <a:pt x="15166" y="-880"/>
                    <a:pt x="15166" y="2639"/>
                  </a:cubicBezTo>
                  <a:cubicBezTo>
                    <a:pt x="16046" y="7916"/>
                    <a:pt x="16926" y="13194"/>
                    <a:pt x="13407" y="17592"/>
                  </a:cubicBezTo>
                  <a:cubicBezTo>
                    <a:pt x="9889" y="21110"/>
                    <a:pt x="5491" y="24628"/>
                    <a:pt x="1093" y="26388"/>
                  </a:cubicBezTo>
                  <a:cubicBezTo>
                    <a:pt x="-1546" y="28147"/>
                    <a:pt x="1093" y="32545"/>
                    <a:pt x="3732" y="30786"/>
                  </a:cubicBezTo>
                  <a:cubicBezTo>
                    <a:pt x="9009" y="28147"/>
                    <a:pt x="14287" y="24628"/>
                    <a:pt x="17805" y="19351"/>
                  </a:cubicBezTo>
                  <a:cubicBezTo>
                    <a:pt x="22203" y="14073"/>
                    <a:pt x="20444" y="7916"/>
                    <a:pt x="20444" y="2639"/>
                  </a:cubicBezTo>
                  <a:close/>
                </a:path>
              </a:pathLst>
            </a:custGeom>
            <a:solidFill>
              <a:srgbClr val="8195E6"/>
            </a:solidFill>
            <a:ln w="8796" cap="flat">
              <a:noFill/>
              <a:prstDash val="solid"/>
              <a:miter/>
            </a:ln>
          </p:spPr>
          <p:txBody>
            <a:bodyPr rtlCol="0" anchor="ctr"/>
            <a:p>
              <a:endParaRPr lang="zh-CN" altLang="en-US"/>
            </a:p>
          </p:txBody>
        </p:sp>
        <p:sp>
          <p:nvSpPr>
            <p:cNvPr id="11134" name="图形 3"/>
            <p:cNvSpPr/>
            <p:nvPr/>
          </p:nvSpPr>
          <p:spPr>
            <a:xfrm>
              <a:off x="12771" y="4978"/>
              <a:ext cx="179" cy="47"/>
            </a:xfrm>
            <a:custGeom>
              <a:avLst/>
              <a:gdLst>
                <a:gd name="connsiteX0" fmla="*/ 112621 w 113966"/>
                <a:gd name="connsiteY0" fmla="*/ 26388 h 30046"/>
                <a:gd name="connsiteX1" fmla="*/ 51049 w 113966"/>
                <a:gd name="connsiteY1" fmla="*/ 21110 h 30046"/>
                <a:gd name="connsiteX2" fmla="*/ 19384 w 113966"/>
                <a:gd name="connsiteY2" fmla="*/ 19351 h 30046"/>
                <a:gd name="connsiteX3" fmla="*/ 10588 w 113966"/>
                <a:gd name="connsiteY3" fmla="*/ 18471 h 30046"/>
                <a:gd name="connsiteX4" fmla="*/ 6190 w 113966"/>
                <a:gd name="connsiteY4" fmla="*/ 8796 h 30046"/>
                <a:gd name="connsiteX5" fmla="*/ 10588 w 113966"/>
                <a:gd name="connsiteY5" fmla="*/ 7037 h 30046"/>
                <a:gd name="connsiteX6" fmla="*/ 25541 w 113966"/>
                <a:gd name="connsiteY6" fmla="*/ 3518 h 30046"/>
                <a:gd name="connsiteX7" fmla="*/ 24662 w 113966"/>
                <a:gd name="connsiteY7" fmla="*/ 0 h 30046"/>
                <a:gd name="connsiteX8" fmla="*/ 33 w 113966"/>
                <a:gd name="connsiteY8" fmla="*/ 11435 h 30046"/>
                <a:gd name="connsiteX9" fmla="*/ 22903 w 113966"/>
                <a:gd name="connsiteY9" fmla="*/ 22869 h 30046"/>
                <a:gd name="connsiteX10" fmla="*/ 111741 w 113966"/>
                <a:gd name="connsiteY10" fmla="*/ 29906 h 30046"/>
                <a:gd name="connsiteX11" fmla="*/ 112621 w 113966"/>
                <a:gd name="connsiteY11" fmla="*/ 26388 h 3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966" h="30046">
                  <a:moveTo>
                    <a:pt x="112621" y="26388"/>
                  </a:moveTo>
                  <a:cubicBezTo>
                    <a:pt x="92390" y="21990"/>
                    <a:pt x="71280" y="21990"/>
                    <a:pt x="51049" y="21110"/>
                  </a:cubicBezTo>
                  <a:cubicBezTo>
                    <a:pt x="40494" y="21110"/>
                    <a:pt x="29939" y="20231"/>
                    <a:pt x="19384" y="19351"/>
                  </a:cubicBezTo>
                  <a:cubicBezTo>
                    <a:pt x="16745" y="19351"/>
                    <a:pt x="13227" y="19351"/>
                    <a:pt x="10588" y="18471"/>
                  </a:cubicBezTo>
                  <a:cubicBezTo>
                    <a:pt x="6190" y="18471"/>
                    <a:pt x="5311" y="14953"/>
                    <a:pt x="6190" y="8796"/>
                  </a:cubicBezTo>
                  <a:cubicBezTo>
                    <a:pt x="7949" y="7916"/>
                    <a:pt x="8829" y="7916"/>
                    <a:pt x="10588" y="7037"/>
                  </a:cubicBezTo>
                  <a:cubicBezTo>
                    <a:pt x="14986" y="5278"/>
                    <a:pt x="20264" y="4398"/>
                    <a:pt x="25541" y="3518"/>
                  </a:cubicBezTo>
                  <a:cubicBezTo>
                    <a:pt x="28180" y="3518"/>
                    <a:pt x="27300" y="0"/>
                    <a:pt x="24662" y="0"/>
                  </a:cubicBezTo>
                  <a:cubicBezTo>
                    <a:pt x="18505" y="880"/>
                    <a:pt x="913" y="1759"/>
                    <a:pt x="33" y="11435"/>
                  </a:cubicBezTo>
                  <a:cubicBezTo>
                    <a:pt x="-846" y="21990"/>
                    <a:pt x="15866" y="21990"/>
                    <a:pt x="22903" y="22869"/>
                  </a:cubicBezTo>
                  <a:cubicBezTo>
                    <a:pt x="52809" y="26388"/>
                    <a:pt x="82714" y="23749"/>
                    <a:pt x="111741" y="29906"/>
                  </a:cubicBezTo>
                  <a:cubicBezTo>
                    <a:pt x="113500" y="30786"/>
                    <a:pt x="115259" y="27267"/>
                    <a:pt x="112621" y="26388"/>
                  </a:cubicBezTo>
                  <a:close/>
                </a:path>
              </a:pathLst>
            </a:custGeom>
            <a:solidFill>
              <a:srgbClr val="8195E6"/>
            </a:solidFill>
            <a:ln w="8796" cap="flat">
              <a:noFill/>
              <a:prstDash val="solid"/>
              <a:miter/>
            </a:ln>
          </p:spPr>
          <p:txBody>
            <a:bodyPr rtlCol="0" anchor="ctr"/>
            <a:p>
              <a:endParaRPr lang="zh-CN" altLang="en-US"/>
            </a:p>
          </p:txBody>
        </p:sp>
        <p:sp>
          <p:nvSpPr>
            <p:cNvPr id="11135" name="图形 3"/>
            <p:cNvSpPr/>
            <p:nvPr/>
          </p:nvSpPr>
          <p:spPr>
            <a:xfrm>
              <a:off x="13000" y="5019"/>
              <a:ext cx="110" cy="11"/>
            </a:xfrm>
            <a:custGeom>
              <a:avLst/>
              <a:gdLst>
                <a:gd name="connsiteX0" fmla="*/ 67068 w 69556"/>
                <a:gd name="connsiteY0" fmla="*/ 175 h 6679"/>
                <a:gd name="connsiteX1" fmla="*/ 33644 w 69556"/>
                <a:gd name="connsiteY1" fmla="*/ 2814 h 6679"/>
                <a:gd name="connsiteX2" fmla="*/ 1979 w 69556"/>
                <a:gd name="connsiteY2" fmla="*/ 2814 h 6679"/>
                <a:gd name="connsiteX3" fmla="*/ 1979 w 69556"/>
                <a:gd name="connsiteY3" fmla="*/ 6332 h 6679"/>
                <a:gd name="connsiteX4" fmla="*/ 38922 w 69556"/>
                <a:gd name="connsiteY4" fmla="*/ 6332 h 6679"/>
                <a:gd name="connsiteX5" fmla="*/ 68828 w 69556"/>
                <a:gd name="connsiteY5" fmla="*/ 3693 h 6679"/>
                <a:gd name="connsiteX6" fmla="*/ 67068 w 69556"/>
                <a:gd name="connsiteY6" fmla="*/ 175 h 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6" h="6679">
                  <a:moveTo>
                    <a:pt x="67068" y="175"/>
                  </a:moveTo>
                  <a:cubicBezTo>
                    <a:pt x="57393" y="4573"/>
                    <a:pt x="44199" y="2814"/>
                    <a:pt x="33644" y="2814"/>
                  </a:cubicBezTo>
                  <a:lnTo>
                    <a:pt x="1979" y="2814"/>
                  </a:lnTo>
                  <a:cubicBezTo>
                    <a:pt x="-660" y="2814"/>
                    <a:pt x="-660" y="6332"/>
                    <a:pt x="1979" y="6332"/>
                  </a:cubicBezTo>
                  <a:cubicBezTo>
                    <a:pt x="14293" y="6332"/>
                    <a:pt x="26607" y="6332"/>
                    <a:pt x="38922" y="6332"/>
                  </a:cubicBezTo>
                  <a:cubicBezTo>
                    <a:pt x="48597" y="6332"/>
                    <a:pt x="60032" y="8091"/>
                    <a:pt x="68828" y="3693"/>
                  </a:cubicBezTo>
                  <a:cubicBezTo>
                    <a:pt x="70587" y="1934"/>
                    <a:pt x="68828" y="-705"/>
                    <a:pt x="67068" y="175"/>
                  </a:cubicBezTo>
                  <a:close/>
                </a:path>
              </a:pathLst>
            </a:custGeom>
            <a:solidFill>
              <a:srgbClr val="8195E6"/>
            </a:solidFill>
            <a:ln w="8796" cap="flat">
              <a:noFill/>
              <a:prstDash val="solid"/>
              <a:miter/>
            </a:ln>
          </p:spPr>
          <p:txBody>
            <a:bodyPr rtlCol="0" anchor="ctr"/>
            <a:p>
              <a:endParaRPr lang="zh-CN" altLang="en-US"/>
            </a:p>
          </p:txBody>
        </p:sp>
        <p:sp>
          <p:nvSpPr>
            <p:cNvPr id="11136" name="图形 3"/>
            <p:cNvSpPr/>
            <p:nvPr/>
          </p:nvSpPr>
          <p:spPr>
            <a:xfrm>
              <a:off x="13435" y="4977"/>
              <a:ext cx="305" cy="60"/>
            </a:xfrm>
            <a:custGeom>
              <a:avLst/>
              <a:gdLst>
                <a:gd name="connsiteX0" fmla="*/ 184054 w 193743"/>
                <a:gd name="connsiteY0" fmla="*/ 140 h 38196"/>
                <a:gd name="connsiteX1" fmla="*/ 183175 w 193743"/>
                <a:gd name="connsiteY1" fmla="*/ 3658 h 38196"/>
                <a:gd name="connsiteX2" fmla="*/ 184934 w 193743"/>
                <a:gd name="connsiteY2" fmla="*/ 23889 h 38196"/>
                <a:gd name="connsiteX3" fmla="*/ 162064 w 193743"/>
                <a:gd name="connsiteY3" fmla="*/ 31805 h 38196"/>
                <a:gd name="connsiteX4" fmla="*/ 108410 w 193743"/>
                <a:gd name="connsiteY4" fmla="*/ 34444 h 38196"/>
                <a:gd name="connsiteX5" fmla="*/ 1979 w 193743"/>
                <a:gd name="connsiteY5" fmla="*/ 29166 h 38196"/>
                <a:gd name="connsiteX6" fmla="*/ 1979 w 193743"/>
                <a:gd name="connsiteY6" fmla="*/ 32685 h 38196"/>
                <a:gd name="connsiteX7" fmla="*/ 133917 w 193743"/>
                <a:gd name="connsiteY7" fmla="*/ 37962 h 38196"/>
                <a:gd name="connsiteX8" fmla="*/ 163824 w 193743"/>
                <a:gd name="connsiteY8" fmla="*/ 34444 h 38196"/>
                <a:gd name="connsiteX9" fmla="*/ 187573 w 193743"/>
                <a:gd name="connsiteY9" fmla="*/ 25648 h 38196"/>
                <a:gd name="connsiteX10" fmla="*/ 184054 w 193743"/>
                <a:gd name="connsiteY10" fmla="*/ 140 h 3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743" h="38196">
                  <a:moveTo>
                    <a:pt x="184054" y="140"/>
                  </a:moveTo>
                  <a:cubicBezTo>
                    <a:pt x="181415" y="-740"/>
                    <a:pt x="180536" y="2779"/>
                    <a:pt x="183175" y="3658"/>
                  </a:cubicBezTo>
                  <a:cubicBezTo>
                    <a:pt x="192850" y="6297"/>
                    <a:pt x="191091" y="18611"/>
                    <a:pt x="184934" y="23889"/>
                  </a:cubicBezTo>
                  <a:cubicBezTo>
                    <a:pt x="178777" y="29166"/>
                    <a:pt x="169981" y="30926"/>
                    <a:pt x="162064" y="31805"/>
                  </a:cubicBezTo>
                  <a:cubicBezTo>
                    <a:pt x="144472" y="35324"/>
                    <a:pt x="126001" y="35324"/>
                    <a:pt x="108410" y="34444"/>
                  </a:cubicBezTo>
                  <a:cubicBezTo>
                    <a:pt x="73226" y="32685"/>
                    <a:pt x="38042" y="27407"/>
                    <a:pt x="1979" y="29166"/>
                  </a:cubicBezTo>
                  <a:cubicBezTo>
                    <a:pt x="-660" y="29166"/>
                    <a:pt x="-660" y="32685"/>
                    <a:pt x="1979" y="32685"/>
                  </a:cubicBezTo>
                  <a:cubicBezTo>
                    <a:pt x="45958" y="30926"/>
                    <a:pt x="89938" y="39721"/>
                    <a:pt x="133917" y="37962"/>
                  </a:cubicBezTo>
                  <a:cubicBezTo>
                    <a:pt x="144472" y="37962"/>
                    <a:pt x="154148" y="36203"/>
                    <a:pt x="163824" y="34444"/>
                  </a:cubicBezTo>
                  <a:cubicBezTo>
                    <a:pt x="171740" y="32685"/>
                    <a:pt x="180536" y="30926"/>
                    <a:pt x="187573" y="25648"/>
                  </a:cubicBezTo>
                  <a:cubicBezTo>
                    <a:pt x="195489" y="19491"/>
                    <a:pt x="197248" y="2779"/>
                    <a:pt x="184054" y="140"/>
                  </a:cubicBezTo>
                  <a:close/>
                </a:path>
              </a:pathLst>
            </a:custGeom>
            <a:solidFill>
              <a:srgbClr val="8195E6"/>
            </a:solidFill>
            <a:ln w="8796" cap="flat">
              <a:noFill/>
              <a:prstDash val="solid"/>
              <a:miter/>
            </a:ln>
          </p:spPr>
          <p:txBody>
            <a:bodyPr rtlCol="0" anchor="ctr"/>
            <a:p>
              <a:endParaRPr lang="zh-CN" altLang="en-US"/>
            </a:p>
          </p:txBody>
        </p:sp>
        <p:sp>
          <p:nvSpPr>
            <p:cNvPr id="11137" name="图形 3"/>
            <p:cNvSpPr/>
            <p:nvPr/>
          </p:nvSpPr>
          <p:spPr>
            <a:xfrm>
              <a:off x="9093" y="4526"/>
              <a:ext cx="34" cy="76"/>
            </a:xfrm>
            <a:custGeom>
              <a:avLst/>
              <a:gdLst>
                <a:gd name="connsiteX0" fmla="*/ 10555 w 21618"/>
                <a:gd name="connsiteY0" fmla="*/ 116 h 48493"/>
                <a:gd name="connsiteX1" fmla="*/ 9676 w 21618"/>
                <a:gd name="connsiteY1" fmla="*/ 4514 h 48493"/>
                <a:gd name="connsiteX2" fmla="*/ 14953 w 21618"/>
                <a:gd name="connsiteY2" fmla="*/ 25624 h 48493"/>
                <a:gd name="connsiteX3" fmla="*/ 2639 w 21618"/>
                <a:gd name="connsiteY3" fmla="*/ 43216 h 48493"/>
                <a:gd name="connsiteX4" fmla="*/ 2639 w 21618"/>
                <a:gd name="connsiteY4" fmla="*/ 48493 h 48493"/>
                <a:gd name="connsiteX5" fmla="*/ 21110 w 21618"/>
                <a:gd name="connsiteY5" fmla="*/ 24744 h 48493"/>
                <a:gd name="connsiteX6" fmla="*/ 10555 w 21618"/>
                <a:gd name="connsiteY6" fmla="*/ 116 h 4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18" h="48493">
                  <a:moveTo>
                    <a:pt x="10555" y="116"/>
                  </a:moveTo>
                  <a:cubicBezTo>
                    <a:pt x="7916" y="-764"/>
                    <a:pt x="6157" y="3634"/>
                    <a:pt x="9676" y="4514"/>
                  </a:cubicBezTo>
                  <a:cubicBezTo>
                    <a:pt x="18471" y="8032"/>
                    <a:pt x="17592" y="18587"/>
                    <a:pt x="14953" y="25624"/>
                  </a:cubicBezTo>
                  <a:cubicBezTo>
                    <a:pt x="13194" y="30901"/>
                    <a:pt x="8796" y="42336"/>
                    <a:pt x="2639" y="43216"/>
                  </a:cubicBezTo>
                  <a:cubicBezTo>
                    <a:pt x="-880" y="43216"/>
                    <a:pt x="-880" y="48493"/>
                    <a:pt x="2639" y="48493"/>
                  </a:cubicBezTo>
                  <a:cubicBezTo>
                    <a:pt x="13194" y="47613"/>
                    <a:pt x="18471" y="34420"/>
                    <a:pt x="21110" y="24744"/>
                  </a:cubicBezTo>
                  <a:cubicBezTo>
                    <a:pt x="22869" y="15069"/>
                    <a:pt x="20231" y="3634"/>
                    <a:pt x="10555" y="116"/>
                  </a:cubicBezTo>
                  <a:close/>
                </a:path>
              </a:pathLst>
            </a:custGeom>
            <a:solidFill>
              <a:srgbClr val="8195E6"/>
            </a:solidFill>
            <a:ln w="8796" cap="flat">
              <a:noFill/>
              <a:prstDash val="solid"/>
              <a:miter/>
            </a:ln>
          </p:spPr>
          <p:txBody>
            <a:bodyPr rtlCol="0" anchor="ctr"/>
            <a:p>
              <a:endParaRPr lang="zh-CN" altLang="en-US"/>
            </a:p>
          </p:txBody>
        </p:sp>
        <p:sp>
          <p:nvSpPr>
            <p:cNvPr id="11138" name="图形 3"/>
            <p:cNvSpPr/>
            <p:nvPr/>
          </p:nvSpPr>
          <p:spPr>
            <a:xfrm>
              <a:off x="6044" y="4451"/>
              <a:ext cx="409" cy="39"/>
            </a:xfrm>
            <a:custGeom>
              <a:avLst/>
              <a:gdLst>
                <a:gd name="connsiteX0" fmla="*/ 256840 w 259478"/>
                <a:gd name="connsiteY0" fmla="*/ 19386 h 24804"/>
                <a:gd name="connsiteX1" fmla="*/ 191750 w 259478"/>
                <a:gd name="connsiteY1" fmla="*/ 17627 h 24804"/>
                <a:gd name="connsiteX2" fmla="*/ 130179 w 259478"/>
                <a:gd name="connsiteY2" fmla="*/ 6192 h 24804"/>
                <a:gd name="connsiteX3" fmla="*/ 2639 w 259478"/>
                <a:gd name="connsiteY3" fmla="*/ 35 h 24804"/>
                <a:gd name="connsiteX4" fmla="*/ 2639 w 259478"/>
                <a:gd name="connsiteY4" fmla="*/ 5313 h 24804"/>
                <a:gd name="connsiteX5" fmla="*/ 134577 w 259478"/>
                <a:gd name="connsiteY5" fmla="*/ 12349 h 24804"/>
                <a:gd name="connsiteX6" fmla="*/ 189991 w 259478"/>
                <a:gd name="connsiteY6" fmla="*/ 22904 h 24804"/>
                <a:gd name="connsiteX7" fmla="*/ 256840 w 259478"/>
                <a:gd name="connsiteY7" fmla="*/ 24664 h 24804"/>
                <a:gd name="connsiteX8" fmla="*/ 256840 w 259478"/>
                <a:gd name="connsiteY8" fmla="*/ 19386 h 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78" h="24804">
                  <a:moveTo>
                    <a:pt x="256840" y="19386"/>
                  </a:moveTo>
                  <a:cubicBezTo>
                    <a:pt x="234850" y="19386"/>
                    <a:pt x="213740" y="20266"/>
                    <a:pt x="191750" y="17627"/>
                  </a:cubicBezTo>
                  <a:cubicBezTo>
                    <a:pt x="170640" y="14988"/>
                    <a:pt x="150410" y="8831"/>
                    <a:pt x="130179" y="6192"/>
                  </a:cubicBezTo>
                  <a:cubicBezTo>
                    <a:pt x="87959" y="-844"/>
                    <a:pt x="45739" y="35"/>
                    <a:pt x="2639" y="35"/>
                  </a:cubicBezTo>
                  <a:cubicBezTo>
                    <a:pt x="-880" y="35"/>
                    <a:pt x="-880" y="5313"/>
                    <a:pt x="2639" y="5313"/>
                  </a:cubicBezTo>
                  <a:cubicBezTo>
                    <a:pt x="46618" y="5313"/>
                    <a:pt x="91477" y="4433"/>
                    <a:pt x="134577" y="12349"/>
                  </a:cubicBezTo>
                  <a:cubicBezTo>
                    <a:pt x="153048" y="15868"/>
                    <a:pt x="171520" y="21145"/>
                    <a:pt x="189991" y="22904"/>
                  </a:cubicBezTo>
                  <a:cubicBezTo>
                    <a:pt x="211981" y="25543"/>
                    <a:pt x="233971" y="24664"/>
                    <a:pt x="256840" y="24664"/>
                  </a:cubicBezTo>
                  <a:cubicBezTo>
                    <a:pt x="260358" y="24664"/>
                    <a:pt x="260358" y="19386"/>
                    <a:pt x="256840" y="19386"/>
                  </a:cubicBezTo>
                  <a:close/>
                </a:path>
              </a:pathLst>
            </a:custGeom>
            <a:solidFill>
              <a:srgbClr val="8195E6"/>
            </a:solidFill>
            <a:ln w="8796" cap="flat">
              <a:noFill/>
              <a:prstDash val="solid"/>
              <a:miter/>
            </a:ln>
          </p:spPr>
          <p:txBody>
            <a:bodyPr rtlCol="0" anchor="ctr"/>
            <a:p>
              <a:endParaRPr lang="zh-CN" altLang="en-US"/>
            </a:p>
          </p:txBody>
        </p:sp>
        <p:sp>
          <p:nvSpPr>
            <p:cNvPr id="11139" name="图形 3"/>
            <p:cNvSpPr/>
            <p:nvPr/>
          </p:nvSpPr>
          <p:spPr>
            <a:xfrm>
              <a:off x="6350" y="4445"/>
              <a:ext cx="693" cy="19"/>
            </a:xfrm>
            <a:custGeom>
              <a:avLst/>
              <a:gdLst>
                <a:gd name="connsiteX0" fmla="*/ 438035 w 440014"/>
                <a:gd name="connsiteY0" fmla="*/ 3709 h 11777"/>
                <a:gd name="connsiteX1" fmla="*/ 98514 w 440014"/>
                <a:gd name="connsiteY1" fmla="*/ 6347 h 11777"/>
                <a:gd name="connsiteX2" fmla="*/ 2639 w 440014"/>
                <a:gd name="connsiteY2" fmla="*/ 3709 h 11777"/>
                <a:gd name="connsiteX3" fmla="*/ 2639 w 440014"/>
                <a:gd name="connsiteY3" fmla="*/ 8986 h 11777"/>
                <a:gd name="connsiteX4" fmla="*/ 342160 w 440014"/>
                <a:gd name="connsiteY4" fmla="*/ 5468 h 11777"/>
                <a:gd name="connsiteX5" fmla="*/ 438035 w 440014"/>
                <a:gd name="connsiteY5" fmla="*/ 8986 h 11777"/>
                <a:gd name="connsiteX6" fmla="*/ 438035 w 440014"/>
                <a:gd name="connsiteY6" fmla="*/ 3709 h 1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014" h="11777">
                  <a:moveTo>
                    <a:pt x="438035" y="3709"/>
                  </a:moveTo>
                  <a:cubicBezTo>
                    <a:pt x="325448" y="-5967"/>
                    <a:pt x="211981" y="6347"/>
                    <a:pt x="98514" y="6347"/>
                  </a:cubicBezTo>
                  <a:cubicBezTo>
                    <a:pt x="66849" y="6347"/>
                    <a:pt x="34304" y="5468"/>
                    <a:pt x="2639" y="3709"/>
                  </a:cubicBezTo>
                  <a:cubicBezTo>
                    <a:pt x="-880" y="3709"/>
                    <a:pt x="-880" y="8107"/>
                    <a:pt x="2639" y="8986"/>
                  </a:cubicBezTo>
                  <a:cubicBezTo>
                    <a:pt x="116106" y="16902"/>
                    <a:pt x="228693" y="5468"/>
                    <a:pt x="342160" y="5468"/>
                  </a:cubicBezTo>
                  <a:cubicBezTo>
                    <a:pt x="373825" y="5468"/>
                    <a:pt x="406370" y="6347"/>
                    <a:pt x="438035" y="8986"/>
                  </a:cubicBezTo>
                  <a:cubicBezTo>
                    <a:pt x="440674" y="8107"/>
                    <a:pt x="440674" y="3709"/>
                    <a:pt x="438035" y="3709"/>
                  </a:cubicBezTo>
                  <a:close/>
                </a:path>
              </a:pathLst>
            </a:custGeom>
            <a:solidFill>
              <a:srgbClr val="8195E6"/>
            </a:solidFill>
            <a:ln w="8796" cap="flat">
              <a:noFill/>
              <a:prstDash val="solid"/>
              <a:miter/>
            </a:ln>
          </p:spPr>
          <p:txBody>
            <a:bodyPr rtlCol="0" anchor="ctr"/>
            <a:p>
              <a:endParaRPr lang="zh-CN" altLang="en-US"/>
            </a:p>
          </p:txBody>
        </p:sp>
        <p:sp>
          <p:nvSpPr>
            <p:cNvPr id="11140" name="图形 3"/>
            <p:cNvSpPr/>
            <p:nvPr/>
          </p:nvSpPr>
          <p:spPr>
            <a:xfrm>
              <a:off x="6022" y="4524"/>
              <a:ext cx="185" cy="14"/>
            </a:xfrm>
            <a:custGeom>
              <a:avLst/>
              <a:gdLst>
                <a:gd name="connsiteX0" fmla="*/ 115226 w 117205"/>
                <a:gd name="connsiteY0" fmla="*/ 317 h 9113"/>
                <a:gd name="connsiteX1" fmla="*/ 2639 w 117205"/>
                <a:gd name="connsiteY1" fmla="*/ 3836 h 9113"/>
                <a:gd name="connsiteX2" fmla="*/ 2639 w 117205"/>
                <a:gd name="connsiteY2" fmla="*/ 9113 h 9113"/>
                <a:gd name="connsiteX3" fmla="*/ 115226 w 117205"/>
                <a:gd name="connsiteY3" fmla="*/ 5595 h 9113"/>
                <a:gd name="connsiteX4" fmla="*/ 115226 w 117205"/>
                <a:gd name="connsiteY4" fmla="*/ 317 h 9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5" h="9113">
                  <a:moveTo>
                    <a:pt x="115226" y="317"/>
                  </a:moveTo>
                  <a:cubicBezTo>
                    <a:pt x="77404" y="-562"/>
                    <a:pt x="40461" y="317"/>
                    <a:pt x="2639" y="3836"/>
                  </a:cubicBezTo>
                  <a:cubicBezTo>
                    <a:pt x="-880" y="3836"/>
                    <a:pt x="-880" y="9113"/>
                    <a:pt x="2639" y="9113"/>
                  </a:cubicBezTo>
                  <a:cubicBezTo>
                    <a:pt x="40461" y="5595"/>
                    <a:pt x="77404" y="4715"/>
                    <a:pt x="115226" y="5595"/>
                  </a:cubicBezTo>
                  <a:cubicBezTo>
                    <a:pt x="117865" y="5595"/>
                    <a:pt x="117865" y="317"/>
                    <a:pt x="115226" y="317"/>
                  </a:cubicBezTo>
                  <a:close/>
                </a:path>
              </a:pathLst>
            </a:custGeom>
            <a:solidFill>
              <a:srgbClr val="8195E6"/>
            </a:solidFill>
            <a:ln w="8796" cap="flat">
              <a:noFill/>
              <a:prstDash val="solid"/>
              <a:miter/>
            </a:ln>
          </p:spPr>
          <p:txBody>
            <a:bodyPr rtlCol="0" anchor="ctr"/>
            <a:p>
              <a:endParaRPr lang="zh-CN" altLang="en-US"/>
            </a:p>
          </p:txBody>
        </p:sp>
        <p:sp>
          <p:nvSpPr>
            <p:cNvPr id="11141" name="图形 3"/>
            <p:cNvSpPr/>
            <p:nvPr/>
          </p:nvSpPr>
          <p:spPr>
            <a:xfrm>
              <a:off x="7144" y="4393"/>
              <a:ext cx="350" cy="28"/>
            </a:xfrm>
            <a:custGeom>
              <a:avLst/>
              <a:gdLst>
                <a:gd name="connsiteX0" fmla="*/ 219897 w 222535"/>
                <a:gd name="connsiteY0" fmla="*/ 12314 h 17591"/>
                <a:gd name="connsiteX1" fmla="*/ 2639 w 222535"/>
                <a:gd name="connsiteY1" fmla="*/ 0 h 17591"/>
                <a:gd name="connsiteX2" fmla="*/ 2639 w 222535"/>
                <a:gd name="connsiteY2" fmla="*/ 5278 h 17591"/>
                <a:gd name="connsiteX3" fmla="*/ 219897 w 222535"/>
                <a:gd name="connsiteY3" fmla="*/ 17592 h 17591"/>
                <a:gd name="connsiteX4" fmla="*/ 219897 w 222535"/>
                <a:gd name="connsiteY4" fmla="*/ 12314 h 17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535" h="17591">
                  <a:moveTo>
                    <a:pt x="219897" y="12314"/>
                  </a:moveTo>
                  <a:cubicBezTo>
                    <a:pt x="147771" y="7037"/>
                    <a:pt x="74765" y="3518"/>
                    <a:pt x="2639" y="0"/>
                  </a:cubicBezTo>
                  <a:cubicBezTo>
                    <a:pt x="-880" y="0"/>
                    <a:pt x="-880" y="4398"/>
                    <a:pt x="2639" y="5278"/>
                  </a:cubicBezTo>
                  <a:cubicBezTo>
                    <a:pt x="75645" y="8796"/>
                    <a:pt x="147771" y="13194"/>
                    <a:pt x="219897" y="17592"/>
                  </a:cubicBezTo>
                  <a:cubicBezTo>
                    <a:pt x="223416" y="17592"/>
                    <a:pt x="223416" y="12314"/>
                    <a:pt x="219897" y="12314"/>
                  </a:cubicBezTo>
                  <a:close/>
                </a:path>
              </a:pathLst>
            </a:custGeom>
            <a:solidFill>
              <a:srgbClr val="8195E6"/>
            </a:solidFill>
            <a:ln w="8796" cap="flat">
              <a:noFill/>
              <a:prstDash val="solid"/>
              <a:miter/>
            </a:ln>
          </p:spPr>
          <p:txBody>
            <a:bodyPr rtlCol="0" anchor="ctr"/>
            <a:p>
              <a:endParaRPr lang="zh-CN" altLang="en-US"/>
            </a:p>
          </p:txBody>
        </p:sp>
        <p:sp>
          <p:nvSpPr>
            <p:cNvPr id="11142" name="图形 3"/>
            <p:cNvSpPr/>
            <p:nvPr/>
          </p:nvSpPr>
          <p:spPr>
            <a:xfrm>
              <a:off x="7446" y="4199"/>
              <a:ext cx="317" cy="73"/>
            </a:xfrm>
            <a:custGeom>
              <a:avLst/>
              <a:gdLst>
                <a:gd name="connsiteX0" fmla="*/ 201426 w 201575"/>
                <a:gd name="connsiteY0" fmla="*/ 2639 h 46618"/>
                <a:gd name="connsiteX1" fmla="*/ 196148 w 201575"/>
                <a:gd name="connsiteY1" fmla="*/ 2639 h 46618"/>
                <a:gd name="connsiteX2" fmla="*/ 154808 w 201575"/>
                <a:gd name="connsiteY2" fmla="*/ 29026 h 46618"/>
                <a:gd name="connsiteX3" fmla="*/ 102912 w 201575"/>
                <a:gd name="connsiteY3" fmla="*/ 35184 h 46618"/>
                <a:gd name="connsiteX4" fmla="*/ 2639 w 201575"/>
                <a:gd name="connsiteY4" fmla="*/ 41341 h 46618"/>
                <a:gd name="connsiteX5" fmla="*/ 2639 w 201575"/>
                <a:gd name="connsiteY5" fmla="*/ 46618 h 46618"/>
                <a:gd name="connsiteX6" fmla="*/ 121383 w 201575"/>
                <a:gd name="connsiteY6" fmla="*/ 38702 h 46618"/>
                <a:gd name="connsiteX7" fmla="*/ 175918 w 201575"/>
                <a:gd name="connsiteY7" fmla="*/ 29026 h 46618"/>
                <a:gd name="connsiteX8" fmla="*/ 201426 w 201575"/>
                <a:gd name="connsiteY8" fmla="*/ 2639 h 4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575" h="46618">
                  <a:moveTo>
                    <a:pt x="201426" y="2639"/>
                  </a:moveTo>
                  <a:cubicBezTo>
                    <a:pt x="201426" y="-880"/>
                    <a:pt x="196148" y="-880"/>
                    <a:pt x="196148" y="2639"/>
                  </a:cubicBezTo>
                  <a:cubicBezTo>
                    <a:pt x="198787" y="22869"/>
                    <a:pt x="168881" y="26388"/>
                    <a:pt x="154808" y="29026"/>
                  </a:cubicBezTo>
                  <a:cubicBezTo>
                    <a:pt x="138095" y="32545"/>
                    <a:pt x="120504" y="34304"/>
                    <a:pt x="102912" y="35184"/>
                  </a:cubicBezTo>
                  <a:cubicBezTo>
                    <a:pt x="69487" y="36943"/>
                    <a:pt x="36063" y="36943"/>
                    <a:pt x="2639" y="41341"/>
                  </a:cubicBezTo>
                  <a:cubicBezTo>
                    <a:pt x="-880" y="41341"/>
                    <a:pt x="-880" y="46618"/>
                    <a:pt x="2639" y="46618"/>
                  </a:cubicBezTo>
                  <a:cubicBezTo>
                    <a:pt x="42220" y="41341"/>
                    <a:pt x="81802" y="42220"/>
                    <a:pt x="121383" y="38702"/>
                  </a:cubicBezTo>
                  <a:cubicBezTo>
                    <a:pt x="139855" y="36943"/>
                    <a:pt x="158326" y="34304"/>
                    <a:pt x="175918" y="29026"/>
                  </a:cubicBezTo>
                  <a:cubicBezTo>
                    <a:pt x="189112" y="26388"/>
                    <a:pt x="203185" y="18471"/>
                    <a:pt x="201426" y="2639"/>
                  </a:cubicBezTo>
                  <a:close/>
                </a:path>
              </a:pathLst>
            </a:custGeom>
            <a:solidFill>
              <a:srgbClr val="8195E6"/>
            </a:solidFill>
            <a:ln w="8796" cap="flat">
              <a:noFill/>
              <a:prstDash val="solid"/>
              <a:miter/>
            </a:ln>
          </p:spPr>
          <p:txBody>
            <a:bodyPr rtlCol="0" anchor="ctr"/>
            <a:p>
              <a:endParaRPr lang="zh-CN" altLang="en-US"/>
            </a:p>
          </p:txBody>
        </p:sp>
        <p:sp>
          <p:nvSpPr>
            <p:cNvPr id="11143" name="图形 3"/>
            <p:cNvSpPr/>
            <p:nvPr/>
          </p:nvSpPr>
          <p:spPr>
            <a:xfrm>
              <a:off x="7324" y="4281"/>
              <a:ext cx="432" cy="46"/>
            </a:xfrm>
            <a:custGeom>
              <a:avLst/>
              <a:gdLst>
                <a:gd name="connsiteX0" fmla="*/ 271072 w 274365"/>
                <a:gd name="connsiteY0" fmla="*/ 116 h 29257"/>
                <a:gd name="connsiteX1" fmla="*/ 133856 w 274365"/>
                <a:gd name="connsiteY1" fmla="*/ 17707 h 29257"/>
                <a:gd name="connsiteX2" fmla="*/ 1918 w 274365"/>
                <a:gd name="connsiteY2" fmla="*/ 24744 h 29257"/>
                <a:gd name="connsiteX3" fmla="*/ 3677 w 274365"/>
                <a:gd name="connsiteY3" fmla="*/ 29142 h 29257"/>
                <a:gd name="connsiteX4" fmla="*/ 140893 w 274365"/>
                <a:gd name="connsiteY4" fmla="*/ 22105 h 29257"/>
                <a:gd name="connsiteX5" fmla="*/ 272831 w 274365"/>
                <a:gd name="connsiteY5" fmla="*/ 4514 h 29257"/>
                <a:gd name="connsiteX6" fmla="*/ 271072 w 274365"/>
                <a:gd name="connsiteY6" fmla="*/ 116 h 2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65" h="29257">
                  <a:moveTo>
                    <a:pt x="271072" y="116"/>
                  </a:moveTo>
                  <a:cubicBezTo>
                    <a:pt x="226213" y="10671"/>
                    <a:pt x="180474" y="16828"/>
                    <a:pt x="133856" y="17707"/>
                  </a:cubicBezTo>
                  <a:cubicBezTo>
                    <a:pt x="89877" y="17707"/>
                    <a:pt x="45018" y="15069"/>
                    <a:pt x="1918" y="24744"/>
                  </a:cubicBezTo>
                  <a:cubicBezTo>
                    <a:pt x="-1601" y="25624"/>
                    <a:pt x="159" y="30022"/>
                    <a:pt x="3677" y="29142"/>
                  </a:cubicBezTo>
                  <a:cubicBezTo>
                    <a:pt x="48536" y="19467"/>
                    <a:pt x="95154" y="22985"/>
                    <a:pt x="140893" y="22105"/>
                  </a:cubicBezTo>
                  <a:cubicBezTo>
                    <a:pt x="185752" y="21226"/>
                    <a:pt x="229731" y="15069"/>
                    <a:pt x="272831" y="4514"/>
                  </a:cubicBezTo>
                  <a:cubicBezTo>
                    <a:pt x="275470" y="3634"/>
                    <a:pt x="274590" y="-764"/>
                    <a:pt x="271072" y="116"/>
                  </a:cubicBezTo>
                  <a:close/>
                </a:path>
              </a:pathLst>
            </a:custGeom>
            <a:solidFill>
              <a:srgbClr val="8195E6"/>
            </a:solidFill>
            <a:ln w="8796" cap="flat">
              <a:noFill/>
              <a:prstDash val="solid"/>
              <a:miter/>
            </a:ln>
          </p:spPr>
          <p:txBody>
            <a:bodyPr rtlCol="0" anchor="ctr"/>
            <a:p>
              <a:endParaRPr lang="zh-CN" altLang="en-US"/>
            </a:p>
          </p:txBody>
        </p:sp>
        <p:sp>
          <p:nvSpPr>
            <p:cNvPr id="11144" name="图形 3"/>
            <p:cNvSpPr/>
            <p:nvPr/>
          </p:nvSpPr>
          <p:spPr>
            <a:xfrm>
              <a:off x="7511" y="4457"/>
              <a:ext cx="358" cy="39"/>
            </a:xfrm>
            <a:custGeom>
              <a:avLst/>
              <a:gdLst>
                <a:gd name="connsiteX0" fmla="*/ 225333 w 227303"/>
                <a:gd name="connsiteY0" fmla="*/ 20076 h 24474"/>
                <a:gd name="connsiteX1" fmla="*/ 1918 w 227303"/>
                <a:gd name="connsiteY1" fmla="*/ 3364 h 24474"/>
                <a:gd name="connsiteX2" fmla="*/ 3677 w 227303"/>
                <a:gd name="connsiteY2" fmla="*/ 7762 h 24474"/>
                <a:gd name="connsiteX3" fmla="*/ 224454 w 227303"/>
                <a:gd name="connsiteY3" fmla="*/ 24474 h 24474"/>
                <a:gd name="connsiteX4" fmla="*/ 225333 w 227303"/>
                <a:gd name="connsiteY4" fmla="*/ 20076 h 24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303" h="24474">
                  <a:moveTo>
                    <a:pt x="225333" y="20076"/>
                  </a:moveTo>
                  <a:cubicBezTo>
                    <a:pt x="151448" y="9521"/>
                    <a:pt x="76683" y="-7191"/>
                    <a:pt x="1918" y="3364"/>
                  </a:cubicBezTo>
                  <a:cubicBezTo>
                    <a:pt x="-1601" y="4244"/>
                    <a:pt x="159" y="8642"/>
                    <a:pt x="3677" y="7762"/>
                  </a:cubicBezTo>
                  <a:cubicBezTo>
                    <a:pt x="77562" y="-2793"/>
                    <a:pt x="151448" y="14799"/>
                    <a:pt x="224454" y="24474"/>
                  </a:cubicBezTo>
                  <a:cubicBezTo>
                    <a:pt x="227093" y="24474"/>
                    <a:pt x="228852" y="20076"/>
                    <a:pt x="225333" y="20076"/>
                  </a:cubicBezTo>
                  <a:close/>
                </a:path>
              </a:pathLst>
            </a:custGeom>
            <a:solidFill>
              <a:srgbClr val="8195E6"/>
            </a:solidFill>
            <a:ln w="8796" cap="flat">
              <a:noFill/>
              <a:prstDash val="solid"/>
              <a:miter/>
            </a:ln>
          </p:spPr>
          <p:txBody>
            <a:bodyPr rtlCol="0" anchor="ctr"/>
            <a:p>
              <a:endParaRPr lang="zh-CN" altLang="en-US"/>
            </a:p>
          </p:txBody>
        </p:sp>
        <p:sp>
          <p:nvSpPr>
            <p:cNvPr id="11145" name="图形 3"/>
            <p:cNvSpPr/>
            <p:nvPr/>
          </p:nvSpPr>
          <p:spPr>
            <a:xfrm>
              <a:off x="5973" y="4272"/>
              <a:ext cx="385" cy="107"/>
            </a:xfrm>
            <a:custGeom>
              <a:avLst/>
              <a:gdLst>
                <a:gd name="connsiteX0" fmla="*/ 241962 w 244413"/>
                <a:gd name="connsiteY0" fmla="*/ 63330 h 67844"/>
                <a:gd name="connsiteX1" fmla="*/ 92432 w 244413"/>
                <a:gd name="connsiteY1" fmla="*/ 43979 h 67844"/>
                <a:gd name="connsiteX2" fmla="*/ 17666 w 244413"/>
                <a:gd name="connsiteY2" fmla="*/ 32545 h 67844"/>
                <a:gd name="connsiteX3" fmla="*/ 7111 w 244413"/>
                <a:gd name="connsiteY3" fmla="*/ 18471 h 67844"/>
                <a:gd name="connsiteX4" fmla="*/ 21185 w 244413"/>
                <a:gd name="connsiteY4" fmla="*/ 9675 h 67844"/>
                <a:gd name="connsiteX5" fmla="*/ 59887 w 244413"/>
                <a:gd name="connsiteY5" fmla="*/ 5278 h 67844"/>
                <a:gd name="connsiteX6" fmla="*/ 59887 w 244413"/>
                <a:gd name="connsiteY6" fmla="*/ 0 h 67844"/>
                <a:gd name="connsiteX7" fmla="*/ 16787 w 244413"/>
                <a:gd name="connsiteY7" fmla="*/ 6157 h 67844"/>
                <a:gd name="connsiteX8" fmla="*/ 75 w 244413"/>
                <a:gd name="connsiteY8" fmla="*/ 21110 h 67844"/>
                <a:gd name="connsiteX9" fmla="*/ 13269 w 244413"/>
                <a:gd name="connsiteY9" fmla="*/ 36943 h 67844"/>
                <a:gd name="connsiteX10" fmla="*/ 51970 w 244413"/>
                <a:gd name="connsiteY10" fmla="*/ 43979 h 67844"/>
                <a:gd name="connsiteX11" fmla="*/ 240202 w 244413"/>
                <a:gd name="connsiteY11" fmla="*/ 67728 h 67844"/>
                <a:gd name="connsiteX12" fmla="*/ 241962 w 244413"/>
                <a:gd name="connsiteY12" fmla="*/ 63330 h 67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4413" h="67844">
                  <a:moveTo>
                    <a:pt x="241962" y="63330"/>
                  </a:moveTo>
                  <a:lnTo>
                    <a:pt x="92432" y="43979"/>
                  </a:lnTo>
                  <a:cubicBezTo>
                    <a:pt x="67803" y="40461"/>
                    <a:pt x="41415" y="40461"/>
                    <a:pt x="17666" y="32545"/>
                  </a:cubicBezTo>
                  <a:cubicBezTo>
                    <a:pt x="11509" y="30786"/>
                    <a:pt x="3593" y="26388"/>
                    <a:pt x="7111" y="18471"/>
                  </a:cubicBezTo>
                  <a:cubicBezTo>
                    <a:pt x="9750" y="13194"/>
                    <a:pt x="16787" y="11435"/>
                    <a:pt x="21185" y="9675"/>
                  </a:cubicBezTo>
                  <a:cubicBezTo>
                    <a:pt x="33499" y="6157"/>
                    <a:pt x="46693" y="4398"/>
                    <a:pt x="59887" y="5278"/>
                  </a:cubicBezTo>
                  <a:cubicBezTo>
                    <a:pt x="63405" y="5278"/>
                    <a:pt x="63405" y="0"/>
                    <a:pt x="59887" y="0"/>
                  </a:cubicBezTo>
                  <a:cubicBezTo>
                    <a:pt x="45813" y="0"/>
                    <a:pt x="30860" y="880"/>
                    <a:pt x="16787" y="6157"/>
                  </a:cubicBezTo>
                  <a:cubicBezTo>
                    <a:pt x="9750" y="8796"/>
                    <a:pt x="954" y="13194"/>
                    <a:pt x="75" y="21110"/>
                  </a:cubicBezTo>
                  <a:cubicBezTo>
                    <a:pt x="-805" y="29026"/>
                    <a:pt x="6232" y="34304"/>
                    <a:pt x="13269" y="36943"/>
                  </a:cubicBezTo>
                  <a:cubicBezTo>
                    <a:pt x="25583" y="41341"/>
                    <a:pt x="38777" y="42220"/>
                    <a:pt x="51970" y="43979"/>
                  </a:cubicBezTo>
                  <a:cubicBezTo>
                    <a:pt x="114421" y="51896"/>
                    <a:pt x="177752" y="59812"/>
                    <a:pt x="240202" y="67728"/>
                  </a:cubicBezTo>
                  <a:cubicBezTo>
                    <a:pt x="245480" y="68608"/>
                    <a:pt x="245480" y="64210"/>
                    <a:pt x="241962" y="63330"/>
                  </a:cubicBezTo>
                  <a:close/>
                </a:path>
              </a:pathLst>
            </a:custGeom>
            <a:solidFill>
              <a:srgbClr val="8195E6"/>
            </a:solidFill>
            <a:ln w="8796" cap="flat">
              <a:noFill/>
              <a:prstDash val="solid"/>
              <a:miter/>
            </a:ln>
          </p:spPr>
          <p:txBody>
            <a:bodyPr rtlCol="0" anchor="ctr"/>
            <a:p>
              <a:endParaRPr lang="zh-CN" altLang="en-US"/>
            </a:p>
          </p:txBody>
        </p:sp>
        <p:sp>
          <p:nvSpPr>
            <p:cNvPr id="11146" name="图形 3"/>
            <p:cNvSpPr/>
            <p:nvPr/>
          </p:nvSpPr>
          <p:spPr>
            <a:xfrm>
              <a:off x="6379" y="4357"/>
              <a:ext cx="330" cy="22"/>
            </a:xfrm>
            <a:custGeom>
              <a:avLst/>
              <a:gdLst>
                <a:gd name="connsiteX0" fmla="*/ 206703 w 209342"/>
                <a:gd name="connsiteY0" fmla="*/ 1059 h 13899"/>
                <a:gd name="connsiteX1" fmla="*/ 105551 w 209342"/>
                <a:gd name="connsiteY1" fmla="*/ 6336 h 13899"/>
                <a:gd name="connsiteX2" fmla="*/ 2639 w 209342"/>
                <a:gd name="connsiteY2" fmla="*/ 8096 h 13899"/>
                <a:gd name="connsiteX3" fmla="*/ 2639 w 209342"/>
                <a:gd name="connsiteY3" fmla="*/ 13373 h 13899"/>
                <a:gd name="connsiteX4" fmla="*/ 105551 w 209342"/>
                <a:gd name="connsiteY4" fmla="*/ 11614 h 13899"/>
                <a:gd name="connsiteX5" fmla="*/ 206703 w 209342"/>
                <a:gd name="connsiteY5" fmla="*/ 6336 h 13899"/>
                <a:gd name="connsiteX6" fmla="*/ 206703 w 209342"/>
                <a:gd name="connsiteY6" fmla="*/ 1059 h 1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42" h="13899">
                  <a:moveTo>
                    <a:pt x="206703" y="1059"/>
                  </a:moveTo>
                  <a:cubicBezTo>
                    <a:pt x="172399" y="-2460"/>
                    <a:pt x="138975" y="3698"/>
                    <a:pt x="105551" y="6336"/>
                  </a:cubicBezTo>
                  <a:cubicBezTo>
                    <a:pt x="71247" y="8975"/>
                    <a:pt x="36943" y="9855"/>
                    <a:pt x="2639" y="8096"/>
                  </a:cubicBezTo>
                  <a:cubicBezTo>
                    <a:pt x="-880" y="8096"/>
                    <a:pt x="-880" y="13373"/>
                    <a:pt x="2639" y="13373"/>
                  </a:cubicBezTo>
                  <a:cubicBezTo>
                    <a:pt x="36943" y="14253"/>
                    <a:pt x="71247" y="14253"/>
                    <a:pt x="105551" y="11614"/>
                  </a:cubicBezTo>
                  <a:cubicBezTo>
                    <a:pt x="138975" y="8975"/>
                    <a:pt x="173279" y="1938"/>
                    <a:pt x="206703" y="6336"/>
                  </a:cubicBezTo>
                  <a:cubicBezTo>
                    <a:pt x="210222" y="6336"/>
                    <a:pt x="210222" y="1938"/>
                    <a:pt x="206703" y="1059"/>
                  </a:cubicBezTo>
                  <a:close/>
                </a:path>
              </a:pathLst>
            </a:custGeom>
            <a:solidFill>
              <a:srgbClr val="8195E6"/>
            </a:solidFill>
            <a:ln w="8796" cap="flat">
              <a:noFill/>
              <a:prstDash val="solid"/>
              <a:miter/>
            </a:ln>
          </p:spPr>
          <p:txBody>
            <a:bodyPr rtlCol="0" anchor="ctr"/>
            <a:p>
              <a:endParaRPr lang="zh-CN" altLang="en-US"/>
            </a:p>
          </p:txBody>
        </p:sp>
        <p:grpSp>
          <p:nvGrpSpPr>
            <p:cNvPr id="11147" name="图形 3"/>
            <p:cNvGrpSpPr/>
            <p:nvPr/>
          </p:nvGrpSpPr>
          <p:grpSpPr>
            <a:xfrm>
              <a:off x="5980" y="3608"/>
              <a:ext cx="1732" cy="650"/>
              <a:chOff x="3797067" y="2290812"/>
              <a:chExt cx="1100100" cy="412527"/>
            </a:xfrm>
          </p:grpSpPr>
          <p:sp>
            <p:nvSpPr>
              <p:cNvPr id="11148" name="任意多边形: 形状 11147"/>
              <p:cNvSpPr/>
              <p:nvPr/>
            </p:nvSpPr>
            <p:spPr>
              <a:xfrm>
                <a:off x="3797067" y="2633440"/>
                <a:ext cx="1100100" cy="69898"/>
              </a:xfrm>
              <a:custGeom>
                <a:avLst/>
                <a:gdLst>
                  <a:gd name="connsiteX0" fmla="*/ 135144 w 1100100"/>
                  <a:gd name="connsiteY0" fmla="*/ 17123 h 69898"/>
                  <a:gd name="connsiteX1" fmla="*/ 48065 w 1100100"/>
                  <a:gd name="connsiteY1" fmla="*/ 25919 h 69898"/>
                  <a:gd name="connsiteX2" fmla="*/ 1447 w 1100100"/>
                  <a:gd name="connsiteY2" fmla="*/ 39113 h 69898"/>
                  <a:gd name="connsiteX3" fmla="*/ 107877 w 1100100"/>
                  <a:gd name="connsiteY3" fmla="*/ 55825 h 69898"/>
                  <a:gd name="connsiteX4" fmla="*/ 408697 w 1100100"/>
                  <a:gd name="connsiteY4" fmla="*/ 55825 h 69898"/>
                  <a:gd name="connsiteX5" fmla="*/ 667296 w 1100100"/>
                  <a:gd name="connsiteY5" fmla="*/ 69898 h 69898"/>
                  <a:gd name="connsiteX6" fmla="*/ 917978 w 1100100"/>
                  <a:gd name="connsiteY6" fmla="*/ 55825 h 69898"/>
                  <a:gd name="connsiteX7" fmla="*/ 1100053 w 1100100"/>
                  <a:gd name="connsiteY7" fmla="*/ 37354 h 69898"/>
                  <a:gd name="connsiteX8" fmla="*/ 1044639 w 1100100"/>
                  <a:gd name="connsiteY8" fmla="*/ 20642 h 69898"/>
                  <a:gd name="connsiteX9" fmla="*/ 979550 w 1100100"/>
                  <a:gd name="connsiteY9" fmla="*/ 411 h 69898"/>
                  <a:gd name="connsiteX10" fmla="*/ 135144 w 1100100"/>
                  <a:gd name="connsiteY10" fmla="*/ 17123 h 6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100" h="69898">
                    <a:moveTo>
                      <a:pt x="135144" y="17123"/>
                    </a:moveTo>
                    <a:cubicBezTo>
                      <a:pt x="135144" y="17123"/>
                      <a:pt x="45426" y="15364"/>
                      <a:pt x="48065" y="25919"/>
                    </a:cubicBezTo>
                    <a:cubicBezTo>
                      <a:pt x="49824" y="36474"/>
                      <a:pt x="11122" y="28558"/>
                      <a:pt x="1447" y="39113"/>
                    </a:cubicBezTo>
                    <a:cubicBezTo>
                      <a:pt x="-9108" y="49668"/>
                      <a:pt x="39269" y="54066"/>
                      <a:pt x="107877" y="55825"/>
                    </a:cubicBezTo>
                    <a:cubicBezTo>
                      <a:pt x="176485" y="57584"/>
                      <a:pt x="312821" y="55825"/>
                      <a:pt x="408697" y="55825"/>
                    </a:cubicBezTo>
                    <a:cubicBezTo>
                      <a:pt x="504572" y="55825"/>
                      <a:pt x="557347" y="69898"/>
                      <a:pt x="667296" y="69898"/>
                    </a:cubicBezTo>
                    <a:cubicBezTo>
                      <a:pt x="777244" y="69898"/>
                      <a:pt x="829140" y="59343"/>
                      <a:pt x="917978" y="55825"/>
                    </a:cubicBezTo>
                    <a:cubicBezTo>
                      <a:pt x="1005937" y="52307"/>
                      <a:pt x="1098294" y="55825"/>
                      <a:pt x="1100053" y="37354"/>
                    </a:cubicBezTo>
                    <a:cubicBezTo>
                      <a:pt x="1101813" y="18882"/>
                      <a:pt x="1054315" y="26799"/>
                      <a:pt x="1044639" y="20642"/>
                    </a:cubicBezTo>
                    <a:cubicBezTo>
                      <a:pt x="1034964" y="14484"/>
                      <a:pt x="1051676" y="5688"/>
                      <a:pt x="979550" y="411"/>
                    </a:cubicBezTo>
                    <a:cubicBezTo>
                      <a:pt x="906544" y="-3107"/>
                      <a:pt x="135144" y="17123"/>
                      <a:pt x="135144" y="17123"/>
                    </a:cubicBezTo>
                    <a:close/>
                  </a:path>
                </a:pathLst>
              </a:custGeom>
              <a:solidFill>
                <a:srgbClr val="8195E6"/>
              </a:solidFill>
              <a:ln w="8796" cap="flat">
                <a:noFill/>
                <a:prstDash val="solid"/>
                <a:miter/>
              </a:ln>
            </p:spPr>
            <p:txBody>
              <a:bodyPr rtlCol="0" anchor="ctr"/>
              <a:p>
                <a:endParaRPr lang="zh-CN" altLang="en-US"/>
              </a:p>
            </p:txBody>
          </p:sp>
          <p:sp>
            <p:nvSpPr>
              <p:cNvPr id="11149" name="任意多边形: 形状 11148"/>
              <p:cNvSpPr/>
              <p:nvPr/>
            </p:nvSpPr>
            <p:spPr>
              <a:xfrm>
                <a:off x="3904065" y="2449138"/>
                <a:ext cx="569093" cy="219897"/>
              </a:xfrm>
              <a:custGeom>
                <a:avLst/>
                <a:gdLst>
                  <a:gd name="connsiteX0" fmla="*/ 0 w 569093"/>
                  <a:gd name="connsiteY0" fmla="*/ 0 h 219897"/>
                  <a:gd name="connsiteX1" fmla="*/ 569094 w 569093"/>
                  <a:gd name="connsiteY1" fmla="*/ 0 h 219897"/>
                  <a:gd name="connsiteX2" fmla="*/ 569094 w 569093"/>
                  <a:gd name="connsiteY2" fmla="*/ 219897 h 219897"/>
                  <a:gd name="connsiteX3" fmla="*/ 0 w 569093"/>
                  <a:gd name="connsiteY3" fmla="*/ 219897 h 219897"/>
                </a:gdLst>
                <a:ahLst/>
                <a:cxnLst>
                  <a:cxn ang="0">
                    <a:pos x="connsiteX0" y="connsiteY0"/>
                  </a:cxn>
                  <a:cxn ang="0">
                    <a:pos x="connsiteX1" y="connsiteY1"/>
                  </a:cxn>
                  <a:cxn ang="0">
                    <a:pos x="connsiteX2" y="connsiteY2"/>
                  </a:cxn>
                  <a:cxn ang="0">
                    <a:pos x="connsiteX3" y="connsiteY3"/>
                  </a:cxn>
                </a:cxnLst>
                <a:rect l="l" t="t" r="r" b="b"/>
                <a:pathLst>
                  <a:path w="569093" h="219897">
                    <a:moveTo>
                      <a:pt x="0" y="0"/>
                    </a:moveTo>
                    <a:lnTo>
                      <a:pt x="569094" y="0"/>
                    </a:lnTo>
                    <a:lnTo>
                      <a:pt x="569094" y="219897"/>
                    </a:lnTo>
                    <a:lnTo>
                      <a:pt x="0" y="219897"/>
                    </a:lnTo>
                    <a:close/>
                  </a:path>
                </a:pathLst>
              </a:custGeom>
              <a:solidFill>
                <a:srgbClr val="9DB1FC"/>
              </a:solidFill>
              <a:ln w="8796" cap="flat">
                <a:noFill/>
                <a:prstDash val="solid"/>
                <a:miter/>
              </a:ln>
            </p:spPr>
            <p:txBody>
              <a:bodyPr rtlCol="0" anchor="ctr"/>
              <a:p>
                <a:endParaRPr lang="zh-CN" altLang="en-US"/>
              </a:p>
            </p:txBody>
          </p:sp>
          <p:grpSp>
            <p:nvGrpSpPr>
              <p:cNvPr id="11150" name="图形 3"/>
              <p:cNvGrpSpPr/>
              <p:nvPr/>
            </p:nvGrpSpPr>
            <p:grpSpPr>
              <a:xfrm>
                <a:off x="4218958" y="2525662"/>
                <a:ext cx="265635" cy="121383"/>
                <a:chOff x="4218958" y="2525662"/>
                <a:chExt cx="265635" cy="121383"/>
              </a:xfrm>
              <a:solidFill>
                <a:srgbClr val="869EFC"/>
              </a:solidFill>
            </p:grpSpPr>
            <p:grpSp>
              <p:nvGrpSpPr>
                <p:cNvPr id="11151" name="图形 3"/>
                <p:cNvGrpSpPr/>
                <p:nvPr/>
              </p:nvGrpSpPr>
              <p:grpSpPr>
                <a:xfrm>
                  <a:off x="4218958" y="2603066"/>
                  <a:ext cx="265635" cy="12314"/>
                  <a:chOff x="4218958" y="2603066"/>
                  <a:chExt cx="265635" cy="12314"/>
                </a:xfrm>
                <a:solidFill>
                  <a:srgbClr val="869EFC"/>
                </a:solidFill>
              </p:grpSpPr>
              <p:sp>
                <p:nvSpPr>
                  <p:cNvPr id="11152" name="任意多边形: 形状 11151"/>
                  <p:cNvSpPr/>
                  <p:nvPr/>
                </p:nvSpPr>
                <p:spPr>
                  <a:xfrm>
                    <a:off x="4398394" y="2603066"/>
                    <a:ext cx="41340" cy="12314"/>
                  </a:xfrm>
                  <a:custGeom>
                    <a:avLst/>
                    <a:gdLst>
                      <a:gd name="connsiteX0" fmla="*/ 41341 w 41340"/>
                      <a:gd name="connsiteY0" fmla="*/ 12314 h 12314"/>
                      <a:gd name="connsiteX1" fmla="*/ 36063 w 41340"/>
                      <a:gd name="connsiteY1" fmla="*/ 12314 h 12314"/>
                      <a:gd name="connsiteX2" fmla="*/ 36063 w 41340"/>
                      <a:gd name="connsiteY2" fmla="*/ 10555 h 12314"/>
                      <a:gd name="connsiteX3" fmla="*/ 39581 w 41340"/>
                      <a:gd name="connsiteY3" fmla="*/ 10555 h 12314"/>
                      <a:gd name="connsiteX4" fmla="*/ 39581 w 41340"/>
                      <a:gd name="connsiteY4" fmla="*/ 1759 h 12314"/>
                      <a:gd name="connsiteX5" fmla="*/ 880 w 41340"/>
                      <a:gd name="connsiteY5" fmla="*/ 1759 h 12314"/>
                      <a:gd name="connsiteX6" fmla="*/ 880 w 41340"/>
                      <a:gd name="connsiteY6" fmla="*/ 10555 h 12314"/>
                      <a:gd name="connsiteX7" fmla="*/ 26388 w 41340"/>
                      <a:gd name="connsiteY7" fmla="*/ 10555 h 12314"/>
                      <a:gd name="connsiteX8" fmla="*/ 26388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36063" y="12314"/>
                        </a:lnTo>
                        <a:lnTo>
                          <a:pt x="36063" y="10555"/>
                        </a:lnTo>
                        <a:lnTo>
                          <a:pt x="39581" y="10555"/>
                        </a:lnTo>
                        <a:lnTo>
                          <a:pt x="39581" y="1759"/>
                        </a:lnTo>
                        <a:lnTo>
                          <a:pt x="880" y="1759"/>
                        </a:lnTo>
                        <a:lnTo>
                          <a:pt x="880" y="10555"/>
                        </a:lnTo>
                        <a:lnTo>
                          <a:pt x="26388" y="10555"/>
                        </a:lnTo>
                        <a:lnTo>
                          <a:pt x="26388"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53" name="任意多边形: 形状 11152"/>
                  <p:cNvSpPr/>
                  <p:nvPr/>
                </p:nvSpPr>
                <p:spPr>
                  <a:xfrm>
                    <a:off x="4443253" y="260306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20231 w 41340"/>
                      <a:gd name="connsiteY3" fmla="*/ 0 h 12314"/>
                      <a:gd name="connsiteX4" fmla="*/ 20231 w 41340"/>
                      <a:gd name="connsiteY4" fmla="*/ 1759 h 12314"/>
                      <a:gd name="connsiteX5" fmla="*/ 880 w 41340"/>
                      <a:gd name="connsiteY5" fmla="*/ 1759 h 12314"/>
                      <a:gd name="connsiteX6" fmla="*/ 880 w 41340"/>
                      <a:gd name="connsiteY6" fmla="*/ 10555 h 12314"/>
                      <a:gd name="connsiteX7" fmla="*/ 39581 w 41340"/>
                      <a:gd name="connsiteY7" fmla="*/ 10555 h 12314"/>
                      <a:gd name="connsiteX8" fmla="*/ 39581 w 41340"/>
                      <a:gd name="connsiteY8" fmla="*/ 1759 h 12314"/>
                      <a:gd name="connsiteX9" fmla="*/ 33424 w 41340"/>
                      <a:gd name="connsiteY9" fmla="*/ 1759 h 12314"/>
                      <a:gd name="connsiteX10" fmla="*/ 33424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20231" y="0"/>
                        </a:lnTo>
                        <a:lnTo>
                          <a:pt x="20231" y="1759"/>
                        </a:lnTo>
                        <a:lnTo>
                          <a:pt x="880" y="1759"/>
                        </a:lnTo>
                        <a:lnTo>
                          <a:pt x="880" y="10555"/>
                        </a:lnTo>
                        <a:lnTo>
                          <a:pt x="39581" y="10555"/>
                        </a:lnTo>
                        <a:lnTo>
                          <a:pt x="39581" y="1759"/>
                        </a:lnTo>
                        <a:lnTo>
                          <a:pt x="33424" y="1759"/>
                        </a:lnTo>
                        <a:lnTo>
                          <a:pt x="33424"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54" name="任意多边形: 形状 11153"/>
                  <p:cNvSpPr/>
                  <p:nvPr/>
                </p:nvSpPr>
                <p:spPr>
                  <a:xfrm>
                    <a:off x="4308676" y="2603066"/>
                    <a:ext cx="41340" cy="12314"/>
                  </a:xfrm>
                  <a:custGeom>
                    <a:avLst/>
                    <a:gdLst>
                      <a:gd name="connsiteX0" fmla="*/ 41341 w 41340"/>
                      <a:gd name="connsiteY0" fmla="*/ 12314 h 12314"/>
                      <a:gd name="connsiteX1" fmla="*/ 19351 w 41340"/>
                      <a:gd name="connsiteY1" fmla="*/ 12314 h 12314"/>
                      <a:gd name="connsiteX2" fmla="*/ 19351 w 41340"/>
                      <a:gd name="connsiteY2" fmla="*/ 10555 h 12314"/>
                      <a:gd name="connsiteX3" fmla="*/ 39581 w 41340"/>
                      <a:gd name="connsiteY3" fmla="*/ 10555 h 12314"/>
                      <a:gd name="connsiteX4" fmla="*/ 39581 w 41340"/>
                      <a:gd name="connsiteY4" fmla="*/ 1759 h 12314"/>
                      <a:gd name="connsiteX5" fmla="*/ 1759 w 41340"/>
                      <a:gd name="connsiteY5" fmla="*/ 1759 h 12314"/>
                      <a:gd name="connsiteX6" fmla="*/ 1759 w 41340"/>
                      <a:gd name="connsiteY6" fmla="*/ 11435 h 12314"/>
                      <a:gd name="connsiteX7" fmla="*/ 0 w 41340"/>
                      <a:gd name="connsiteY7" fmla="*/ 11435 h 12314"/>
                      <a:gd name="connsiteX8" fmla="*/ 0 w 41340"/>
                      <a:gd name="connsiteY8" fmla="*/ 0 h 12314"/>
                      <a:gd name="connsiteX9" fmla="*/ 41341 w 4134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19351" y="12314"/>
                        </a:lnTo>
                        <a:lnTo>
                          <a:pt x="19351" y="10555"/>
                        </a:lnTo>
                        <a:lnTo>
                          <a:pt x="39581" y="10555"/>
                        </a:lnTo>
                        <a:lnTo>
                          <a:pt x="39581" y="1759"/>
                        </a:lnTo>
                        <a:lnTo>
                          <a:pt x="1759" y="1759"/>
                        </a:lnTo>
                        <a:lnTo>
                          <a:pt x="1759" y="11435"/>
                        </a:lnTo>
                        <a:lnTo>
                          <a:pt x="0" y="11435"/>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55" name="任意多边形: 形状 11154"/>
                  <p:cNvSpPr/>
                  <p:nvPr/>
                </p:nvSpPr>
                <p:spPr>
                  <a:xfrm>
                    <a:off x="4353535" y="260306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7037 w 41340"/>
                      <a:gd name="connsiteY3" fmla="*/ 0 h 12314"/>
                      <a:gd name="connsiteX4" fmla="*/ 7037 w 41340"/>
                      <a:gd name="connsiteY4" fmla="*/ 1759 h 12314"/>
                      <a:gd name="connsiteX5" fmla="*/ 880 w 41340"/>
                      <a:gd name="connsiteY5" fmla="*/ 1759 h 12314"/>
                      <a:gd name="connsiteX6" fmla="*/ 880 w 41340"/>
                      <a:gd name="connsiteY6" fmla="*/ 10555 h 12314"/>
                      <a:gd name="connsiteX7" fmla="*/ 39581 w 41340"/>
                      <a:gd name="connsiteY7" fmla="*/ 10555 h 12314"/>
                      <a:gd name="connsiteX8" fmla="*/ 39581 w 41340"/>
                      <a:gd name="connsiteY8" fmla="*/ 1759 h 12314"/>
                      <a:gd name="connsiteX9" fmla="*/ 17592 w 41340"/>
                      <a:gd name="connsiteY9" fmla="*/ 1759 h 12314"/>
                      <a:gd name="connsiteX10" fmla="*/ 17592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7037" y="0"/>
                        </a:lnTo>
                        <a:lnTo>
                          <a:pt x="7037" y="1759"/>
                        </a:lnTo>
                        <a:lnTo>
                          <a:pt x="880" y="1759"/>
                        </a:lnTo>
                        <a:lnTo>
                          <a:pt x="880" y="10555"/>
                        </a:lnTo>
                        <a:lnTo>
                          <a:pt x="39581" y="10555"/>
                        </a:lnTo>
                        <a:lnTo>
                          <a:pt x="39581" y="1759"/>
                        </a:lnTo>
                        <a:lnTo>
                          <a:pt x="17592" y="1759"/>
                        </a:lnTo>
                        <a:lnTo>
                          <a:pt x="17592"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56" name="任意多边形: 形状 11155"/>
                  <p:cNvSpPr/>
                  <p:nvPr/>
                </p:nvSpPr>
                <p:spPr>
                  <a:xfrm>
                    <a:off x="4218958" y="260306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57" name="任意多边形: 形状 11156"/>
                  <p:cNvSpPr/>
                  <p:nvPr/>
                </p:nvSpPr>
                <p:spPr>
                  <a:xfrm>
                    <a:off x="4263817" y="2603066"/>
                    <a:ext cx="41340" cy="12314"/>
                  </a:xfrm>
                  <a:custGeom>
                    <a:avLst/>
                    <a:gdLst>
                      <a:gd name="connsiteX0" fmla="*/ 41341 w 41340"/>
                      <a:gd name="connsiteY0" fmla="*/ 12314 h 12314"/>
                      <a:gd name="connsiteX1" fmla="*/ 20231 w 41340"/>
                      <a:gd name="connsiteY1" fmla="*/ 12314 h 12314"/>
                      <a:gd name="connsiteX2" fmla="*/ 20231 w 41340"/>
                      <a:gd name="connsiteY2" fmla="*/ 10555 h 12314"/>
                      <a:gd name="connsiteX3" fmla="*/ 39581 w 41340"/>
                      <a:gd name="connsiteY3" fmla="*/ 10555 h 12314"/>
                      <a:gd name="connsiteX4" fmla="*/ 39581 w 41340"/>
                      <a:gd name="connsiteY4" fmla="*/ 1759 h 12314"/>
                      <a:gd name="connsiteX5" fmla="*/ 1759 w 41340"/>
                      <a:gd name="connsiteY5" fmla="*/ 1759 h 12314"/>
                      <a:gd name="connsiteX6" fmla="*/ 1759 w 41340"/>
                      <a:gd name="connsiteY6" fmla="*/ 10555 h 12314"/>
                      <a:gd name="connsiteX7" fmla="*/ 6157 w 41340"/>
                      <a:gd name="connsiteY7" fmla="*/ 10555 h 12314"/>
                      <a:gd name="connsiteX8" fmla="*/ 6157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20231" y="12314"/>
                        </a:lnTo>
                        <a:lnTo>
                          <a:pt x="20231" y="10555"/>
                        </a:lnTo>
                        <a:lnTo>
                          <a:pt x="39581" y="10555"/>
                        </a:lnTo>
                        <a:lnTo>
                          <a:pt x="39581" y="1759"/>
                        </a:lnTo>
                        <a:lnTo>
                          <a:pt x="1759" y="1759"/>
                        </a:lnTo>
                        <a:lnTo>
                          <a:pt x="1759" y="10555"/>
                        </a:lnTo>
                        <a:lnTo>
                          <a:pt x="6157" y="10555"/>
                        </a:lnTo>
                        <a:lnTo>
                          <a:pt x="6157"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grpSp>
            <p:grpSp>
              <p:nvGrpSpPr>
                <p:cNvPr id="11158" name="图形 3"/>
                <p:cNvGrpSpPr/>
                <p:nvPr/>
              </p:nvGrpSpPr>
              <p:grpSpPr>
                <a:xfrm>
                  <a:off x="4241827" y="2588113"/>
                  <a:ext cx="219897" cy="12314"/>
                  <a:chOff x="4241827" y="2588113"/>
                  <a:chExt cx="219897" cy="12314"/>
                </a:xfrm>
                <a:solidFill>
                  <a:srgbClr val="869EFC"/>
                </a:solidFill>
              </p:grpSpPr>
              <p:sp>
                <p:nvSpPr>
                  <p:cNvPr id="11159" name="任意多边形: 形状 11158"/>
                  <p:cNvSpPr/>
                  <p:nvPr/>
                </p:nvSpPr>
                <p:spPr>
                  <a:xfrm>
                    <a:off x="4420383" y="2588113"/>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60" name="任意多边形: 形状 11159"/>
                  <p:cNvSpPr/>
                  <p:nvPr/>
                </p:nvSpPr>
                <p:spPr>
                  <a:xfrm>
                    <a:off x="4331545" y="2588113"/>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61" name="任意多边形: 形状 11160"/>
                  <p:cNvSpPr/>
                  <p:nvPr/>
                </p:nvSpPr>
                <p:spPr>
                  <a:xfrm>
                    <a:off x="4375524" y="2588113"/>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62" name="任意多边形: 形状 11161"/>
                  <p:cNvSpPr/>
                  <p:nvPr/>
                </p:nvSpPr>
                <p:spPr>
                  <a:xfrm>
                    <a:off x="4241827" y="2588113"/>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63" name="任意多边形: 形状 11162"/>
                  <p:cNvSpPr/>
                  <p:nvPr/>
                </p:nvSpPr>
                <p:spPr>
                  <a:xfrm>
                    <a:off x="4286686" y="2588113"/>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grpSp>
            <p:grpSp>
              <p:nvGrpSpPr>
                <p:cNvPr id="11164" name="图形 3"/>
                <p:cNvGrpSpPr/>
                <p:nvPr/>
              </p:nvGrpSpPr>
              <p:grpSpPr>
                <a:xfrm>
                  <a:off x="4219837" y="2634731"/>
                  <a:ext cx="264756" cy="12314"/>
                  <a:chOff x="4219837" y="2634731"/>
                  <a:chExt cx="264756" cy="12314"/>
                </a:xfrm>
                <a:solidFill>
                  <a:srgbClr val="869EFC"/>
                </a:solidFill>
              </p:grpSpPr>
              <p:sp>
                <p:nvSpPr>
                  <p:cNvPr id="11165" name="任意多边形: 形状 11164"/>
                  <p:cNvSpPr/>
                  <p:nvPr/>
                </p:nvSpPr>
                <p:spPr>
                  <a:xfrm>
                    <a:off x="4398394" y="2634731"/>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66" name="任意多边形: 形状 11165"/>
                  <p:cNvSpPr/>
                  <p:nvPr/>
                </p:nvSpPr>
                <p:spPr>
                  <a:xfrm>
                    <a:off x="4443253" y="2634731"/>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67" name="任意多边形: 形状 11166"/>
                  <p:cNvSpPr/>
                  <p:nvPr/>
                </p:nvSpPr>
                <p:spPr>
                  <a:xfrm>
                    <a:off x="4308676" y="2634731"/>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68" name="任意多边形: 形状 11167"/>
                  <p:cNvSpPr/>
                  <p:nvPr/>
                </p:nvSpPr>
                <p:spPr>
                  <a:xfrm>
                    <a:off x="4353535" y="2634731"/>
                    <a:ext cx="41340" cy="12314"/>
                  </a:xfrm>
                  <a:custGeom>
                    <a:avLst/>
                    <a:gdLst>
                      <a:gd name="connsiteX0" fmla="*/ 9675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1435 h 12314"/>
                      <a:gd name="connsiteX5" fmla="*/ 39581 w 41340"/>
                      <a:gd name="connsiteY5" fmla="*/ 11435 h 12314"/>
                      <a:gd name="connsiteX6" fmla="*/ 39581 w 41340"/>
                      <a:gd name="connsiteY6" fmla="*/ 1759 h 12314"/>
                      <a:gd name="connsiteX7" fmla="*/ 880 w 41340"/>
                      <a:gd name="connsiteY7" fmla="*/ 1759 h 12314"/>
                      <a:gd name="connsiteX8" fmla="*/ 880 w 41340"/>
                      <a:gd name="connsiteY8" fmla="*/ 10555 h 12314"/>
                      <a:gd name="connsiteX9" fmla="*/ 9675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9675" y="12314"/>
                        </a:moveTo>
                        <a:lnTo>
                          <a:pt x="0" y="12314"/>
                        </a:lnTo>
                        <a:lnTo>
                          <a:pt x="0" y="0"/>
                        </a:lnTo>
                        <a:lnTo>
                          <a:pt x="41341" y="0"/>
                        </a:lnTo>
                        <a:lnTo>
                          <a:pt x="41341" y="11435"/>
                        </a:lnTo>
                        <a:lnTo>
                          <a:pt x="39581" y="11435"/>
                        </a:lnTo>
                        <a:lnTo>
                          <a:pt x="39581" y="1759"/>
                        </a:lnTo>
                        <a:lnTo>
                          <a:pt x="880" y="1759"/>
                        </a:lnTo>
                        <a:lnTo>
                          <a:pt x="880" y="10555"/>
                        </a:lnTo>
                        <a:lnTo>
                          <a:pt x="9675" y="10555"/>
                        </a:lnTo>
                        <a:close/>
                      </a:path>
                    </a:pathLst>
                  </a:custGeom>
                  <a:solidFill>
                    <a:srgbClr val="869EFC"/>
                  </a:solidFill>
                  <a:ln w="8796" cap="flat">
                    <a:noFill/>
                    <a:prstDash val="solid"/>
                    <a:miter/>
                  </a:ln>
                </p:spPr>
                <p:txBody>
                  <a:bodyPr rtlCol="0" anchor="ctr"/>
                  <a:p>
                    <a:endParaRPr lang="zh-CN" altLang="en-US"/>
                  </a:p>
                </p:txBody>
              </p:sp>
              <p:sp>
                <p:nvSpPr>
                  <p:cNvPr id="11169" name="任意多边形: 形状 11168"/>
                  <p:cNvSpPr/>
                  <p:nvPr/>
                </p:nvSpPr>
                <p:spPr>
                  <a:xfrm>
                    <a:off x="4219837" y="2634731"/>
                    <a:ext cx="40461" cy="12314"/>
                  </a:xfrm>
                  <a:custGeom>
                    <a:avLst/>
                    <a:gdLst>
                      <a:gd name="connsiteX0" fmla="*/ 40461 w 40461"/>
                      <a:gd name="connsiteY0" fmla="*/ 12314 h 12314"/>
                      <a:gd name="connsiteX1" fmla="*/ 0 w 40461"/>
                      <a:gd name="connsiteY1" fmla="*/ 12314 h 12314"/>
                      <a:gd name="connsiteX2" fmla="*/ 0 w 40461"/>
                      <a:gd name="connsiteY2" fmla="*/ 10555 h 12314"/>
                      <a:gd name="connsiteX3" fmla="*/ 38702 w 40461"/>
                      <a:gd name="connsiteY3" fmla="*/ 10555 h 12314"/>
                      <a:gd name="connsiteX4" fmla="*/ 38702 w 40461"/>
                      <a:gd name="connsiteY4" fmla="*/ 1759 h 12314"/>
                      <a:gd name="connsiteX5" fmla="*/ 0 w 40461"/>
                      <a:gd name="connsiteY5" fmla="*/ 1759 h 12314"/>
                      <a:gd name="connsiteX6" fmla="*/ 0 w 40461"/>
                      <a:gd name="connsiteY6" fmla="*/ 0 h 12314"/>
                      <a:gd name="connsiteX7" fmla="*/ 40461 w 40461"/>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2314">
                        <a:moveTo>
                          <a:pt x="40461" y="12314"/>
                        </a:moveTo>
                        <a:lnTo>
                          <a:pt x="0" y="12314"/>
                        </a:lnTo>
                        <a:lnTo>
                          <a:pt x="0" y="10555"/>
                        </a:lnTo>
                        <a:lnTo>
                          <a:pt x="38702" y="10555"/>
                        </a:lnTo>
                        <a:lnTo>
                          <a:pt x="38702" y="1759"/>
                        </a:lnTo>
                        <a:lnTo>
                          <a:pt x="0" y="1759"/>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170" name="任意多边形: 形状 11169"/>
                  <p:cNvSpPr/>
                  <p:nvPr/>
                </p:nvSpPr>
                <p:spPr>
                  <a:xfrm>
                    <a:off x="4263817" y="2634731"/>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grpSp>
            <p:grpSp>
              <p:nvGrpSpPr>
                <p:cNvPr id="11171" name="图形 3"/>
                <p:cNvGrpSpPr/>
                <p:nvPr/>
              </p:nvGrpSpPr>
              <p:grpSpPr>
                <a:xfrm>
                  <a:off x="4241827" y="2618898"/>
                  <a:ext cx="219897" cy="12314"/>
                  <a:chOff x="4241827" y="2618898"/>
                  <a:chExt cx="219897" cy="12314"/>
                </a:xfrm>
                <a:solidFill>
                  <a:srgbClr val="869EFC"/>
                </a:solidFill>
              </p:grpSpPr>
              <p:sp>
                <p:nvSpPr>
                  <p:cNvPr id="11172" name="任意多边形: 形状 11171"/>
                  <p:cNvSpPr/>
                  <p:nvPr/>
                </p:nvSpPr>
                <p:spPr>
                  <a:xfrm>
                    <a:off x="4420383" y="2618898"/>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73" name="任意多边形: 形状 11172"/>
                  <p:cNvSpPr/>
                  <p:nvPr/>
                </p:nvSpPr>
                <p:spPr>
                  <a:xfrm>
                    <a:off x="4330665" y="2618898"/>
                    <a:ext cx="42220" cy="12314"/>
                  </a:xfrm>
                  <a:custGeom>
                    <a:avLst/>
                    <a:gdLst>
                      <a:gd name="connsiteX0" fmla="*/ 42220 w 42220"/>
                      <a:gd name="connsiteY0" fmla="*/ 12314 h 12314"/>
                      <a:gd name="connsiteX1" fmla="*/ 21110 w 42220"/>
                      <a:gd name="connsiteY1" fmla="*/ 12314 h 12314"/>
                      <a:gd name="connsiteX2" fmla="*/ 21110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7916 w 42220"/>
                      <a:gd name="connsiteY7" fmla="*/ 10555 h 12314"/>
                      <a:gd name="connsiteX8" fmla="*/ 7916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1110" y="12314"/>
                        </a:lnTo>
                        <a:lnTo>
                          <a:pt x="21110" y="10555"/>
                        </a:lnTo>
                        <a:lnTo>
                          <a:pt x="40461" y="10555"/>
                        </a:lnTo>
                        <a:lnTo>
                          <a:pt x="40461" y="1759"/>
                        </a:lnTo>
                        <a:lnTo>
                          <a:pt x="1759" y="1759"/>
                        </a:lnTo>
                        <a:lnTo>
                          <a:pt x="1759" y="10555"/>
                        </a:lnTo>
                        <a:lnTo>
                          <a:pt x="7916" y="10555"/>
                        </a:lnTo>
                        <a:lnTo>
                          <a:pt x="7916" y="12314"/>
                        </a:lnTo>
                        <a:lnTo>
                          <a:pt x="0" y="12314"/>
                        </a:lnTo>
                        <a:lnTo>
                          <a:pt x="0" y="0"/>
                        </a:lnTo>
                        <a:lnTo>
                          <a:pt x="42220" y="0"/>
                        </a:lnTo>
                        <a:close/>
                      </a:path>
                    </a:pathLst>
                  </a:custGeom>
                  <a:solidFill>
                    <a:srgbClr val="869EFC"/>
                  </a:solidFill>
                  <a:ln w="8796" cap="flat">
                    <a:noFill/>
                    <a:prstDash val="solid"/>
                    <a:miter/>
                  </a:ln>
                </p:spPr>
                <p:txBody>
                  <a:bodyPr rtlCol="0" anchor="ctr"/>
                  <a:p>
                    <a:endParaRPr lang="zh-CN" altLang="en-US"/>
                  </a:p>
                </p:txBody>
              </p:sp>
              <p:sp>
                <p:nvSpPr>
                  <p:cNvPr id="11174" name="任意多边形: 形状 11173"/>
                  <p:cNvSpPr/>
                  <p:nvPr/>
                </p:nvSpPr>
                <p:spPr>
                  <a:xfrm>
                    <a:off x="4375524" y="2618898"/>
                    <a:ext cx="41340" cy="11434"/>
                  </a:xfrm>
                  <a:custGeom>
                    <a:avLst/>
                    <a:gdLst>
                      <a:gd name="connsiteX0" fmla="*/ 41341 w 41340"/>
                      <a:gd name="connsiteY0" fmla="*/ 11435 h 11434"/>
                      <a:gd name="connsiteX1" fmla="*/ 40461 w 41340"/>
                      <a:gd name="connsiteY1" fmla="*/ 11435 h 11434"/>
                      <a:gd name="connsiteX2" fmla="*/ 40461 w 41340"/>
                      <a:gd name="connsiteY2" fmla="*/ 1759 h 11434"/>
                      <a:gd name="connsiteX3" fmla="*/ 1759 w 41340"/>
                      <a:gd name="connsiteY3" fmla="*/ 1759 h 11434"/>
                      <a:gd name="connsiteX4" fmla="*/ 1759 w 41340"/>
                      <a:gd name="connsiteY4" fmla="*/ 11435 h 11434"/>
                      <a:gd name="connsiteX5" fmla="*/ 0 w 41340"/>
                      <a:gd name="connsiteY5" fmla="*/ 11435 h 11434"/>
                      <a:gd name="connsiteX6" fmla="*/ 0 w 41340"/>
                      <a:gd name="connsiteY6" fmla="*/ 0 h 11434"/>
                      <a:gd name="connsiteX7" fmla="*/ 41341 w 41340"/>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1434">
                        <a:moveTo>
                          <a:pt x="41341" y="11435"/>
                        </a:moveTo>
                        <a:lnTo>
                          <a:pt x="40461" y="11435"/>
                        </a:lnTo>
                        <a:lnTo>
                          <a:pt x="40461" y="1759"/>
                        </a:lnTo>
                        <a:lnTo>
                          <a:pt x="1759" y="1759"/>
                        </a:lnTo>
                        <a:lnTo>
                          <a:pt x="1759" y="11435"/>
                        </a:lnTo>
                        <a:lnTo>
                          <a:pt x="0" y="11435"/>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75" name="任意多边形: 形状 11174"/>
                  <p:cNvSpPr/>
                  <p:nvPr/>
                </p:nvSpPr>
                <p:spPr>
                  <a:xfrm>
                    <a:off x="4241827" y="2618898"/>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76" name="任意多边形: 形状 11175"/>
                  <p:cNvSpPr/>
                  <p:nvPr/>
                </p:nvSpPr>
                <p:spPr>
                  <a:xfrm>
                    <a:off x="4286686" y="2618898"/>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869EFC"/>
                  </a:solidFill>
                  <a:ln w="8796" cap="flat">
                    <a:noFill/>
                    <a:prstDash val="solid"/>
                    <a:miter/>
                  </a:ln>
                </p:spPr>
                <p:txBody>
                  <a:bodyPr rtlCol="0" anchor="ctr"/>
                  <a:p>
                    <a:endParaRPr lang="zh-CN" altLang="en-US"/>
                  </a:p>
                </p:txBody>
              </p:sp>
            </p:grpSp>
            <p:grpSp>
              <p:nvGrpSpPr>
                <p:cNvPr id="11177" name="图形 3"/>
                <p:cNvGrpSpPr/>
                <p:nvPr/>
              </p:nvGrpSpPr>
              <p:grpSpPr>
                <a:xfrm>
                  <a:off x="4218958" y="2541494"/>
                  <a:ext cx="265635" cy="12314"/>
                  <a:chOff x="4218958" y="2541494"/>
                  <a:chExt cx="265635" cy="12314"/>
                </a:xfrm>
                <a:solidFill>
                  <a:srgbClr val="869EFC"/>
                </a:solidFill>
              </p:grpSpPr>
              <p:sp>
                <p:nvSpPr>
                  <p:cNvPr id="11178" name="任意多边形: 形状 11177"/>
                  <p:cNvSpPr/>
                  <p:nvPr/>
                </p:nvSpPr>
                <p:spPr>
                  <a:xfrm>
                    <a:off x="4398394"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79" name="任意多边形: 形状 11178"/>
                  <p:cNvSpPr/>
                  <p:nvPr/>
                </p:nvSpPr>
                <p:spPr>
                  <a:xfrm>
                    <a:off x="4443253"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80" name="任意多边形: 形状 11179"/>
                  <p:cNvSpPr/>
                  <p:nvPr/>
                </p:nvSpPr>
                <p:spPr>
                  <a:xfrm>
                    <a:off x="4308676" y="2541494"/>
                    <a:ext cx="41340" cy="12314"/>
                  </a:xfrm>
                  <a:custGeom>
                    <a:avLst/>
                    <a:gdLst>
                      <a:gd name="connsiteX0" fmla="*/ 41341 w 41340"/>
                      <a:gd name="connsiteY0" fmla="*/ 12314 h 12314"/>
                      <a:gd name="connsiteX1" fmla="*/ 16712 w 41340"/>
                      <a:gd name="connsiteY1" fmla="*/ 12314 h 12314"/>
                      <a:gd name="connsiteX2" fmla="*/ 16712 w 41340"/>
                      <a:gd name="connsiteY2" fmla="*/ 10555 h 12314"/>
                      <a:gd name="connsiteX3" fmla="*/ 39581 w 41340"/>
                      <a:gd name="connsiteY3" fmla="*/ 10555 h 12314"/>
                      <a:gd name="connsiteX4" fmla="*/ 39581 w 41340"/>
                      <a:gd name="connsiteY4" fmla="*/ 1759 h 12314"/>
                      <a:gd name="connsiteX5" fmla="*/ 1759 w 41340"/>
                      <a:gd name="connsiteY5" fmla="*/ 1759 h 12314"/>
                      <a:gd name="connsiteX6" fmla="*/ 1759 w 41340"/>
                      <a:gd name="connsiteY6" fmla="*/ 10555 h 12314"/>
                      <a:gd name="connsiteX7" fmla="*/ 7037 w 41340"/>
                      <a:gd name="connsiteY7" fmla="*/ 10555 h 12314"/>
                      <a:gd name="connsiteX8" fmla="*/ 7037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16712" y="12314"/>
                        </a:lnTo>
                        <a:lnTo>
                          <a:pt x="16712" y="10555"/>
                        </a:lnTo>
                        <a:lnTo>
                          <a:pt x="39581" y="10555"/>
                        </a:lnTo>
                        <a:lnTo>
                          <a:pt x="39581" y="1759"/>
                        </a:lnTo>
                        <a:lnTo>
                          <a:pt x="1759" y="1759"/>
                        </a:lnTo>
                        <a:lnTo>
                          <a:pt x="1759" y="10555"/>
                        </a:lnTo>
                        <a:lnTo>
                          <a:pt x="7037" y="10555"/>
                        </a:lnTo>
                        <a:lnTo>
                          <a:pt x="7037"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81" name="任意多边形: 形状 11180"/>
                  <p:cNvSpPr/>
                  <p:nvPr/>
                </p:nvSpPr>
                <p:spPr>
                  <a:xfrm>
                    <a:off x="4353535" y="2541494"/>
                    <a:ext cx="41340" cy="12314"/>
                  </a:xfrm>
                  <a:custGeom>
                    <a:avLst/>
                    <a:gdLst>
                      <a:gd name="connsiteX0" fmla="*/ 41341 w 41340"/>
                      <a:gd name="connsiteY0" fmla="*/ 12314 h 12314"/>
                      <a:gd name="connsiteX1" fmla="*/ 35184 w 41340"/>
                      <a:gd name="connsiteY1" fmla="*/ 12314 h 12314"/>
                      <a:gd name="connsiteX2" fmla="*/ 35184 w 41340"/>
                      <a:gd name="connsiteY2" fmla="*/ 10555 h 12314"/>
                      <a:gd name="connsiteX3" fmla="*/ 39581 w 41340"/>
                      <a:gd name="connsiteY3" fmla="*/ 10555 h 12314"/>
                      <a:gd name="connsiteX4" fmla="*/ 39581 w 41340"/>
                      <a:gd name="connsiteY4" fmla="*/ 1759 h 12314"/>
                      <a:gd name="connsiteX5" fmla="*/ 880 w 41340"/>
                      <a:gd name="connsiteY5" fmla="*/ 1759 h 12314"/>
                      <a:gd name="connsiteX6" fmla="*/ 880 w 41340"/>
                      <a:gd name="connsiteY6" fmla="*/ 10555 h 12314"/>
                      <a:gd name="connsiteX7" fmla="*/ 26388 w 41340"/>
                      <a:gd name="connsiteY7" fmla="*/ 10555 h 12314"/>
                      <a:gd name="connsiteX8" fmla="*/ 26388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35184" y="12314"/>
                        </a:lnTo>
                        <a:lnTo>
                          <a:pt x="35184" y="10555"/>
                        </a:lnTo>
                        <a:lnTo>
                          <a:pt x="39581" y="10555"/>
                        </a:lnTo>
                        <a:lnTo>
                          <a:pt x="39581" y="1759"/>
                        </a:lnTo>
                        <a:lnTo>
                          <a:pt x="880" y="1759"/>
                        </a:lnTo>
                        <a:lnTo>
                          <a:pt x="880" y="10555"/>
                        </a:lnTo>
                        <a:lnTo>
                          <a:pt x="26388" y="10555"/>
                        </a:lnTo>
                        <a:lnTo>
                          <a:pt x="26388"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82" name="任意多边形: 形状 11181"/>
                  <p:cNvSpPr/>
                  <p:nvPr/>
                </p:nvSpPr>
                <p:spPr>
                  <a:xfrm>
                    <a:off x="4218958"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83" name="任意多边形: 形状 11182"/>
                  <p:cNvSpPr/>
                  <p:nvPr/>
                </p:nvSpPr>
                <p:spPr>
                  <a:xfrm>
                    <a:off x="4263817"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26388 w 41340"/>
                      <a:gd name="connsiteY3" fmla="*/ 0 h 12314"/>
                      <a:gd name="connsiteX4" fmla="*/ 26388 w 41340"/>
                      <a:gd name="connsiteY4" fmla="*/ 1759 h 12314"/>
                      <a:gd name="connsiteX5" fmla="*/ 1759 w 41340"/>
                      <a:gd name="connsiteY5" fmla="*/ 1759 h 12314"/>
                      <a:gd name="connsiteX6" fmla="*/ 1759 w 41340"/>
                      <a:gd name="connsiteY6" fmla="*/ 10555 h 12314"/>
                      <a:gd name="connsiteX7" fmla="*/ 39581 w 41340"/>
                      <a:gd name="connsiteY7" fmla="*/ 10555 h 12314"/>
                      <a:gd name="connsiteX8" fmla="*/ 39581 w 41340"/>
                      <a:gd name="connsiteY8" fmla="*/ 880 h 12314"/>
                      <a:gd name="connsiteX9" fmla="*/ 41341 w 41340"/>
                      <a:gd name="connsiteY9" fmla="*/ 88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26388" y="0"/>
                        </a:lnTo>
                        <a:lnTo>
                          <a:pt x="26388" y="1759"/>
                        </a:lnTo>
                        <a:lnTo>
                          <a:pt x="1759" y="1759"/>
                        </a:lnTo>
                        <a:lnTo>
                          <a:pt x="1759" y="10555"/>
                        </a:lnTo>
                        <a:lnTo>
                          <a:pt x="39581" y="10555"/>
                        </a:lnTo>
                        <a:lnTo>
                          <a:pt x="39581" y="880"/>
                        </a:lnTo>
                        <a:lnTo>
                          <a:pt x="41341" y="880"/>
                        </a:lnTo>
                        <a:close/>
                      </a:path>
                    </a:pathLst>
                  </a:custGeom>
                  <a:solidFill>
                    <a:srgbClr val="869EFC"/>
                  </a:solidFill>
                  <a:ln w="8796" cap="flat">
                    <a:noFill/>
                    <a:prstDash val="solid"/>
                    <a:miter/>
                  </a:ln>
                </p:spPr>
                <p:txBody>
                  <a:bodyPr rtlCol="0" anchor="ctr"/>
                  <a:p>
                    <a:endParaRPr lang="zh-CN" altLang="en-US"/>
                  </a:p>
                </p:txBody>
              </p:sp>
            </p:grpSp>
            <p:grpSp>
              <p:nvGrpSpPr>
                <p:cNvPr id="11184" name="图形 3"/>
                <p:cNvGrpSpPr/>
                <p:nvPr/>
              </p:nvGrpSpPr>
              <p:grpSpPr>
                <a:xfrm>
                  <a:off x="4240947" y="2525662"/>
                  <a:ext cx="220776" cy="12314"/>
                  <a:chOff x="4240947" y="2525662"/>
                  <a:chExt cx="220776" cy="12314"/>
                </a:xfrm>
                <a:solidFill>
                  <a:srgbClr val="869EFC"/>
                </a:solidFill>
              </p:grpSpPr>
              <p:sp>
                <p:nvSpPr>
                  <p:cNvPr id="11185" name="任意多边形: 形状 11184"/>
                  <p:cNvSpPr/>
                  <p:nvPr/>
                </p:nvSpPr>
                <p:spPr>
                  <a:xfrm>
                    <a:off x="4420383"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12314 w 41340"/>
                      <a:gd name="connsiteY3" fmla="*/ 0 h 12314"/>
                      <a:gd name="connsiteX4" fmla="*/ 12314 w 41340"/>
                      <a:gd name="connsiteY4" fmla="*/ 1759 h 12314"/>
                      <a:gd name="connsiteX5" fmla="*/ 1759 w 41340"/>
                      <a:gd name="connsiteY5" fmla="*/ 1759 h 12314"/>
                      <a:gd name="connsiteX6" fmla="*/ 1759 w 41340"/>
                      <a:gd name="connsiteY6" fmla="*/ 10555 h 12314"/>
                      <a:gd name="connsiteX7" fmla="*/ 40461 w 41340"/>
                      <a:gd name="connsiteY7" fmla="*/ 10555 h 12314"/>
                      <a:gd name="connsiteX8" fmla="*/ 40461 w 41340"/>
                      <a:gd name="connsiteY8" fmla="*/ 1759 h 12314"/>
                      <a:gd name="connsiteX9" fmla="*/ 29906 w 41340"/>
                      <a:gd name="connsiteY9" fmla="*/ 1759 h 12314"/>
                      <a:gd name="connsiteX10" fmla="*/ 29906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12314" y="0"/>
                        </a:lnTo>
                        <a:lnTo>
                          <a:pt x="12314" y="1759"/>
                        </a:lnTo>
                        <a:lnTo>
                          <a:pt x="1759" y="1759"/>
                        </a:lnTo>
                        <a:lnTo>
                          <a:pt x="1759" y="10555"/>
                        </a:lnTo>
                        <a:lnTo>
                          <a:pt x="40461" y="10555"/>
                        </a:lnTo>
                        <a:lnTo>
                          <a:pt x="40461" y="1759"/>
                        </a:lnTo>
                        <a:lnTo>
                          <a:pt x="29906" y="1759"/>
                        </a:lnTo>
                        <a:lnTo>
                          <a:pt x="29906"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86" name="任意多边形: 形状 11185"/>
                  <p:cNvSpPr/>
                  <p:nvPr/>
                </p:nvSpPr>
                <p:spPr>
                  <a:xfrm>
                    <a:off x="4331545"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87" name="任意多边形: 形状 11186"/>
                  <p:cNvSpPr/>
                  <p:nvPr/>
                </p:nvSpPr>
                <p:spPr>
                  <a:xfrm>
                    <a:off x="4376404" y="2525662"/>
                    <a:ext cx="40461" cy="12314"/>
                  </a:xfrm>
                  <a:custGeom>
                    <a:avLst/>
                    <a:gdLst>
                      <a:gd name="connsiteX0" fmla="*/ 40461 w 40461"/>
                      <a:gd name="connsiteY0" fmla="*/ 12314 h 12314"/>
                      <a:gd name="connsiteX1" fmla="*/ 0 w 40461"/>
                      <a:gd name="connsiteY1" fmla="*/ 12314 h 12314"/>
                      <a:gd name="connsiteX2" fmla="*/ 0 w 40461"/>
                      <a:gd name="connsiteY2" fmla="*/ 10555 h 12314"/>
                      <a:gd name="connsiteX3" fmla="*/ 39581 w 40461"/>
                      <a:gd name="connsiteY3" fmla="*/ 10555 h 12314"/>
                      <a:gd name="connsiteX4" fmla="*/ 39581 w 40461"/>
                      <a:gd name="connsiteY4" fmla="*/ 1759 h 12314"/>
                      <a:gd name="connsiteX5" fmla="*/ 0 w 40461"/>
                      <a:gd name="connsiteY5" fmla="*/ 1759 h 12314"/>
                      <a:gd name="connsiteX6" fmla="*/ 0 w 40461"/>
                      <a:gd name="connsiteY6" fmla="*/ 0 h 12314"/>
                      <a:gd name="connsiteX7" fmla="*/ 40461 w 40461"/>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2314">
                        <a:moveTo>
                          <a:pt x="40461" y="12314"/>
                        </a:moveTo>
                        <a:lnTo>
                          <a:pt x="0" y="12314"/>
                        </a:lnTo>
                        <a:lnTo>
                          <a:pt x="0" y="10555"/>
                        </a:lnTo>
                        <a:lnTo>
                          <a:pt x="39581" y="10555"/>
                        </a:lnTo>
                        <a:lnTo>
                          <a:pt x="39581" y="1759"/>
                        </a:lnTo>
                        <a:lnTo>
                          <a:pt x="0" y="1759"/>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188" name="任意多边形: 形状 11187"/>
                  <p:cNvSpPr/>
                  <p:nvPr/>
                </p:nvSpPr>
                <p:spPr>
                  <a:xfrm>
                    <a:off x="4240947" y="2525662"/>
                    <a:ext cx="42220" cy="12314"/>
                  </a:xfrm>
                  <a:custGeom>
                    <a:avLst/>
                    <a:gdLst>
                      <a:gd name="connsiteX0" fmla="*/ 42220 w 42220"/>
                      <a:gd name="connsiteY0" fmla="*/ 12314 h 12314"/>
                      <a:gd name="connsiteX1" fmla="*/ 0 w 42220"/>
                      <a:gd name="connsiteY1" fmla="*/ 12314 h 12314"/>
                      <a:gd name="connsiteX2" fmla="*/ 0 w 42220"/>
                      <a:gd name="connsiteY2" fmla="*/ 880 h 12314"/>
                      <a:gd name="connsiteX3" fmla="*/ 1759 w 42220"/>
                      <a:gd name="connsiteY3" fmla="*/ 880 h 12314"/>
                      <a:gd name="connsiteX4" fmla="*/ 1759 w 42220"/>
                      <a:gd name="connsiteY4" fmla="*/ 10555 h 12314"/>
                      <a:gd name="connsiteX5" fmla="*/ 40461 w 42220"/>
                      <a:gd name="connsiteY5" fmla="*/ 10555 h 12314"/>
                      <a:gd name="connsiteX6" fmla="*/ 40461 w 42220"/>
                      <a:gd name="connsiteY6" fmla="*/ 1759 h 12314"/>
                      <a:gd name="connsiteX7" fmla="*/ 13194 w 42220"/>
                      <a:gd name="connsiteY7" fmla="*/ 1759 h 12314"/>
                      <a:gd name="connsiteX8" fmla="*/ 13194 w 42220"/>
                      <a:gd name="connsiteY8" fmla="*/ 0 h 12314"/>
                      <a:gd name="connsiteX9" fmla="*/ 42220 w 4222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880"/>
                        </a:lnTo>
                        <a:lnTo>
                          <a:pt x="1759" y="880"/>
                        </a:lnTo>
                        <a:lnTo>
                          <a:pt x="1759" y="10555"/>
                        </a:lnTo>
                        <a:lnTo>
                          <a:pt x="40461" y="10555"/>
                        </a:lnTo>
                        <a:lnTo>
                          <a:pt x="40461" y="1759"/>
                        </a:lnTo>
                        <a:lnTo>
                          <a:pt x="13194" y="1759"/>
                        </a:lnTo>
                        <a:lnTo>
                          <a:pt x="13194" y="0"/>
                        </a:lnTo>
                        <a:lnTo>
                          <a:pt x="42220" y="0"/>
                        </a:lnTo>
                        <a:close/>
                      </a:path>
                    </a:pathLst>
                  </a:custGeom>
                  <a:solidFill>
                    <a:srgbClr val="869EFC"/>
                  </a:solidFill>
                  <a:ln w="8796" cap="flat">
                    <a:noFill/>
                    <a:prstDash val="solid"/>
                    <a:miter/>
                  </a:ln>
                </p:spPr>
                <p:txBody>
                  <a:bodyPr rtlCol="0" anchor="ctr"/>
                  <a:p>
                    <a:endParaRPr lang="zh-CN" altLang="en-US"/>
                  </a:p>
                </p:txBody>
              </p:sp>
              <p:sp>
                <p:nvSpPr>
                  <p:cNvPr id="11189" name="任意多边形: 形状 11188"/>
                  <p:cNvSpPr/>
                  <p:nvPr/>
                </p:nvSpPr>
                <p:spPr>
                  <a:xfrm>
                    <a:off x="4286686" y="2525662"/>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869EFC"/>
                  </a:solidFill>
                  <a:ln w="8796" cap="flat">
                    <a:noFill/>
                    <a:prstDash val="solid"/>
                    <a:miter/>
                  </a:ln>
                </p:spPr>
                <p:txBody>
                  <a:bodyPr rtlCol="0" anchor="ctr"/>
                  <a:p>
                    <a:endParaRPr lang="zh-CN" altLang="en-US"/>
                  </a:p>
                </p:txBody>
              </p:sp>
            </p:grpSp>
            <p:grpSp>
              <p:nvGrpSpPr>
                <p:cNvPr id="11190" name="图形 3"/>
                <p:cNvGrpSpPr/>
                <p:nvPr/>
              </p:nvGrpSpPr>
              <p:grpSpPr>
                <a:xfrm>
                  <a:off x="4218958" y="2572280"/>
                  <a:ext cx="265635" cy="12314"/>
                  <a:chOff x="4218958" y="2572280"/>
                  <a:chExt cx="265635" cy="12314"/>
                </a:xfrm>
                <a:solidFill>
                  <a:srgbClr val="869EFC"/>
                </a:solidFill>
              </p:grpSpPr>
              <p:sp>
                <p:nvSpPr>
                  <p:cNvPr id="11191" name="任意多边形: 形状 11190"/>
                  <p:cNvSpPr/>
                  <p:nvPr/>
                </p:nvSpPr>
                <p:spPr>
                  <a:xfrm>
                    <a:off x="4398394" y="2572280"/>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6157 w 41340"/>
                      <a:gd name="connsiteY3" fmla="*/ 0 h 12314"/>
                      <a:gd name="connsiteX4" fmla="*/ 6157 w 41340"/>
                      <a:gd name="connsiteY4" fmla="*/ 1759 h 12314"/>
                      <a:gd name="connsiteX5" fmla="*/ 880 w 41340"/>
                      <a:gd name="connsiteY5" fmla="*/ 1759 h 12314"/>
                      <a:gd name="connsiteX6" fmla="*/ 880 w 41340"/>
                      <a:gd name="connsiteY6" fmla="*/ 10555 h 12314"/>
                      <a:gd name="connsiteX7" fmla="*/ 39581 w 41340"/>
                      <a:gd name="connsiteY7" fmla="*/ 10555 h 12314"/>
                      <a:gd name="connsiteX8" fmla="*/ 39581 w 41340"/>
                      <a:gd name="connsiteY8" fmla="*/ 1759 h 12314"/>
                      <a:gd name="connsiteX9" fmla="*/ 18471 w 41340"/>
                      <a:gd name="connsiteY9" fmla="*/ 1759 h 12314"/>
                      <a:gd name="connsiteX10" fmla="*/ 18471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6157" y="0"/>
                        </a:lnTo>
                        <a:lnTo>
                          <a:pt x="6157" y="1759"/>
                        </a:lnTo>
                        <a:lnTo>
                          <a:pt x="880" y="1759"/>
                        </a:lnTo>
                        <a:lnTo>
                          <a:pt x="880" y="10555"/>
                        </a:lnTo>
                        <a:lnTo>
                          <a:pt x="39581" y="10555"/>
                        </a:lnTo>
                        <a:lnTo>
                          <a:pt x="39581" y="1759"/>
                        </a:lnTo>
                        <a:lnTo>
                          <a:pt x="18471" y="1759"/>
                        </a:lnTo>
                        <a:lnTo>
                          <a:pt x="18471"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92" name="任意多边形: 形状 11191"/>
                  <p:cNvSpPr/>
                  <p:nvPr/>
                </p:nvSpPr>
                <p:spPr>
                  <a:xfrm>
                    <a:off x="4443253" y="2572280"/>
                    <a:ext cx="41340" cy="12314"/>
                  </a:xfrm>
                  <a:custGeom>
                    <a:avLst/>
                    <a:gdLst>
                      <a:gd name="connsiteX0" fmla="*/ 41341 w 41340"/>
                      <a:gd name="connsiteY0" fmla="*/ 12314 h 12314"/>
                      <a:gd name="connsiteX1" fmla="*/ 23749 w 41340"/>
                      <a:gd name="connsiteY1" fmla="*/ 12314 h 12314"/>
                      <a:gd name="connsiteX2" fmla="*/ 23749 w 41340"/>
                      <a:gd name="connsiteY2" fmla="*/ 10555 h 12314"/>
                      <a:gd name="connsiteX3" fmla="*/ 39581 w 41340"/>
                      <a:gd name="connsiteY3" fmla="*/ 10555 h 12314"/>
                      <a:gd name="connsiteX4" fmla="*/ 39581 w 41340"/>
                      <a:gd name="connsiteY4" fmla="*/ 1759 h 12314"/>
                      <a:gd name="connsiteX5" fmla="*/ 880 w 41340"/>
                      <a:gd name="connsiteY5" fmla="*/ 1759 h 12314"/>
                      <a:gd name="connsiteX6" fmla="*/ 880 w 41340"/>
                      <a:gd name="connsiteY6" fmla="*/ 10555 h 12314"/>
                      <a:gd name="connsiteX7" fmla="*/ 11435 w 41340"/>
                      <a:gd name="connsiteY7" fmla="*/ 10555 h 12314"/>
                      <a:gd name="connsiteX8" fmla="*/ 11435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23749" y="12314"/>
                        </a:lnTo>
                        <a:lnTo>
                          <a:pt x="23749" y="10555"/>
                        </a:lnTo>
                        <a:lnTo>
                          <a:pt x="39581" y="10555"/>
                        </a:lnTo>
                        <a:lnTo>
                          <a:pt x="39581" y="1759"/>
                        </a:lnTo>
                        <a:lnTo>
                          <a:pt x="880" y="1759"/>
                        </a:lnTo>
                        <a:lnTo>
                          <a:pt x="880" y="10555"/>
                        </a:lnTo>
                        <a:lnTo>
                          <a:pt x="11435" y="10555"/>
                        </a:lnTo>
                        <a:lnTo>
                          <a:pt x="11435"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193" name="任意多边形: 形状 11192"/>
                  <p:cNvSpPr/>
                  <p:nvPr/>
                </p:nvSpPr>
                <p:spPr>
                  <a:xfrm>
                    <a:off x="4309555" y="2572280"/>
                    <a:ext cx="40461" cy="12314"/>
                  </a:xfrm>
                  <a:custGeom>
                    <a:avLst/>
                    <a:gdLst>
                      <a:gd name="connsiteX0" fmla="*/ 40461 w 40461"/>
                      <a:gd name="connsiteY0" fmla="*/ 12314 h 12314"/>
                      <a:gd name="connsiteX1" fmla="*/ 0 w 40461"/>
                      <a:gd name="connsiteY1" fmla="*/ 12314 h 12314"/>
                      <a:gd name="connsiteX2" fmla="*/ 0 w 40461"/>
                      <a:gd name="connsiteY2" fmla="*/ 10555 h 12314"/>
                      <a:gd name="connsiteX3" fmla="*/ 38702 w 40461"/>
                      <a:gd name="connsiteY3" fmla="*/ 10555 h 12314"/>
                      <a:gd name="connsiteX4" fmla="*/ 38702 w 40461"/>
                      <a:gd name="connsiteY4" fmla="*/ 1759 h 12314"/>
                      <a:gd name="connsiteX5" fmla="*/ 0 w 40461"/>
                      <a:gd name="connsiteY5" fmla="*/ 1759 h 12314"/>
                      <a:gd name="connsiteX6" fmla="*/ 0 w 40461"/>
                      <a:gd name="connsiteY6" fmla="*/ 0 h 12314"/>
                      <a:gd name="connsiteX7" fmla="*/ 40461 w 40461"/>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2314">
                        <a:moveTo>
                          <a:pt x="40461" y="12314"/>
                        </a:moveTo>
                        <a:lnTo>
                          <a:pt x="0" y="12314"/>
                        </a:lnTo>
                        <a:lnTo>
                          <a:pt x="0" y="10555"/>
                        </a:lnTo>
                        <a:lnTo>
                          <a:pt x="38702" y="10555"/>
                        </a:lnTo>
                        <a:lnTo>
                          <a:pt x="38702" y="1759"/>
                        </a:lnTo>
                        <a:lnTo>
                          <a:pt x="0" y="1759"/>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194" name="任意多边形: 形状 11193"/>
                  <p:cNvSpPr/>
                  <p:nvPr/>
                </p:nvSpPr>
                <p:spPr>
                  <a:xfrm>
                    <a:off x="4353535" y="2572280"/>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195" name="任意多边形: 形状 11194"/>
                  <p:cNvSpPr/>
                  <p:nvPr/>
                </p:nvSpPr>
                <p:spPr>
                  <a:xfrm>
                    <a:off x="4218958" y="2572280"/>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196" name="任意多边形: 形状 11195"/>
                  <p:cNvSpPr/>
                  <p:nvPr/>
                </p:nvSpPr>
                <p:spPr>
                  <a:xfrm>
                    <a:off x="4263817" y="2572280"/>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5278 w 41340"/>
                      <a:gd name="connsiteY3" fmla="*/ 0 h 12314"/>
                      <a:gd name="connsiteX4" fmla="*/ 5278 w 41340"/>
                      <a:gd name="connsiteY4" fmla="*/ 1759 h 12314"/>
                      <a:gd name="connsiteX5" fmla="*/ 1759 w 41340"/>
                      <a:gd name="connsiteY5" fmla="*/ 1759 h 12314"/>
                      <a:gd name="connsiteX6" fmla="*/ 1759 w 41340"/>
                      <a:gd name="connsiteY6" fmla="*/ 10555 h 12314"/>
                      <a:gd name="connsiteX7" fmla="*/ 39581 w 41340"/>
                      <a:gd name="connsiteY7" fmla="*/ 10555 h 12314"/>
                      <a:gd name="connsiteX8" fmla="*/ 39581 w 41340"/>
                      <a:gd name="connsiteY8" fmla="*/ 1759 h 12314"/>
                      <a:gd name="connsiteX9" fmla="*/ 16712 w 41340"/>
                      <a:gd name="connsiteY9" fmla="*/ 1759 h 12314"/>
                      <a:gd name="connsiteX10" fmla="*/ 16712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5278" y="0"/>
                        </a:lnTo>
                        <a:lnTo>
                          <a:pt x="5278" y="1759"/>
                        </a:lnTo>
                        <a:lnTo>
                          <a:pt x="1759" y="1759"/>
                        </a:lnTo>
                        <a:lnTo>
                          <a:pt x="1759" y="10555"/>
                        </a:lnTo>
                        <a:lnTo>
                          <a:pt x="39581" y="10555"/>
                        </a:lnTo>
                        <a:lnTo>
                          <a:pt x="39581" y="1759"/>
                        </a:lnTo>
                        <a:lnTo>
                          <a:pt x="16712" y="1759"/>
                        </a:lnTo>
                        <a:lnTo>
                          <a:pt x="16712" y="0"/>
                        </a:lnTo>
                        <a:lnTo>
                          <a:pt x="41341" y="0"/>
                        </a:lnTo>
                        <a:close/>
                      </a:path>
                    </a:pathLst>
                  </a:custGeom>
                  <a:solidFill>
                    <a:srgbClr val="869EFC"/>
                  </a:solidFill>
                  <a:ln w="8796" cap="flat">
                    <a:noFill/>
                    <a:prstDash val="solid"/>
                    <a:miter/>
                  </a:ln>
                </p:spPr>
                <p:txBody>
                  <a:bodyPr rtlCol="0" anchor="ctr"/>
                  <a:p>
                    <a:endParaRPr lang="zh-CN" altLang="en-US"/>
                  </a:p>
                </p:txBody>
              </p:sp>
            </p:grpSp>
            <p:grpSp>
              <p:nvGrpSpPr>
                <p:cNvPr id="11197" name="图形 3"/>
                <p:cNvGrpSpPr/>
                <p:nvPr/>
              </p:nvGrpSpPr>
              <p:grpSpPr>
                <a:xfrm>
                  <a:off x="4241827" y="2556447"/>
                  <a:ext cx="219897" cy="12314"/>
                  <a:chOff x="4241827" y="2556447"/>
                  <a:chExt cx="219897" cy="12314"/>
                </a:xfrm>
                <a:solidFill>
                  <a:srgbClr val="869EFC"/>
                </a:solidFill>
              </p:grpSpPr>
              <p:sp>
                <p:nvSpPr>
                  <p:cNvPr id="11198" name="任意多边形: 形状 11197"/>
                  <p:cNvSpPr/>
                  <p:nvPr/>
                </p:nvSpPr>
                <p:spPr>
                  <a:xfrm>
                    <a:off x="4421263" y="2557327"/>
                    <a:ext cx="40461" cy="11434"/>
                  </a:xfrm>
                  <a:custGeom>
                    <a:avLst/>
                    <a:gdLst>
                      <a:gd name="connsiteX0" fmla="*/ 40461 w 40461"/>
                      <a:gd name="connsiteY0" fmla="*/ 11435 h 11434"/>
                      <a:gd name="connsiteX1" fmla="*/ 0 w 40461"/>
                      <a:gd name="connsiteY1" fmla="*/ 11435 h 11434"/>
                      <a:gd name="connsiteX2" fmla="*/ 0 w 40461"/>
                      <a:gd name="connsiteY2" fmla="*/ 10555 h 11434"/>
                      <a:gd name="connsiteX3" fmla="*/ 39581 w 40461"/>
                      <a:gd name="connsiteY3" fmla="*/ 10555 h 11434"/>
                      <a:gd name="connsiteX4" fmla="*/ 39581 w 40461"/>
                      <a:gd name="connsiteY4" fmla="*/ 880 h 11434"/>
                      <a:gd name="connsiteX5" fmla="*/ 0 w 40461"/>
                      <a:gd name="connsiteY5" fmla="*/ 880 h 11434"/>
                      <a:gd name="connsiteX6" fmla="*/ 0 w 40461"/>
                      <a:gd name="connsiteY6" fmla="*/ 0 h 11434"/>
                      <a:gd name="connsiteX7" fmla="*/ 40461 w 40461"/>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1434">
                        <a:moveTo>
                          <a:pt x="40461" y="11435"/>
                        </a:moveTo>
                        <a:lnTo>
                          <a:pt x="0" y="11435"/>
                        </a:lnTo>
                        <a:lnTo>
                          <a:pt x="0" y="10555"/>
                        </a:lnTo>
                        <a:lnTo>
                          <a:pt x="39581" y="10555"/>
                        </a:lnTo>
                        <a:lnTo>
                          <a:pt x="39581" y="880"/>
                        </a:lnTo>
                        <a:lnTo>
                          <a:pt x="0" y="880"/>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199" name="任意多边形: 形状 11198"/>
                  <p:cNvSpPr/>
                  <p:nvPr/>
                </p:nvSpPr>
                <p:spPr>
                  <a:xfrm>
                    <a:off x="4330665" y="2557327"/>
                    <a:ext cx="42220" cy="11434"/>
                  </a:xfrm>
                  <a:custGeom>
                    <a:avLst/>
                    <a:gdLst>
                      <a:gd name="connsiteX0" fmla="*/ 42220 w 42220"/>
                      <a:gd name="connsiteY0" fmla="*/ 11435 h 11434"/>
                      <a:gd name="connsiteX1" fmla="*/ 0 w 42220"/>
                      <a:gd name="connsiteY1" fmla="*/ 11435 h 11434"/>
                      <a:gd name="connsiteX2" fmla="*/ 0 w 42220"/>
                      <a:gd name="connsiteY2" fmla="*/ 0 h 11434"/>
                      <a:gd name="connsiteX3" fmla="*/ 9675 w 42220"/>
                      <a:gd name="connsiteY3" fmla="*/ 0 h 11434"/>
                      <a:gd name="connsiteX4" fmla="*/ 9675 w 42220"/>
                      <a:gd name="connsiteY4" fmla="*/ 880 h 11434"/>
                      <a:gd name="connsiteX5" fmla="*/ 1759 w 42220"/>
                      <a:gd name="connsiteY5" fmla="*/ 880 h 11434"/>
                      <a:gd name="connsiteX6" fmla="*/ 1759 w 42220"/>
                      <a:gd name="connsiteY6" fmla="*/ 10555 h 11434"/>
                      <a:gd name="connsiteX7" fmla="*/ 40461 w 42220"/>
                      <a:gd name="connsiteY7" fmla="*/ 10555 h 11434"/>
                      <a:gd name="connsiteX8" fmla="*/ 40461 w 42220"/>
                      <a:gd name="connsiteY8" fmla="*/ 880 h 11434"/>
                      <a:gd name="connsiteX9" fmla="*/ 18471 w 42220"/>
                      <a:gd name="connsiteY9" fmla="*/ 880 h 11434"/>
                      <a:gd name="connsiteX10" fmla="*/ 18471 w 42220"/>
                      <a:gd name="connsiteY10" fmla="*/ 0 h 11434"/>
                      <a:gd name="connsiteX11" fmla="*/ 42220 w 42220"/>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1434">
                        <a:moveTo>
                          <a:pt x="42220" y="11435"/>
                        </a:moveTo>
                        <a:lnTo>
                          <a:pt x="0" y="11435"/>
                        </a:lnTo>
                        <a:lnTo>
                          <a:pt x="0" y="0"/>
                        </a:lnTo>
                        <a:lnTo>
                          <a:pt x="9675" y="0"/>
                        </a:lnTo>
                        <a:lnTo>
                          <a:pt x="9675" y="880"/>
                        </a:lnTo>
                        <a:lnTo>
                          <a:pt x="1759" y="880"/>
                        </a:lnTo>
                        <a:lnTo>
                          <a:pt x="1759" y="10555"/>
                        </a:lnTo>
                        <a:lnTo>
                          <a:pt x="40461" y="10555"/>
                        </a:lnTo>
                        <a:lnTo>
                          <a:pt x="40461" y="880"/>
                        </a:lnTo>
                        <a:lnTo>
                          <a:pt x="18471" y="880"/>
                        </a:lnTo>
                        <a:lnTo>
                          <a:pt x="18471" y="0"/>
                        </a:lnTo>
                        <a:lnTo>
                          <a:pt x="42220" y="0"/>
                        </a:lnTo>
                        <a:close/>
                      </a:path>
                    </a:pathLst>
                  </a:custGeom>
                  <a:solidFill>
                    <a:srgbClr val="869EFC"/>
                  </a:solidFill>
                  <a:ln w="8796" cap="flat">
                    <a:noFill/>
                    <a:prstDash val="solid"/>
                    <a:miter/>
                  </a:ln>
                </p:spPr>
                <p:txBody>
                  <a:bodyPr rtlCol="0" anchor="ctr"/>
                  <a:p>
                    <a:endParaRPr lang="zh-CN" altLang="en-US"/>
                  </a:p>
                </p:txBody>
              </p:sp>
              <p:sp>
                <p:nvSpPr>
                  <p:cNvPr id="11200" name="任意多边形: 形状 11199"/>
                  <p:cNvSpPr/>
                  <p:nvPr/>
                </p:nvSpPr>
                <p:spPr>
                  <a:xfrm>
                    <a:off x="4375524" y="2556447"/>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1435 h 12314"/>
                      <a:gd name="connsiteX6" fmla="*/ 40461 w 41340"/>
                      <a:gd name="connsiteY6" fmla="*/ 11435 h 12314"/>
                      <a:gd name="connsiteX7" fmla="*/ 40461 w 41340"/>
                      <a:gd name="connsiteY7" fmla="*/ 2639 h 12314"/>
                      <a:gd name="connsiteX8" fmla="*/ 1759 w 41340"/>
                      <a:gd name="connsiteY8" fmla="*/ 2639 h 12314"/>
                      <a:gd name="connsiteX9" fmla="*/ 1759 w 4134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1435"/>
                        </a:moveTo>
                        <a:lnTo>
                          <a:pt x="40461" y="11435"/>
                        </a:lnTo>
                        <a:lnTo>
                          <a:pt x="40461" y="2639"/>
                        </a:lnTo>
                        <a:lnTo>
                          <a:pt x="1759" y="2639"/>
                        </a:lnTo>
                        <a:lnTo>
                          <a:pt x="1759" y="11435"/>
                        </a:lnTo>
                        <a:close/>
                      </a:path>
                    </a:pathLst>
                  </a:custGeom>
                  <a:solidFill>
                    <a:srgbClr val="869EFC"/>
                  </a:solidFill>
                  <a:ln w="8796" cap="flat">
                    <a:noFill/>
                    <a:prstDash val="solid"/>
                    <a:miter/>
                  </a:ln>
                </p:spPr>
                <p:txBody>
                  <a:bodyPr rtlCol="0" anchor="ctr"/>
                  <a:p>
                    <a:endParaRPr lang="zh-CN" altLang="en-US"/>
                  </a:p>
                </p:txBody>
              </p:sp>
              <p:sp>
                <p:nvSpPr>
                  <p:cNvPr id="11201" name="任意多边形: 形状 11200"/>
                  <p:cNvSpPr/>
                  <p:nvPr/>
                </p:nvSpPr>
                <p:spPr>
                  <a:xfrm>
                    <a:off x="4241827" y="2556447"/>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1435 h 12314"/>
                      <a:gd name="connsiteX6" fmla="*/ 39581 w 41340"/>
                      <a:gd name="connsiteY6" fmla="*/ 11435 h 12314"/>
                      <a:gd name="connsiteX7" fmla="*/ 39581 w 41340"/>
                      <a:gd name="connsiteY7" fmla="*/ 2639 h 12314"/>
                      <a:gd name="connsiteX8" fmla="*/ 880 w 41340"/>
                      <a:gd name="connsiteY8" fmla="*/ 2639 h 12314"/>
                      <a:gd name="connsiteX9" fmla="*/ 880 w 4134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1435"/>
                        </a:moveTo>
                        <a:lnTo>
                          <a:pt x="39581" y="11435"/>
                        </a:lnTo>
                        <a:lnTo>
                          <a:pt x="39581" y="2639"/>
                        </a:lnTo>
                        <a:lnTo>
                          <a:pt x="880" y="2639"/>
                        </a:lnTo>
                        <a:lnTo>
                          <a:pt x="880" y="11435"/>
                        </a:lnTo>
                        <a:close/>
                      </a:path>
                    </a:pathLst>
                  </a:custGeom>
                  <a:solidFill>
                    <a:srgbClr val="869EFC"/>
                  </a:solidFill>
                  <a:ln w="8796" cap="flat">
                    <a:noFill/>
                    <a:prstDash val="solid"/>
                    <a:miter/>
                  </a:ln>
                </p:spPr>
                <p:txBody>
                  <a:bodyPr rtlCol="0" anchor="ctr"/>
                  <a:p>
                    <a:endParaRPr lang="zh-CN" altLang="en-US"/>
                  </a:p>
                </p:txBody>
              </p:sp>
              <p:sp>
                <p:nvSpPr>
                  <p:cNvPr id="11202" name="任意多边形: 形状 11201"/>
                  <p:cNvSpPr/>
                  <p:nvPr/>
                </p:nvSpPr>
                <p:spPr>
                  <a:xfrm>
                    <a:off x="4286686" y="2556447"/>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1435 h 12314"/>
                      <a:gd name="connsiteX6" fmla="*/ 39581 w 41340"/>
                      <a:gd name="connsiteY6" fmla="*/ 11435 h 12314"/>
                      <a:gd name="connsiteX7" fmla="*/ 39581 w 41340"/>
                      <a:gd name="connsiteY7" fmla="*/ 2639 h 12314"/>
                      <a:gd name="connsiteX8" fmla="*/ 880 w 41340"/>
                      <a:gd name="connsiteY8" fmla="*/ 2639 h 12314"/>
                      <a:gd name="connsiteX9" fmla="*/ 880 w 4134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1435"/>
                        </a:moveTo>
                        <a:lnTo>
                          <a:pt x="39581" y="11435"/>
                        </a:lnTo>
                        <a:lnTo>
                          <a:pt x="39581" y="2639"/>
                        </a:lnTo>
                        <a:lnTo>
                          <a:pt x="880" y="2639"/>
                        </a:lnTo>
                        <a:lnTo>
                          <a:pt x="880" y="11435"/>
                        </a:lnTo>
                        <a:close/>
                      </a:path>
                    </a:pathLst>
                  </a:custGeom>
                  <a:solidFill>
                    <a:srgbClr val="869EFC"/>
                  </a:solidFill>
                  <a:ln w="8796" cap="flat">
                    <a:noFill/>
                    <a:prstDash val="solid"/>
                    <a:miter/>
                  </a:ln>
                </p:spPr>
                <p:txBody>
                  <a:bodyPr rtlCol="0" anchor="ctr"/>
                  <a:p>
                    <a:endParaRPr lang="zh-CN" altLang="en-US"/>
                  </a:p>
                </p:txBody>
              </p:sp>
            </p:grpSp>
          </p:grpSp>
          <p:grpSp>
            <p:nvGrpSpPr>
              <p:cNvPr id="11203" name="图形 3"/>
              <p:cNvGrpSpPr/>
              <p:nvPr/>
            </p:nvGrpSpPr>
            <p:grpSpPr>
              <a:xfrm>
                <a:off x="3905824" y="2464091"/>
                <a:ext cx="264756" cy="120503"/>
                <a:chOff x="3905824" y="2464091"/>
                <a:chExt cx="264756" cy="120503"/>
              </a:xfrm>
              <a:solidFill>
                <a:srgbClr val="869EFC"/>
              </a:solidFill>
            </p:grpSpPr>
            <p:sp>
              <p:nvSpPr>
                <p:cNvPr id="11204" name="任意多边形: 形状 11203"/>
                <p:cNvSpPr/>
                <p:nvPr/>
              </p:nvSpPr>
              <p:spPr>
                <a:xfrm>
                  <a:off x="4084381" y="2541494"/>
                  <a:ext cx="41340" cy="12314"/>
                </a:xfrm>
                <a:custGeom>
                  <a:avLst/>
                  <a:gdLst>
                    <a:gd name="connsiteX0" fmla="*/ 41341 w 41340"/>
                    <a:gd name="connsiteY0" fmla="*/ 12314 h 12314"/>
                    <a:gd name="connsiteX1" fmla="*/ 36943 w 41340"/>
                    <a:gd name="connsiteY1" fmla="*/ 12314 h 12314"/>
                    <a:gd name="connsiteX2" fmla="*/ 36943 w 41340"/>
                    <a:gd name="connsiteY2" fmla="*/ 10555 h 12314"/>
                    <a:gd name="connsiteX3" fmla="*/ 39581 w 41340"/>
                    <a:gd name="connsiteY3" fmla="*/ 10555 h 12314"/>
                    <a:gd name="connsiteX4" fmla="*/ 39581 w 41340"/>
                    <a:gd name="connsiteY4" fmla="*/ 1759 h 12314"/>
                    <a:gd name="connsiteX5" fmla="*/ 1759 w 41340"/>
                    <a:gd name="connsiteY5" fmla="*/ 1759 h 12314"/>
                    <a:gd name="connsiteX6" fmla="*/ 1759 w 41340"/>
                    <a:gd name="connsiteY6" fmla="*/ 10555 h 12314"/>
                    <a:gd name="connsiteX7" fmla="*/ 27267 w 41340"/>
                    <a:gd name="connsiteY7" fmla="*/ 10555 h 12314"/>
                    <a:gd name="connsiteX8" fmla="*/ 27267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36943" y="12314"/>
                      </a:lnTo>
                      <a:lnTo>
                        <a:pt x="36943" y="10555"/>
                      </a:lnTo>
                      <a:lnTo>
                        <a:pt x="39581" y="10555"/>
                      </a:lnTo>
                      <a:lnTo>
                        <a:pt x="39581" y="1759"/>
                      </a:lnTo>
                      <a:lnTo>
                        <a:pt x="1759" y="1759"/>
                      </a:lnTo>
                      <a:lnTo>
                        <a:pt x="1759" y="10555"/>
                      </a:lnTo>
                      <a:lnTo>
                        <a:pt x="27267" y="10555"/>
                      </a:lnTo>
                      <a:lnTo>
                        <a:pt x="27267"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05" name="任意多边形: 形状 11204"/>
                <p:cNvSpPr/>
                <p:nvPr/>
              </p:nvSpPr>
              <p:spPr>
                <a:xfrm>
                  <a:off x="3994662" y="2541494"/>
                  <a:ext cx="41340" cy="12314"/>
                </a:xfrm>
                <a:custGeom>
                  <a:avLst/>
                  <a:gdLst>
                    <a:gd name="connsiteX0" fmla="*/ 41341 w 41340"/>
                    <a:gd name="connsiteY0" fmla="*/ 12314 h 12314"/>
                    <a:gd name="connsiteX1" fmla="*/ 20231 w 41340"/>
                    <a:gd name="connsiteY1" fmla="*/ 12314 h 12314"/>
                    <a:gd name="connsiteX2" fmla="*/ 20231 w 41340"/>
                    <a:gd name="connsiteY2" fmla="*/ 10555 h 12314"/>
                    <a:gd name="connsiteX3" fmla="*/ 40461 w 41340"/>
                    <a:gd name="connsiteY3" fmla="*/ 10555 h 12314"/>
                    <a:gd name="connsiteX4" fmla="*/ 40461 w 41340"/>
                    <a:gd name="connsiteY4" fmla="*/ 1759 h 12314"/>
                    <a:gd name="connsiteX5" fmla="*/ 1759 w 41340"/>
                    <a:gd name="connsiteY5" fmla="*/ 1759 h 12314"/>
                    <a:gd name="connsiteX6" fmla="*/ 1759 w 41340"/>
                    <a:gd name="connsiteY6" fmla="*/ 11435 h 12314"/>
                    <a:gd name="connsiteX7" fmla="*/ 0 w 41340"/>
                    <a:gd name="connsiteY7" fmla="*/ 11435 h 12314"/>
                    <a:gd name="connsiteX8" fmla="*/ 0 w 41340"/>
                    <a:gd name="connsiteY8" fmla="*/ 0 h 12314"/>
                    <a:gd name="connsiteX9" fmla="*/ 41341 w 4134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20231" y="12314"/>
                      </a:lnTo>
                      <a:lnTo>
                        <a:pt x="20231" y="10555"/>
                      </a:lnTo>
                      <a:lnTo>
                        <a:pt x="40461" y="10555"/>
                      </a:lnTo>
                      <a:lnTo>
                        <a:pt x="40461" y="1759"/>
                      </a:lnTo>
                      <a:lnTo>
                        <a:pt x="1759" y="1759"/>
                      </a:lnTo>
                      <a:lnTo>
                        <a:pt x="1759" y="11435"/>
                      </a:lnTo>
                      <a:lnTo>
                        <a:pt x="0" y="11435"/>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06" name="任意多边形: 形状 11205"/>
                <p:cNvSpPr/>
                <p:nvPr/>
              </p:nvSpPr>
              <p:spPr>
                <a:xfrm>
                  <a:off x="4039521"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7037 w 41340"/>
                    <a:gd name="connsiteY3" fmla="*/ 0 h 12314"/>
                    <a:gd name="connsiteX4" fmla="*/ 7037 w 41340"/>
                    <a:gd name="connsiteY4" fmla="*/ 1759 h 12314"/>
                    <a:gd name="connsiteX5" fmla="*/ 1759 w 41340"/>
                    <a:gd name="connsiteY5" fmla="*/ 1759 h 12314"/>
                    <a:gd name="connsiteX6" fmla="*/ 1759 w 41340"/>
                    <a:gd name="connsiteY6" fmla="*/ 10555 h 12314"/>
                    <a:gd name="connsiteX7" fmla="*/ 40461 w 41340"/>
                    <a:gd name="connsiteY7" fmla="*/ 10555 h 12314"/>
                    <a:gd name="connsiteX8" fmla="*/ 40461 w 41340"/>
                    <a:gd name="connsiteY8" fmla="*/ 1759 h 12314"/>
                    <a:gd name="connsiteX9" fmla="*/ 17592 w 41340"/>
                    <a:gd name="connsiteY9" fmla="*/ 1759 h 12314"/>
                    <a:gd name="connsiteX10" fmla="*/ 17592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7037" y="0"/>
                      </a:lnTo>
                      <a:lnTo>
                        <a:pt x="7037" y="1759"/>
                      </a:lnTo>
                      <a:lnTo>
                        <a:pt x="1759" y="1759"/>
                      </a:lnTo>
                      <a:lnTo>
                        <a:pt x="1759" y="10555"/>
                      </a:lnTo>
                      <a:lnTo>
                        <a:pt x="40461" y="10555"/>
                      </a:lnTo>
                      <a:lnTo>
                        <a:pt x="40461" y="1759"/>
                      </a:lnTo>
                      <a:lnTo>
                        <a:pt x="17592" y="1759"/>
                      </a:lnTo>
                      <a:lnTo>
                        <a:pt x="17592"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07" name="任意多边形: 形状 11206"/>
                <p:cNvSpPr/>
                <p:nvPr/>
              </p:nvSpPr>
              <p:spPr>
                <a:xfrm>
                  <a:off x="3905824" y="254149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08" name="任意多边形: 形状 11207"/>
                <p:cNvSpPr/>
                <p:nvPr/>
              </p:nvSpPr>
              <p:spPr>
                <a:xfrm>
                  <a:off x="3949803" y="2541494"/>
                  <a:ext cx="42220" cy="12314"/>
                </a:xfrm>
                <a:custGeom>
                  <a:avLst/>
                  <a:gdLst>
                    <a:gd name="connsiteX0" fmla="*/ 42220 w 42220"/>
                    <a:gd name="connsiteY0" fmla="*/ 12314 h 12314"/>
                    <a:gd name="connsiteX1" fmla="*/ 21110 w 42220"/>
                    <a:gd name="connsiteY1" fmla="*/ 12314 h 12314"/>
                    <a:gd name="connsiteX2" fmla="*/ 21110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6157 w 42220"/>
                    <a:gd name="connsiteY7" fmla="*/ 10555 h 12314"/>
                    <a:gd name="connsiteX8" fmla="*/ 615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1110" y="12314"/>
                      </a:lnTo>
                      <a:lnTo>
                        <a:pt x="21110" y="10555"/>
                      </a:lnTo>
                      <a:lnTo>
                        <a:pt x="40461" y="10555"/>
                      </a:lnTo>
                      <a:lnTo>
                        <a:pt x="40461" y="1759"/>
                      </a:lnTo>
                      <a:lnTo>
                        <a:pt x="1759" y="1759"/>
                      </a:lnTo>
                      <a:lnTo>
                        <a:pt x="1759" y="10555"/>
                      </a:lnTo>
                      <a:lnTo>
                        <a:pt x="6157" y="10555"/>
                      </a:lnTo>
                      <a:lnTo>
                        <a:pt x="6157" y="12314"/>
                      </a:lnTo>
                      <a:lnTo>
                        <a:pt x="0" y="12314"/>
                      </a:lnTo>
                      <a:lnTo>
                        <a:pt x="0" y="0"/>
                      </a:lnTo>
                      <a:lnTo>
                        <a:pt x="42220" y="0"/>
                      </a:lnTo>
                      <a:close/>
                    </a:path>
                  </a:pathLst>
                </a:custGeom>
                <a:solidFill>
                  <a:srgbClr val="869EFC"/>
                </a:solidFill>
                <a:ln w="8796" cap="flat">
                  <a:noFill/>
                  <a:prstDash val="solid"/>
                  <a:miter/>
                </a:ln>
              </p:spPr>
              <p:txBody>
                <a:bodyPr rtlCol="0" anchor="ctr"/>
                <a:p>
                  <a:endParaRPr lang="zh-CN" altLang="en-US"/>
                </a:p>
              </p:txBody>
            </p:sp>
            <p:sp>
              <p:nvSpPr>
                <p:cNvPr id="11209" name="任意多边形: 形状 11208"/>
                <p:cNvSpPr/>
                <p:nvPr/>
              </p:nvSpPr>
              <p:spPr>
                <a:xfrm>
                  <a:off x="4017532"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10" name="任意多边形: 形状 11209"/>
                <p:cNvSpPr/>
                <p:nvPr/>
              </p:nvSpPr>
              <p:spPr>
                <a:xfrm>
                  <a:off x="4062391"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11" name="任意多边形: 形状 11210"/>
                <p:cNvSpPr/>
                <p:nvPr/>
              </p:nvSpPr>
              <p:spPr>
                <a:xfrm>
                  <a:off x="3927814"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12" name="任意多边形: 形状 11211"/>
                <p:cNvSpPr/>
                <p:nvPr/>
              </p:nvSpPr>
              <p:spPr>
                <a:xfrm>
                  <a:off x="3972673" y="2525662"/>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213" name="任意多边形: 形状 11212"/>
                <p:cNvSpPr/>
                <p:nvPr/>
              </p:nvSpPr>
              <p:spPr>
                <a:xfrm>
                  <a:off x="3994662" y="2572280"/>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214" name="任意多边形: 形状 11213"/>
                <p:cNvSpPr/>
                <p:nvPr/>
              </p:nvSpPr>
              <p:spPr>
                <a:xfrm>
                  <a:off x="4039521" y="2572280"/>
                  <a:ext cx="41340" cy="12314"/>
                </a:xfrm>
                <a:custGeom>
                  <a:avLst/>
                  <a:gdLst>
                    <a:gd name="connsiteX0" fmla="*/ 9676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1435 h 12314"/>
                    <a:gd name="connsiteX5" fmla="*/ 40461 w 41340"/>
                    <a:gd name="connsiteY5" fmla="*/ 11435 h 12314"/>
                    <a:gd name="connsiteX6" fmla="*/ 40461 w 41340"/>
                    <a:gd name="connsiteY6" fmla="*/ 1759 h 12314"/>
                    <a:gd name="connsiteX7" fmla="*/ 1759 w 41340"/>
                    <a:gd name="connsiteY7" fmla="*/ 1759 h 12314"/>
                    <a:gd name="connsiteX8" fmla="*/ 1759 w 41340"/>
                    <a:gd name="connsiteY8" fmla="*/ 10555 h 12314"/>
                    <a:gd name="connsiteX9" fmla="*/ 9676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9676" y="12314"/>
                      </a:moveTo>
                      <a:lnTo>
                        <a:pt x="0" y="12314"/>
                      </a:lnTo>
                      <a:lnTo>
                        <a:pt x="0" y="0"/>
                      </a:lnTo>
                      <a:lnTo>
                        <a:pt x="41341" y="0"/>
                      </a:lnTo>
                      <a:lnTo>
                        <a:pt x="41341" y="11435"/>
                      </a:lnTo>
                      <a:lnTo>
                        <a:pt x="40461" y="11435"/>
                      </a:lnTo>
                      <a:lnTo>
                        <a:pt x="40461" y="1759"/>
                      </a:lnTo>
                      <a:lnTo>
                        <a:pt x="1759" y="1759"/>
                      </a:lnTo>
                      <a:lnTo>
                        <a:pt x="1759" y="10555"/>
                      </a:lnTo>
                      <a:lnTo>
                        <a:pt x="9676" y="10555"/>
                      </a:lnTo>
                      <a:close/>
                    </a:path>
                  </a:pathLst>
                </a:custGeom>
                <a:solidFill>
                  <a:srgbClr val="869EFC"/>
                </a:solidFill>
                <a:ln w="8796" cap="flat">
                  <a:noFill/>
                  <a:prstDash val="solid"/>
                  <a:miter/>
                </a:ln>
              </p:spPr>
              <p:txBody>
                <a:bodyPr rtlCol="0" anchor="ctr"/>
                <a:p>
                  <a:endParaRPr lang="zh-CN" altLang="en-US"/>
                </a:p>
              </p:txBody>
            </p:sp>
            <p:sp>
              <p:nvSpPr>
                <p:cNvPr id="11215" name="任意多边形: 形状 11214"/>
                <p:cNvSpPr/>
                <p:nvPr/>
              </p:nvSpPr>
              <p:spPr>
                <a:xfrm>
                  <a:off x="3905824" y="2572280"/>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16" name="任意多边形: 形状 11215"/>
                <p:cNvSpPr/>
                <p:nvPr/>
              </p:nvSpPr>
              <p:spPr>
                <a:xfrm>
                  <a:off x="3949803" y="2572280"/>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1341 w 42220"/>
                    <a:gd name="connsiteY3" fmla="*/ 0 h 12314"/>
                    <a:gd name="connsiteX4" fmla="*/ 41341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217" name="任意多边形: 形状 11216"/>
                <p:cNvSpPr/>
                <p:nvPr/>
              </p:nvSpPr>
              <p:spPr>
                <a:xfrm>
                  <a:off x="4017532" y="2556447"/>
                  <a:ext cx="41340" cy="12314"/>
                </a:xfrm>
                <a:custGeom>
                  <a:avLst/>
                  <a:gdLst>
                    <a:gd name="connsiteX0" fmla="*/ 41341 w 41340"/>
                    <a:gd name="connsiteY0" fmla="*/ 12314 h 12314"/>
                    <a:gd name="connsiteX1" fmla="*/ 20231 w 41340"/>
                    <a:gd name="connsiteY1" fmla="*/ 12314 h 12314"/>
                    <a:gd name="connsiteX2" fmla="*/ 20231 w 41340"/>
                    <a:gd name="connsiteY2" fmla="*/ 10555 h 12314"/>
                    <a:gd name="connsiteX3" fmla="*/ 39581 w 41340"/>
                    <a:gd name="connsiteY3" fmla="*/ 10555 h 12314"/>
                    <a:gd name="connsiteX4" fmla="*/ 39581 w 41340"/>
                    <a:gd name="connsiteY4" fmla="*/ 1759 h 12314"/>
                    <a:gd name="connsiteX5" fmla="*/ 880 w 41340"/>
                    <a:gd name="connsiteY5" fmla="*/ 1759 h 12314"/>
                    <a:gd name="connsiteX6" fmla="*/ 880 w 41340"/>
                    <a:gd name="connsiteY6" fmla="*/ 10555 h 12314"/>
                    <a:gd name="connsiteX7" fmla="*/ 7916 w 41340"/>
                    <a:gd name="connsiteY7" fmla="*/ 10555 h 12314"/>
                    <a:gd name="connsiteX8" fmla="*/ 7916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20231" y="12314"/>
                      </a:lnTo>
                      <a:lnTo>
                        <a:pt x="20231" y="10555"/>
                      </a:lnTo>
                      <a:lnTo>
                        <a:pt x="39581" y="10555"/>
                      </a:lnTo>
                      <a:lnTo>
                        <a:pt x="39581" y="1759"/>
                      </a:lnTo>
                      <a:lnTo>
                        <a:pt x="880" y="1759"/>
                      </a:lnTo>
                      <a:lnTo>
                        <a:pt x="880" y="10555"/>
                      </a:lnTo>
                      <a:lnTo>
                        <a:pt x="7916" y="10555"/>
                      </a:lnTo>
                      <a:lnTo>
                        <a:pt x="7916"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18" name="任意多边形: 形状 11217"/>
                <p:cNvSpPr/>
                <p:nvPr/>
              </p:nvSpPr>
              <p:spPr>
                <a:xfrm>
                  <a:off x="4062391" y="2556447"/>
                  <a:ext cx="41340" cy="11434"/>
                </a:xfrm>
                <a:custGeom>
                  <a:avLst/>
                  <a:gdLst>
                    <a:gd name="connsiteX0" fmla="*/ 41341 w 41340"/>
                    <a:gd name="connsiteY0" fmla="*/ 11435 h 11434"/>
                    <a:gd name="connsiteX1" fmla="*/ 39581 w 41340"/>
                    <a:gd name="connsiteY1" fmla="*/ 11435 h 11434"/>
                    <a:gd name="connsiteX2" fmla="*/ 39581 w 41340"/>
                    <a:gd name="connsiteY2" fmla="*/ 1759 h 11434"/>
                    <a:gd name="connsiteX3" fmla="*/ 880 w 41340"/>
                    <a:gd name="connsiteY3" fmla="*/ 1759 h 11434"/>
                    <a:gd name="connsiteX4" fmla="*/ 880 w 41340"/>
                    <a:gd name="connsiteY4" fmla="*/ 11435 h 11434"/>
                    <a:gd name="connsiteX5" fmla="*/ 0 w 41340"/>
                    <a:gd name="connsiteY5" fmla="*/ 11435 h 11434"/>
                    <a:gd name="connsiteX6" fmla="*/ 0 w 41340"/>
                    <a:gd name="connsiteY6" fmla="*/ 0 h 11434"/>
                    <a:gd name="connsiteX7" fmla="*/ 41341 w 41340"/>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1434">
                      <a:moveTo>
                        <a:pt x="41341" y="11435"/>
                      </a:moveTo>
                      <a:lnTo>
                        <a:pt x="39581" y="11435"/>
                      </a:lnTo>
                      <a:lnTo>
                        <a:pt x="39581" y="1759"/>
                      </a:lnTo>
                      <a:lnTo>
                        <a:pt x="880" y="1759"/>
                      </a:lnTo>
                      <a:lnTo>
                        <a:pt x="880" y="11435"/>
                      </a:lnTo>
                      <a:lnTo>
                        <a:pt x="0" y="11435"/>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19" name="任意多边形: 形状 11218"/>
                <p:cNvSpPr/>
                <p:nvPr/>
              </p:nvSpPr>
              <p:spPr>
                <a:xfrm>
                  <a:off x="3927814" y="2556447"/>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20" name="任意多边形: 形状 11219"/>
                <p:cNvSpPr/>
                <p:nvPr/>
              </p:nvSpPr>
              <p:spPr>
                <a:xfrm>
                  <a:off x="3973552" y="2556447"/>
                  <a:ext cx="40461" cy="12314"/>
                </a:xfrm>
                <a:custGeom>
                  <a:avLst/>
                  <a:gdLst>
                    <a:gd name="connsiteX0" fmla="*/ 40461 w 40461"/>
                    <a:gd name="connsiteY0" fmla="*/ 12314 h 12314"/>
                    <a:gd name="connsiteX1" fmla="*/ 0 w 40461"/>
                    <a:gd name="connsiteY1" fmla="*/ 12314 h 12314"/>
                    <a:gd name="connsiteX2" fmla="*/ 0 w 40461"/>
                    <a:gd name="connsiteY2" fmla="*/ 10555 h 12314"/>
                    <a:gd name="connsiteX3" fmla="*/ 38702 w 40461"/>
                    <a:gd name="connsiteY3" fmla="*/ 10555 h 12314"/>
                    <a:gd name="connsiteX4" fmla="*/ 38702 w 40461"/>
                    <a:gd name="connsiteY4" fmla="*/ 1759 h 12314"/>
                    <a:gd name="connsiteX5" fmla="*/ 0 w 40461"/>
                    <a:gd name="connsiteY5" fmla="*/ 1759 h 12314"/>
                    <a:gd name="connsiteX6" fmla="*/ 0 w 40461"/>
                    <a:gd name="connsiteY6" fmla="*/ 0 h 12314"/>
                    <a:gd name="connsiteX7" fmla="*/ 40461 w 40461"/>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2314">
                      <a:moveTo>
                        <a:pt x="40461" y="12314"/>
                      </a:moveTo>
                      <a:lnTo>
                        <a:pt x="0" y="12314"/>
                      </a:lnTo>
                      <a:lnTo>
                        <a:pt x="0" y="10555"/>
                      </a:lnTo>
                      <a:lnTo>
                        <a:pt x="38702" y="10555"/>
                      </a:lnTo>
                      <a:lnTo>
                        <a:pt x="38702" y="1759"/>
                      </a:lnTo>
                      <a:lnTo>
                        <a:pt x="0" y="1759"/>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221" name="任意多边形: 形状 11220"/>
                <p:cNvSpPr/>
                <p:nvPr/>
              </p:nvSpPr>
              <p:spPr>
                <a:xfrm>
                  <a:off x="4084381" y="247904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222" name="任意多边形: 形状 11221"/>
                <p:cNvSpPr/>
                <p:nvPr/>
              </p:nvSpPr>
              <p:spPr>
                <a:xfrm>
                  <a:off x="4129240" y="247904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sp>
              <p:nvSpPr>
                <p:cNvPr id="11223" name="任意多边形: 形状 11222"/>
                <p:cNvSpPr/>
                <p:nvPr/>
              </p:nvSpPr>
              <p:spPr>
                <a:xfrm>
                  <a:off x="3994662" y="2479044"/>
                  <a:ext cx="41340" cy="12314"/>
                </a:xfrm>
                <a:custGeom>
                  <a:avLst/>
                  <a:gdLst>
                    <a:gd name="connsiteX0" fmla="*/ 41341 w 41340"/>
                    <a:gd name="connsiteY0" fmla="*/ 12314 h 12314"/>
                    <a:gd name="connsiteX1" fmla="*/ 16712 w 41340"/>
                    <a:gd name="connsiteY1" fmla="*/ 12314 h 12314"/>
                    <a:gd name="connsiteX2" fmla="*/ 16712 w 41340"/>
                    <a:gd name="connsiteY2" fmla="*/ 10555 h 12314"/>
                    <a:gd name="connsiteX3" fmla="*/ 40461 w 41340"/>
                    <a:gd name="connsiteY3" fmla="*/ 10555 h 12314"/>
                    <a:gd name="connsiteX4" fmla="*/ 40461 w 41340"/>
                    <a:gd name="connsiteY4" fmla="*/ 1759 h 12314"/>
                    <a:gd name="connsiteX5" fmla="*/ 1759 w 41340"/>
                    <a:gd name="connsiteY5" fmla="*/ 1759 h 12314"/>
                    <a:gd name="connsiteX6" fmla="*/ 1759 w 41340"/>
                    <a:gd name="connsiteY6" fmla="*/ 10555 h 12314"/>
                    <a:gd name="connsiteX7" fmla="*/ 7037 w 41340"/>
                    <a:gd name="connsiteY7" fmla="*/ 10555 h 12314"/>
                    <a:gd name="connsiteX8" fmla="*/ 7037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16712" y="12314"/>
                      </a:lnTo>
                      <a:lnTo>
                        <a:pt x="16712" y="10555"/>
                      </a:lnTo>
                      <a:lnTo>
                        <a:pt x="40461" y="10555"/>
                      </a:lnTo>
                      <a:lnTo>
                        <a:pt x="40461" y="1759"/>
                      </a:lnTo>
                      <a:lnTo>
                        <a:pt x="1759" y="1759"/>
                      </a:lnTo>
                      <a:lnTo>
                        <a:pt x="1759" y="10555"/>
                      </a:lnTo>
                      <a:lnTo>
                        <a:pt x="7037" y="10555"/>
                      </a:lnTo>
                      <a:lnTo>
                        <a:pt x="7037"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24" name="任意多边形: 形状 11223"/>
                <p:cNvSpPr/>
                <p:nvPr/>
              </p:nvSpPr>
              <p:spPr>
                <a:xfrm>
                  <a:off x="4039521" y="2479044"/>
                  <a:ext cx="41340" cy="12314"/>
                </a:xfrm>
                <a:custGeom>
                  <a:avLst/>
                  <a:gdLst>
                    <a:gd name="connsiteX0" fmla="*/ 41341 w 41340"/>
                    <a:gd name="connsiteY0" fmla="*/ 12314 h 12314"/>
                    <a:gd name="connsiteX1" fmla="*/ 36063 w 41340"/>
                    <a:gd name="connsiteY1" fmla="*/ 12314 h 12314"/>
                    <a:gd name="connsiteX2" fmla="*/ 36063 w 41340"/>
                    <a:gd name="connsiteY2" fmla="*/ 10555 h 12314"/>
                    <a:gd name="connsiteX3" fmla="*/ 40461 w 41340"/>
                    <a:gd name="connsiteY3" fmla="*/ 10555 h 12314"/>
                    <a:gd name="connsiteX4" fmla="*/ 40461 w 41340"/>
                    <a:gd name="connsiteY4" fmla="*/ 1759 h 12314"/>
                    <a:gd name="connsiteX5" fmla="*/ 1759 w 41340"/>
                    <a:gd name="connsiteY5" fmla="*/ 1759 h 12314"/>
                    <a:gd name="connsiteX6" fmla="*/ 1759 w 41340"/>
                    <a:gd name="connsiteY6" fmla="*/ 10555 h 12314"/>
                    <a:gd name="connsiteX7" fmla="*/ 26388 w 41340"/>
                    <a:gd name="connsiteY7" fmla="*/ 10555 h 12314"/>
                    <a:gd name="connsiteX8" fmla="*/ 26388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36063" y="12314"/>
                      </a:lnTo>
                      <a:lnTo>
                        <a:pt x="36063" y="10555"/>
                      </a:lnTo>
                      <a:lnTo>
                        <a:pt x="40461" y="10555"/>
                      </a:lnTo>
                      <a:lnTo>
                        <a:pt x="40461" y="1759"/>
                      </a:lnTo>
                      <a:lnTo>
                        <a:pt x="1759" y="1759"/>
                      </a:lnTo>
                      <a:lnTo>
                        <a:pt x="1759" y="10555"/>
                      </a:lnTo>
                      <a:lnTo>
                        <a:pt x="26388" y="10555"/>
                      </a:lnTo>
                      <a:lnTo>
                        <a:pt x="26388" y="12314"/>
                      </a:lnTo>
                      <a:lnTo>
                        <a:pt x="0" y="12314"/>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25" name="任意多边形: 形状 11224"/>
                <p:cNvSpPr/>
                <p:nvPr/>
              </p:nvSpPr>
              <p:spPr>
                <a:xfrm>
                  <a:off x="3905824" y="2479044"/>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26" name="任意多边形: 形状 11225"/>
                <p:cNvSpPr/>
                <p:nvPr/>
              </p:nvSpPr>
              <p:spPr>
                <a:xfrm>
                  <a:off x="3949803" y="2479044"/>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26388 w 42220"/>
                    <a:gd name="connsiteY3" fmla="*/ 0 h 12314"/>
                    <a:gd name="connsiteX4" fmla="*/ 26388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880 h 12314"/>
                    <a:gd name="connsiteX9" fmla="*/ 42220 w 42220"/>
                    <a:gd name="connsiteY9" fmla="*/ 88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26388" y="0"/>
                      </a:lnTo>
                      <a:lnTo>
                        <a:pt x="26388" y="1759"/>
                      </a:lnTo>
                      <a:lnTo>
                        <a:pt x="1759" y="1759"/>
                      </a:lnTo>
                      <a:lnTo>
                        <a:pt x="1759" y="10555"/>
                      </a:lnTo>
                      <a:lnTo>
                        <a:pt x="40461" y="10555"/>
                      </a:lnTo>
                      <a:lnTo>
                        <a:pt x="40461" y="880"/>
                      </a:lnTo>
                      <a:lnTo>
                        <a:pt x="42220" y="880"/>
                      </a:lnTo>
                      <a:close/>
                    </a:path>
                  </a:pathLst>
                </a:custGeom>
                <a:solidFill>
                  <a:srgbClr val="869EFC"/>
                </a:solidFill>
                <a:ln w="8796" cap="flat">
                  <a:noFill/>
                  <a:prstDash val="solid"/>
                  <a:miter/>
                </a:ln>
              </p:spPr>
              <p:txBody>
                <a:bodyPr rtlCol="0" anchor="ctr"/>
                <a:p>
                  <a:endParaRPr lang="zh-CN" altLang="en-US"/>
                </a:p>
              </p:txBody>
            </p:sp>
            <p:sp>
              <p:nvSpPr>
                <p:cNvPr id="11227" name="任意多边形: 形状 11226"/>
                <p:cNvSpPr/>
                <p:nvPr/>
              </p:nvSpPr>
              <p:spPr>
                <a:xfrm>
                  <a:off x="4106370" y="2464091"/>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12314 w 42220"/>
                    <a:gd name="connsiteY3" fmla="*/ 0 h 12314"/>
                    <a:gd name="connsiteX4" fmla="*/ 12314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29906 w 42220"/>
                    <a:gd name="connsiteY9" fmla="*/ 1759 h 12314"/>
                    <a:gd name="connsiteX10" fmla="*/ 29906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12314" y="0"/>
                      </a:lnTo>
                      <a:lnTo>
                        <a:pt x="12314" y="1759"/>
                      </a:lnTo>
                      <a:lnTo>
                        <a:pt x="1759" y="1759"/>
                      </a:lnTo>
                      <a:lnTo>
                        <a:pt x="1759" y="10555"/>
                      </a:lnTo>
                      <a:lnTo>
                        <a:pt x="40461" y="10555"/>
                      </a:lnTo>
                      <a:lnTo>
                        <a:pt x="40461" y="1759"/>
                      </a:lnTo>
                      <a:lnTo>
                        <a:pt x="29906" y="1759"/>
                      </a:lnTo>
                      <a:lnTo>
                        <a:pt x="29906" y="0"/>
                      </a:lnTo>
                      <a:lnTo>
                        <a:pt x="42220" y="0"/>
                      </a:lnTo>
                      <a:close/>
                    </a:path>
                  </a:pathLst>
                </a:custGeom>
                <a:solidFill>
                  <a:srgbClr val="869EFC"/>
                </a:solidFill>
                <a:ln w="8796" cap="flat">
                  <a:noFill/>
                  <a:prstDash val="solid"/>
                  <a:miter/>
                </a:ln>
              </p:spPr>
              <p:txBody>
                <a:bodyPr rtlCol="0" anchor="ctr"/>
                <a:p>
                  <a:endParaRPr lang="zh-CN" altLang="en-US"/>
                </a:p>
              </p:txBody>
            </p:sp>
            <p:sp>
              <p:nvSpPr>
                <p:cNvPr id="11228" name="任意多边形: 形状 11227"/>
                <p:cNvSpPr/>
                <p:nvPr/>
              </p:nvSpPr>
              <p:spPr>
                <a:xfrm>
                  <a:off x="4017532" y="2464091"/>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29" name="任意多边形: 形状 11228"/>
                <p:cNvSpPr/>
                <p:nvPr/>
              </p:nvSpPr>
              <p:spPr>
                <a:xfrm>
                  <a:off x="4062391" y="2464091"/>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30" name="任意多边形: 形状 11229"/>
                <p:cNvSpPr/>
                <p:nvPr/>
              </p:nvSpPr>
              <p:spPr>
                <a:xfrm>
                  <a:off x="3927814" y="2464091"/>
                  <a:ext cx="41340" cy="12314"/>
                </a:xfrm>
                <a:custGeom>
                  <a:avLst/>
                  <a:gdLst>
                    <a:gd name="connsiteX0" fmla="*/ 41341 w 41340"/>
                    <a:gd name="connsiteY0" fmla="*/ 12314 h 12314"/>
                    <a:gd name="connsiteX1" fmla="*/ 0 w 41340"/>
                    <a:gd name="connsiteY1" fmla="*/ 12314 h 12314"/>
                    <a:gd name="connsiteX2" fmla="*/ 0 w 41340"/>
                    <a:gd name="connsiteY2" fmla="*/ 880 h 12314"/>
                    <a:gd name="connsiteX3" fmla="*/ 1759 w 41340"/>
                    <a:gd name="connsiteY3" fmla="*/ 880 h 12314"/>
                    <a:gd name="connsiteX4" fmla="*/ 1759 w 41340"/>
                    <a:gd name="connsiteY4" fmla="*/ 10555 h 12314"/>
                    <a:gd name="connsiteX5" fmla="*/ 39581 w 41340"/>
                    <a:gd name="connsiteY5" fmla="*/ 10555 h 12314"/>
                    <a:gd name="connsiteX6" fmla="*/ 39581 w 41340"/>
                    <a:gd name="connsiteY6" fmla="*/ 1759 h 12314"/>
                    <a:gd name="connsiteX7" fmla="*/ 13194 w 41340"/>
                    <a:gd name="connsiteY7" fmla="*/ 1759 h 12314"/>
                    <a:gd name="connsiteX8" fmla="*/ 13194 w 41340"/>
                    <a:gd name="connsiteY8" fmla="*/ 0 h 12314"/>
                    <a:gd name="connsiteX9" fmla="*/ 41341 w 4134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880"/>
                      </a:lnTo>
                      <a:lnTo>
                        <a:pt x="1759" y="880"/>
                      </a:lnTo>
                      <a:lnTo>
                        <a:pt x="1759" y="10555"/>
                      </a:lnTo>
                      <a:lnTo>
                        <a:pt x="39581" y="10555"/>
                      </a:lnTo>
                      <a:lnTo>
                        <a:pt x="39581" y="1759"/>
                      </a:lnTo>
                      <a:lnTo>
                        <a:pt x="13194" y="1759"/>
                      </a:lnTo>
                      <a:lnTo>
                        <a:pt x="13194"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31" name="任意多边形: 形状 11230"/>
                <p:cNvSpPr/>
                <p:nvPr/>
              </p:nvSpPr>
              <p:spPr>
                <a:xfrm>
                  <a:off x="3973552" y="2464091"/>
                  <a:ext cx="40461" cy="12314"/>
                </a:xfrm>
                <a:custGeom>
                  <a:avLst/>
                  <a:gdLst>
                    <a:gd name="connsiteX0" fmla="*/ 40461 w 40461"/>
                    <a:gd name="connsiteY0" fmla="*/ 12314 h 12314"/>
                    <a:gd name="connsiteX1" fmla="*/ 0 w 40461"/>
                    <a:gd name="connsiteY1" fmla="*/ 12314 h 12314"/>
                    <a:gd name="connsiteX2" fmla="*/ 0 w 40461"/>
                    <a:gd name="connsiteY2" fmla="*/ 10555 h 12314"/>
                    <a:gd name="connsiteX3" fmla="*/ 38702 w 40461"/>
                    <a:gd name="connsiteY3" fmla="*/ 10555 h 12314"/>
                    <a:gd name="connsiteX4" fmla="*/ 38702 w 40461"/>
                    <a:gd name="connsiteY4" fmla="*/ 1759 h 12314"/>
                    <a:gd name="connsiteX5" fmla="*/ 0 w 40461"/>
                    <a:gd name="connsiteY5" fmla="*/ 1759 h 12314"/>
                    <a:gd name="connsiteX6" fmla="*/ 0 w 40461"/>
                    <a:gd name="connsiteY6" fmla="*/ 0 h 12314"/>
                    <a:gd name="connsiteX7" fmla="*/ 40461 w 40461"/>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2314">
                      <a:moveTo>
                        <a:pt x="40461" y="12314"/>
                      </a:moveTo>
                      <a:lnTo>
                        <a:pt x="0" y="12314"/>
                      </a:lnTo>
                      <a:lnTo>
                        <a:pt x="0" y="10555"/>
                      </a:lnTo>
                      <a:lnTo>
                        <a:pt x="38702" y="10555"/>
                      </a:lnTo>
                      <a:lnTo>
                        <a:pt x="38702" y="1759"/>
                      </a:lnTo>
                      <a:lnTo>
                        <a:pt x="0" y="1759"/>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232" name="任意多边形: 形状 11231"/>
                <p:cNvSpPr/>
                <p:nvPr/>
              </p:nvSpPr>
              <p:spPr>
                <a:xfrm>
                  <a:off x="4084381" y="2510709"/>
                  <a:ext cx="41340" cy="11434"/>
                </a:xfrm>
                <a:custGeom>
                  <a:avLst/>
                  <a:gdLst>
                    <a:gd name="connsiteX0" fmla="*/ 41341 w 41340"/>
                    <a:gd name="connsiteY0" fmla="*/ 11435 h 11434"/>
                    <a:gd name="connsiteX1" fmla="*/ 0 w 41340"/>
                    <a:gd name="connsiteY1" fmla="*/ 11435 h 11434"/>
                    <a:gd name="connsiteX2" fmla="*/ 0 w 41340"/>
                    <a:gd name="connsiteY2" fmla="*/ 0 h 11434"/>
                    <a:gd name="connsiteX3" fmla="*/ 7037 w 41340"/>
                    <a:gd name="connsiteY3" fmla="*/ 0 h 11434"/>
                    <a:gd name="connsiteX4" fmla="*/ 7037 w 41340"/>
                    <a:gd name="connsiteY4" fmla="*/ 880 h 11434"/>
                    <a:gd name="connsiteX5" fmla="*/ 1759 w 41340"/>
                    <a:gd name="connsiteY5" fmla="*/ 880 h 11434"/>
                    <a:gd name="connsiteX6" fmla="*/ 1759 w 41340"/>
                    <a:gd name="connsiteY6" fmla="*/ 10555 h 11434"/>
                    <a:gd name="connsiteX7" fmla="*/ 39581 w 41340"/>
                    <a:gd name="connsiteY7" fmla="*/ 10555 h 11434"/>
                    <a:gd name="connsiteX8" fmla="*/ 39581 w 41340"/>
                    <a:gd name="connsiteY8" fmla="*/ 880 h 11434"/>
                    <a:gd name="connsiteX9" fmla="*/ 19351 w 41340"/>
                    <a:gd name="connsiteY9" fmla="*/ 880 h 11434"/>
                    <a:gd name="connsiteX10" fmla="*/ 19351 w 41340"/>
                    <a:gd name="connsiteY10" fmla="*/ 0 h 11434"/>
                    <a:gd name="connsiteX11" fmla="*/ 41341 w 41340"/>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1434">
                      <a:moveTo>
                        <a:pt x="41341" y="11435"/>
                      </a:moveTo>
                      <a:lnTo>
                        <a:pt x="0" y="11435"/>
                      </a:lnTo>
                      <a:lnTo>
                        <a:pt x="0" y="0"/>
                      </a:lnTo>
                      <a:lnTo>
                        <a:pt x="7037" y="0"/>
                      </a:lnTo>
                      <a:lnTo>
                        <a:pt x="7037" y="880"/>
                      </a:lnTo>
                      <a:lnTo>
                        <a:pt x="1759" y="880"/>
                      </a:lnTo>
                      <a:lnTo>
                        <a:pt x="1759" y="10555"/>
                      </a:lnTo>
                      <a:lnTo>
                        <a:pt x="39581" y="10555"/>
                      </a:lnTo>
                      <a:lnTo>
                        <a:pt x="39581" y="880"/>
                      </a:lnTo>
                      <a:lnTo>
                        <a:pt x="19351" y="880"/>
                      </a:lnTo>
                      <a:lnTo>
                        <a:pt x="19351"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33" name="任意多边形: 形状 11232"/>
                <p:cNvSpPr/>
                <p:nvPr/>
              </p:nvSpPr>
              <p:spPr>
                <a:xfrm>
                  <a:off x="3995542" y="2510709"/>
                  <a:ext cx="40461" cy="11434"/>
                </a:xfrm>
                <a:custGeom>
                  <a:avLst/>
                  <a:gdLst>
                    <a:gd name="connsiteX0" fmla="*/ 40461 w 40461"/>
                    <a:gd name="connsiteY0" fmla="*/ 11435 h 11434"/>
                    <a:gd name="connsiteX1" fmla="*/ 0 w 40461"/>
                    <a:gd name="connsiteY1" fmla="*/ 11435 h 11434"/>
                    <a:gd name="connsiteX2" fmla="*/ 0 w 40461"/>
                    <a:gd name="connsiteY2" fmla="*/ 10555 h 11434"/>
                    <a:gd name="connsiteX3" fmla="*/ 39581 w 40461"/>
                    <a:gd name="connsiteY3" fmla="*/ 10555 h 11434"/>
                    <a:gd name="connsiteX4" fmla="*/ 39581 w 40461"/>
                    <a:gd name="connsiteY4" fmla="*/ 880 h 11434"/>
                    <a:gd name="connsiteX5" fmla="*/ 0 w 40461"/>
                    <a:gd name="connsiteY5" fmla="*/ 880 h 11434"/>
                    <a:gd name="connsiteX6" fmla="*/ 0 w 40461"/>
                    <a:gd name="connsiteY6" fmla="*/ 0 h 11434"/>
                    <a:gd name="connsiteX7" fmla="*/ 40461 w 40461"/>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1" h="11434">
                      <a:moveTo>
                        <a:pt x="40461" y="11435"/>
                      </a:moveTo>
                      <a:lnTo>
                        <a:pt x="0" y="11435"/>
                      </a:lnTo>
                      <a:lnTo>
                        <a:pt x="0" y="10555"/>
                      </a:lnTo>
                      <a:lnTo>
                        <a:pt x="39581" y="10555"/>
                      </a:lnTo>
                      <a:lnTo>
                        <a:pt x="39581" y="880"/>
                      </a:lnTo>
                      <a:lnTo>
                        <a:pt x="0" y="880"/>
                      </a:lnTo>
                      <a:lnTo>
                        <a:pt x="0" y="0"/>
                      </a:lnTo>
                      <a:lnTo>
                        <a:pt x="40461" y="0"/>
                      </a:lnTo>
                      <a:close/>
                    </a:path>
                  </a:pathLst>
                </a:custGeom>
                <a:solidFill>
                  <a:srgbClr val="869EFC"/>
                </a:solidFill>
                <a:ln w="8796" cap="flat">
                  <a:noFill/>
                  <a:prstDash val="solid"/>
                  <a:miter/>
                </a:ln>
              </p:spPr>
              <p:txBody>
                <a:bodyPr rtlCol="0" anchor="ctr"/>
                <a:p>
                  <a:endParaRPr lang="zh-CN" altLang="en-US"/>
                </a:p>
              </p:txBody>
            </p:sp>
            <p:sp>
              <p:nvSpPr>
                <p:cNvPr id="11234" name="任意多边形: 形状 11233"/>
                <p:cNvSpPr/>
                <p:nvPr/>
              </p:nvSpPr>
              <p:spPr>
                <a:xfrm>
                  <a:off x="4039521" y="2509829"/>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1435 h 12314"/>
                    <a:gd name="connsiteX6" fmla="*/ 40461 w 41340"/>
                    <a:gd name="connsiteY6" fmla="*/ 11435 h 12314"/>
                    <a:gd name="connsiteX7" fmla="*/ 40461 w 41340"/>
                    <a:gd name="connsiteY7" fmla="*/ 2639 h 12314"/>
                    <a:gd name="connsiteX8" fmla="*/ 1759 w 41340"/>
                    <a:gd name="connsiteY8" fmla="*/ 2639 h 12314"/>
                    <a:gd name="connsiteX9" fmla="*/ 1759 w 4134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1435"/>
                      </a:moveTo>
                      <a:lnTo>
                        <a:pt x="40461" y="11435"/>
                      </a:lnTo>
                      <a:lnTo>
                        <a:pt x="40461" y="2639"/>
                      </a:lnTo>
                      <a:lnTo>
                        <a:pt x="1759" y="2639"/>
                      </a:lnTo>
                      <a:lnTo>
                        <a:pt x="1759" y="11435"/>
                      </a:lnTo>
                      <a:close/>
                    </a:path>
                  </a:pathLst>
                </a:custGeom>
                <a:solidFill>
                  <a:srgbClr val="869EFC"/>
                </a:solidFill>
                <a:ln w="8796" cap="flat">
                  <a:noFill/>
                  <a:prstDash val="solid"/>
                  <a:miter/>
                </a:ln>
              </p:spPr>
              <p:txBody>
                <a:bodyPr rtlCol="0" anchor="ctr"/>
                <a:p>
                  <a:endParaRPr lang="zh-CN" altLang="en-US"/>
                </a:p>
              </p:txBody>
            </p:sp>
            <p:sp>
              <p:nvSpPr>
                <p:cNvPr id="11235" name="任意多边形: 形状 11234"/>
                <p:cNvSpPr/>
                <p:nvPr/>
              </p:nvSpPr>
              <p:spPr>
                <a:xfrm>
                  <a:off x="3905824" y="2509829"/>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1435 h 12314"/>
                    <a:gd name="connsiteX6" fmla="*/ 39581 w 41340"/>
                    <a:gd name="connsiteY6" fmla="*/ 11435 h 12314"/>
                    <a:gd name="connsiteX7" fmla="*/ 39581 w 41340"/>
                    <a:gd name="connsiteY7" fmla="*/ 2639 h 12314"/>
                    <a:gd name="connsiteX8" fmla="*/ 880 w 41340"/>
                    <a:gd name="connsiteY8" fmla="*/ 2639 h 12314"/>
                    <a:gd name="connsiteX9" fmla="*/ 880 w 4134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1435"/>
                      </a:moveTo>
                      <a:lnTo>
                        <a:pt x="39581" y="11435"/>
                      </a:lnTo>
                      <a:lnTo>
                        <a:pt x="39581" y="2639"/>
                      </a:lnTo>
                      <a:lnTo>
                        <a:pt x="880" y="2639"/>
                      </a:lnTo>
                      <a:lnTo>
                        <a:pt x="880" y="11435"/>
                      </a:lnTo>
                      <a:close/>
                    </a:path>
                  </a:pathLst>
                </a:custGeom>
                <a:solidFill>
                  <a:srgbClr val="869EFC"/>
                </a:solidFill>
                <a:ln w="8796" cap="flat">
                  <a:noFill/>
                  <a:prstDash val="solid"/>
                  <a:miter/>
                </a:ln>
              </p:spPr>
              <p:txBody>
                <a:bodyPr rtlCol="0" anchor="ctr"/>
                <a:p>
                  <a:endParaRPr lang="zh-CN" altLang="en-US"/>
                </a:p>
              </p:txBody>
            </p:sp>
            <p:sp>
              <p:nvSpPr>
                <p:cNvPr id="11236" name="任意多边形: 形状 11235"/>
                <p:cNvSpPr/>
                <p:nvPr/>
              </p:nvSpPr>
              <p:spPr>
                <a:xfrm>
                  <a:off x="3949803" y="2510709"/>
                  <a:ext cx="42220" cy="11434"/>
                </a:xfrm>
                <a:custGeom>
                  <a:avLst/>
                  <a:gdLst>
                    <a:gd name="connsiteX0" fmla="*/ 42220 w 42220"/>
                    <a:gd name="connsiteY0" fmla="*/ 11435 h 11434"/>
                    <a:gd name="connsiteX1" fmla="*/ 0 w 42220"/>
                    <a:gd name="connsiteY1" fmla="*/ 11435 h 11434"/>
                    <a:gd name="connsiteX2" fmla="*/ 0 w 42220"/>
                    <a:gd name="connsiteY2" fmla="*/ 0 h 11434"/>
                    <a:gd name="connsiteX3" fmla="*/ 5278 w 42220"/>
                    <a:gd name="connsiteY3" fmla="*/ 0 h 11434"/>
                    <a:gd name="connsiteX4" fmla="*/ 5278 w 42220"/>
                    <a:gd name="connsiteY4" fmla="*/ 880 h 11434"/>
                    <a:gd name="connsiteX5" fmla="*/ 1759 w 42220"/>
                    <a:gd name="connsiteY5" fmla="*/ 880 h 11434"/>
                    <a:gd name="connsiteX6" fmla="*/ 1759 w 42220"/>
                    <a:gd name="connsiteY6" fmla="*/ 10555 h 11434"/>
                    <a:gd name="connsiteX7" fmla="*/ 40461 w 42220"/>
                    <a:gd name="connsiteY7" fmla="*/ 10555 h 11434"/>
                    <a:gd name="connsiteX8" fmla="*/ 40461 w 42220"/>
                    <a:gd name="connsiteY8" fmla="*/ 880 h 11434"/>
                    <a:gd name="connsiteX9" fmla="*/ 16712 w 42220"/>
                    <a:gd name="connsiteY9" fmla="*/ 880 h 11434"/>
                    <a:gd name="connsiteX10" fmla="*/ 16712 w 42220"/>
                    <a:gd name="connsiteY10" fmla="*/ 0 h 11434"/>
                    <a:gd name="connsiteX11" fmla="*/ 42220 w 42220"/>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1434">
                      <a:moveTo>
                        <a:pt x="42220" y="11435"/>
                      </a:moveTo>
                      <a:lnTo>
                        <a:pt x="0" y="11435"/>
                      </a:lnTo>
                      <a:lnTo>
                        <a:pt x="0" y="0"/>
                      </a:lnTo>
                      <a:lnTo>
                        <a:pt x="5278" y="0"/>
                      </a:lnTo>
                      <a:lnTo>
                        <a:pt x="5278" y="880"/>
                      </a:lnTo>
                      <a:lnTo>
                        <a:pt x="1759" y="880"/>
                      </a:lnTo>
                      <a:lnTo>
                        <a:pt x="1759" y="10555"/>
                      </a:lnTo>
                      <a:lnTo>
                        <a:pt x="40461" y="10555"/>
                      </a:lnTo>
                      <a:lnTo>
                        <a:pt x="40461" y="880"/>
                      </a:lnTo>
                      <a:lnTo>
                        <a:pt x="16712" y="880"/>
                      </a:lnTo>
                      <a:lnTo>
                        <a:pt x="16712" y="0"/>
                      </a:lnTo>
                      <a:lnTo>
                        <a:pt x="42220" y="0"/>
                      </a:lnTo>
                      <a:close/>
                    </a:path>
                  </a:pathLst>
                </a:custGeom>
                <a:solidFill>
                  <a:srgbClr val="869EFC"/>
                </a:solidFill>
                <a:ln w="8796" cap="flat">
                  <a:noFill/>
                  <a:prstDash val="solid"/>
                  <a:miter/>
                </a:ln>
              </p:spPr>
              <p:txBody>
                <a:bodyPr rtlCol="0" anchor="ctr"/>
                <a:p>
                  <a:endParaRPr lang="zh-CN" altLang="en-US"/>
                </a:p>
              </p:txBody>
            </p:sp>
            <p:sp>
              <p:nvSpPr>
                <p:cNvPr id="11237" name="任意多边形: 形状 11236"/>
                <p:cNvSpPr/>
                <p:nvPr/>
              </p:nvSpPr>
              <p:spPr>
                <a:xfrm>
                  <a:off x="4107250" y="2494876"/>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38" name="任意多边形: 形状 11237"/>
                <p:cNvSpPr/>
                <p:nvPr/>
              </p:nvSpPr>
              <p:spPr>
                <a:xfrm>
                  <a:off x="4017532" y="249487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8796 w 41340"/>
                    <a:gd name="connsiteY3" fmla="*/ 0 h 12314"/>
                    <a:gd name="connsiteX4" fmla="*/ 8796 w 41340"/>
                    <a:gd name="connsiteY4" fmla="*/ 1759 h 12314"/>
                    <a:gd name="connsiteX5" fmla="*/ 880 w 41340"/>
                    <a:gd name="connsiteY5" fmla="*/ 1759 h 12314"/>
                    <a:gd name="connsiteX6" fmla="*/ 880 w 41340"/>
                    <a:gd name="connsiteY6" fmla="*/ 10555 h 12314"/>
                    <a:gd name="connsiteX7" fmla="*/ 39581 w 41340"/>
                    <a:gd name="connsiteY7" fmla="*/ 10555 h 12314"/>
                    <a:gd name="connsiteX8" fmla="*/ 39581 w 41340"/>
                    <a:gd name="connsiteY8" fmla="*/ 1759 h 12314"/>
                    <a:gd name="connsiteX9" fmla="*/ 18471 w 41340"/>
                    <a:gd name="connsiteY9" fmla="*/ 1759 h 12314"/>
                    <a:gd name="connsiteX10" fmla="*/ 18471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0" y="12314"/>
                      </a:lnTo>
                      <a:lnTo>
                        <a:pt x="0" y="0"/>
                      </a:lnTo>
                      <a:lnTo>
                        <a:pt x="8796" y="0"/>
                      </a:lnTo>
                      <a:lnTo>
                        <a:pt x="8796" y="1759"/>
                      </a:lnTo>
                      <a:lnTo>
                        <a:pt x="880" y="1759"/>
                      </a:lnTo>
                      <a:lnTo>
                        <a:pt x="880" y="10555"/>
                      </a:lnTo>
                      <a:lnTo>
                        <a:pt x="39581" y="10555"/>
                      </a:lnTo>
                      <a:lnTo>
                        <a:pt x="39581" y="1759"/>
                      </a:lnTo>
                      <a:lnTo>
                        <a:pt x="18471" y="1759"/>
                      </a:lnTo>
                      <a:lnTo>
                        <a:pt x="18471" y="0"/>
                      </a:lnTo>
                      <a:lnTo>
                        <a:pt x="41341" y="0"/>
                      </a:lnTo>
                      <a:close/>
                    </a:path>
                  </a:pathLst>
                </a:custGeom>
                <a:solidFill>
                  <a:srgbClr val="869EFC"/>
                </a:solidFill>
                <a:ln w="8796" cap="flat">
                  <a:noFill/>
                  <a:prstDash val="solid"/>
                  <a:miter/>
                </a:ln>
              </p:spPr>
              <p:txBody>
                <a:bodyPr rtlCol="0" anchor="ctr"/>
                <a:p>
                  <a:endParaRPr lang="zh-CN" altLang="en-US"/>
                </a:p>
              </p:txBody>
            </p:sp>
            <p:sp>
              <p:nvSpPr>
                <p:cNvPr id="11239" name="任意多边形: 形状 11238"/>
                <p:cNvSpPr/>
                <p:nvPr/>
              </p:nvSpPr>
              <p:spPr>
                <a:xfrm>
                  <a:off x="4062391" y="249487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880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880"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40" name="任意多边形: 形状 11239"/>
                <p:cNvSpPr/>
                <p:nvPr/>
              </p:nvSpPr>
              <p:spPr>
                <a:xfrm>
                  <a:off x="3927814" y="249487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39581 w 41340"/>
                    <a:gd name="connsiteY6" fmla="*/ 10555 h 12314"/>
                    <a:gd name="connsiteX7" fmla="*/ 39581 w 41340"/>
                    <a:gd name="connsiteY7" fmla="*/ 1759 h 12314"/>
                    <a:gd name="connsiteX8" fmla="*/ 880 w 41340"/>
                    <a:gd name="connsiteY8" fmla="*/ 1759 h 12314"/>
                    <a:gd name="connsiteX9" fmla="*/ 880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39581" y="10555"/>
                      </a:lnTo>
                      <a:lnTo>
                        <a:pt x="39581"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41" name="任意多边形: 形状 11240"/>
                <p:cNvSpPr/>
                <p:nvPr/>
              </p:nvSpPr>
              <p:spPr>
                <a:xfrm>
                  <a:off x="3905824" y="2525662"/>
                  <a:ext cx="18471" cy="12314"/>
                </a:xfrm>
                <a:custGeom>
                  <a:avLst/>
                  <a:gdLst>
                    <a:gd name="connsiteX0" fmla="*/ 18471 w 18471"/>
                    <a:gd name="connsiteY0" fmla="*/ 12314 h 12314"/>
                    <a:gd name="connsiteX1" fmla="*/ 0 w 18471"/>
                    <a:gd name="connsiteY1" fmla="*/ 12314 h 12314"/>
                    <a:gd name="connsiteX2" fmla="*/ 0 w 18471"/>
                    <a:gd name="connsiteY2" fmla="*/ 0 h 12314"/>
                    <a:gd name="connsiteX3" fmla="*/ 18471 w 18471"/>
                    <a:gd name="connsiteY3" fmla="*/ 0 h 12314"/>
                    <a:gd name="connsiteX4" fmla="*/ 18471 w 18471"/>
                    <a:gd name="connsiteY4" fmla="*/ 12314 h 12314"/>
                    <a:gd name="connsiteX5" fmla="*/ 880 w 18471"/>
                    <a:gd name="connsiteY5" fmla="*/ 10555 h 12314"/>
                    <a:gd name="connsiteX6" fmla="*/ 16712 w 18471"/>
                    <a:gd name="connsiteY6" fmla="*/ 10555 h 12314"/>
                    <a:gd name="connsiteX7" fmla="*/ 16712 w 18471"/>
                    <a:gd name="connsiteY7" fmla="*/ 1759 h 12314"/>
                    <a:gd name="connsiteX8" fmla="*/ 880 w 18471"/>
                    <a:gd name="connsiteY8" fmla="*/ 1759 h 12314"/>
                    <a:gd name="connsiteX9" fmla="*/ 880 w 18471"/>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1" h="12314">
                      <a:moveTo>
                        <a:pt x="18471" y="12314"/>
                      </a:moveTo>
                      <a:lnTo>
                        <a:pt x="0" y="12314"/>
                      </a:lnTo>
                      <a:lnTo>
                        <a:pt x="0" y="0"/>
                      </a:lnTo>
                      <a:lnTo>
                        <a:pt x="18471" y="0"/>
                      </a:lnTo>
                      <a:lnTo>
                        <a:pt x="18471" y="12314"/>
                      </a:lnTo>
                      <a:close/>
                      <a:moveTo>
                        <a:pt x="880" y="10555"/>
                      </a:moveTo>
                      <a:lnTo>
                        <a:pt x="16712" y="10555"/>
                      </a:lnTo>
                      <a:lnTo>
                        <a:pt x="16712"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42" name="任意多边形: 形状 11241"/>
                <p:cNvSpPr/>
                <p:nvPr/>
              </p:nvSpPr>
              <p:spPr>
                <a:xfrm>
                  <a:off x="3905824" y="2556447"/>
                  <a:ext cx="18471" cy="12314"/>
                </a:xfrm>
                <a:custGeom>
                  <a:avLst/>
                  <a:gdLst>
                    <a:gd name="connsiteX0" fmla="*/ 18471 w 18471"/>
                    <a:gd name="connsiteY0" fmla="*/ 12314 h 12314"/>
                    <a:gd name="connsiteX1" fmla="*/ 0 w 18471"/>
                    <a:gd name="connsiteY1" fmla="*/ 12314 h 12314"/>
                    <a:gd name="connsiteX2" fmla="*/ 0 w 18471"/>
                    <a:gd name="connsiteY2" fmla="*/ 0 h 12314"/>
                    <a:gd name="connsiteX3" fmla="*/ 18471 w 18471"/>
                    <a:gd name="connsiteY3" fmla="*/ 0 h 12314"/>
                    <a:gd name="connsiteX4" fmla="*/ 18471 w 18471"/>
                    <a:gd name="connsiteY4" fmla="*/ 12314 h 12314"/>
                    <a:gd name="connsiteX5" fmla="*/ 880 w 18471"/>
                    <a:gd name="connsiteY5" fmla="*/ 10555 h 12314"/>
                    <a:gd name="connsiteX6" fmla="*/ 16712 w 18471"/>
                    <a:gd name="connsiteY6" fmla="*/ 10555 h 12314"/>
                    <a:gd name="connsiteX7" fmla="*/ 16712 w 18471"/>
                    <a:gd name="connsiteY7" fmla="*/ 1759 h 12314"/>
                    <a:gd name="connsiteX8" fmla="*/ 880 w 18471"/>
                    <a:gd name="connsiteY8" fmla="*/ 1759 h 12314"/>
                    <a:gd name="connsiteX9" fmla="*/ 880 w 18471"/>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1" h="12314">
                      <a:moveTo>
                        <a:pt x="18471" y="12314"/>
                      </a:moveTo>
                      <a:lnTo>
                        <a:pt x="0" y="12314"/>
                      </a:lnTo>
                      <a:lnTo>
                        <a:pt x="0" y="0"/>
                      </a:lnTo>
                      <a:lnTo>
                        <a:pt x="18471" y="0"/>
                      </a:lnTo>
                      <a:lnTo>
                        <a:pt x="18471" y="12314"/>
                      </a:lnTo>
                      <a:close/>
                      <a:moveTo>
                        <a:pt x="880" y="10555"/>
                      </a:moveTo>
                      <a:lnTo>
                        <a:pt x="16712" y="10555"/>
                      </a:lnTo>
                      <a:lnTo>
                        <a:pt x="16712"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43" name="任意多边形: 形状 11242"/>
                <p:cNvSpPr/>
                <p:nvPr/>
              </p:nvSpPr>
              <p:spPr>
                <a:xfrm>
                  <a:off x="3905824" y="2494876"/>
                  <a:ext cx="18471" cy="12314"/>
                </a:xfrm>
                <a:custGeom>
                  <a:avLst/>
                  <a:gdLst>
                    <a:gd name="connsiteX0" fmla="*/ 18471 w 18471"/>
                    <a:gd name="connsiteY0" fmla="*/ 12314 h 12314"/>
                    <a:gd name="connsiteX1" fmla="*/ 0 w 18471"/>
                    <a:gd name="connsiteY1" fmla="*/ 12314 h 12314"/>
                    <a:gd name="connsiteX2" fmla="*/ 0 w 18471"/>
                    <a:gd name="connsiteY2" fmla="*/ 0 h 12314"/>
                    <a:gd name="connsiteX3" fmla="*/ 18471 w 18471"/>
                    <a:gd name="connsiteY3" fmla="*/ 0 h 12314"/>
                    <a:gd name="connsiteX4" fmla="*/ 18471 w 18471"/>
                    <a:gd name="connsiteY4" fmla="*/ 12314 h 12314"/>
                    <a:gd name="connsiteX5" fmla="*/ 880 w 18471"/>
                    <a:gd name="connsiteY5" fmla="*/ 10555 h 12314"/>
                    <a:gd name="connsiteX6" fmla="*/ 16712 w 18471"/>
                    <a:gd name="connsiteY6" fmla="*/ 10555 h 12314"/>
                    <a:gd name="connsiteX7" fmla="*/ 16712 w 18471"/>
                    <a:gd name="connsiteY7" fmla="*/ 1759 h 12314"/>
                    <a:gd name="connsiteX8" fmla="*/ 880 w 18471"/>
                    <a:gd name="connsiteY8" fmla="*/ 1759 h 12314"/>
                    <a:gd name="connsiteX9" fmla="*/ 880 w 18471"/>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1" h="12314">
                      <a:moveTo>
                        <a:pt x="18471" y="12314"/>
                      </a:moveTo>
                      <a:lnTo>
                        <a:pt x="0" y="12314"/>
                      </a:lnTo>
                      <a:lnTo>
                        <a:pt x="0" y="0"/>
                      </a:lnTo>
                      <a:lnTo>
                        <a:pt x="18471" y="0"/>
                      </a:lnTo>
                      <a:lnTo>
                        <a:pt x="18471" y="12314"/>
                      </a:lnTo>
                      <a:close/>
                      <a:moveTo>
                        <a:pt x="880" y="10555"/>
                      </a:moveTo>
                      <a:lnTo>
                        <a:pt x="16712" y="10555"/>
                      </a:lnTo>
                      <a:lnTo>
                        <a:pt x="16712" y="1759"/>
                      </a:lnTo>
                      <a:lnTo>
                        <a:pt x="880" y="1759"/>
                      </a:lnTo>
                      <a:lnTo>
                        <a:pt x="880" y="10555"/>
                      </a:lnTo>
                      <a:close/>
                    </a:path>
                  </a:pathLst>
                </a:custGeom>
                <a:solidFill>
                  <a:srgbClr val="869EFC"/>
                </a:solidFill>
                <a:ln w="8796" cap="flat">
                  <a:noFill/>
                  <a:prstDash val="solid"/>
                  <a:miter/>
                </a:ln>
              </p:spPr>
              <p:txBody>
                <a:bodyPr rtlCol="0" anchor="ctr"/>
                <a:p>
                  <a:endParaRPr lang="zh-CN" altLang="en-US"/>
                </a:p>
              </p:txBody>
            </p:sp>
            <p:sp>
              <p:nvSpPr>
                <p:cNvPr id="11244" name="任意多边形: 形状 11243"/>
                <p:cNvSpPr/>
                <p:nvPr/>
              </p:nvSpPr>
              <p:spPr>
                <a:xfrm>
                  <a:off x="3972673" y="2494876"/>
                  <a:ext cx="41340" cy="12314"/>
                </a:xfrm>
                <a:custGeom>
                  <a:avLst/>
                  <a:gdLst>
                    <a:gd name="connsiteX0" fmla="*/ 41341 w 41340"/>
                    <a:gd name="connsiteY0" fmla="*/ 12314 h 12314"/>
                    <a:gd name="connsiteX1" fmla="*/ 0 w 41340"/>
                    <a:gd name="connsiteY1" fmla="*/ 12314 h 12314"/>
                    <a:gd name="connsiteX2" fmla="*/ 0 w 41340"/>
                    <a:gd name="connsiteY2" fmla="*/ 0 h 12314"/>
                    <a:gd name="connsiteX3" fmla="*/ 41341 w 41340"/>
                    <a:gd name="connsiteY3" fmla="*/ 0 h 12314"/>
                    <a:gd name="connsiteX4" fmla="*/ 41341 w 41340"/>
                    <a:gd name="connsiteY4" fmla="*/ 12314 h 12314"/>
                    <a:gd name="connsiteX5" fmla="*/ 1759 w 41340"/>
                    <a:gd name="connsiteY5" fmla="*/ 10555 h 12314"/>
                    <a:gd name="connsiteX6" fmla="*/ 40461 w 41340"/>
                    <a:gd name="connsiteY6" fmla="*/ 10555 h 12314"/>
                    <a:gd name="connsiteX7" fmla="*/ 40461 w 41340"/>
                    <a:gd name="connsiteY7" fmla="*/ 1759 h 12314"/>
                    <a:gd name="connsiteX8" fmla="*/ 1759 w 41340"/>
                    <a:gd name="connsiteY8" fmla="*/ 1759 h 12314"/>
                    <a:gd name="connsiteX9" fmla="*/ 1759 w 4134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0" y="12314"/>
                      </a:lnTo>
                      <a:lnTo>
                        <a:pt x="0" y="0"/>
                      </a:lnTo>
                      <a:lnTo>
                        <a:pt x="41341" y="0"/>
                      </a:lnTo>
                      <a:lnTo>
                        <a:pt x="41341" y="12314"/>
                      </a:lnTo>
                      <a:close/>
                      <a:moveTo>
                        <a:pt x="1759" y="10555"/>
                      </a:moveTo>
                      <a:lnTo>
                        <a:pt x="40461" y="10555"/>
                      </a:lnTo>
                      <a:lnTo>
                        <a:pt x="40461" y="1759"/>
                      </a:lnTo>
                      <a:lnTo>
                        <a:pt x="1759" y="1759"/>
                      </a:lnTo>
                      <a:lnTo>
                        <a:pt x="1759" y="10555"/>
                      </a:lnTo>
                      <a:close/>
                    </a:path>
                  </a:pathLst>
                </a:custGeom>
                <a:solidFill>
                  <a:srgbClr val="869EFC"/>
                </a:solidFill>
                <a:ln w="8796" cap="flat">
                  <a:noFill/>
                  <a:prstDash val="solid"/>
                  <a:miter/>
                </a:ln>
              </p:spPr>
              <p:txBody>
                <a:bodyPr rtlCol="0" anchor="ctr"/>
                <a:p>
                  <a:endParaRPr lang="zh-CN" altLang="en-US"/>
                </a:p>
              </p:txBody>
            </p:sp>
          </p:grpSp>
          <p:sp>
            <p:nvSpPr>
              <p:cNvPr id="11245" name="任意多边形: 形状 11244"/>
              <p:cNvSpPr/>
              <p:nvPr/>
            </p:nvSpPr>
            <p:spPr>
              <a:xfrm>
                <a:off x="3904065" y="2449138"/>
                <a:ext cx="569093" cy="41340"/>
              </a:xfrm>
              <a:custGeom>
                <a:avLst/>
                <a:gdLst>
                  <a:gd name="connsiteX0" fmla="*/ 0 w 569093"/>
                  <a:gd name="connsiteY0" fmla="*/ 0 h 41340"/>
                  <a:gd name="connsiteX1" fmla="*/ 569094 w 569093"/>
                  <a:gd name="connsiteY1" fmla="*/ 0 h 41340"/>
                  <a:gd name="connsiteX2" fmla="*/ 569094 w 569093"/>
                  <a:gd name="connsiteY2" fmla="*/ 41341 h 41340"/>
                  <a:gd name="connsiteX3" fmla="*/ 0 w 569093"/>
                  <a:gd name="connsiteY3" fmla="*/ 41341 h 41340"/>
                </a:gdLst>
                <a:ahLst/>
                <a:cxnLst>
                  <a:cxn ang="0">
                    <a:pos x="connsiteX0" y="connsiteY0"/>
                  </a:cxn>
                  <a:cxn ang="0">
                    <a:pos x="connsiteX1" y="connsiteY1"/>
                  </a:cxn>
                  <a:cxn ang="0">
                    <a:pos x="connsiteX2" y="connsiteY2"/>
                  </a:cxn>
                  <a:cxn ang="0">
                    <a:pos x="connsiteX3" y="connsiteY3"/>
                  </a:cxn>
                </a:cxnLst>
                <a:rect l="l" t="t" r="r" b="b"/>
                <a:pathLst>
                  <a:path w="569093" h="41340">
                    <a:moveTo>
                      <a:pt x="0" y="0"/>
                    </a:moveTo>
                    <a:lnTo>
                      <a:pt x="569094" y="0"/>
                    </a:lnTo>
                    <a:lnTo>
                      <a:pt x="569094" y="41341"/>
                    </a:lnTo>
                    <a:lnTo>
                      <a:pt x="0" y="41341"/>
                    </a:lnTo>
                    <a:close/>
                  </a:path>
                </a:pathLst>
              </a:custGeom>
              <a:solidFill>
                <a:srgbClr val="000000">
                  <a:alpha val="20000"/>
                </a:srgbClr>
              </a:solidFill>
              <a:ln w="8796" cap="flat">
                <a:noFill/>
                <a:prstDash val="solid"/>
                <a:miter/>
              </a:ln>
            </p:spPr>
            <p:txBody>
              <a:bodyPr rtlCol="0" anchor="ctr"/>
              <a:p>
                <a:endParaRPr lang="zh-CN" altLang="en-US"/>
              </a:p>
            </p:txBody>
          </p:sp>
          <p:grpSp>
            <p:nvGrpSpPr>
              <p:cNvPr id="11246" name="图形 3"/>
              <p:cNvGrpSpPr/>
              <p:nvPr/>
            </p:nvGrpSpPr>
            <p:grpSpPr>
              <a:xfrm>
                <a:off x="4287566" y="2506311"/>
                <a:ext cx="111707" cy="163603"/>
                <a:chOff x="4287566" y="2506311"/>
                <a:chExt cx="111707" cy="163603"/>
              </a:xfrm>
            </p:grpSpPr>
            <p:sp>
              <p:nvSpPr>
                <p:cNvPr id="11247" name="任意多边形: 形状 11246"/>
                <p:cNvSpPr/>
                <p:nvPr/>
              </p:nvSpPr>
              <p:spPr>
                <a:xfrm>
                  <a:off x="4287566" y="2506311"/>
                  <a:ext cx="111707" cy="163603"/>
                </a:xfrm>
                <a:custGeom>
                  <a:avLst/>
                  <a:gdLst>
                    <a:gd name="connsiteX0" fmla="*/ 0 w 111707"/>
                    <a:gd name="connsiteY0" fmla="*/ 0 h 163603"/>
                    <a:gd name="connsiteX1" fmla="*/ 111708 w 111707"/>
                    <a:gd name="connsiteY1" fmla="*/ 0 h 163603"/>
                    <a:gd name="connsiteX2" fmla="*/ 111708 w 111707"/>
                    <a:gd name="connsiteY2" fmla="*/ 163604 h 163603"/>
                    <a:gd name="connsiteX3" fmla="*/ 0 w 111707"/>
                    <a:gd name="connsiteY3" fmla="*/ 163604 h 163603"/>
                  </a:gdLst>
                  <a:ahLst/>
                  <a:cxnLst>
                    <a:cxn ang="0">
                      <a:pos x="connsiteX0" y="connsiteY0"/>
                    </a:cxn>
                    <a:cxn ang="0">
                      <a:pos x="connsiteX1" y="connsiteY1"/>
                    </a:cxn>
                    <a:cxn ang="0">
                      <a:pos x="connsiteX2" y="connsiteY2"/>
                    </a:cxn>
                    <a:cxn ang="0">
                      <a:pos x="connsiteX3" y="connsiteY3"/>
                    </a:cxn>
                  </a:cxnLst>
                  <a:rect l="l" t="t" r="r" b="b"/>
                  <a:pathLst>
                    <a:path w="111707" h="163603">
                      <a:moveTo>
                        <a:pt x="0" y="0"/>
                      </a:moveTo>
                      <a:lnTo>
                        <a:pt x="111708" y="0"/>
                      </a:lnTo>
                      <a:lnTo>
                        <a:pt x="111708" y="163604"/>
                      </a:lnTo>
                      <a:lnTo>
                        <a:pt x="0" y="163604"/>
                      </a:lnTo>
                      <a:close/>
                    </a:path>
                  </a:pathLst>
                </a:custGeom>
                <a:solidFill>
                  <a:srgbClr val="8D9FE3"/>
                </a:solidFill>
                <a:ln w="8796" cap="flat">
                  <a:noFill/>
                  <a:prstDash val="solid"/>
                  <a:miter/>
                </a:ln>
              </p:spPr>
              <p:txBody>
                <a:bodyPr rtlCol="0" anchor="ctr"/>
                <a:p>
                  <a:endParaRPr lang="zh-CN" altLang="en-US"/>
                </a:p>
              </p:txBody>
            </p:sp>
            <p:sp>
              <p:nvSpPr>
                <p:cNvPr id="11248" name="任意多边形: 形状 11247"/>
                <p:cNvSpPr/>
                <p:nvPr/>
              </p:nvSpPr>
              <p:spPr>
                <a:xfrm>
                  <a:off x="4304278" y="2511588"/>
                  <a:ext cx="94995" cy="157446"/>
                </a:xfrm>
                <a:custGeom>
                  <a:avLst/>
                  <a:gdLst>
                    <a:gd name="connsiteX0" fmla="*/ 0 w 94995"/>
                    <a:gd name="connsiteY0" fmla="*/ 0 h 157446"/>
                    <a:gd name="connsiteX1" fmla="*/ 94996 w 94995"/>
                    <a:gd name="connsiteY1" fmla="*/ 0 h 157446"/>
                    <a:gd name="connsiteX2" fmla="*/ 94996 w 94995"/>
                    <a:gd name="connsiteY2" fmla="*/ 157446 h 157446"/>
                    <a:gd name="connsiteX3" fmla="*/ 0 w 94995"/>
                    <a:gd name="connsiteY3" fmla="*/ 157446 h 157446"/>
                  </a:gdLst>
                  <a:ahLst/>
                  <a:cxnLst>
                    <a:cxn ang="0">
                      <a:pos x="connsiteX0" y="connsiteY0"/>
                    </a:cxn>
                    <a:cxn ang="0">
                      <a:pos x="connsiteX1" y="connsiteY1"/>
                    </a:cxn>
                    <a:cxn ang="0">
                      <a:pos x="connsiteX2" y="connsiteY2"/>
                    </a:cxn>
                    <a:cxn ang="0">
                      <a:pos x="connsiteX3" y="connsiteY3"/>
                    </a:cxn>
                  </a:cxnLst>
                  <a:rect l="l" t="t" r="r" b="b"/>
                  <a:pathLst>
                    <a:path w="94995" h="157446">
                      <a:moveTo>
                        <a:pt x="0" y="0"/>
                      </a:moveTo>
                      <a:lnTo>
                        <a:pt x="94996" y="0"/>
                      </a:lnTo>
                      <a:lnTo>
                        <a:pt x="94996" y="157446"/>
                      </a:lnTo>
                      <a:lnTo>
                        <a:pt x="0" y="157446"/>
                      </a:lnTo>
                      <a:close/>
                    </a:path>
                  </a:pathLst>
                </a:custGeom>
                <a:solidFill>
                  <a:srgbClr val="CCD6FC"/>
                </a:solidFill>
                <a:ln w="8796" cap="flat">
                  <a:noFill/>
                  <a:prstDash val="solid"/>
                  <a:miter/>
                </a:ln>
              </p:spPr>
              <p:txBody>
                <a:bodyPr rtlCol="0" anchor="ctr"/>
                <a:p>
                  <a:endParaRPr lang="zh-CN" altLang="en-US"/>
                </a:p>
              </p:txBody>
            </p:sp>
            <p:grpSp>
              <p:nvGrpSpPr>
                <p:cNvPr id="11249" name="图形 3"/>
                <p:cNvGrpSpPr/>
                <p:nvPr/>
              </p:nvGrpSpPr>
              <p:grpSpPr>
                <a:xfrm>
                  <a:off x="4320110" y="2530939"/>
                  <a:ext cx="62450" cy="109948"/>
                  <a:chOff x="4320110" y="2530939"/>
                  <a:chExt cx="62450" cy="109948"/>
                </a:xfrm>
                <a:solidFill>
                  <a:srgbClr val="8091CF"/>
                </a:solidFill>
              </p:grpSpPr>
              <p:sp>
                <p:nvSpPr>
                  <p:cNvPr id="11250" name="任意多边形: 形状 11249"/>
                  <p:cNvSpPr/>
                  <p:nvPr/>
                </p:nvSpPr>
                <p:spPr>
                  <a:xfrm>
                    <a:off x="4320110" y="2530939"/>
                    <a:ext cx="14953" cy="109948"/>
                  </a:xfrm>
                  <a:custGeom>
                    <a:avLst/>
                    <a:gdLst>
                      <a:gd name="connsiteX0" fmla="*/ 0 w 14953"/>
                      <a:gd name="connsiteY0" fmla="*/ 0 h 109948"/>
                      <a:gd name="connsiteX1" fmla="*/ 14953 w 14953"/>
                      <a:gd name="connsiteY1" fmla="*/ 0 h 109948"/>
                      <a:gd name="connsiteX2" fmla="*/ 14953 w 14953"/>
                      <a:gd name="connsiteY2" fmla="*/ 109949 h 109948"/>
                      <a:gd name="connsiteX3" fmla="*/ 0 w 14953"/>
                      <a:gd name="connsiteY3" fmla="*/ 109949 h 109948"/>
                    </a:gdLst>
                    <a:ahLst/>
                    <a:cxnLst>
                      <a:cxn ang="0">
                        <a:pos x="connsiteX0" y="connsiteY0"/>
                      </a:cxn>
                      <a:cxn ang="0">
                        <a:pos x="connsiteX1" y="connsiteY1"/>
                      </a:cxn>
                      <a:cxn ang="0">
                        <a:pos x="connsiteX2" y="connsiteY2"/>
                      </a:cxn>
                      <a:cxn ang="0">
                        <a:pos x="connsiteX3" y="connsiteY3"/>
                      </a:cxn>
                    </a:cxnLst>
                    <a:rect l="l" t="t" r="r" b="b"/>
                    <a:pathLst>
                      <a:path w="14953" h="109948">
                        <a:moveTo>
                          <a:pt x="0" y="0"/>
                        </a:moveTo>
                        <a:lnTo>
                          <a:pt x="14953" y="0"/>
                        </a:lnTo>
                        <a:lnTo>
                          <a:pt x="14953" y="109949"/>
                        </a:lnTo>
                        <a:lnTo>
                          <a:pt x="0" y="109949"/>
                        </a:lnTo>
                        <a:close/>
                      </a:path>
                    </a:pathLst>
                  </a:custGeom>
                  <a:solidFill>
                    <a:srgbClr val="8091CF"/>
                  </a:solidFill>
                  <a:ln w="8796" cap="flat">
                    <a:noFill/>
                    <a:prstDash val="solid"/>
                    <a:miter/>
                  </a:ln>
                </p:spPr>
                <p:txBody>
                  <a:bodyPr rtlCol="0" anchor="ctr"/>
                  <a:p>
                    <a:endParaRPr lang="zh-CN" altLang="en-US"/>
                  </a:p>
                </p:txBody>
              </p:sp>
              <p:sp>
                <p:nvSpPr>
                  <p:cNvPr id="11251" name="任意多边形: 形状 11250"/>
                  <p:cNvSpPr/>
                  <p:nvPr/>
                </p:nvSpPr>
                <p:spPr>
                  <a:xfrm>
                    <a:off x="4343859" y="2530939"/>
                    <a:ext cx="14953" cy="109948"/>
                  </a:xfrm>
                  <a:custGeom>
                    <a:avLst/>
                    <a:gdLst>
                      <a:gd name="connsiteX0" fmla="*/ 0 w 14953"/>
                      <a:gd name="connsiteY0" fmla="*/ 0 h 109948"/>
                      <a:gd name="connsiteX1" fmla="*/ 14953 w 14953"/>
                      <a:gd name="connsiteY1" fmla="*/ 0 h 109948"/>
                      <a:gd name="connsiteX2" fmla="*/ 14953 w 14953"/>
                      <a:gd name="connsiteY2" fmla="*/ 109949 h 109948"/>
                      <a:gd name="connsiteX3" fmla="*/ 0 w 14953"/>
                      <a:gd name="connsiteY3" fmla="*/ 109949 h 109948"/>
                    </a:gdLst>
                    <a:ahLst/>
                    <a:cxnLst>
                      <a:cxn ang="0">
                        <a:pos x="connsiteX0" y="connsiteY0"/>
                      </a:cxn>
                      <a:cxn ang="0">
                        <a:pos x="connsiteX1" y="connsiteY1"/>
                      </a:cxn>
                      <a:cxn ang="0">
                        <a:pos x="connsiteX2" y="connsiteY2"/>
                      </a:cxn>
                      <a:cxn ang="0">
                        <a:pos x="connsiteX3" y="connsiteY3"/>
                      </a:cxn>
                    </a:cxnLst>
                    <a:rect l="l" t="t" r="r" b="b"/>
                    <a:pathLst>
                      <a:path w="14953" h="109948">
                        <a:moveTo>
                          <a:pt x="0" y="0"/>
                        </a:moveTo>
                        <a:lnTo>
                          <a:pt x="14953" y="0"/>
                        </a:lnTo>
                        <a:lnTo>
                          <a:pt x="14953" y="109949"/>
                        </a:lnTo>
                        <a:lnTo>
                          <a:pt x="0" y="109949"/>
                        </a:lnTo>
                        <a:close/>
                      </a:path>
                    </a:pathLst>
                  </a:custGeom>
                  <a:solidFill>
                    <a:srgbClr val="8091CF"/>
                  </a:solidFill>
                  <a:ln w="8796" cap="flat">
                    <a:noFill/>
                    <a:prstDash val="solid"/>
                    <a:miter/>
                  </a:ln>
                </p:spPr>
                <p:txBody>
                  <a:bodyPr rtlCol="0" anchor="ctr"/>
                  <a:p>
                    <a:endParaRPr lang="zh-CN" altLang="en-US"/>
                  </a:p>
                </p:txBody>
              </p:sp>
              <p:sp>
                <p:nvSpPr>
                  <p:cNvPr id="11252" name="任意多边形: 形状 11251"/>
                  <p:cNvSpPr/>
                  <p:nvPr/>
                </p:nvSpPr>
                <p:spPr>
                  <a:xfrm>
                    <a:off x="4367608" y="2530939"/>
                    <a:ext cx="14953" cy="109948"/>
                  </a:xfrm>
                  <a:custGeom>
                    <a:avLst/>
                    <a:gdLst>
                      <a:gd name="connsiteX0" fmla="*/ 0 w 14953"/>
                      <a:gd name="connsiteY0" fmla="*/ 0 h 109948"/>
                      <a:gd name="connsiteX1" fmla="*/ 14953 w 14953"/>
                      <a:gd name="connsiteY1" fmla="*/ 0 h 109948"/>
                      <a:gd name="connsiteX2" fmla="*/ 14953 w 14953"/>
                      <a:gd name="connsiteY2" fmla="*/ 109949 h 109948"/>
                      <a:gd name="connsiteX3" fmla="*/ 0 w 14953"/>
                      <a:gd name="connsiteY3" fmla="*/ 109949 h 109948"/>
                    </a:gdLst>
                    <a:ahLst/>
                    <a:cxnLst>
                      <a:cxn ang="0">
                        <a:pos x="connsiteX0" y="connsiteY0"/>
                      </a:cxn>
                      <a:cxn ang="0">
                        <a:pos x="connsiteX1" y="connsiteY1"/>
                      </a:cxn>
                      <a:cxn ang="0">
                        <a:pos x="connsiteX2" y="connsiteY2"/>
                      </a:cxn>
                      <a:cxn ang="0">
                        <a:pos x="connsiteX3" y="connsiteY3"/>
                      </a:cxn>
                    </a:cxnLst>
                    <a:rect l="l" t="t" r="r" b="b"/>
                    <a:pathLst>
                      <a:path w="14953" h="109948">
                        <a:moveTo>
                          <a:pt x="0" y="0"/>
                        </a:moveTo>
                        <a:lnTo>
                          <a:pt x="14953" y="0"/>
                        </a:lnTo>
                        <a:lnTo>
                          <a:pt x="14953" y="109949"/>
                        </a:lnTo>
                        <a:lnTo>
                          <a:pt x="0" y="109949"/>
                        </a:lnTo>
                        <a:close/>
                      </a:path>
                    </a:pathLst>
                  </a:custGeom>
                  <a:solidFill>
                    <a:srgbClr val="8091CF"/>
                  </a:solidFill>
                  <a:ln w="8796" cap="flat">
                    <a:noFill/>
                    <a:prstDash val="solid"/>
                    <a:miter/>
                  </a:ln>
                </p:spPr>
                <p:txBody>
                  <a:bodyPr rtlCol="0" anchor="ctr"/>
                  <a:p>
                    <a:endParaRPr lang="zh-CN" altLang="en-US"/>
                  </a:p>
                </p:txBody>
              </p:sp>
            </p:grpSp>
            <p:grpSp>
              <p:nvGrpSpPr>
                <p:cNvPr id="11253" name="图形 3"/>
                <p:cNvGrpSpPr/>
                <p:nvPr/>
              </p:nvGrpSpPr>
              <p:grpSpPr>
                <a:xfrm>
                  <a:off x="4332425" y="2535337"/>
                  <a:ext cx="50136" cy="105550"/>
                  <a:chOff x="4332425" y="2535337"/>
                  <a:chExt cx="50136" cy="105550"/>
                </a:xfrm>
                <a:solidFill>
                  <a:srgbClr val="6B79AD"/>
                </a:solidFill>
              </p:grpSpPr>
              <p:sp>
                <p:nvSpPr>
                  <p:cNvPr id="11254" name="任意多边形: 形状 11253"/>
                  <p:cNvSpPr/>
                  <p:nvPr/>
                </p:nvSpPr>
                <p:spPr>
                  <a:xfrm>
                    <a:off x="4332425" y="2535337"/>
                    <a:ext cx="2638" cy="105550"/>
                  </a:xfrm>
                  <a:custGeom>
                    <a:avLst/>
                    <a:gdLst>
                      <a:gd name="connsiteX0" fmla="*/ 0 w 2638"/>
                      <a:gd name="connsiteY0" fmla="*/ 0 h 105550"/>
                      <a:gd name="connsiteX1" fmla="*/ 2639 w 2638"/>
                      <a:gd name="connsiteY1" fmla="*/ 0 h 105550"/>
                      <a:gd name="connsiteX2" fmla="*/ 2639 w 2638"/>
                      <a:gd name="connsiteY2" fmla="*/ 105551 h 105550"/>
                      <a:gd name="connsiteX3" fmla="*/ 0 w 2638"/>
                      <a:gd name="connsiteY3" fmla="*/ 105551 h 105550"/>
                    </a:gdLst>
                    <a:ahLst/>
                    <a:cxnLst>
                      <a:cxn ang="0">
                        <a:pos x="connsiteX0" y="connsiteY0"/>
                      </a:cxn>
                      <a:cxn ang="0">
                        <a:pos x="connsiteX1" y="connsiteY1"/>
                      </a:cxn>
                      <a:cxn ang="0">
                        <a:pos x="connsiteX2" y="connsiteY2"/>
                      </a:cxn>
                      <a:cxn ang="0">
                        <a:pos x="connsiteX3" y="connsiteY3"/>
                      </a:cxn>
                    </a:cxnLst>
                    <a:rect l="l" t="t" r="r" b="b"/>
                    <a:pathLst>
                      <a:path w="2638" h="105550">
                        <a:moveTo>
                          <a:pt x="0" y="0"/>
                        </a:moveTo>
                        <a:lnTo>
                          <a:pt x="2639" y="0"/>
                        </a:lnTo>
                        <a:lnTo>
                          <a:pt x="2639" y="105551"/>
                        </a:lnTo>
                        <a:lnTo>
                          <a:pt x="0" y="105551"/>
                        </a:lnTo>
                        <a:close/>
                      </a:path>
                    </a:pathLst>
                  </a:custGeom>
                  <a:solidFill>
                    <a:srgbClr val="6B79AD"/>
                  </a:solidFill>
                  <a:ln w="8796" cap="flat">
                    <a:noFill/>
                    <a:prstDash val="solid"/>
                    <a:miter/>
                  </a:ln>
                </p:spPr>
                <p:txBody>
                  <a:bodyPr rtlCol="0" anchor="ctr"/>
                  <a:p>
                    <a:endParaRPr lang="zh-CN" altLang="en-US"/>
                  </a:p>
                </p:txBody>
              </p:sp>
              <p:sp>
                <p:nvSpPr>
                  <p:cNvPr id="11255" name="任意多边形: 形状 11254"/>
                  <p:cNvSpPr/>
                  <p:nvPr/>
                </p:nvSpPr>
                <p:spPr>
                  <a:xfrm>
                    <a:off x="4343859" y="2535337"/>
                    <a:ext cx="14953" cy="105550"/>
                  </a:xfrm>
                  <a:custGeom>
                    <a:avLst/>
                    <a:gdLst>
                      <a:gd name="connsiteX0" fmla="*/ 0 w 14953"/>
                      <a:gd name="connsiteY0" fmla="*/ 0 h 105550"/>
                      <a:gd name="connsiteX1" fmla="*/ 14953 w 14953"/>
                      <a:gd name="connsiteY1" fmla="*/ 0 h 105550"/>
                      <a:gd name="connsiteX2" fmla="*/ 14953 w 14953"/>
                      <a:gd name="connsiteY2" fmla="*/ 105551 h 105550"/>
                      <a:gd name="connsiteX3" fmla="*/ 0 w 14953"/>
                      <a:gd name="connsiteY3" fmla="*/ 105551 h 105550"/>
                    </a:gdLst>
                    <a:ahLst/>
                    <a:cxnLst>
                      <a:cxn ang="0">
                        <a:pos x="connsiteX0" y="connsiteY0"/>
                      </a:cxn>
                      <a:cxn ang="0">
                        <a:pos x="connsiteX1" y="connsiteY1"/>
                      </a:cxn>
                      <a:cxn ang="0">
                        <a:pos x="connsiteX2" y="connsiteY2"/>
                      </a:cxn>
                      <a:cxn ang="0">
                        <a:pos x="connsiteX3" y="connsiteY3"/>
                      </a:cxn>
                    </a:cxnLst>
                    <a:rect l="l" t="t" r="r" b="b"/>
                    <a:pathLst>
                      <a:path w="14953" h="105550">
                        <a:moveTo>
                          <a:pt x="0" y="0"/>
                        </a:moveTo>
                        <a:lnTo>
                          <a:pt x="14953" y="0"/>
                        </a:lnTo>
                        <a:lnTo>
                          <a:pt x="14953" y="105551"/>
                        </a:lnTo>
                        <a:lnTo>
                          <a:pt x="0" y="105551"/>
                        </a:lnTo>
                        <a:close/>
                      </a:path>
                    </a:pathLst>
                  </a:custGeom>
                  <a:solidFill>
                    <a:srgbClr val="6B79AD"/>
                  </a:solidFill>
                  <a:ln w="8796" cap="flat">
                    <a:noFill/>
                    <a:prstDash val="solid"/>
                    <a:miter/>
                  </a:ln>
                </p:spPr>
                <p:txBody>
                  <a:bodyPr rtlCol="0" anchor="ctr"/>
                  <a:p>
                    <a:endParaRPr lang="zh-CN" altLang="en-US"/>
                  </a:p>
                </p:txBody>
              </p:sp>
              <p:sp>
                <p:nvSpPr>
                  <p:cNvPr id="11256" name="任意多边形: 形状 11255"/>
                  <p:cNvSpPr/>
                  <p:nvPr/>
                </p:nvSpPr>
                <p:spPr>
                  <a:xfrm>
                    <a:off x="4367608" y="2535337"/>
                    <a:ext cx="14953" cy="105550"/>
                  </a:xfrm>
                  <a:custGeom>
                    <a:avLst/>
                    <a:gdLst>
                      <a:gd name="connsiteX0" fmla="*/ 0 w 14953"/>
                      <a:gd name="connsiteY0" fmla="*/ 0 h 105550"/>
                      <a:gd name="connsiteX1" fmla="*/ 14953 w 14953"/>
                      <a:gd name="connsiteY1" fmla="*/ 0 h 105550"/>
                      <a:gd name="connsiteX2" fmla="*/ 14953 w 14953"/>
                      <a:gd name="connsiteY2" fmla="*/ 105551 h 105550"/>
                      <a:gd name="connsiteX3" fmla="*/ 0 w 14953"/>
                      <a:gd name="connsiteY3" fmla="*/ 105551 h 105550"/>
                    </a:gdLst>
                    <a:ahLst/>
                    <a:cxnLst>
                      <a:cxn ang="0">
                        <a:pos x="connsiteX0" y="connsiteY0"/>
                      </a:cxn>
                      <a:cxn ang="0">
                        <a:pos x="connsiteX1" y="connsiteY1"/>
                      </a:cxn>
                      <a:cxn ang="0">
                        <a:pos x="connsiteX2" y="connsiteY2"/>
                      </a:cxn>
                      <a:cxn ang="0">
                        <a:pos x="connsiteX3" y="connsiteY3"/>
                      </a:cxn>
                    </a:cxnLst>
                    <a:rect l="l" t="t" r="r" b="b"/>
                    <a:pathLst>
                      <a:path w="14953" h="105550">
                        <a:moveTo>
                          <a:pt x="0" y="0"/>
                        </a:moveTo>
                        <a:lnTo>
                          <a:pt x="14953" y="0"/>
                        </a:lnTo>
                        <a:lnTo>
                          <a:pt x="14953" y="105551"/>
                        </a:lnTo>
                        <a:lnTo>
                          <a:pt x="0" y="105551"/>
                        </a:lnTo>
                        <a:close/>
                      </a:path>
                    </a:pathLst>
                  </a:custGeom>
                  <a:solidFill>
                    <a:srgbClr val="6B79AD"/>
                  </a:solidFill>
                  <a:ln w="8796" cap="flat">
                    <a:noFill/>
                    <a:prstDash val="solid"/>
                    <a:miter/>
                  </a:ln>
                </p:spPr>
                <p:txBody>
                  <a:bodyPr rtlCol="0" anchor="ctr"/>
                  <a:p>
                    <a:endParaRPr lang="zh-CN" altLang="en-US"/>
                  </a:p>
                </p:txBody>
              </p:sp>
            </p:grpSp>
          </p:grpSp>
          <p:sp>
            <p:nvSpPr>
              <p:cNvPr id="11257" name="任意多边形: 形状 11256"/>
              <p:cNvSpPr/>
              <p:nvPr/>
            </p:nvSpPr>
            <p:spPr>
              <a:xfrm>
                <a:off x="3838975" y="2348864"/>
                <a:ext cx="808342" cy="100273"/>
              </a:xfrm>
              <a:custGeom>
                <a:avLst/>
                <a:gdLst>
                  <a:gd name="connsiteX0" fmla="*/ 0 w 808342"/>
                  <a:gd name="connsiteY0" fmla="*/ 100273 h 100273"/>
                  <a:gd name="connsiteX1" fmla="*/ 808342 w 808342"/>
                  <a:gd name="connsiteY1" fmla="*/ 100273 h 100273"/>
                  <a:gd name="connsiteX2" fmla="*/ 808342 w 808342"/>
                  <a:gd name="connsiteY2" fmla="*/ 0 h 100273"/>
                  <a:gd name="connsiteX3" fmla="*/ 75645 w 808342"/>
                  <a:gd name="connsiteY3" fmla="*/ 0 h 100273"/>
                </a:gdLst>
                <a:ahLst/>
                <a:cxnLst>
                  <a:cxn ang="0">
                    <a:pos x="connsiteX0" y="connsiteY0"/>
                  </a:cxn>
                  <a:cxn ang="0">
                    <a:pos x="connsiteX1" y="connsiteY1"/>
                  </a:cxn>
                  <a:cxn ang="0">
                    <a:pos x="connsiteX2" y="connsiteY2"/>
                  </a:cxn>
                  <a:cxn ang="0">
                    <a:pos x="connsiteX3" y="connsiteY3"/>
                  </a:cxn>
                </a:cxnLst>
                <a:rect l="l" t="t" r="r" b="b"/>
                <a:pathLst>
                  <a:path w="808342" h="100273">
                    <a:moveTo>
                      <a:pt x="0" y="100273"/>
                    </a:moveTo>
                    <a:lnTo>
                      <a:pt x="808342" y="100273"/>
                    </a:lnTo>
                    <a:lnTo>
                      <a:pt x="808342" y="0"/>
                    </a:lnTo>
                    <a:lnTo>
                      <a:pt x="75645" y="0"/>
                    </a:lnTo>
                    <a:close/>
                  </a:path>
                </a:pathLst>
              </a:custGeom>
              <a:solidFill>
                <a:srgbClr val="6B79AD"/>
              </a:solidFill>
              <a:ln w="8796" cap="flat">
                <a:noFill/>
                <a:prstDash val="solid"/>
                <a:miter/>
              </a:ln>
            </p:spPr>
            <p:txBody>
              <a:bodyPr rtlCol="0" anchor="ctr"/>
              <a:p>
                <a:endParaRPr lang="zh-CN" altLang="en-US"/>
              </a:p>
            </p:txBody>
          </p:sp>
          <p:sp>
            <p:nvSpPr>
              <p:cNvPr id="11258" name="任意多边形: 形状 11257"/>
              <p:cNvSpPr/>
              <p:nvPr/>
            </p:nvSpPr>
            <p:spPr>
              <a:xfrm>
                <a:off x="4473159" y="2311042"/>
                <a:ext cx="348317" cy="358872"/>
              </a:xfrm>
              <a:custGeom>
                <a:avLst/>
                <a:gdLst>
                  <a:gd name="connsiteX0" fmla="*/ 0 w 348317"/>
                  <a:gd name="connsiteY0" fmla="*/ 138095 h 358872"/>
                  <a:gd name="connsiteX1" fmla="*/ 174159 w 348317"/>
                  <a:gd name="connsiteY1" fmla="*/ 0 h 358872"/>
                  <a:gd name="connsiteX2" fmla="*/ 348317 w 348317"/>
                  <a:gd name="connsiteY2" fmla="*/ 138095 h 358872"/>
                  <a:gd name="connsiteX3" fmla="*/ 348317 w 348317"/>
                  <a:gd name="connsiteY3" fmla="*/ 358872 h 358872"/>
                  <a:gd name="connsiteX4" fmla="*/ 0 w 348317"/>
                  <a:gd name="connsiteY4" fmla="*/ 358872 h 358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17" h="358872">
                    <a:moveTo>
                      <a:pt x="0" y="138095"/>
                    </a:moveTo>
                    <a:lnTo>
                      <a:pt x="174159" y="0"/>
                    </a:lnTo>
                    <a:lnTo>
                      <a:pt x="348317" y="138095"/>
                    </a:lnTo>
                    <a:lnTo>
                      <a:pt x="348317" y="358872"/>
                    </a:lnTo>
                    <a:lnTo>
                      <a:pt x="0" y="358872"/>
                    </a:lnTo>
                    <a:close/>
                  </a:path>
                </a:pathLst>
              </a:custGeom>
              <a:solidFill>
                <a:srgbClr val="8091CF"/>
              </a:solidFill>
              <a:ln w="8796" cap="flat">
                <a:noFill/>
                <a:prstDash val="solid"/>
                <a:miter/>
              </a:ln>
            </p:spPr>
            <p:txBody>
              <a:bodyPr rtlCol="0" anchor="ctr"/>
              <a:p>
                <a:endParaRPr lang="zh-CN" altLang="en-US"/>
              </a:p>
            </p:txBody>
          </p:sp>
          <p:sp>
            <p:nvSpPr>
              <p:cNvPr id="11259" name="任意多边形: 形状 11258"/>
              <p:cNvSpPr/>
              <p:nvPr/>
            </p:nvSpPr>
            <p:spPr>
              <a:xfrm>
                <a:off x="4436216" y="2290812"/>
                <a:ext cx="422202" cy="168001"/>
              </a:xfrm>
              <a:custGeom>
                <a:avLst/>
                <a:gdLst>
                  <a:gd name="connsiteX0" fmla="*/ 26388 w 422202"/>
                  <a:gd name="connsiteY0" fmla="*/ 168001 h 168001"/>
                  <a:gd name="connsiteX1" fmla="*/ 211101 w 422202"/>
                  <a:gd name="connsiteY1" fmla="*/ 20231 h 168001"/>
                  <a:gd name="connsiteX2" fmla="*/ 396694 w 422202"/>
                  <a:gd name="connsiteY2" fmla="*/ 168001 h 168001"/>
                  <a:gd name="connsiteX3" fmla="*/ 422203 w 422202"/>
                  <a:gd name="connsiteY3" fmla="*/ 168001 h 168001"/>
                  <a:gd name="connsiteX4" fmla="*/ 211101 w 422202"/>
                  <a:gd name="connsiteY4" fmla="*/ 0 h 168001"/>
                  <a:gd name="connsiteX5" fmla="*/ 0 w 422202"/>
                  <a:gd name="connsiteY5" fmla="*/ 168001 h 16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202" h="168001">
                    <a:moveTo>
                      <a:pt x="26388" y="168001"/>
                    </a:moveTo>
                    <a:lnTo>
                      <a:pt x="211101" y="20231"/>
                    </a:lnTo>
                    <a:lnTo>
                      <a:pt x="396694" y="168001"/>
                    </a:lnTo>
                    <a:lnTo>
                      <a:pt x="422203" y="168001"/>
                    </a:lnTo>
                    <a:lnTo>
                      <a:pt x="211101" y="0"/>
                    </a:lnTo>
                    <a:lnTo>
                      <a:pt x="0" y="168001"/>
                    </a:lnTo>
                    <a:close/>
                  </a:path>
                </a:pathLst>
              </a:custGeom>
              <a:solidFill>
                <a:srgbClr val="CCD6FC"/>
              </a:solidFill>
              <a:ln w="8796" cap="flat">
                <a:noFill/>
                <a:prstDash val="solid"/>
                <a:miter/>
              </a:ln>
            </p:spPr>
            <p:txBody>
              <a:bodyPr rtlCol="0" anchor="ctr"/>
              <a:p>
                <a:endParaRPr lang="zh-CN" altLang="en-US"/>
              </a:p>
            </p:txBody>
          </p:sp>
          <p:sp>
            <p:nvSpPr>
              <p:cNvPr id="11260" name="任意多边形: 形状 11259"/>
              <p:cNvSpPr/>
              <p:nvPr/>
            </p:nvSpPr>
            <p:spPr>
              <a:xfrm>
                <a:off x="3807310" y="2449138"/>
                <a:ext cx="655293" cy="8795"/>
              </a:xfrm>
              <a:custGeom>
                <a:avLst/>
                <a:gdLst>
                  <a:gd name="connsiteX0" fmla="*/ 0 w 655293"/>
                  <a:gd name="connsiteY0" fmla="*/ 0 h 8795"/>
                  <a:gd name="connsiteX1" fmla="*/ 655294 w 655293"/>
                  <a:gd name="connsiteY1" fmla="*/ 0 h 8795"/>
                  <a:gd name="connsiteX2" fmla="*/ 655294 w 655293"/>
                  <a:gd name="connsiteY2" fmla="*/ 8796 h 8795"/>
                  <a:gd name="connsiteX3" fmla="*/ 0 w 655293"/>
                  <a:gd name="connsiteY3" fmla="*/ 8796 h 8795"/>
                </a:gdLst>
                <a:ahLst/>
                <a:cxnLst>
                  <a:cxn ang="0">
                    <a:pos x="connsiteX0" y="connsiteY0"/>
                  </a:cxn>
                  <a:cxn ang="0">
                    <a:pos x="connsiteX1" y="connsiteY1"/>
                  </a:cxn>
                  <a:cxn ang="0">
                    <a:pos x="connsiteX2" y="connsiteY2"/>
                  </a:cxn>
                  <a:cxn ang="0">
                    <a:pos x="connsiteX3" y="connsiteY3"/>
                  </a:cxn>
                </a:cxnLst>
                <a:rect l="l" t="t" r="r" b="b"/>
                <a:pathLst>
                  <a:path w="655293" h="8795">
                    <a:moveTo>
                      <a:pt x="0" y="0"/>
                    </a:moveTo>
                    <a:lnTo>
                      <a:pt x="655294" y="0"/>
                    </a:lnTo>
                    <a:lnTo>
                      <a:pt x="655294" y="8796"/>
                    </a:lnTo>
                    <a:lnTo>
                      <a:pt x="0" y="8796"/>
                    </a:lnTo>
                    <a:close/>
                  </a:path>
                </a:pathLst>
              </a:custGeom>
              <a:solidFill>
                <a:srgbClr val="CCD6FC"/>
              </a:solidFill>
              <a:ln w="8796" cap="flat">
                <a:noFill/>
                <a:prstDash val="solid"/>
                <a:miter/>
              </a:ln>
            </p:spPr>
            <p:txBody>
              <a:bodyPr rtlCol="0" anchor="ctr"/>
              <a:p>
                <a:endParaRPr lang="zh-CN" altLang="en-US"/>
              </a:p>
            </p:txBody>
          </p:sp>
          <p:sp>
            <p:nvSpPr>
              <p:cNvPr id="11261" name="任意多边形: 形状 11260"/>
              <p:cNvSpPr/>
              <p:nvPr/>
            </p:nvSpPr>
            <p:spPr>
              <a:xfrm>
                <a:off x="4516259" y="2506311"/>
                <a:ext cx="261237" cy="163603"/>
              </a:xfrm>
              <a:custGeom>
                <a:avLst/>
                <a:gdLst>
                  <a:gd name="connsiteX0" fmla="*/ 0 w 261237"/>
                  <a:gd name="connsiteY0" fmla="*/ 0 h 163603"/>
                  <a:gd name="connsiteX1" fmla="*/ 261238 w 261237"/>
                  <a:gd name="connsiteY1" fmla="*/ 0 h 163603"/>
                  <a:gd name="connsiteX2" fmla="*/ 261238 w 261237"/>
                  <a:gd name="connsiteY2" fmla="*/ 163604 h 163603"/>
                  <a:gd name="connsiteX3" fmla="*/ 0 w 261237"/>
                  <a:gd name="connsiteY3" fmla="*/ 163604 h 163603"/>
                </a:gdLst>
                <a:ahLst/>
                <a:cxnLst>
                  <a:cxn ang="0">
                    <a:pos x="connsiteX0" y="connsiteY0"/>
                  </a:cxn>
                  <a:cxn ang="0">
                    <a:pos x="connsiteX1" y="connsiteY1"/>
                  </a:cxn>
                  <a:cxn ang="0">
                    <a:pos x="connsiteX2" y="connsiteY2"/>
                  </a:cxn>
                  <a:cxn ang="0">
                    <a:pos x="connsiteX3" y="connsiteY3"/>
                  </a:cxn>
                </a:cxnLst>
                <a:rect l="l" t="t" r="r" b="b"/>
                <a:pathLst>
                  <a:path w="261237" h="163603">
                    <a:moveTo>
                      <a:pt x="0" y="0"/>
                    </a:moveTo>
                    <a:lnTo>
                      <a:pt x="261238" y="0"/>
                    </a:lnTo>
                    <a:lnTo>
                      <a:pt x="261238" y="163604"/>
                    </a:lnTo>
                    <a:lnTo>
                      <a:pt x="0" y="163604"/>
                    </a:lnTo>
                    <a:close/>
                  </a:path>
                </a:pathLst>
              </a:custGeom>
              <a:solidFill>
                <a:srgbClr val="E3E8FC"/>
              </a:solidFill>
              <a:ln w="8796" cap="flat">
                <a:noFill/>
                <a:prstDash val="solid"/>
                <a:miter/>
              </a:ln>
            </p:spPr>
            <p:txBody>
              <a:bodyPr rtlCol="0" anchor="ctr"/>
              <a:p>
                <a:endParaRPr lang="zh-CN" altLang="en-US"/>
              </a:p>
            </p:txBody>
          </p:sp>
          <p:sp>
            <p:nvSpPr>
              <p:cNvPr id="11262" name="任意多边形: 形状 11261"/>
              <p:cNvSpPr/>
              <p:nvPr/>
            </p:nvSpPr>
            <p:spPr>
              <a:xfrm>
                <a:off x="4528573" y="2517745"/>
                <a:ext cx="237488" cy="151289"/>
              </a:xfrm>
              <a:custGeom>
                <a:avLst/>
                <a:gdLst>
                  <a:gd name="connsiteX0" fmla="*/ 0 w 237488"/>
                  <a:gd name="connsiteY0" fmla="*/ 0 h 151289"/>
                  <a:gd name="connsiteX1" fmla="*/ 237489 w 237488"/>
                  <a:gd name="connsiteY1" fmla="*/ 0 h 151289"/>
                  <a:gd name="connsiteX2" fmla="*/ 237489 w 237488"/>
                  <a:gd name="connsiteY2" fmla="*/ 151289 h 151289"/>
                  <a:gd name="connsiteX3" fmla="*/ 0 w 237488"/>
                  <a:gd name="connsiteY3" fmla="*/ 151289 h 151289"/>
                </a:gdLst>
                <a:ahLst/>
                <a:cxnLst>
                  <a:cxn ang="0">
                    <a:pos x="connsiteX0" y="connsiteY0"/>
                  </a:cxn>
                  <a:cxn ang="0">
                    <a:pos x="connsiteX1" y="connsiteY1"/>
                  </a:cxn>
                  <a:cxn ang="0">
                    <a:pos x="connsiteX2" y="connsiteY2"/>
                  </a:cxn>
                  <a:cxn ang="0">
                    <a:pos x="connsiteX3" y="connsiteY3"/>
                  </a:cxn>
                </a:cxnLst>
                <a:rect l="l" t="t" r="r" b="b"/>
                <a:pathLst>
                  <a:path w="237488" h="151289">
                    <a:moveTo>
                      <a:pt x="0" y="0"/>
                    </a:moveTo>
                    <a:lnTo>
                      <a:pt x="237489" y="0"/>
                    </a:lnTo>
                    <a:lnTo>
                      <a:pt x="237489" y="151289"/>
                    </a:lnTo>
                    <a:lnTo>
                      <a:pt x="0" y="151289"/>
                    </a:lnTo>
                    <a:close/>
                  </a:path>
                </a:pathLst>
              </a:custGeom>
              <a:solidFill>
                <a:srgbClr val="CCD6FC"/>
              </a:solidFill>
              <a:ln w="8796" cap="flat">
                <a:noFill/>
                <a:prstDash val="solid"/>
                <a:miter/>
              </a:ln>
            </p:spPr>
            <p:txBody>
              <a:bodyPr rtlCol="0" anchor="ctr"/>
              <a:p>
                <a:endParaRPr lang="zh-CN" altLang="en-US"/>
              </a:p>
            </p:txBody>
          </p:sp>
          <p:grpSp>
            <p:nvGrpSpPr>
              <p:cNvPr id="11263" name="图形 3"/>
              <p:cNvGrpSpPr/>
              <p:nvPr/>
            </p:nvGrpSpPr>
            <p:grpSpPr>
              <a:xfrm>
                <a:off x="3953322" y="2506311"/>
                <a:ext cx="111707" cy="145132"/>
                <a:chOff x="3953322" y="2506311"/>
                <a:chExt cx="111707" cy="145132"/>
              </a:xfrm>
            </p:grpSpPr>
            <p:sp>
              <p:nvSpPr>
                <p:cNvPr id="11264" name="任意多边形: 形状 11263"/>
                <p:cNvSpPr/>
                <p:nvPr/>
              </p:nvSpPr>
              <p:spPr>
                <a:xfrm>
                  <a:off x="3953322" y="2506311"/>
                  <a:ext cx="111707" cy="145132"/>
                </a:xfrm>
                <a:custGeom>
                  <a:avLst/>
                  <a:gdLst>
                    <a:gd name="connsiteX0" fmla="*/ 0 w 111707"/>
                    <a:gd name="connsiteY0" fmla="*/ 0 h 145132"/>
                    <a:gd name="connsiteX1" fmla="*/ 111708 w 111707"/>
                    <a:gd name="connsiteY1" fmla="*/ 0 h 145132"/>
                    <a:gd name="connsiteX2" fmla="*/ 111708 w 111707"/>
                    <a:gd name="connsiteY2" fmla="*/ 145132 h 145132"/>
                    <a:gd name="connsiteX3" fmla="*/ 0 w 111707"/>
                    <a:gd name="connsiteY3" fmla="*/ 145132 h 145132"/>
                  </a:gdLst>
                  <a:ahLst/>
                  <a:cxnLst>
                    <a:cxn ang="0">
                      <a:pos x="connsiteX0" y="connsiteY0"/>
                    </a:cxn>
                    <a:cxn ang="0">
                      <a:pos x="connsiteX1" y="connsiteY1"/>
                    </a:cxn>
                    <a:cxn ang="0">
                      <a:pos x="connsiteX2" y="connsiteY2"/>
                    </a:cxn>
                    <a:cxn ang="0">
                      <a:pos x="connsiteX3" y="connsiteY3"/>
                    </a:cxn>
                  </a:cxnLst>
                  <a:rect l="l" t="t" r="r" b="b"/>
                  <a:pathLst>
                    <a:path w="111707" h="145132">
                      <a:moveTo>
                        <a:pt x="0" y="0"/>
                      </a:moveTo>
                      <a:lnTo>
                        <a:pt x="111708" y="0"/>
                      </a:lnTo>
                      <a:lnTo>
                        <a:pt x="111708" y="145132"/>
                      </a:lnTo>
                      <a:lnTo>
                        <a:pt x="0" y="145132"/>
                      </a:lnTo>
                      <a:close/>
                    </a:path>
                  </a:pathLst>
                </a:custGeom>
                <a:solidFill>
                  <a:srgbClr val="8D9FE3"/>
                </a:solidFill>
                <a:ln w="8796" cap="flat">
                  <a:noFill/>
                  <a:prstDash val="solid"/>
                  <a:miter/>
                </a:ln>
              </p:spPr>
              <p:txBody>
                <a:bodyPr rtlCol="0" anchor="ctr"/>
                <a:p>
                  <a:endParaRPr lang="zh-CN" altLang="en-US"/>
                </a:p>
              </p:txBody>
            </p:sp>
            <p:sp>
              <p:nvSpPr>
                <p:cNvPr id="11265" name="任意多边形: 形状 11264"/>
                <p:cNvSpPr/>
                <p:nvPr/>
              </p:nvSpPr>
              <p:spPr>
                <a:xfrm>
                  <a:off x="3969154" y="2511588"/>
                  <a:ext cx="95875" cy="138975"/>
                </a:xfrm>
                <a:custGeom>
                  <a:avLst/>
                  <a:gdLst>
                    <a:gd name="connsiteX0" fmla="*/ 0 w 95875"/>
                    <a:gd name="connsiteY0" fmla="*/ 0 h 138975"/>
                    <a:gd name="connsiteX1" fmla="*/ 95875 w 95875"/>
                    <a:gd name="connsiteY1" fmla="*/ 0 h 138975"/>
                    <a:gd name="connsiteX2" fmla="*/ 95875 w 95875"/>
                    <a:gd name="connsiteY2" fmla="*/ 138975 h 138975"/>
                    <a:gd name="connsiteX3" fmla="*/ 0 w 95875"/>
                    <a:gd name="connsiteY3" fmla="*/ 138975 h 138975"/>
                  </a:gdLst>
                  <a:ahLst/>
                  <a:cxnLst>
                    <a:cxn ang="0">
                      <a:pos x="connsiteX0" y="connsiteY0"/>
                    </a:cxn>
                    <a:cxn ang="0">
                      <a:pos x="connsiteX1" y="connsiteY1"/>
                    </a:cxn>
                    <a:cxn ang="0">
                      <a:pos x="connsiteX2" y="connsiteY2"/>
                    </a:cxn>
                    <a:cxn ang="0">
                      <a:pos x="connsiteX3" y="connsiteY3"/>
                    </a:cxn>
                  </a:cxnLst>
                  <a:rect l="l" t="t" r="r" b="b"/>
                  <a:pathLst>
                    <a:path w="95875" h="138975">
                      <a:moveTo>
                        <a:pt x="0" y="0"/>
                      </a:moveTo>
                      <a:lnTo>
                        <a:pt x="95875" y="0"/>
                      </a:lnTo>
                      <a:lnTo>
                        <a:pt x="95875" y="138975"/>
                      </a:lnTo>
                      <a:lnTo>
                        <a:pt x="0" y="138975"/>
                      </a:lnTo>
                      <a:close/>
                    </a:path>
                  </a:pathLst>
                </a:custGeom>
                <a:solidFill>
                  <a:srgbClr val="CCD6FC"/>
                </a:solidFill>
                <a:ln w="8796" cap="flat">
                  <a:noFill/>
                  <a:prstDash val="solid"/>
                  <a:miter/>
                </a:ln>
              </p:spPr>
              <p:txBody>
                <a:bodyPr rtlCol="0" anchor="ctr"/>
                <a:p>
                  <a:endParaRPr lang="zh-CN" altLang="en-US"/>
                </a:p>
              </p:txBody>
            </p:sp>
            <p:sp>
              <p:nvSpPr>
                <p:cNvPr id="11266" name="任意多边形: 形状 11265"/>
                <p:cNvSpPr/>
                <p:nvPr/>
              </p:nvSpPr>
              <p:spPr>
                <a:xfrm rot="5400000">
                  <a:off x="3956594" y="2542534"/>
                  <a:ext cx="120503" cy="77403"/>
                </a:xfrm>
                <a:custGeom>
                  <a:avLst/>
                  <a:gdLst>
                    <a:gd name="connsiteX0" fmla="*/ 0 w 120503"/>
                    <a:gd name="connsiteY0" fmla="*/ 0 h 77403"/>
                    <a:gd name="connsiteX1" fmla="*/ 120504 w 120503"/>
                    <a:gd name="connsiteY1" fmla="*/ 0 h 77403"/>
                    <a:gd name="connsiteX2" fmla="*/ 120504 w 120503"/>
                    <a:gd name="connsiteY2" fmla="*/ 77404 h 77403"/>
                    <a:gd name="connsiteX3" fmla="*/ 0 w 120503"/>
                    <a:gd name="connsiteY3" fmla="*/ 77404 h 77403"/>
                  </a:gdLst>
                  <a:ahLst/>
                  <a:cxnLst>
                    <a:cxn ang="0">
                      <a:pos x="connsiteX0" y="connsiteY0"/>
                    </a:cxn>
                    <a:cxn ang="0">
                      <a:pos x="connsiteX1" y="connsiteY1"/>
                    </a:cxn>
                    <a:cxn ang="0">
                      <a:pos x="connsiteX2" y="connsiteY2"/>
                    </a:cxn>
                    <a:cxn ang="0">
                      <a:pos x="connsiteX3" y="connsiteY3"/>
                    </a:cxn>
                  </a:cxnLst>
                  <a:rect l="l" t="t" r="r" b="b"/>
                  <a:pathLst>
                    <a:path w="120503" h="77403">
                      <a:moveTo>
                        <a:pt x="0" y="0"/>
                      </a:moveTo>
                      <a:lnTo>
                        <a:pt x="120504" y="0"/>
                      </a:lnTo>
                      <a:lnTo>
                        <a:pt x="120504" y="77404"/>
                      </a:lnTo>
                      <a:lnTo>
                        <a:pt x="0" y="77404"/>
                      </a:lnTo>
                      <a:close/>
                    </a:path>
                  </a:pathLst>
                </a:custGeom>
                <a:solidFill>
                  <a:srgbClr val="8091CF"/>
                </a:solidFill>
                <a:ln w="8796" cap="flat">
                  <a:noFill/>
                  <a:prstDash val="solid"/>
                  <a:miter/>
                </a:ln>
              </p:spPr>
              <p:txBody>
                <a:bodyPr rtlCol="0" anchor="ctr"/>
                <a:p>
                  <a:endParaRPr lang="zh-CN" altLang="en-US"/>
                </a:p>
              </p:txBody>
            </p:sp>
            <p:sp>
              <p:nvSpPr>
                <p:cNvPr id="11267" name="任意多边形: 形状 11266"/>
                <p:cNvSpPr/>
                <p:nvPr/>
              </p:nvSpPr>
              <p:spPr>
                <a:xfrm rot="5400000">
                  <a:off x="3967879" y="2553273"/>
                  <a:ext cx="115226" cy="59812"/>
                </a:xfrm>
                <a:custGeom>
                  <a:avLst/>
                  <a:gdLst>
                    <a:gd name="connsiteX0" fmla="*/ 0 w 115226"/>
                    <a:gd name="connsiteY0" fmla="*/ 0 h 59812"/>
                    <a:gd name="connsiteX1" fmla="*/ 115226 w 115226"/>
                    <a:gd name="connsiteY1" fmla="*/ 0 h 59812"/>
                    <a:gd name="connsiteX2" fmla="*/ 115226 w 115226"/>
                    <a:gd name="connsiteY2" fmla="*/ 59812 h 59812"/>
                    <a:gd name="connsiteX3" fmla="*/ 0 w 115226"/>
                    <a:gd name="connsiteY3" fmla="*/ 59812 h 59812"/>
                  </a:gdLst>
                  <a:ahLst/>
                  <a:cxnLst>
                    <a:cxn ang="0">
                      <a:pos x="connsiteX0" y="connsiteY0"/>
                    </a:cxn>
                    <a:cxn ang="0">
                      <a:pos x="connsiteX1" y="connsiteY1"/>
                    </a:cxn>
                    <a:cxn ang="0">
                      <a:pos x="connsiteX2" y="connsiteY2"/>
                    </a:cxn>
                    <a:cxn ang="0">
                      <a:pos x="connsiteX3" y="connsiteY3"/>
                    </a:cxn>
                  </a:cxnLst>
                  <a:rect l="l" t="t" r="r" b="b"/>
                  <a:pathLst>
                    <a:path w="115226" h="59812">
                      <a:moveTo>
                        <a:pt x="0" y="0"/>
                      </a:moveTo>
                      <a:lnTo>
                        <a:pt x="115226" y="0"/>
                      </a:lnTo>
                      <a:lnTo>
                        <a:pt x="115226" y="59812"/>
                      </a:lnTo>
                      <a:lnTo>
                        <a:pt x="0" y="59812"/>
                      </a:lnTo>
                      <a:close/>
                    </a:path>
                  </a:pathLst>
                </a:custGeom>
                <a:solidFill>
                  <a:srgbClr val="6B79AD"/>
                </a:solidFill>
                <a:ln w="8796" cap="flat">
                  <a:noFill/>
                  <a:prstDash val="solid"/>
                  <a:miter/>
                </a:ln>
              </p:spPr>
              <p:txBody>
                <a:bodyPr rtlCol="0" anchor="ctr"/>
                <a:p>
                  <a:endParaRPr lang="zh-CN" altLang="en-US"/>
                </a:p>
              </p:txBody>
            </p:sp>
            <p:sp>
              <p:nvSpPr>
                <p:cNvPr id="11268" name="任意多边形: 形状 11267"/>
                <p:cNvSpPr/>
                <p:nvPr/>
              </p:nvSpPr>
              <p:spPr>
                <a:xfrm>
                  <a:off x="4013134" y="2516866"/>
                  <a:ext cx="7916" cy="130179"/>
                </a:xfrm>
                <a:custGeom>
                  <a:avLst/>
                  <a:gdLst>
                    <a:gd name="connsiteX0" fmla="*/ 0 w 7916"/>
                    <a:gd name="connsiteY0" fmla="*/ 0 h 130179"/>
                    <a:gd name="connsiteX1" fmla="*/ 7916 w 7916"/>
                    <a:gd name="connsiteY1" fmla="*/ 0 h 130179"/>
                    <a:gd name="connsiteX2" fmla="*/ 7916 w 7916"/>
                    <a:gd name="connsiteY2" fmla="*/ 130179 h 130179"/>
                    <a:gd name="connsiteX3" fmla="*/ 0 w 7916"/>
                    <a:gd name="connsiteY3" fmla="*/ 130179 h 130179"/>
                  </a:gdLst>
                  <a:ahLst/>
                  <a:cxnLst>
                    <a:cxn ang="0">
                      <a:pos x="connsiteX0" y="connsiteY0"/>
                    </a:cxn>
                    <a:cxn ang="0">
                      <a:pos x="connsiteX1" y="connsiteY1"/>
                    </a:cxn>
                    <a:cxn ang="0">
                      <a:pos x="connsiteX2" y="connsiteY2"/>
                    </a:cxn>
                    <a:cxn ang="0">
                      <a:pos x="connsiteX3" y="connsiteY3"/>
                    </a:cxn>
                  </a:cxnLst>
                  <a:rect l="l" t="t" r="r" b="b"/>
                  <a:pathLst>
                    <a:path w="7916" h="130179">
                      <a:moveTo>
                        <a:pt x="0" y="0"/>
                      </a:moveTo>
                      <a:lnTo>
                        <a:pt x="7916" y="0"/>
                      </a:lnTo>
                      <a:lnTo>
                        <a:pt x="7916" y="130179"/>
                      </a:lnTo>
                      <a:lnTo>
                        <a:pt x="0" y="130179"/>
                      </a:lnTo>
                      <a:close/>
                    </a:path>
                  </a:pathLst>
                </a:custGeom>
                <a:solidFill>
                  <a:srgbClr val="CCD6FC"/>
                </a:solidFill>
                <a:ln w="8796" cap="flat">
                  <a:noFill/>
                  <a:prstDash val="solid"/>
                  <a:miter/>
                </a:ln>
              </p:spPr>
              <p:txBody>
                <a:bodyPr rtlCol="0" anchor="ctr"/>
                <a:p>
                  <a:endParaRPr lang="zh-CN" altLang="en-US"/>
                </a:p>
              </p:txBody>
            </p:sp>
            <p:sp>
              <p:nvSpPr>
                <p:cNvPr id="11269" name="任意多边形: 形状 11268"/>
                <p:cNvSpPr/>
                <p:nvPr/>
              </p:nvSpPr>
              <p:spPr>
                <a:xfrm rot="-5400000">
                  <a:off x="4013262" y="2524246"/>
                  <a:ext cx="7916" cy="90597"/>
                </a:xfrm>
                <a:custGeom>
                  <a:avLst/>
                  <a:gdLst>
                    <a:gd name="connsiteX0" fmla="*/ 0 w 7916"/>
                    <a:gd name="connsiteY0" fmla="*/ 0 h 90597"/>
                    <a:gd name="connsiteX1" fmla="*/ 7916 w 7916"/>
                    <a:gd name="connsiteY1" fmla="*/ 0 h 90597"/>
                    <a:gd name="connsiteX2" fmla="*/ 7916 w 7916"/>
                    <a:gd name="connsiteY2" fmla="*/ 90598 h 90597"/>
                    <a:gd name="connsiteX3" fmla="*/ 0 w 7916"/>
                    <a:gd name="connsiteY3" fmla="*/ 90598 h 90597"/>
                  </a:gdLst>
                  <a:ahLst/>
                  <a:cxnLst>
                    <a:cxn ang="0">
                      <a:pos x="connsiteX0" y="connsiteY0"/>
                    </a:cxn>
                    <a:cxn ang="0">
                      <a:pos x="connsiteX1" y="connsiteY1"/>
                    </a:cxn>
                    <a:cxn ang="0">
                      <a:pos x="connsiteX2" y="connsiteY2"/>
                    </a:cxn>
                    <a:cxn ang="0">
                      <a:pos x="connsiteX3" y="connsiteY3"/>
                    </a:cxn>
                  </a:cxnLst>
                  <a:rect l="l" t="t" r="r" b="b"/>
                  <a:pathLst>
                    <a:path w="7916" h="90597">
                      <a:moveTo>
                        <a:pt x="0" y="0"/>
                      </a:moveTo>
                      <a:lnTo>
                        <a:pt x="7916" y="0"/>
                      </a:lnTo>
                      <a:lnTo>
                        <a:pt x="7916" y="90598"/>
                      </a:lnTo>
                      <a:lnTo>
                        <a:pt x="0" y="90598"/>
                      </a:lnTo>
                      <a:close/>
                    </a:path>
                  </a:pathLst>
                </a:custGeom>
                <a:solidFill>
                  <a:srgbClr val="CCD6FC"/>
                </a:solidFill>
                <a:ln w="8796" cap="flat">
                  <a:noFill/>
                  <a:prstDash val="solid"/>
                  <a:miter/>
                </a:ln>
              </p:spPr>
              <p:txBody>
                <a:bodyPr rtlCol="0" anchor="ctr"/>
                <a:p>
                  <a:endParaRPr lang="zh-CN" altLang="en-US"/>
                </a:p>
              </p:txBody>
            </p:sp>
          </p:grpSp>
          <p:sp>
            <p:nvSpPr>
              <p:cNvPr id="11270" name="任意多边形: 形状 11269"/>
              <p:cNvSpPr/>
              <p:nvPr/>
            </p:nvSpPr>
            <p:spPr>
              <a:xfrm>
                <a:off x="3952442" y="2505431"/>
                <a:ext cx="113466" cy="146011"/>
              </a:xfrm>
              <a:custGeom>
                <a:avLst/>
                <a:gdLst>
                  <a:gd name="connsiteX0" fmla="*/ 87959 w 113466"/>
                  <a:gd name="connsiteY0" fmla="*/ 146012 h 146011"/>
                  <a:gd name="connsiteX1" fmla="*/ 880 w 113466"/>
                  <a:gd name="connsiteY1" fmla="*/ 146012 h 146011"/>
                  <a:gd name="connsiteX2" fmla="*/ 0 w 113466"/>
                  <a:gd name="connsiteY2" fmla="*/ 145132 h 146011"/>
                  <a:gd name="connsiteX3" fmla="*/ 0 w 113466"/>
                  <a:gd name="connsiteY3" fmla="*/ 880 h 146011"/>
                  <a:gd name="connsiteX4" fmla="*/ 880 w 113466"/>
                  <a:gd name="connsiteY4" fmla="*/ 0 h 146011"/>
                  <a:gd name="connsiteX5" fmla="*/ 112587 w 113466"/>
                  <a:gd name="connsiteY5" fmla="*/ 0 h 146011"/>
                  <a:gd name="connsiteX6" fmla="*/ 113467 w 113466"/>
                  <a:gd name="connsiteY6" fmla="*/ 880 h 146011"/>
                  <a:gd name="connsiteX7" fmla="*/ 112587 w 113466"/>
                  <a:gd name="connsiteY7" fmla="*/ 1759 h 146011"/>
                  <a:gd name="connsiteX8" fmla="*/ 1759 w 113466"/>
                  <a:gd name="connsiteY8" fmla="*/ 1759 h 146011"/>
                  <a:gd name="connsiteX9" fmla="*/ 1759 w 113466"/>
                  <a:gd name="connsiteY9" fmla="*/ 145132 h 146011"/>
                  <a:gd name="connsiteX10" fmla="*/ 88838 w 113466"/>
                  <a:gd name="connsiteY10" fmla="*/ 145132 h 146011"/>
                  <a:gd name="connsiteX11" fmla="*/ 87959 w 113466"/>
                  <a:gd name="connsiteY11" fmla="*/ 146012 h 146011"/>
                  <a:gd name="connsiteX12" fmla="*/ 87959 w 113466"/>
                  <a:gd name="connsiteY12" fmla="*/ 146012 h 14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466" h="146011">
                    <a:moveTo>
                      <a:pt x="87959" y="146012"/>
                    </a:moveTo>
                    <a:lnTo>
                      <a:pt x="880" y="146012"/>
                    </a:lnTo>
                    <a:cubicBezTo>
                      <a:pt x="0" y="146012"/>
                      <a:pt x="0" y="146012"/>
                      <a:pt x="0" y="145132"/>
                    </a:cubicBezTo>
                    <a:lnTo>
                      <a:pt x="0" y="880"/>
                    </a:lnTo>
                    <a:cubicBezTo>
                      <a:pt x="0" y="0"/>
                      <a:pt x="0" y="0"/>
                      <a:pt x="880" y="0"/>
                    </a:cubicBezTo>
                    <a:lnTo>
                      <a:pt x="112587" y="0"/>
                    </a:lnTo>
                    <a:cubicBezTo>
                      <a:pt x="113467" y="0"/>
                      <a:pt x="113467" y="0"/>
                      <a:pt x="113467" y="880"/>
                    </a:cubicBezTo>
                    <a:cubicBezTo>
                      <a:pt x="113467" y="1759"/>
                      <a:pt x="113467" y="1759"/>
                      <a:pt x="112587" y="1759"/>
                    </a:cubicBezTo>
                    <a:lnTo>
                      <a:pt x="1759" y="1759"/>
                    </a:lnTo>
                    <a:lnTo>
                      <a:pt x="1759" y="145132"/>
                    </a:lnTo>
                    <a:lnTo>
                      <a:pt x="88838" y="145132"/>
                    </a:lnTo>
                    <a:cubicBezTo>
                      <a:pt x="88838" y="144253"/>
                      <a:pt x="88838" y="145132"/>
                      <a:pt x="87959" y="146012"/>
                    </a:cubicBezTo>
                    <a:cubicBezTo>
                      <a:pt x="88838" y="146012"/>
                      <a:pt x="88838" y="146012"/>
                      <a:pt x="87959" y="146012"/>
                    </a:cubicBezTo>
                    <a:close/>
                  </a:path>
                </a:pathLst>
              </a:custGeom>
              <a:solidFill>
                <a:srgbClr val="6B79AD"/>
              </a:solidFill>
              <a:ln w="8796" cap="flat">
                <a:noFill/>
                <a:prstDash val="solid"/>
                <a:miter/>
              </a:ln>
            </p:spPr>
            <p:txBody>
              <a:bodyPr rtlCol="0" anchor="ctr"/>
              <a:p>
                <a:endParaRPr lang="zh-CN" altLang="en-US"/>
              </a:p>
            </p:txBody>
          </p:sp>
          <p:grpSp>
            <p:nvGrpSpPr>
              <p:cNvPr id="11271" name="图形 3"/>
              <p:cNvGrpSpPr/>
              <p:nvPr/>
            </p:nvGrpSpPr>
            <p:grpSpPr>
              <a:xfrm>
                <a:off x="4112527" y="2506311"/>
                <a:ext cx="111707" cy="145132"/>
                <a:chOff x="4112527" y="2506311"/>
                <a:chExt cx="111707" cy="145132"/>
              </a:xfrm>
            </p:grpSpPr>
            <p:sp>
              <p:nvSpPr>
                <p:cNvPr id="11272" name="任意多边形: 形状 11271"/>
                <p:cNvSpPr/>
                <p:nvPr/>
              </p:nvSpPr>
              <p:spPr>
                <a:xfrm>
                  <a:off x="4112527" y="2506311"/>
                  <a:ext cx="111707" cy="145132"/>
                </a:xfrm>
                <a:custGeom>
                  <a:avLst/>
                  <a:gdLst>
                    <a:gd name="connsiteX0" fmla="*/ 0 w 111707"/>
                    <a:gd name="connsiteY0" fmla="*/ 0 h 145132"/>
                    <a:gd name="connsiteX1" fmla="*/ 111708 w 111707"/>
                    <a:gd name="connsiteY1" fmla="*/ 0 h 145132"/>
                    <a:gd name="connsiteX2" fmla="*/ 111708 w 111707"/>
                    <a:gd name="connsiteY2" fmla="*/ 145132 h 145132"/>
                    <a:gd name="connsiteX3" fmla="*/ 0 w 111707"/>
                    <a:gd name="connsiteY3" fmla="*/ 145132 h 145132"/>
                  </a:gdLst>
                  <a:ahLst/>
                  <a:cxnLst>
                    <a:cxn ang="0">
                      <a:pos x="connsiteX0" y="connsiteY0"/>
                    </a:cxn>
                    <a:cxn ang="0">
                      <a:pos x="connsiteX1" y="connsiteY1"/>
                    </a:cxn>
                    <a:cxn ang="0">
                      <a:pos x="connsiteX2" y="connsiteY2"/>
                    </a:cxn>
                    <a:cxn ang="0">
                      <a:pos x="connsiteX3" y="connsiteY3"/>
                    </a:cxn>
                  </a:cxnLst>
                  <a:rect l="l" t="t" r="r" b="b"/>
                  <a:pathLst>
                    <a:path w="111707" h="145132">
                      <a:moveTo>
                        <a:pt x="0" y="0"/>
                      </a:moveTo>
                      <a:lnTo>
                        <a:pt x="111708" y="0"/>
                      </a:lnTo>
                      <a:lnTo>
                        <a:pt x="111708" y="145132"/>
                      </a:lnTo>
                      <a:lnTo>
                        <a:pt x="0" y="145132"/>
                      </a:lnTo>
                      <a:close/>
                    </a:path>
                  </a:pathLst>
                </a:custGeom>
                <a:solidFill>
                  <a:srgbClr val="8D9FE3"/>
                </a:solidFill>
                <a:ln w="8796" cap="flat">
                  <a:noFill/>
                  <a:prstDash val="solid"/>
                  <a:miter/>
                </a:ln>
              </p:spPr>
              <p:txBody>
                <a:bodyPr rtlCol="0" anchor="ctr"/>
                <a:p>
                  <a:endParaRPr lang="zh-CN" altLang="en-US"/>
                </a:p>
              </p:txBody>
            </p:sp>
            <p:sp>
              <p:nvSpPr>
                <p:cNvPr id="11273" name="任意多边形: 形状 11272"/>
                <p:cNvSpPr/>
                <p:nvPr/>
              </p:nvSpPr>
              <p:spPr>
                <a:xfrm>
                  <a:off x="4128360" y="2511588"/>
                  <a:ext cx="95875" cy="138975"/>
                </a:xfrm>
                <a:custGeom>
                  <a:avLst/>
                  <a:gdLst>
                    <a:gd name="connsiteX0" fmla="*/ 0 w 95875"/>
                    <a:gd name="connsiteY0" fmla="*/ 0 h 138975"/>
                    <a:gd name="connsiteX1" fmla="*/ 95875 w 95875"/>
                    <a:gd name="connsiteY1" fmla="*/ 0 h 138975"/>
                    <a:gd name="connsiteX2" fmla="*/ 95875 w 95875"/>
                    <a:gd name="connsiteY2" fmla="*/ 138975 h 138975"/>
                    <a:gd name="connsiteX3" fmla="*/ 0 w 95875"/>
                    <a:gd name="connsiteY3" fmla="*/ 138975 h 138975"/>
                  </a:gdLst>
                  <a:ahLst/>
                  <a:cxnLst>
                    <a:cxn ang="0">
                      <a:pos x="connsiteX0" y="connsiteY0"/>
                    </a:cxn>
                    <a:cxn ang="0">
                      <a:pos x="connsiteX1" y="connsiteY1"/>
                    </a:cxn>
                    <a:cxn ang="0">
                      <a:pos x="connsiteX2" y="connsiteY2"/>
                    </a:cxn>
                    <a:cxn ang="0">
                      <a:pos x="connsiteX3" y="connsiteY3"/>
                    </a:cxn>
                  </a:cxnLst>
                  <a:rect l="l" t="t" r="r" b="b"/>
                  <a:pathLst>
                    <a:path w="95875" h="138975">
                      <a:moveTo>
                        <a:pt x="0" y="0"/>
                      </a:moveTo>
                      <a:lnTo>
                        <a:pt x="95875" y="0"/>
                      </a:lnTo>
                      <a:lnTo>
                        <a:pt x="95875" y="138975"/>
                      </a:lnTo>
                      <a:lnTo>
                        <a:pt x="0" y="138975"/>
                      </a:lnTo>
                      <a:close/>
                    </a:path>
                  </a:pathLst>
                </a:custGeom>
                <a:solidFill>
                  <a:srgbClr val="CCD6FC"/>
                </a:solidFill>
                <a:ln w="8796" cap="flat">
                  <a:noFill/>
                  <a:prstDash val="solid"/>
                  <a:miter/>
                </a:ln>
              </p:spPr>
              <p:txBody>
                <a:bodyPr rtlCol="0" anchor="ctr"/>
                <a:p>
                  <a:endParaRPr lang="zh-CN" altLang="en-US"/>
                </a:p>
              </p:txBody>
            </p:sp>
            <p:sp>
              <p:nvSpPr>
                <p:cNvPr id="11274" name="任意多边形: 形状 11273"/>
                <p:cNvSpPr/>
                <p:nvPr/>
              </p:nvSpPr>
              <p:spPr>
                <a:xfrm rot="5400000">
                  <a:off x="4115676" y="2541777"/>
                  <a:ext cx="120503" cy="77403"/>
                </a:xfrm>
                <a:custGeom>
                  <a:avLst/>
                  <a:gdLst>
                    <a:gd name="connsiteX0" fmla="*/ 0 w 120503"/>
                    <a:gd name="connsiteY0" fmla="*/ 0 h 77403"/>
                    <a:gd name="connsiteX1" fmla="*/ 120504 w 120503"/>
                    <a:gd name="connsiteY1" fmla="*/ 0 h 77403"/>
                    <a:gd name="connsiteX2" fmla="*/ 120504 w 120503"/>
                    <a:gd name="connsiteY2" fmla="*/ 77404 h 77403"/>
                    <a:gd name="connsiteX3" fmla="*/ 0 w 120503"/>
                    <a:gd name="connsiteY3" fmla="*/ 77404 h 77403"/>
                  </a:gdLst>
                  <a:ahLst/>
                  <a:cxnLst>
                    <a:cxn ang="0">
                      <a:pos x="connsiteX0" y="connsiteY0"/>
                    </a:cxn>
                    <a:cxn ang="0">
                      <a:pos x="connsiteX1" y="connsiteY1"/>
                    </a:cxn>
                    <a:cxn ang="0">
                      <a:pos x="connsiteX2" y="connsiteY2"/>
                    </a:cxn>
                    <a:cxn ang="0">
                      <a:pos x="connsiteX3" y="connsiteY3"/>
                    </a:cxn>
                  </a:cxnLst>
                  <a:rect l="l" t="t" r="r" b="b"/>
                  <a:pathLst>
                    <a:path w="120503" h="77403">
                      <a:moveTo>
                        <a:pt x="0" y="0"/>
                      </a:moveTo>
                      <a:lnTo>
                        <a:pt x="120504" y="0"/>
                      </a:lnTo>
                      <a:lnTo>
                        <a:pt x="120504" y="77404"/>
                      </a:lnTo>
                      <a:lnTo>
                        <a:pt x="0" y="77404"/>
                      </a:lnTo>
                      <a:close/>
                    </a:path>
                  </a:pathLst>
                </a:custGeom>
                <a:solidFill>
                  <a:srgbClr val="8091CF"/>
                </a:solidFill>
                <a:ln w="8796" cap="flat">
                  <a:noFill/>
                  <a:prstDash val="solid"/>
                  <a:miter/>
                </a:ln>
              </p:spPr>
              <p:txBody>
                <a:bodyPr rtlCol="0" anchor="ctr"/>
                <a:p>
                  <a:endParaRPr lang="zh-CN" altLang="en-US"/>
                </a:p>
              </p:txBody>
            </p:sp>
            <p:sp>
              <p:nvSpPr>
                <p:cNvPr id="11275" name="任意多边形: 形状 11274"/>
                <p:cNvSpPr/>
                <p:nvPr/>
              </p:nvSpPr>
              <p:spPr>
                <a:xfrm rot="5400000">
                  <a:off x="4126961" y="2553394"/>
                  <a:ext cx="115226" cy="59812"/>
                </a:xfrm>
                <a:custGeom>
                  <a:avLst/>
                  <a:gdLst>
                    <a:gd name="connsiteX0" fmla="*/ 0 w 115226"/>
                    <a:gd name="connsiteY0" fmla="*/ 0 h 59812"/>
                    <a:gd name="connsiteX1" fmla="*/ 115226 w 115226"/>
                    <a:gd name="connsiteY1" fmla="*/ 0 h 59812"/>
                    <a:gd name="connsiteX2" fmla="*/ 115226 w 115226"/>
                    <a:gd name="connsiteY2" fmla="*/ 59812 h 59812"/>
                    <a:gd name="connsiteX3" fmla="*/ 0 w 115226"/>
                    <a:gd name="connsiteY3" fmla="*/ 59812 h 59812"/>
                  </a:gdLst>
                  <a:ahLst/>
                  <a:cxnLst>
                    <a:cxn ang="0">
                      <a:pos x="connsiteX0" y="connsiteY0"/>
                    </a:cxn>
                    <a:cxn ang="0">
                      <a:pos x="connsiteX1" y="connsiteY1"/>
                    </a:cxn>
                    <a:cxn ang="0">
                      <a:pos x="connsiteX2" y="connsiteY2"/>
                    </a:cxn>
                    <a:cxn ang="0">
                      <a:pos x="connsiteX3" y="connsiteY3"/>
                    </a:cxn>
                  </a:cxnLst>
                  <a:rect l="l" t="t" r="r" b="b"/>
                  <a:pathLst>
                    <a:path w="115226" h="59812">
                      <a:moveTo>
                        <a:pt x="0" y="0"/>
                      </a:moveTo>
                      <a:lnTo>
                        <a:pt x="115226" y="0"/>
                      </a:lnTo>
                      <a:lnTo>
                        <a:pt x="115226" y="59812"/>
                      </a:lnTo>
                      <a:lnTo>
                        <a:pt x="0" y="59812"/>
                      </a:lnTo>
                      <a:close/>
                    </a:path>
                  </a:pathLst>
                </a:custGeom>
                <a:solidFill>
                  <a:srgbClr val="6B79AD"/>
                </a:solidFill>
                <a:ln w="8796" cap="flat">
                  <a:noFill/>
                  <a:prstDash val="solid"/>
                  <a:miter/>
                </a:ln>
              </p:spPr>
              <p:txBody>
                <a:bodyPr rtlCol="0" anchor="ctr"/>
                <a:p>
                  <a:endParaRPr lang="zh-CN" altLang="en-US"/>
                </a:p>
              </p:txBody>
            </p:sp>
            <p:sp>
              <p:nvSpPr>
                <p:cNvPr id="11276" name="任意多边形: 形状 11275"/>
                <p:cNvSpPr/>
                <p:nvPr/>
              </p:nvSpPr>
              <p:spPr>
                <a:xfrm>
                  <a:off x="4172339" y="2516866"/>
                  <a:ext cx="7916" cy="130179"/>
                </a:xfrm>
                <a:custGeom>
                  <a:avLst/>
                  <a:gdLst>
                    <a:gd name="connsiteX0" fmla="*/ 0 w 7916"/>
                    <a:gd name="connsiteY0" fmla="*/ 0 h 130179"/>
                    <a:gd name="connsiteX1" fmla="*/ 7916 w 7916"/>
                    <a:gd name="connsiteY1" fmla="*/ 0 h 130179"/>
                    <a:gd name="connsiteX2" fmla="*/ 7916 w 7916"/>
                    <a:gd name="connsiteY2" fmla="*/ 130179 h 130179"/>
                    <a:gd name="connsiteX3" fmla="*/ 0 w 7916"/>
                    <a:gd name="connsiteY3" fmla="*/ 130179 h 130179"/>
                  </a:gdLst>
                  <a:ahLst/>
                  <a:cxnLst>
                    <a:cxn ang="0">
                      <a:pos x="connsiteX0" y="connsiteY0"/>
                    </a:cxn>
                    <a:cxn ang="0">
                      <a:pos x="connsiteX1" y="connsiteY1"/>
                    </a:cxn>
                    <a:cxn ang="0">
                      <a:pos x="connsiteX2" y="connsiteY2"/>
                    </a:cxn>
                    <a:cxn ang="0">
                      <a:pos x="connsiteX3" y="connsiteY3"/>
                    </a:cxn>
                  </a:cxnLst>
                  <a:rect l="l" t="t" r="r" b="b"/>
                  <a:pathLst>
                    <a:path w="7916" h="130179">
                      <a:moveTo>
                        <a:pt x="0" y="0"/>
                      </a:moveTo>
                      <a:lnTo>
                        <a:pt x="7916" y="0"/>
                      </a:lnTo>
                      <a:lnTo>
                        <a:pt x="7916" y="130179"/>
                      </a:lnTo>
                      <a:lnTo>
                        <a:pt x="0" y="130179"/>
                      </a:lnTo>
                      <a:close/>
                    </a:path>
                  </a:pathLst>
                </a:custGeom>
                <a:solidFill>
                  <a:srgbClr val="CCD6FC"/>
                </a:solidFill>
                <a:ln w="8796" cap="flat">
                  <a:noFill/>
                  <a:prstDash val="solid"/>
                  <a:miter/>
                </a:ln>
              </p:spPr>
              <p:txBody>
                <a:bodyPr rtlCol="0" anchor="ctr"/>
                <a:p>
                  <a:endParaRPr lang="zh-CN" altLang="en-US"/>
                </a:p>
              </p:txBody>
            </p:sp>
            <p:sp>
              <p:nvSpPr>
                <p:cNvPr id="11277" name="任意多边形: 形状 11276"/>
                <p:cNvSpPr/>
                <p:nvPr/>
              </p:nvSpPr>
              <p:spPr>
                <a:xfrm rot="-5400000">
                  <a:off x="4172346" y="2524123"/>
                  <a:ext cx="7916" cy="90597"/>
                </a:xfrm>
                <a:custGeom>
                  <a:avLst/>
                  <a:gdLst>
                    <a:gd name="connsiteX0" fmla="*/ 0 w 7916"/>
                    <a:gd name="connsiteY0" fmla="*/ 0 h 90597"/>
                    <a:gd name="connsiteX1" fmla="*/ 7916 w 7916"/>
                    <a:gd name="connsiteY1" fmla="*/ 0 h 90597"/>
                    <a:gd name="connsiteX2" fmla="*/ 7916 w 7916"/>
                    <a:gd name="connsiteY2" fmla="*/ 90598 h 90597"/>
                    <a:gd name="connsiteX3" fmla="*/ 0 w 7916"/>
                    <a:gd name="connsiteY3" fmla="*/ 90598 h 90597"/>
                  </a:gdLst>
                  <a:ahLst/>
                  <a:cxnLst>
                    <a:cxn ang="0">
                      <a:pos x="connsiteX0" y="connsiteY0"/>
                    </a:cxn>
                    <a:cxn ang="0">
                      <a:pos x="connsiteX1" y="connsiteY1"/>
                    </a:cxn>
                    <a:cxn ang="0">
                      <a:pos x="connsiteX2" y="connsiteY2"/>
                    </a:cxn>
                    <a:cxn ang="0">
                      <a:pos x="connsiteX3" y="connsiteY3"/>
                    </a:cxn>
                  </a:cxnLst>
                  <a:rect l="l" t="t" r="r" b="b"/>
                  <a:pathLst>
                    <a:path w="7916" h="90597">
                      <a:moveTo>
                        <a:pt x="0" y="0"/>
                      </a:moveTo>
                      <a:lnTo>
                        <a:pt x="7916" y="0"/>
                      </a:lnTo>
                      <a:lnTo>
                        <a:pt x="7916" y="90598"/>
                      </a:lnTo>
                      <a:lnTo>
                        <a:pt x="0" y="90598"/>
                      </a:lnTo>
                      <a:close/>
                    </a:path>
                  </a:pathLst>
                </a:custGeom>
                <a:solidFill>
                  <a:srgbClr val="CCD6FC"/>
                </a:solidFill>
                <a:ln w="8796" cap="flat">
                  <a:noFill/>
                  <a:prstDash val="solid"/>
                  <a:miter/>
                </a:ln>
              </p:spPr>
              <p:txBody>
                <a:bodyPr rtlCol="0" anchor="ctr"/>
                <a:p>
                  <a:endParaRPr lang="zh-CN" altLang="en-US"/>
                </a:p>
              </p:txBody>
            </p:sp>
          </p:grpSp>
          <p:sp>
            <p:nvSpPr>
              <p:cNvPr id="11278" name="任意多边形: 形状 11277"/>
              <p:cNvSpPr/>
              <p:nvPr/>
            </p:nvSpPr>
            <p:spPr>
              <a:xfrm>
                <a:off x="3865363" y="2458813"/>
                <a:ext cx="13193" cy="211101"/>
              </a:xfrm>
              <a:custGeom>
                <a:avLst/>
                <a:gdLst>
                  <a:gd name="connsiteX0" fmla="*/ 0 w 13193"/>
                  <a:gd name="connsiteY0" fmla="*/ 0 h 211101"/>
                  <a:gd name="connsiteX1" fmla="*/ 13194 w 13193"/>
                  <a:gd name="connsiteY1" fmla="*/ 0 h 211101"/>
                  <a:gd name="connsiteX2" fmla="*/ 13194 w 13193"/>
                  <a:gd name="connsiteY2" fmla="*/ 211101 h 211101"/>
                  <a:gd name="connsiteX3" fmla="*/ 0 w 13193"/>
                  <a:gd name="connsiteY3" fmla="*/ 211101 h 211101"/>
                </a:gdLst>
                <a:ahLst/>
                <a:cxnLst>
                  <a:cxn ang="0">
                    <a:pos x="connsiteX0" y="connsiteY0"/>
                  </a:cxn>
                  <a:cxn ang="0">
                    <a:pos x="connsiteX1" y="connsiteY1"/>
                  </a:cxn>
                  <a:cxn ang="0">
                    <a:pos x="connsiteX2" y="connsiteY2"/>
                  </a:cxn>
                  <a:cxn ang="0">
                    <a:pos x="connsiteX3" y="connsiteY3"/>
                  </a:cxn>
                </a:cxnLst>
                <a:rect l="l" t="t" r="r" b="b"/>
                <a:pathLst>
                  <a:path w="13193" h="211101">
                    <a:moveTo>
                      <a:pt x="0" y="0"/>
                    </a:moveTo>
                    <a:lnTo>
                      <a:pt x="13194" y="0"/>
                    </a:lnTo>
                    <a:lnTo>
                      <a:pt x="13194" y="211101"/>
                    </a:lnTo>
                    <a:lnTo>
                      <a:pt x="0" y="211101"/>
                    </a:lnTo>
                    <a:close/>
                  </a:path>
                </a:pathLst>
              </a:custGeom>
              <a:solidFill>
                <a:srgbClr val="8091CF"/>
              </a:solidFill>
              <a:ln w="8796" cap="flat">
                <a:noFill/>
                <a:prstDash val="solid"/>
                <a:miter/>
              </a:ln>
            </p:spPr>
            <p:txBody>
              <a:bodyPr rtlCol="0" anchor="ctr"/>
              <a:p>
                <a:endParaRPr lang="zh-CN" altLang="en-US"/>
              </a:p>
            </p:txBody>
          </p:sp>
          <p:sp>
            <p:nvSpPr>
              <p:cNvPr id="11279" name="任意多边形: 形状 11278"/>
              <p:cNvSpPr/>
              <p:nvPr/>
            </p:nvSpPr>
            <p:spPr>
              <a:xfrm>
                <a:off x="4058872" y="2458813"/>
                <a:ext cx="13193" cy="211101"/>
              </a:xfrm>
              <a:custGeom>
                <a:avLst/>
                <a:gdLst>
                  <a:gd name="connsiteX0" fmla="*/ 0 w 13193"/>
                  <a:gd name="connsiteY0" fmla="*/ 0 h 211101"/>
                  <a:gd name="connsiteX1" fmla="*/ 13194 w 13193"/>
                  <a:gd name="connsiteY1" fmla="*/ 0 h 211101"/>
                  <a:gd name="connsiteX2" fmla="*/ 13194 w 13193"/>
                  <a:gd name="connsiteY2" fmla="*/ 211101 h 211101"/>
                  <a:gd name="connsiteX3" fmla="*/ 0 w 13193"/>
                  <a:gd name="connsiteY3" fmla="*/ 211101 h 211101"/>
                </a:gdLst>
                <a:ahLst/>
                <a:cxnLst>
                  <a:cxn ang="0">
                    <a:pos x="connsiteX0" y="connsiteY0"/>
                  </a:cxn>
                  <a:cxn ang="0">
                    <a:pos x="connsiteX1" y="connsiteY1"/>
                  </a:cxn>
                  <a:cxn ang="0">
                    <a:pos x="connsiteX2" y="connsiteY2"/>
                  </a:cxn>
                  <a:cxn ang="0">
                    <a:pos x="connsiteX3" y="connsiteY3"/>
                  </a:cxn>
                </a:cxnLst>
                <a:rect l="l" t="t" r="r" b="b"/>
                <a:pathLst>
                  <a:path w="13193" h="211101">
                    <a:moveTo>
                      <a:pt x="0" y="0"/>
                    </a:moveTo>
                    <a:lnTo>
                      <a:pt x="13194" y="0"/>
                    </a:lnTo>
                    <a:lnTo>
                      <a:pt x="13194" y="211101"/>
                    </a:lnTo>
                    <a:lnTo>
                      <a:pt x="0" y="211101"/>
                    </a:lnTo>
                    <a:close/>
                  </a:path>
                </a:pathLst>
              </a:custGeom>
              <a:solidFill>
                <a:srgbClr val="8091CF"/>
              </a:solidFill>
              <a:ln w="8796" cap="flat">
                <a:noFill/>
                <a:prstDash val="solid"/>
                <a:miter/>
              </a:ln>
            </p:spPr>
            <p:txBody>
              <a:bodyPr rtlCol="0" anchor="ctr"/>
              <a:p>
                <a:endParaRPr lang="zh-CN" altLang="en-US"/>
              </a:p>
            </p:txBody>
          </p:sp>
          <p:sp>
            <p:nvSpPr>
              <p:cNvPr id="11280" name="任意多边形: 形状 11279"/>
              <p:cNvSpPr/>
              <p:nvPr/>
            </p:nvSpPr>
            <p:spPr>
              <a:xfrm>
                <a:off x="4252382" y="2458813"/>
                <a:ext cx="13193" cy="211101"/>
              </a:xfrm>
              <a:custGeom>
                <a:avLst/>
                <a:gdLst>
                  <a:gd name="connsiteX0" fmla="*/ 0 w 13193"/>
                  <a:gd name="connsiteY0" fmla="*/ 0 h 211101"/>
                  <a:gd name="connsiteX1" fmla="*/ 13194 w 13193"/>
                  <a:gd name="connsiteY1" fmla="*/ 0 h 211101"/>
                  <a:gd name="connsiteX2" fmla="*/ 13194 w 13193"/>
                  <a:gd name="connsiteY2" fmla="*/ 211101 h 211101"/>
                  <a:gd name="connsiteX3" fmla="*/ 0 w 13193"/>
                  <a:gd name="connsiteY3" fmla="*/ 211101 h 211101"/>
                </a:gdLst>
                <a:ahLst/>
                <a:cxnLst>
                  <a:cxn ang="0">
                    <a:pos x="connsiteX0" y="connsiteY0"/>
                  </a:cxn>
                  <a:cxn ang="0">
                    <a:pos x="connsiteX1" y="connsiteY1"/>
                  </a:cxn>
                  <a:cxn ang="0">
                    <a:pos x="connsiteX2" y="connsiteY2"/>
                  </a:cxn>
                  <a:cxn ang="0">
                    <a:pos x="connsiteX3" y="connsiteY3"/>
                  </a:cxn>
                </a:cxnLst>
                <a:rect l="l" t="t" r="r" b="b"/>
                <a:pathLst>
                  <a:path w="13193" h="211101">
                    <a:moveTo>
                      <a:pt x="0" y="0"/>
                    </a:moveTo>
                    <a:lnTo>
                      <a:pt x="13194" y="0"/>
                    </a:lnTo>
                    <a:lnTo>
                      <a:pt x="13194" y="211101"/>
                    </a:lnTo>
                    <a:lnTo>
                      <a:pt x="0" y="211101"/>
                    </a:lnTo>
                    <a:close/>
                  </a:path>
                </a:pathLst>
              </a:custGeom>
              <a:solidFill>
                <a:srgbClr val="8091CF"/>
              </a:solidFill>
              <a:ln w="8796" cap="flat">
                <a:noFill/>
                <a:prstDash val="solid"/>
                <a:miter/>
              </a:ln>
            </p:spPr>
            <p:txBody>
              <a:bodyPr rtlCol="0" anchor="ctr"/>
              <a:p>
                <a:endParaRPr lang="zh-CN" altLang="en-US"/>
              </a:p>
            </p:txBody>
          </p:sp>
          <p:sp>
            <p:nvSpPr>
              <p:cNvPr id="11281" name="任意多边形: 形状 11280"/>
              <p:cNvSpPr/>
              <p:nvPr/>
            </p:nvSpPr>
            <p:spPr>
              <a:xfrm>
                <a:off x="3953322" y="2308623"/>
                <a:ext cx="906856" cy="151069"/>
              </a:xfrm>
              <a:custGeom>
                <a:avLst/>
                <a:gdLst>
                  <a:gd name="connsiteX0" fmla="*/ 905097 w 906856"/>
                  <a:gd name="connsiteY0" fmla="*/ 151069 h 151069"/>
                  <a:gd name="connsiteX1" fmla="*/ 878709 w 906856"/>
                  <a:gd name="connsiteY1" fmla="*/ 151069 h 151069"/>
                  <a:gd name="connsiteX2" fmla="*/ 877830 w 906856"/>
                  <a:gd name="connsiteY2" fmla="*/ 151069 h 151069"/>
                  <a:gd name="connsiteX3" fmla="*/ 693996 w 906856"/>
                  <a:gd name="connsiteY3" fmla="*/ 5058 h 151069"/>
                  <a:gd name="connsiteX4" fmla="*/ 510161 w 906856"/>
                  <a:gd name="connsiteY4" fmla="*/ 151069 h 151069"/>
                  <a:gd name="connsiteX5" fmla="*/ 509282 w 906856"/>
                  <a:gd name="connsiteY5" fmla="*/ 151069 h 151069"/>
                  <a:gd name="connsiteX6" fmla="*/ 1759 w 906856"/>
                  <a:gd name="connsiteY6" fmla="*/ 151069 h 151069"/>
                  <a:gd name="connsiteX7" fmla="*/ 0 w 906856"/>
                  <a:gd name="connsiteY7" fmla="*/ 149310 h 151069"/>
                  <a:gd name="connsiteX8" fmla="*/ 1759 w 906856"/>
                  <a:gd name="connsiteY8" fmla="*/ 147551 h 151069"/>
                  <a:gd name="connsiteX9" fmla="*/ 508402 w 906856"/>
                  <a:gd name="connsiteY9" fmla="*/ 147551 h 151069"/>
                  <a:gd name="connsiteX10" fmla="*/ 693116 w 906856"/>
                  <a:gd name="connsiteY10" fmla="*/ 660 h 151069"/>
                  <a:gd name="connsiteX11" fmla="*/ 694875 w 906856"/>
                  <a:gd name="connsiteY11" fmla="*/ 660 h 151069"/>
                  <a:gd name="connsiteX12" fmla="*/ 879589 w 906856"/>
                  <a:gd name="connsiteY12" fmla="*/ 147551 h 151069"/>
                  <a:gd name="connsiteX13" fmla="*/ 905097 w 906856"/>
                  <a:gd name="connsiteY13" fmla="*/ 147551 h 151069"/>
                  <a:gd name="connsiteX14" fmla="*/ 906856 w 906856"/>
                  <a:gd name="connsiteY14" fmla="*/ 149310 h 151069"/>
                  <a:gd name="connsiteX15" fmla="*/ 905097 w 906856"/>
                  <a:gd name="connsiteY15" fmla="*/ 151069 h 15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6856" h="151069">
                    <a:moveTo>
                      <a:pt x="905097" y="151069"/>
                    </a:moveTo>
                    <a:lnTo>
                      <a:pt x="878709" y="151069"/>
                    </a:lnTo>
                    <a:cubicBezTo>
                      <a:pt x="878709" y="151069"/>
                      <a:pt x="877830" y="151069"/>
                      <a:pt x="877830" y="151069"/>
                    </a:cubicBezTo>
                    <a:lnTo>
                      <a:pt x="693996" y="5058"/>
                    </a:lnTo>
                    <a:lnTo>
                      <a:pt x="510161" y="151069"/>
                    </a:lnTo>
                    <a:cubicBezTo>
                      <a:pt x="510161" y="151069"/>
                      <a:pt x="509282" y="151069"/>
                      <a:pt x="509282" y="151069"/>
                    </a:cubicBezTo>
                    <a:lnTo>
                      <a:pt x="1759" y="151069"/>
                    </a:lnTo>
                    <a:cubicBezTo>
                      <a:pt x="880" y="151069"/>
                      <a:pt x="0" y="150190"/>
                      <a:pt x="0" y="149310"/>
                    </a:cubicBezTo>
                    <a:cubicBezTo>
                      <a:pt x="0" y="148431"/>
                      <a:pt x="880" y="147551"/>
                      <a:pt x="1759" y="147551"/>
                    </a:cubicBezTo>
                    <a:lnTo>
                      <a:pt x="508402" y="147551"/>
                    </a:lnTo>
                    <a:lnTo>
                      <a:pt x="693116" y="660"/>
                    </a:lnTo>
                    <a:cubicBezTo>
                      <a:pt x="693996" y="-220"/>
                      <a:pt x="694875" y="-220"/>
                      <a:pt x="694875" y="660"/>
                    </a:cubicBezTo>
                    <a:lnTo>
                      <a:pt x="879589" y="147551"/>
                    </a:lnTo>
                    <a:lnTo>
                      <a:pt x="905097" y="147551"/>
                    </a:lnTo>
                    <a:cubicBezTo>
                      <a:pt x="905976" y="147551"/>
                      <a:pt x="906856" y="148431"/>
                      <a:pt x="906856" y="149310"/>
                    </a:cubicBezTo>
                    <a:cubicBezTo>
                      <a:pt x="906856" y="151069"/>
                      <a:pt x="905976" y="151069"/>
                      <a:pt x="905097" y="151069"/>
                    </a:cubicBezTo>
                    <a:close/>
                  </a:path>
                </a:pathLst>
              </a:custGeom>
              <a:solidFill>
                <a:srgbClr val="6B79AD"/>
              </a:solidFill>
              <a:ln w="8796" cap="flat">
                <a:noFill/>
                <a:prstDash val="solid"/>
                <a:miter/>
              </a:ln>
            </p:spPr>
            <p:txBody>
              <a:bodyPr rtlCol="0" anchor="ctr"/>
              <a:p>
                <a:endParaRPr lang="zh-CN" altLang="en-US"/>
              </a:p>
            </p:txBody>
          </p:sp>
          <p:sp>
            <p:nvSpPr>
              <p:cNvPr id="11282" name="任意多边形: 形状 11281"/>
              <p:cNvSpPr/>
              <p:nvPr/>
            </p:nvSpPr>
            <p:spPr>
              <a:xfrm>
                <a:off x="3805551" y="2456174"/>
                <a:ext cx="116985" cy="3518"/>
              </a:xfrm>
              <a:custGeom>
                <a:avLst/>
                <a:gdLst>
                  <a:gd name="connsiteX0" fmla="*/ 115226 w 116985"/>
                  <a:gd name="connsiteY0" fmla="*/ 3518 h 3518"/>
                  <a:gd name="connsiteX1" fmla="*/ 1759 w 116985"/>
                  <a:gd name="connsiteY1" fmla="*/ 3518 h 3518"/>
                  <a:gd name="connsiteX2" fmla="*/ 0 w 116985"/>
                  <a:gd name="connsiteY2" fmla="*/ 1759 h 3518"/>
                  <a:gd name="connsiteX3" fmla="*/ 1759 w 116985"/>
                  <a:gd name="connsiteY3" fmla="*/ 0 h 3518"/>
                  <a:gd name="connsiteX4" fmla="*/ 115226 w 116985"/>
                  <a:gd name="connsiteY4" fmla="*/ 0 h 3518"/>
                  <a:gd name="connsiteX5" fmla="*/ 116985 w 116985"/>
                  <a:gd name="connsiteY5" fmla="*/ 1759 h 3518"/>
                  <a:gd name="connsiteX6" fmla="*/ 115226 w 116985"/>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985" h="3518">
                    <a:moveTo>
                      <a:pt x="115226" y="3518"/>
                    </a:moveTo>
                    <a:lnTo>
                      <a:pt x="1759" y="3518"/>
                    </a:lnTo>
                    <a:cubicBezTo>
                      <a:pt x="880" y="3518"/>
                      <a:pt x="0" y="2639"/>
                      <a:pt x="0" y="1759"/>
                    </a:cubicBezTo>
                    <a:cubicBezTo>
                      <a:pt x="0" y="880"/>
                      <a:pt x="880" y="0"/>
                      <a:pt x="1759" y="0"/>
                    </a:cubicBezTo>
                    <a:lnTo>
                      <a:pt x="115226" y="0"/>
                    </a:lnTo>
                    <a:cubicBezTo>
                      <a:pt x="116106" y="0"/>
                      <a:pt x="116985" y="880"/>
                      <a:pt x="116985" y="1759"/>
                    </a:cubicBezTo>
                    <a:cubicBezTo>
                      <a:pt x="116985" y="3518"/>
                      <a:pt x="116106" y="3518"/>
                      <a:pt x="115226" y="3518"/>
                    </a:cubicBezTo>
                    <a:close/>
                  </a:path>
                </a:pathLst>
              </a:custGeom>
              <a:solidFill>
                <a:srgbClr val="6B79AD"/>
              </a:solidFill>
              <a:ln w="8796" cap="flat">
                <a:noFill/>
                <a:prstDash val="solid"/>
                <a:miter/>
              </a:ln>
            </p:spPr>
            <p:txBody>
              <a:bodyPr rtlCol="0" anchor="ctr"/>
              <a:p>
                <a:endParaRPr lang="zh-CN" altLang="en-US"/>
              </a:p>
            </p:txBody>
          </p:sp>
          <p:sp>
            <p:nvSpPr>
              <p:cNvPr id="11283" name="任意多边形: 形状 11282"/>
              <p:cNvSpPr/>
              <p:nvPr/>
            </p:nvSpPr>
            <p:spPr>
              <a:xfrm>
                <a:off x="4111648" y="2505431"/>
                <a:ext cx="112587" cy="146011"/>
              </a:xfrm>
              <a:custGeom>
                <a:avLst/>
                <a:gdLst>
                  <a:gd name="connsiteX0" fmla="*/ 111708 w 112587"/>
                  <a:gd name="connsiteY0" fmla="*/ 146012 h 146011"/>
                  <a:gd name="connsiteX1" fmla="*/ 880 w 112587"/>
                  <a:gd name="connsiteY1" fmla="*/ 146012 h 146011"/>
                  <a:gd name="connsiteX2" fmla="*/ 0 w 112587"/>
                  <a:gd name="connsiteY2" fmla="*/ 145132 h 146011"/>
                  <a:gd name="connsiteX3" fmla="*/ 0 w 112587"/>
                  <a:gd name="connsiteY3" fmla="*/ 880 h 146011"/>
                  <a:gd name="connsiteX4" fmla="*/ 880 w 112587"/>
                  <a:gd name="connsiteY4" fmla="*/ 0 h 146011"/>
                  <a:gd name="connsiteX5" fmla="*/ 1759 w 112587"/>
                  <a:gd name="connsiteY5" fmla="*/ 880 h 146011"/>
                  <a:gd name="connsiteX6" fmla="*/ 1759 w 112587"/>
                  <a:gd name="connsiteY6" fmla="*/ 145132 h 146011"/>
                  <a:gd name="connsiteX7" fmla="*/ 112587 w 112587"/>
                  <a:gd name="connsiteY7" fmla="*/ 145132 h 146011"/>
                  <a:gd name="connsiteX8" fmla="*/ 111708 w 112587"/>
                  <a:gd name="connsiteY8" fmla="*/ 146012 h 146011"/>
                  <a:gd name="connsiteX9" fmla="*/ 111708 w 112587"/>
                  <a:gd name="connsiteY9" fmla="*/ 146012 h 14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587" h="146011">
                    <a:moveTo>
                      <a:pt x="111708" y="146012"/>
                    </a:moveTo>
                    <a:lnTo>
                      <a:pt x="880" y="146012"/>
                    </a:lnTo>
                    <a:cubicBezTo>
                      <a:pt x="0" y="146012"/>
                      <a:pt x="0" y="146012"/>
                      <a:pt x="0" y="145132"/>
                    </a:cubicBezTo>
                    <a:lnTo>
                      <a:pt x="0" y="880"/>
                    </a:lnTo>
                    <a:cubicBezTo>
                      <a:pt x="0" y="0"/>
                      <a:pt x="0" y="0"/>
                      <a:pt x="880" y="0"/>
                    </a:cubicBezTo>
                    <a:cubicBezTo>
                      <a:pt x="1759" y="0"/>
                      <a:pt x="1759" y="0"/>
                      <a:pt x="1759" y="880"/>
                    </a:cubicBezTo>
                    <a:lnTo>
                      <a:pt x="1759" y="145132"/>
                    </a:lnTo>
                    <a:lnTo>
                      <a:pt x="112587" y="145132"/>
                    </a:lnTo>
                    <a:cubicBezTo>
                      <a:pt x="112587" y="144253"/>
                      <a:pt x="112587" y="145132"/>
                      <a:pt x="111708" y="146012"/>
                    </a:cubicBezTo>
                    <a:cubicBezTo>
                      <a:pt x="112587" y="146012"/>
                      <a:pt x="112587" y="146012"/>
                      <a:pt x="111708" y="146012"/>
                    </a:cubicBezTo>
                    <a:close/>
                  </a:path>
                </a:pathLst>
              </a:custGeom>
              <a:solidFill>
                <a:srgbClr val="6B79AD"/>
              </a:solidFill>
              <a:ln w="8796" cap="flat">
                <a:noFill/>
                <a:prstDash val="solid"/>
                <a:miter/>
              </a:ln>
            </p:spPr>
            <p:txBody>
              <a:bodyPr rtlCol="0" anchor="ctr"/>
              <a:p>
                <a:endParaRPr lang="zh-CN" altLang="en-US"/>
              </a:p>
            </p:txBody>
          </p:sp>
          <p:sp>
            <p:nvSpPr>
              <p:cNvPr id="11284" name="任意多边形: 形状 11283"/>
              <p:cNvSpPr/>
              <p:nvPr/>
            </p:nvSpPr>
            <p:spPr>
              <a:xfrm>
                <a:off x="4286686" y="2505431"/>
                <a:ext cx="113466" cy="150409"/>
              </a:xfrm>
              <a:custGeom>
                <a:avLst/>
                <a:gdLst>
                  <a:gd name="connsiteX0" fmla="*/ 880 w 113466"/>
                  <a:gd name="connsiteY0" fmla="*/ 150410 h 150409"/>
                  <a:gd name="connsiteX1" fmla="*/ 880 w 113466"/>
                  <a:gd name="connsiteY1" fmla="*/ 150410 h 150409"/>
                  <a:gd name="connsiteX2" fmla="*/ 0 w 113466"/>
                  <a:gd name="connsiteY2" fmla="*/ 880 h 150409"/>
                  <a:gd name="connsiteX3" fmla="*/ 880 w 113466"/>
                  <a:gd name="connsiteY3" fmla="*/ 0 h 150409"/>
                  <a:gd name="connsiteX4" fmla="*/ 112587 w 113466"/>
                  <a:gd name="connsiteY4" fmla="*/ 0 h 150409"/>
                  <a:gd name="connsiteX5" fmla="*/ 113467 w 113466"/>
                  <a:gd name="connsiteY5" fmla="*/ 880 h 150409"/>
                  <a:gd name="connsiteX6" fmla="*/ 113467 w 113466"/>
                  <a:gd name="connsiteY6" fmla="*/ 30786 h 150409"/>
                  <a:gd name="connsiteX7" fmla="*/ 112587 w 113466"/>
                  <a:gd name="connsiteY7" fmla="*/ 31665 h 150409"/>
                  <a:gd name="connsiteX8" fmla="*/ 111708 w 113466"/>
                  <a:gd name="connsiteY8" fmla="*/ 30786 h 150409"/>
                  <a:gd name="connsiteX9" fmla="*/ 111708 w 113466"/>
                  <a:gd name="connsiteY9" fmla="*/ 1759 h 150409"/>
                  <a:gd name="connsiteX10" fmla="*/ 1759 w 113466"/>
                  <a:gd name="connsiteY10" fmla="*/ 1759 h 150409"/>
                  <a:gd name="connsiteX11" fmla="*/ 880 w 113466"/>
                  <a:gd name="connsiteY11" fmla="*/ 150410 h 150409"/>
                  <a:gd name="connsiteX12" fmla="*/ 880 w 113466"/>
                  <a:gd name="connsiteY12" fmla="*/ 150410 h 15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466" h="150409">
                    <a:moveTo>
                      <a:pt x="880" y="150410"/>
                    </a:moveTo>
                    <a:cubicBezTo>
                      <a:pt x="880" y="150410"/>
                      <a:pt x="0" y="150410"/>
                      <a:pt x="880" y="150410"/>
                    </a:cubicBezTo>
                    <a:lnTo>
                      <a:pt x="0" y="880"/>
                    </a:lnTo>
                    <a:cubicBezTo>
                      <a:pt x="0" y="0"/>
                      <a:pt x="0" y="0"/>
                      <a:pt x="880" y="0"/>
                    </a:cubicBezTo>
                    <a:lnTo>
                      <a:pt x="112587" y="0"/>
                    </a:lnTo>
                    <a:cubicBezTo>
                      <a:pt x="113467" y="0"/>
                      <a:pt x="113467" y="0"/>
                      <a:pt x="113467" y="880"/>
                    </a:cubicBezTo>
                    <a:lnTo>
                      <a:pt x="113467" y="30786"/>
                    </a:lnTo>
                    <a:cubicBezTo>
                      <a:pt x="113467" y="31665"/>
                      <a:pt x="113467" y="31665"/>
                      <a:pt x="112587" y="31665"/>
                    </a:cubicBezTo>
                    <a:cubicBezTo>
                      <a:pt x="111708" y="31665"/>
                      <a:pt x="111708" y="31665"/>
                      <a:pt x="111708" y="30786"/>
                    </a:cubicBezTo>
                    <a:lnTo>
                      <a:pt x="111708" y="1759"/>
                    </a:lnTo>
                    <a:lnTo>
                      <a:pt x="1759" y="1759"/>
                    </a:lnTo>
                    <a:lnTo>
                      <a:pt x="880" y="150410"/>
                    </a:lnTo>
                    <a:cubicBezTo>
                      <a:pt x="1759" y="150410"/>
                      <a:pt x="1759" y="150410"/>
                      <a:pt x="880" y="150410"/>
                    </a:cubicBezTo>
                    <a:close/>
                  </a:path>
                </a:pathLst>
              </a:custGeom>
              <a:solidFill>
                <a:srgbClr val="6B79AD"/>
              </a:solidFill>
              <a:ln w="8796" cap="flat">
                <a:noFill/>
                <a:prstDash val="solid"/>
                <a:miter/>
              </a:ln>
            </p:spPr>
            <p:txBody>
              <a:bodyPr rtlCol="0" anchor="ctr"/>
              <a:p>
                <a:endParaRPr lang="zh-CN" altLang="en-US"/>
              </a:p>
            </p:txBody>
          </p:sp>
          <p:sp>
            <p:nvSpPr>
              <p:cNvPr id="11285" name="任意多边形: 形状 11284"/>
              <p:cNvSpPr/>
              <p:nvPr/>
            </p:nvSpPr>
            <p:spPr>
              <a:xfrm>
                <a:off x="4515379" y="2504552"/>
                <a:ext cx="262996" cy="84440"/>
              </a:xfrm>
              <a:custGeom>
                <a:avLst/>
                <a:gdLst>
                  <a:gd name="connsiteX0" fmla="*/ 880 w 262996"/>
                  <a:gd name="connsiteY0" fmla="*/ 84441 h 84440"/>
                  <a:gd name="connsiteX1" fmla="*/ 880 w 262996"/>
                  <a:gd name="connsiteY1" fmla="*/ 84441 h 84440"/>
                  <a:gd name="connsiteX2" fmla="*/ 0 w 262996"/>
                  <a:gd name="connsiteY2" fmla="*/ 880 h 84440"/>
                  <a:gd name="connsiteX3" fmla="*/ 880 w 262996"/>
                  <a:gd name="connsiteY3" fmla="*/ 0 h 84440"/>
                  <a:gd name="connsiteX4" fmla="*/ 262117 w 262996"/>
                  <a:gd name="connsiteY4" fmla="*/ 0 h 84440"/>
                  <a:gd name="connsiteX5" fmla="*/ 262997 w 262996"/>
                  <a:gd name="connsiteY5" fmla="*/ 880 h 84440"/>
                  <a:gd name="connsiteX6" fmla="*/ 262117 w 262996"/>
                  <a:gd name="connsiteY6" fmla="*/ 1759 h 84440"/>
                  <a:gd name="connsiteX7" fmla="*/ 880 w 262996"/>
                  <a:gd name="connsiteY7" fmla="*/ 1759 h 84440"/>
                  <a:gd name="connsiteX8" fmla="*/ 880 w 262996"/>
                  <a:gd name="connsiteY8" fmla="*/ 84441 h 84440"/>
                  <a:gd name="connsiteX9" fmla="*/ 880 w 262996"/>
                  <a:gd name="connsiteY9" fmla="*/ 84441 h 8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996" h="84440">
                    <a:moveTo>
                      <a:pt x="880" y="84441"/>
                    </a:moveTo>
                    <a:cubicBezTo>
                      <a:pt x="880" y="84441"/>
                      <a:pt x="880" y="84441"/>
                      <a:pt x="880" y="84441"/>
                    </a:cubicBezTo>
                    <a:lnTo>
                      <a:pt x="0" y="880"/>
                    </a:lnTo>
                    <a:cubicBezTo>
                      <a:pt x="0" y="0"/>
                      <a:pt x="0" y="0"/>
                      <a:pt x="880" y="0"/>
                    </a:cubicBezTo>
                    <a:lnTo>
                      <a:pt x="262117" y="0"/>
                    </a:lnTo>
                    <a:cubicBezTo>
                      <a:pt x="262997" y="0"/>
                      <a:pt x="262997" y="0"/>
                      <a:pt x="262997" y="880"/>
                    </a:cubicBezTo>
                    <a:cubicBezTo>
                      <a:pt x="262997" y="1759"/>
                      <a:pt x="262997" y="1759"/>
                      <a:pt x="262117" y="1759"/>
                    </a:cubicBezTo>
                    <a:lnTo>
                      <a:pt x="880" y="1759"/>
                    </a:lnTo>
                    <a:lnTo>
                      <a:pt x="880" y="84441"/>
                    </a:lnTo>
                    <a:cubicBezTo>
                      <a:pt x="1759" y="84441"/>
                      <a:pt x="1759" y="84441"/>
                      <a:pt x="880" y="84441"/>
                    </a:cubicBezTo>
                    <a:close/>
                  </a:path>
                </a:pathLst>
              </a:custGeom>
              <a:solidFill>
                <a:srgbClr val="6B79AD"/>
              </a:solidFill>
              <a:ln w="8796" cap="flat">
                <a:noFill/>
                <a:prstDash val="solid"/>
                <a:miter/>
              </a:ln>
            </p:spPr>
            <p:txBody>
              <a:bodyPr rtlCol="0" anchor="ctr"/>
              <a:p>
                <a:endParaRPr lang="zh-CN" altLang="en-US"/>
              </a:p>
            </p:txBody>
          </p:sp>
          <p:sp>
            <p:nvSpPr>
              <p:cNvPr id="11286" name="任意多边形: 形状 11285"/>
              <p:cNvSpPr/>
              <p:nvPr/>
            </p:nvSpPr>
            <p:spPr>
              <a:xfrm>
                <a:off x="4515379" y="2605704"/>
                <a:ext cx="1759" cy="45738"/>
              </a:xfrm>
              <a:custGeom>
                <a:avLst/>
                <a:gdLst>
                  <a:gd name="connsiteX0" fmla="*/ 880 w 1759"/>
                  <a:gd name="connsiteY0" fmla="*/ 45739 h 45738"/>
                  <a:gd name="connsiteX1" fmla="*/ 880 w 1759"/>
                  <a:gd name="connsiteY1" fmla="*/ 45739 h 45738"/>
                  <a:gd name="connsiteX2" fmla="*/ 0 w 1759"/>
                  <a:gd name="connsiteY2" fmla="*/ 880 h 45738"/>
                  <a:gd name="connsiteX3" fmla="*/ 880 w 1759"/>
                  <a:gd name="connsiteY3" fmla="*/ 0 h 45738"/>
                  <a:gd name="connsiteX4" fmla="*/ 1759 w 1759"/>
                  <a:gd name="connsiteY4" fmla="*/ 880 h 45738"/>
                  <a:gd name="connsiteX5" fmla="*/ 880 w 1759"/>
                  <a:gd name="connsiteY5" fmla="*/ 45739 h 45738"/>
                  <a:gd name="connsiteX6" fmla="*/ 880 w 1759"/>
                  <a:gd name="connsiteY6" fmla="*/ 45739 h 4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9" h="45738">
                    <a:moveTo>
                      <a:pt x="880" y="45739"/>
                    </a:moveTo>
                    <a:cubicBezTo>
                      <a:pt x="880" y="45739"/>
                      <a:pt x="880" y="45739"/>
                      <a:pt x="880" y="45739"/>
                    </a:cubicBezTo>
                    <a:lnTo>
                      <a:pt x="0" y="880"/>
                    </a:lnTo>
                    <a:cubicBezTo>
                      <a:pt x="0" y="0"/>
                      <a:pt x="0" y="0"/>
                      <a:pt x="880" y="0"/>
                    </a:cubicBezTo>
                    <a:cubicBezTo>
                      <a:pt x="1759" y="0"/>
                      <a:pt x="1759" y="0"/>
                      <a:pt x="1759" y="880"/>
                    </a:cubicBezTo>
                    <a:lnTo>
                      <a:pt x="880" y="45739"/>
                    </a:lnTo>
                    <a:cubicBezTo>
                      <a:pt x="1759" y="45739"/>
                      <a:pt x="1759" y="45739"/>
                      <a:pt x="880" y="45739"/>
                    </a:cubicBezTo>
                    <a:close/>
                  </a:path>
                </a:pathLst>
              </a:custGeom>
              <a:solidFill>
                <a:srgbClr val="6B79AD"/>
              </a:solidFill>
              <a:ln w="8796" cap="flat">
                <a:noFill/>
                <a:prstDash val="solid"/>
                <a:miter/>
              </a:ln>
            </p:spPr>
            <p:txBody>
              <a:bodyPr rtlCol="0" anchor="ctr"/>
              <a:p>
                <a:endParaRPr lang="zh-CN" altLang="en-US"/>
              </a:p>
            </p:txBody>
          </p:sp>
          <p:grpSp>
            <p:nvGrpSpPr>
              <p:cNvPr id="11287" name="图形 3"/>
              <p:cNvGrpSpPr/>
              <p:nvPr/>
            </p:nvGrpSpPr>
            <p:grpSpPr>
              <a:xfrm>
                <a:off x="4488991" y="2374372"/>
                <a:ext cx="205823" cy="112587"/>
                <a:chOff x="4488991" y="2374372"/>
                <a:chExt cx="205823" cy="112587"/>
              </a:xfrm>
              <a:solidFill>
                <a:srgbClr val="6E81C4"/>
              </a:solidFill>
            </p:grpSpPr>
            <p:sp>
              <p:nvSpPr>
                <p:cNvPr id="11288" name="任意多边形: 形状 11287"/>
                <p:cNvSpPr/>
                <p:nvPr/>
              </p:nvSpPr>
              <p:spPr>
                <a:xfrm>
                  <a:off x="4656113" y="2446499"/>
                  <a:ext cx="38701" cy="11434"/>
                </a:xfrm>
                <a:custGeom>
                  <a:avLst/>
                  <a:gdLst>
                    <a:gd name="connsiteX0" fmla="*/ 38702 w 38701"/>
                    <a:gd name="connsiteY0" fmla="*/ 11435 h 11434"/>
                    <a:gd name="connsiteX1" fmla="*/ 34304 w 38701"/>
                    <a:gd name="connsiteY1" fmla="*/ 11435 h 11434"/>
                    <a:gd name="connsiteX2" fmla="*/ 34304 w 38701"/>
                    <a:gd name="connsiteY2" fmla="*/ 9675 h 11434"/>
                    <a:gd name="connsiteX3" fmla="*/ 37822 w 38701"/>
                    <a:gd name="connsiteY3" fmla="*/ 9675 h 11434"/>
                    <a:gd name="connsiteX4" fmla="*/ 37822 w 38701"/>
                    <a:gd name="connsiteY4" fmla="*/ 1759 h 11434"/>
                    <a:gd name="connsiteX5" fmla="*/ 1759 w 38701"/>
                    <a:gd name="connsiteY5" fmla="*/ 1759 h 11434"/>
                    <a:gd name="connsiteX6" fmla="*/ 1759 w 38701"/>
                    <a:gd name="connsiteY6" fmla="*/ 9675 h 11434"/>
                    <a:gd name="connsiteX7" fmla="*/ 25508 w 38701"/>
                    <a:gd name="connsiteY7" fmla="*/ 9675 h 11434"/>
                    <a:gd name="connsiteX8" fmla="*/ 25508 w 38701"/>
                    <a:gd name="connsiteY8" fmla="*/ 11435 h 11434"/>
                    <a:gd name="connsiteX9" fmla="*/ 0 w 38701"/>
                    <a:gd name="connsiteY9" fmla="*/ 11435 h 11434"/>
                    <a:gd name="connsiteX10" fmla="*/ 0 w 38701"/>
                    <a:gd name="connsiteY10" fmla="*/ 0 h 11434"/>
                    <a:gd name="connsiteX11" fmla="*/ 38702 w 3870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01" h="11434">
                      <a:moveTo>
                        <a:pt x="38702" y="11435"/>
                      </a:moveTo>
                      <a:lnTo>
                        <a:pt x="34304" y="11435"/>
                      </a:lnTo>
                      <a:lnTo>
                        <a:pt x="34304" y="9675"/>
                      </a:lnTo>
                      <a:lnTo>
                        <a:pt x="37822" y="9675"/>
                      </a:lnTo>
                      <a:lnTo>
                        <a:pt x="37822" y="1759"/>
                      </a:lnTo>
                      <a:lnTo>
                        <a:pt x="1759" y="1759"/>
                      </a:lnTo>
                      <a:lnTo>
                        <a:pt x="1759" y="9675"/>
                      </a:lnTo>
                      <a:lnTo>
                        <a:pt x="25508" y="9675"/>
                      </a:lnTo>
                      <a:lnTo>
                        <a:pt x="25508" y="11435"/>
                      </a:lnTo>
                      <a:lnTo>
                        <a:pt x="0" y="11435"/>
                      </a:lnTo>
                      <a:lnTo>
                        <a:pt x="0" y="0"/>
                      </a:lnTo>
                      <a:lnTo>
                        <a:pt x="38702" y="0"/>
                      </a:lnTo>
                      <a:close/>
                    </a:path>
                  </a:pathLst>
                </a:custGeom>
                <a:solidFill>
                  <a:srgbClr val="6E81C4"/>
                </a:solidFill>
                <a:ln w="8796" cap="flat">
                  <a:noFill/>
                  <a:prstDash val="solid"/>
                  <a:miter/>
                </a:ln>
              </p:spPr>
              <p:txBody>
                <a:bodyPr rtlCol="0" anchor="ctr"/>
                <a:p>
                  <a:endParaRPr lang="zh-CN" altLang="en-US"/>
                </a:p>
              </p:txBody>
            </p:sp>
            <p:sp>
              <p:nvSpPr>
                <p:cNvPr id="11289" name="任意多边形: 形状 11288"/>
                <p:cNvSpPr/>
                <p:nvPr/>
              </p:nvSpPr>
              <p:spPr>
                <a:xfrm>
                  <a:off x="4572552" y="2446499"/>
                  <a:ext cx="38701" cy="11434"/>
                </a:xfrm>
                <a:custGeom>
                  <a:avLst/>
                  <a:gdLst>
                    <a:gd name="connsiteX0" fmla="*/ 38702 w 38701"/>
                    <a:gd name="connsiteY0" fmla="*/ 11435 h 11434"/>
                    <a:gd name="connsiteX1" fmla="*/ 18471 w 38701"/>
                    <a:gd name="connsiteY1" fmla="*/ 11435 h 11434"/>
                    <a:gd name="connsiteX2" fmla="*/ 18471 w 38701"/>
                    <a:gd name="connsiteY2" fmla="*/ 9675 h 11434"/>
                    <a:gd name="connsiteX3" fmla="*/ 36943 w 38701"/>
                    <a:gd name="connsiteY3" fmla="*/ 9675 h 11434"/>
                    <a:gd name="connsiteX4" fmla="*/ 36943 w 38701"/>
                    <a:gd name="connsiteY4" fmla="*/ 1759 h 11434"/>
                    <a:gd name="connsiteX5" fmla="*/ 880 w 38701"/>
                    <a:gd name="connsiteY5" fmla="*/ 1759 h 11434"/>
                    <a:gd name="connsiteX6" fmla="*/ 880 w 38701"/>
                    <a:gd name="connsiteY6" fmla="*/ 10555 h 11434"/>
                    <a:gd name="connsiteX7" fmla="*/ 0 w 38701"/>
                    <a:gd name="connsiteY7" fmla="*/ 10555 h 11434"/>
                    <a:gd name="connsiteX8" fmla="*/ 0 w 38701"/>
                    <a:gd name="connsiteY8" fmla="*/ 0 h 11434"/>
                    <a:gd name="connsiteX9" fmla="*/ 38702 w 38701"/>
                    <a:gd name="connsiteY9"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18471" y="11435"/>
                      </a:lnTo>
                      <a:lnTo>
                        <a:pt x="18471" y="9675"/>
                      </a:lnTo>
                      <a:lnTo>
                        <a:pt x="36943" y="9675"/>
                      </a:lnTo>
                      <a:lnTo>
                        <a:pt x="36943" y="1759"/>
                      </a:lnTo>
                      <a:lnTo>
                        <a:pt x="880" y="1759"/>
                      </a:lnTo>
                      <a:lnTo>
                        <a:pt x="880" y="10555"/>
                      </a:lnTo>
                      <a:lnTo>
                        <a:pt x="0" y="10555"/>
                      </a:lnTo>
                      <a:lnTo>
                        <a:pt x="0" y="0"/>
                      </a:lnTo>
                      <a:lnTo>
                        <a:pt x="38702" y="0"/>
                      </a:lnTo>
                      <a:close/>
                    </a:path>
                  </a:pathLst>
                </a:custGeom>
                <a:solidFill>
                  <a:srgbClr val="6E81C4"/>
                </a:solidFill>
                <a:ln w="8796" cap="flat">
                  <a:noFill/>
                  <a:prstDash val="solid"/>
                  <a:miter/>
                </a:ln>
              </p:spPr>
              <p:txBody>
                <a:bodyPr rtlCol="0" anchor="ctr"/>
                <a:p>
                  <a:endParaRPr lang="zh-CN" altLang="en-US"/>
                </a:p>
              </p:txBody>
            </p:sp>
            <p:sp>
              <p:nvSpPr>
                <p:cNvPr id="11290" name="任意多边形: 形状 11289"/>
                <p:cNvSpPr/>
                <p:nvPr/>
              </p:nvSpPr>
              <p:spPr>
                <a:xfrm>
                  <a:off x="4613893" y="2446499"/>
                  <a:ext cx="39581" cy="11434"/>
                </a:xfrm>
                <a:custGeom>
                  <a:avLst/>
                  <a:gdLst>
                    <a:gd name="connsiteX0" fmla="*/ 39581 w 39581"/>
                    <a:gd name="connsiteY0" fmla="*/ 11435 h 11434"/>
                    <a:gd name="connsiteX1" fmla="*/ 0 w 39581"/>
                    <a:gd name="connsiteY1" fmla="*/ 11435 h 11434"/>
                    <a:gd name="connsiteX2" fmla="*/ 0 w 39581"/>
                    <a:gd name="connsiteY2" fmla="*/ 0 h 11434"/>
                    <a:gd name="connsiteX3" fmla="*/ 7037 w 39581"/>
                    <a:gd name="connsiteY3" fmla="*/ 0 h 11434"/>
                    <a:gd name="connsiteX4" fmla="*/ 7037 w 39581"/>
                    <a:gd name="connsiteY4" fmla="*/ 1759 h 11434"/>
                    <a:gd name="connsiteX5" fmla="*/ 1759 w 39581"/>
                    <a:gd name="connsiteY5" fmla="*/ 1759 h 11434"/>
                    <a:gd name="connsiteX6" fmla="*/ 1759 w 39581"/>
                    <a:gd name="connsiteY6" fmla="*/ 9675 h 11434"/>
                    <a:gd name="connsiteX7" fmla="*/ 37822 w 39581"/>
                    <a:gd name="connsiteY7" fmla="*/ 9675 h 11434"/>
                    <a:gd name="connsiteX8" fmla="*/ 37822 w 39581"/>
                    <a:gd name="connsiteY8" fmla="*/ 1759 h 11434"/>
                    <a:gd name="connsiteX9" fmla="*/ 16712 w 39581"/>
                    <a:gd name="connsiteY9" fmla="*/ 1759 h 11434"/>
                    <a:gd name="connsiteX10" fmla="*/ 16712 w 39581"/>
                    <a:gd name="connsiteY10" fmla="*/ 0 h 11434"/>
                    <a:gd name="connsiteX11" fmla="*/ 39581 w 3958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81" h="11434">
                      <a:moveTo>
                        <a:pt x="39581" y="11435"/>
                      </a:moveTo>
                      <a:lnTo>
                        <a:pt x="0" y="11435"/>
                      </a:lnTo>
                      <a:lnTo>
                        <a:pt x="0" y="0"/>
                      </a:lnTo>
                      <a:lnTo>
                        <a:pt x="7037" y="0"/>
                      </a:lnTo>
                      <a:lnTo>
                        <a:pt x="7037" y="1759"/>
                      </a:lnTo>
                      <a:lnTo>
                        <a:pt x="1759" y="1759"/>
                      </a:lnTo>
                      <a:lnTo>
                        <a:pt x="1759" y="9675"/>
                      </a:lnTo>
                      <a:lnTo>
                        <a:pt x="37822" y="9675"/>
                      </a:lnTo>
                      <a:lnTo>
                        <a:pt x="37822" y="1759"/>
                      </a:lnTo>
                      <a:lnTo>
                        <a:pt x="16712" y="1759"/>
                      </a:lnTo>
                      <a:lnTo>
                        <a:pt x="16712" y="0"/>
                      </a:lnTo>
                      <a:lnTo>
                        <a:pt x="39581" y="0"/>
                      </a:lnTo>
                      <a:close/>
                    </a:path>
                  </a:pathLst>
                </a:custGeom>
                <a:solidFill>
                  <a:srgbClr val="6E81C4"/>
                </a:solidFill>
                <a:ln w="8796" cap="flat">
                  <a:noFill/>
                  <a:prstDash val="solid"/>
                  <a:miter/>
                </a:ln>
              </p:spPr>
              <p:txBody>
                <a:bodyPr rtlCol="0" anchor="ctr"/>
                <a:p>
                  <a:endParaRPr lang="zh-CN" altLang="en-US"/>
                </a:p>
              </p:txBody>
            </p:sp>
            <p:sp>
              <p:nvSpPr>
                <p:cNvPr id="11291" name="任意多边形: 形状 11290"/>
                <p:cNvSpPr/>
                <p:nvPr/>
              </p:nvSpPr>
              <p:spPr>
                <a:xfrm>
                  <a:off x="4488991" y="2446499"/>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880 w 38701"/>
                    <a:gd name="connsiteY5" fmla="*/ 9675 h 11434"/>
                    <a:gd name="connsiteX6" fmla="*/ 36943 w 38701"/>
                    <a:gd name="connsiteY6" fmla="*/ 9675 h 11434"/>
                    <a:gd name="connsiteX7" fmla="*/ 36943 w 38701"/>
                    <a:gd name="connsiteY7" fmla="*/ 1759 h 11434"/>
                    <a:gd name="connsiteX8" fmla="*/ 880 w 38701"/>
                    <a:gd name="connsiteY8" fmla="*/ 1759 h 11434"/>
                    <a:gd name="connsiteX9" fmla="*/ 880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880" y="9675"/>
                      </a:moveTo>
                      <a:lnTo>
                        <a:pt x="36943" y="9675"/>
                      </a:lnTo>
                      <a:lnTo>
                        <a:pt x="36943" y="1759"/>
                      </a:lnTo>
                      <a:lnTo>
                        <a:pt x="880" y="1759"/>
                      </a:lnTo>
                      <a:lnTo>
                        <a:pt x="880" y="9675"/>
                      </a:lnTo>
                      <a:close/>
                    </a:path>
                  </a:pathLst>
                </a:custGeom>
                <a:solidFill>
                  <a:srgbClr val="6E81C4"/>
                </a:solidFill>
                <a:ln w="8796" cap="flat">
                  <a:noFill/>
                  <a:prstDash val="solid"/>
                  <a:miter/>
                </a:ln>
              </p:spPr>
              <p:txBody>
                <a:bodyPr rtlCol="0" anchor="ctr"/>
                <a:p>
                  <a:endParaRPr lang="zh-CN" altLang="en-US"/>
                </a:p>
              </p:txBody>
            </p:sp>
            <p:sp>
              <p:nvSpPr>
                <p:cNvPr id="11292" name="任意多边形: 形状 11291"/>
                <p:cNvSpPr/>
                <p:nvPr/>
              </p:nvSpPr>
              <p:spPr>
                <a:xfrm>
                  <a:off x="4530332" y="2446499"/>
                  <a:ext cx="38701" cy="11434"/>
                </a:xfrm>
                <a:custGeom>
                  <a:avLst/>
                  <a:gdLst>
                    <a:gd name="connsiteX0" fmla="*/ 38702 w 38701"/>
                    <a:gd name="connsiteY0" fmla="*/ 11435 h 11434"/>
                    <a:gd name="connsiteX1" fmla="*/ 19351 w 38701"/>
                    <a:gd name="connsiteY1" fmla="*/ 11435 h 11434"/>
                    <a:gd name="connsiteX2" fmla="*/ 19351 w 38701"/>
                    <a:gd name="connsiteY2" fmla="*/ 9675 h 11434"/>
                    <a:gd name="connsiteX3" fmla="*/ 37822 w 38701"/>
                    <a:gd name="connsiteY3" fmla="*/ 9675 h 11434"/>
                    <a:gd name="connsiteX4" fmla="*/ 37822 w 38701"/>
                    <a:gd name="connsiteY4" fmla="*/ 1759 h 11434"/>
                    <a:gd name="connsiteX5" fmla="*/ 1759 w 38701"/>
                    <a:gd name="connsiteY5" fmla="*/ 1759 h 11434"/>
                    <a:gd name="connsiteX6" fmla="*/ 1759 w 38701"/>
                    <a:gd name="connsiteY6" fmla="*/ 9675 h 11434"/>
                    <a:gd name="connsiteX7" fmla="*/ 6157 w 38701"/>
                    <a:gd name="connsiteY7" fmla="*/ 9675 h 11434"/>
                    <a:gd name="connsiteX8" fmla="*/ 6157 w 38701"/>
                    <a:gd name="connsiteY8" fmla="*/ 11435 h 11434"/>
                    <a:gd name="connsiteX9" fmla="*/ 0 w 38701"/>
                    <a:gd name="connsiteY9" fmla="*/ 11435 h 11434"/>
                    <a:gd name="connsiteX10" fmla="*/ 0 w 38701"/>
                    <a:gd name="connsiteY10" fmla="*/ 0 h 11434"/>
                    <a:gd name="connsiteX11" fmla="*/ 38702 w 3870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01" h="11434">
                      <a:moveTo>
                        <a:pt x="38702" y="11435"/>
                      </a:moveTo>
                      <a:lnTo>
                        <a:pt x="19351" y="11435"/>
                      </a:lnTo>
                      <a:lnTo>
                        <a:pt x="19351" y="9675"/>
                      </a:lnTo>
                      <a:lnTo>
                        <a:pt x="37822" y="9675"/>
                      </a:lnTo>
                      <a:lnTo>
                        <a:pt x="37822" y="1759"/>
                      </a:lnTo>
                      <a:lnTo>
                        <a:pt x="1759" y="1759"/>
                      </a:lnTo>
                      <a:lnTo>
                        <a:pt x="1759" y="9675"/>
                      </a:lnTo>
                      <a:lnTo>
                        <a:pt x="6157" y="9675"/>
                      </a:lnTo>
                      <a:lnTo>
                        <a:pt x="6157" y="11435"/>
                      </a:lnTo>
                      <a:lnTo>
                        <a:pt x="0" y="11435"/>
                      </a:lnTo>
                      <a:lnTo>
                        <a:pt x="0" y="0"/>
                      </a:lnTo>
                      <a:lnTo>
                        <a:pt x="38702" y="0"/>
                      </a:lnTo>
                      <a:close/>
                    </a:path>
                  </a:pathLst>
                </a:custGeom>
                <a:solidFill>
                  <a:srgbClr val="6E81C4"/>
                </a:solidFill>
                <a:ln w="8796" cap="flat">
                  <a:noFill/>
                  <a:prstDash val="solid"/>
                  <a:miter/>
                </a:ln>
              </p:spPr>
              <p:txBody>
                <a:bodyPr rtlCol="0" anchor="ctr"/>
                <a:p>
                  <a:endParaRPr lang="zh-CN" altLang="en-US"/>
                </a:p>
              </p:txBody>
            </p:sp>
            <p:sp>
              <p:nvSpPr>
                <p:cNvPr id="11293" name="任意多边形: 形状 11292"/>
                <p:cNvSpPr/>
                <p:nvPr/>
              </p:nvSpPr>
              <p:spPr>
                <a:xfrm>
                  <a:off x="4593662" y="2432425"/>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880 w 38701"/>
                    <a:gd name="connsiteY5" fmla="*/ 9675 h 11434"/>
                    <a:gd name="connsiteX6" fmla="*/ 36943 w 38701"/>
                    <a:gd name="connsiteY6" fmla="*/ 9675 h 11434"/>
                    <a:gd name="connsiteX7" fmla="*/ 36943 w 38701"/>
                    <a:gd name="connsiteY7" fmla="*/ 1759 h 11434"/>
                    <a:gd name="connsiteX8" fmla="*/ 880 w 38701"/>
                    <a:gd name="connsiteY8" fmla="*/ 1759 h 11434"/>
                    <a:gd name="connsiteX9" fmla="*/ 880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880" y="9675"/>
                      </a:moveTo>
                      <a:lnTo>
                        <a:pt x="36943" y="9675"/>
                      </a:lnTo>
                      <a:lnTo>
                        <a:pt x="36943" y="1759"/>
                      </a:lnTo>
                      <a:lnTo>
                        <a:pt x="880" y="1759"/>
                      </a:lnTo>
                      <a:lnTo>
                        <a:pt x="880" y="9675"/>
                      </a:lnTo>
                      <a:close/>
                    </a:path>
                  </a:pathLst>
                </a:custGeom>
                <a:solidFill>
                  <a:srgbClr val="6E81C4"/>
                </a:solidFill>
                <a:ln w="8796" cap="flat">
                  <a:noFill/>
                  <a:prstDash val="solid"/>
                  <a:miter/>
                </a:ln>
              </p:spPr>
              <p:txBody>
                <a:bodyPr rtlCol="0" anchor="ctr"/>
                <a:p>
                  <a:endParaRPr lang="zh-CN" altLang="en-US"/>
                </a:p>
              </p:txBody>
            </p:sp>
            <p:sp>
              <p:nvSpPr>
                <p:cNvPr id="11294" name="任意多边形: 形状 11293"/>
                <p:cNvSpPr/>
                <p:nvPr/>
              </p:nvSpPr>
              <p:spPr>
                <a:xfrm>
                  <a:off x="4509222" y="2432425"/>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1759 w 38701"/>
                    <a:gd name="connsiteY5" fmla="*/ 9675 h 11434"/>
                    <a:gd name="connsiteX6" fmla="*/ 37822 w 38701"/>
                    <a:gd name="connsiteY6" fmla="*/ 9675 h 11434"/>
                    <a:gd name="connsiteX7" fmla="*/ 37822 w 38701"/>
                    <a:gd name="connsiteY7" fmla="*/ 1759 h 11434"/>
                    <a:gd name="connsiteX8" fmla="*/ 1759 w 38701"/>
                    <a:gd name="connsiteY8" fmla="*/ 1759 h 11434"/>
                    <a:gd name="connsiteX9" fmla="*/ 1759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1759" y="9675"/>
                      </a:moveTo>
                      <a:lnTo>
                        <a:pt x="37822" y="9675"/>
                      </a:lnTo>
                      <a:lnTo>
                        <a:pt x="37822" y="1759"/>
                      </a:lnTo>
                      <a:lnTo>
                        <a:pt x="1759" y="1759"/>
                      </a:lnTo>
                      <a:lnTo>
                        <a:pt x="1759" y="9675"/>
                      </a:lnTo>
                      <a:close/>
                    </a:path>
                  </a:pathLst>
                </a:custGeom>
                <a:solidFill>
                  <a:srgbClr val="6E81C4"/>
                </a:solidFill>
                <a:ln w="8796" cap="flat">
                  <a:noFill/>
                  <a:prstDash val="solid"/>
                  <a:miter/>
                </a:ln>
              </p:spPr>
              <p:txBody>
                <a:bodyPr rtlCol="0" anchor="ctr"/>
                <a:p>
                  <a:endParaRPr lang="zh-CN" altLang="en-US"/>
                </a:p>
              </p:txBody>
            </p:sp>
            <p:sp>
              <p:nvSpPr>
                <p:cNvPr id="11295" name="任意多边形: 形状 11294"/>
                <p:cNvSpPr/>
                <p:nvPr/>
              </p:nvSpPr>
              <p:spPr>
                <a:xfrm>
                  <a:off x="4551442" y="2432425"/>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1759 w 38701"/>
                    <a:gd name="connsiteY5" fmla="*/ 9675 h 11434"/>
                    <a:gd name="connsiteX6" fmla="*/ 37822 w 38701"/>
                    <a:gd name="connsiteY6" fmla="*/ 9675 h 11434"/>
                    <a:gd name="connsiteX7" fmla="*/ 37822 w 38701"/>
                    <a:gd name="connsiteY7" fmla="*/ 1759 h 11434"/>
                    <a:gd name="connsiteX8" fmla="*/ 1759 w 38701"/>
                    <a:gd name="connsiteY8" fmla="*/ 1759 h 11434"/>
                    <a:gd name="connsiteX9" fmla="*/ 1759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1759" y="9675"/>
                      </a:moveTo>
                      <a:lnTo>
                        <a:pt x="37822" y="9675"/>
                      </a:lnTo>
                      <a:lnTo>
                        <a:pt x="37822" y="1759"/>
                      </a:lnTo>
                      <a:lnTo>
                        <a:pt x="1759" y="1759"/>
                      </a:lnTo>
                      <a:lnTo>
                        <a:pt x="1759" y="9675"/>
                      </a:lnTo>
                      <a:close/>
                    </a:path>
                  </a:pathLst>
                </a:custGeom>
                <a:solidFill>
                  <a:srgbClr val="6E81C4"/>
                </a:solidFill>
                <a:ln w="8796" cap="flat">
                  <a:noFill/>
                  <a:prstDash val="solid"/>
                  <a:miter/>
                </a:ln>
              </p:spPr>
              <p:txBody>
                <a:bodyPr rtlCol="0" anchor="ctr"/>
                <a:p>
                  <a:endParaRPr lang="zh-CN" altLang="en-US"/>
                </a:p>
              </p:txBody>
            </p:sp>
            <p:sp>
              <p:nvSpPr>
                <p:cNvPr id="11296" name="任意多边形: 形状 11295"/>
                <p:cNvSpPr/>
                <p:nvPr/>
              </p:nvSpPr>
              <p:spPr>
                <a:xfrm>
                  <a:off x="4488991" y="2475525"/>
                  <a:ext cx="38701" cy="11434"/>
                </a:xfrm>
                <a:custGeom>
                  <a:avLst/>
                  <a:gdLst>
                    <a:gd name="connsiteX0" fmla="*/ 38702 w 38701"/>
                    <a:gd name="connsiteY0" fmla="*/ 11435 h 11434"/>
                    <a:gd name="connsiteX1" fmla="*/ 0 w 38701"/>
                    <a:gd name="connsiteY1" fmla="*/ 11435 h 11434"/>
                    <a:gd name="connsiteX2" fmla="*/ 0 w 38701"/>
                    <a:gd name="connsiteY2" fmla="*/ 9675 h 11434"/>
                    <a:gd name="connsiteX3" fmla="*/ 36943 w 38701"/>
                    <a:gd name="connsiteY3" fmla="*/ 9675 h 11434"/>
                    <a:gd name="connsiteX4" fmla="*/ 36943 w 38701"/>
                    <a:gd name="connsiteY4" fmla="*/ 1759 h 11434"/>
                    <a:gd name="connsiteX5" fmla="*/ 0 w 38701"/>
                    <a:gd name="connsiteY5" fmla="*/ 1759 h 11434"/>
                    <a:gd name="connsiteX6" fmla="*/ 0 w 38701"/>
                    <a:gd name="connsiteY6" fmla="*/ 0 h 11434"/>
                    <a:gd name="connsiteX7" fmla="*/ 38702 w 38701"/>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01" h="11434">
                      <a:moveTo>
                        <a:pt x="38702" y="11435"/>
                      </a:moveTo>
                      <a:lnTo>
                        <a:pt x="0" y="11435"/>
                      </a:lnTo>
                      <a:lnTo>
                        <a:pt x="0" y="9675"/>
                      </a:lnTo>
                      <a:lnTo>
                        <a:pt x="36943" y="9675"/>
                      </a:lnTo>
                      <a:lnTo>
                        <a:pt x="36943" y="1759"/>
                      </a:lnTo>
                      <a:lnTo>
                        <a:pt x="0" y="1759"/>
                      </a:lnTo>
                      <a:lnTo>
                        <a:pt x="0" y="0"/>
                      </a:lnTo>
                      <a:lnTo>
                        <a:pt x="38702" y="0"/>
                      </a:lnTo>
                      <a:close/>
                    </a:path>
                  </a:pathLst>
                </a:custGeom>
                <a:solidFill>
                  <a:srgbClr val="6E81C4"/>
                </a:solidFill>
                <a:ln w="8796" cap="flat">
                  <a:noFill/>
                  <a:prstDash val="solid"/>
                  <a:miter/>
                </a:ln>
              </p:spPr>
              <p:txBody>
                <a:bodyPr rtlCol="0" anchor="ctr"/>
                <a:p>
                  <a:endParaRPr lang="zh-CN" altLang="en-US"/>
                </a:p>
              </p:txBody>
            </p:sp>
            <p:sp>
              <p:nvSpPr>
                <p:cNvPr id="11297" name="任意多边形: 形状 11296"/>
                <p:cNvSpPr/>
                <p:nvPr/>
              </p:nvSpPr>
              <p:spPr>
                <a:xfrm>
                  <a:off x="4530332" y="2475525"/>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1759 w 38701"/>
                    <a:gd name="connsiteY5" fmla="*/ 9675 h 11434"/>
                    <a:gd name="connsiteX6" fmla="*/ 37822 w 38701"/>
                    <a:gd name="connsiteY6" fmla="*/ 9675 h 11434"/>
                    <a:gd name="connsiteX7" fmla="*/ 37822 w 38701"/>
                    <a:gd name="connsiteY7" fmla="*/ 1759 h 11434"/>
                    <a:gd name="connsiteX8" fmla="*/ 1759 w 38701"/>
                    <a:gd name="connsiteY8" fmla="*/ 1759 h 11434"/>
                    <a:gd name="connsiteX9" fmla="*/ 1759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1759" y="9675"/>
                      </a:moveTo>
                      <a:lnTo>
                        <a:pt x="37822" y="9675"/>
                      </a:lnTo>
                      <a:lnTo>
                        <a:pt x="37822" y="1759"/>
                      </a:lnTo>
                      <a:lnTo>
                        <a:pt x="1759" y="1759"/>
                      </a:lnTo>
                      <a:lnTo>
                        <a:pt x="1759" y="9675"/>
                      </a:lnTo>
                      <a:close/>
                    </a:path>
                  </a:pathLst>
                </a:custGeom>
                <a:solidFill>
                  <a:srgbClr val="6E81C4"/>
                </a:solidFill>
                <a:ln w="8796" cap="flat">
                  <a:noFill/>
                  <a:prstDash val="solid"/>
                  <a:miter/>
                </a:ln>
              </p:spPr>
              <p:txBody>
                <a:bodyPr rtlCol="0" anchor="ctr"/>
                <a:p>
                  <a:endParaRPr lang="zh-CN" altLang="en-US"/>
                </a:p>
              </p:txBody>
            </p:sp>
            <p:sp>
              <p:nvSpPr>
                <p:cNvPr id="11298" name="任意多边形: 形状 11297"/>
                <p:cNvSpPr/>
                <p:nvPr/>
              </p:nvSpPr>
              <p:spPr>
                <a:xfrm>
                  <a:off x="4635003" y="2461452"/>
                  <a:ext cx="39581" cy="10555"/>
                </a:xfrm>
                <a:custGeom>
                  <a:avLst/>
                  <a:gdLst>
                    <a:gd name="connsiteX0" fmla="*/ 39581 w 39581"/>
                    <a:gd name="connsiteY0" fmla="*/ 10555 h 10555"/>
                    <a:gd name="connsiteX1" fmla="*/ 37822 w 39581"/>
                    <a:gd name="connsiteY1" fmla="*/ 10555 h 10555"/>
                    <a:gd name="connsiteX2" fmla="*/ 37822 w 39581"/>
                    <a:gd name="connsiteY2" fmla="*/ 880 h 10555"/>
                    <a:gd name="connsiteX3" fmla="*/ 1759 w 39581"/>
                    <a:gd name="connsiteY3" fmla="*/ 880 h 10555"/>
                    <a:gd name="connsiteX4" fmla="*/ 1759 w 39581"/>
                    <a:gd name="connsiteY4" fmla="*/ 10555 h 10555"/>
                    <a:gd name="connsiteX5" fmla="*/ 0 w 39581"/>
                    <a:gd name="connsiteY5" fmla="*/ 10555 h 10555"/>
                    <a:gd name="connsiteX6" fmla="*/ 0 w 39581"/>
                    <a:gd name="connsiteY6" fmla="*/ 0 h 10555"/>
                    <a:gd name="connsiteX7" fmla="*/ 39581 w 39581"/>
                    <a:gd name="connsiteY7" fmla="*/ 0 h 1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81" h="10555">
                      <a:moveTo>
                        <a:pt x="39581" y="10555"/>
                      </a:moveTo>
                      <a:lnTo>
                        <a:pt x="37822" y="10555"/>
                      </a:lnTo>
                      <a:lnTo>
                        <a:pt x="37822" y="880"/>
                      </a:lnTo>
                      <a:lnTo>
                        <a:pt x="1759" y="880"/>
                      </a:lnTo>
                      <a:lnTo>
                        <a:pt x="1759" y="10555"/>
                      </a:lnTo>
                      <a:lnTo>
                        <a:pt x="0" y="10555"/>
                      </a:lnTo>
                      <a:lnTo>
                        <a:pt x="0" y="0"/>
                      </a:lnTo>
                      <a:lnTo>
                        <a:pt x="39581" y="0"/>
                      </a:lnTo>
                      <a:close/>
                    </a:path>
                  </a:pathLst>
                </a:custGeom>
                <a:solidFill>
                  <a:srgbClr val="6E81C4"/>
                </a:solidFill>
                <a:ln w="8796" cap="flat">
                  <a:noFill/>
                  <a:prstDash val="solid"/>
                  <a:miter/>
                </a:ln>
              </p:spPr>
              <p:txBody>
                <a:bodyPr rtlCol="0" anchor="ctr"/>
                <a:p>
                  <a:endParaRPr lang="zh-CN" altLang="en-US"/>
                </a:p>
              </p:txBody>
            </p:sp>
            <p:sp>
              <p:nvSpPr>
                <p:cNvPr id="11299" name="任意多边形: 形状 11298"/>
                <p:cNvSpPr/>
                <p:nvPr/>
              </p:nvSpPr>
              <p:spPr>
                <a:xfrm>
                  <a:off x="4509222" y="2461452"/>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1759 w 38701"/>
                    <a:gd name="connsiteY5" fmla="*/ 9675 h 11434"/>
                    <a:gd name="connsiteX6" fmla="*/ 37822 w 38701"/>
                    <a:gd name="connsiteY6" fmla="*/ 9675 h 11434"/>
                    <a:gd name="connsiteX7" fmla="*/ 37822 w 38701"/>
                    <a:gd name="connsiteY7" fmla="*/ 1759 h 11434"/>
                    <a:gd name="connsiteX8" fmla="*/ 1759 w 38701"/>
                    <a:gd name="connsiteY8" fmla="*/ 1759 h 11434"/>
                    <a:gd name="connsiteX9" fmla="*/ 1759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1759" y="9675"/>
                      </a:moveTo>
                      <a:lnTo>
                        <a:pt x="37822" y="9675"/>
                      </a:lnTo>
                      <a:lnTo>
                        <a:pt x="37822" y="1759"/>
                      </a:lnTo>
                      <a:lnTo>
                        <a:pt x="1759" y="1759"/>
                      </a:lnTo>
                      <a:lnTo>
                        <a:pt x="1759" y="9675"/>
                      </a:lnTo>
                      <a:close/>
                    </a:path>
                  </a:pathLst>
                </a:custGeom>
                <a:solidFill>
                  <a:srgbClr val="6E81C4"/>
                </a:solidFill>
                <a:ln w="8796" cap="flat">
                  <a:noFill/>
                  <a:prstDash val="solid"/>
                  <a:miter/>
                </a:ln>
              </p:spPr>
              <p:txBody>
                <a:bodyPr rtlCol="0" anchor="ctr"/>
                <a:p>
                  <a:endParaRPr lang="zh-CN" altLang="en-US"/>
                </a:p>
              </p:txBody>
            </p:sp>
            <p:sp>
              <p:nvSpPr>
                <p:cNvPr id="11300" name="任意多边形: 形状 11299"/>
                <p:cNvSpPr/>
                <p:nvPr/>
              </p:nvSpPr>
              <p:spPr>
                <a:xfrm>
                  <a:off x="4552322" y="2461452"/>
                  <a:ext cx="37822" cy="11434"/>
                </a:xfrm>
                <a:custGeom>
                  <a:avLst/>
                  <a:gdLst>
                    <a:gd name="connsiteX0" fmla="*/ 37822 w 37822"/>
                    <a:gd name="connsiteY0" fmla="*/ 11435 h 11434"/>
                    <a:gd name="connsiteX1" fmla="*/ 0 w 37822"/>
                    <a:gd name="connsiteY1" fmla="*/ 11435 h 11434"/>
                    <a:gd name="connsiteX2" fmla="*/ 0 w 37822"/>
                    <a:gd name="connsiteY2" fmla="*/ 9675 h 11434"/>
                    <a:gd name="connsiteX3" fmla="*/ 36063 w 37822"/>
                    <a:gd name="connsiteY3" fmla="*/ 9675 h 11434"/>
                    <a:gd name="connsiteX4" fmla="*/ 36063 w 37822"/>
                    <a:gd name="connsiteY4" fmla="*/ 880 h 11434"/>
                    <a:gd name="connsiteX5" fmla="*/ 0 w 37822"/>
                    <a:gd name="connsiteY5" fmla="*/ 880 h 11434"/>
                    <a:gd name="connsiteX6" fmla="*/ 0 w 37822"/>
                    <a:gd name="connsiteY6" fmla="*/ 0 h 11434"/>
                    <a:gd name="connsiteX7" fmla="*/ 37822 w 37822"/>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22" h="11434">
                      <a:moveTo>
                        <a:pt x="37822" y="11435"/>
                      </a:moveTo>
                      <a:lnTo>
                        <a:pt x="0" y="11435"/>
                      </a:lnTo>
                      <a:lnTo>
                        <a:pt x="0" y="9675"/>
                      </a:lnTo>
                      <a:lnTo>
                        <a:pt x="36063" y="9675"/>
                      </a:lnTo>
                      <a:lnTo>
                        <a:pt x="36063" y="880"/>
                      </a:lnTo>
                      <a:lnTo>
                        <a:pt x="0" y="880"/>
                      </a:lnTo>
                      <a:lnTo>
                        <a:pt x="0" y="0"/>
                      </a:lnTo>
                      <a:lnTo>
                        <a:pt x="37822" y="0"/>
                      </a:lnTo>
                      <a:close/>
                    </a:path>
                  </a:pathLst>
                </a:custGeom>
                <a:solidFill>
                  <a:srgbClr val="6E81C4"/>
                </a:solidFill>
                <a:ln w="8796" cap="flat">
                  <a:noFill/>
                  <a:prstDash val="solid"/>
                  <a:miter/>
                </a:ln>
              </p:spPr>
              <p:txBody>
                <a:bodyPr rtlCol="0" anchor="ctr"/>
                <a:p>
                  <a:endParaRPr lang="zh-CN" altLang="en-US"/>
                </a:p>
              </p:txBody>
            </p:sp>
            <p:sp>
              <p:nvSpPr>
                <p:cNvPr id="11301" name="任意多边形: 形状 11300"/>
                <p:cNvSpPr/>
                <p:nvPr/>
              </p:nvSpPr>
              <p:spPr>
                <a:xfrm>
                  <a:off x="4572552" y="2388446"/>
                  <a:ext cx="38701" cy="11434"/>
                </a:xfrm>
                <a:custGeom>
                  <a:avLst/>
                  <a:gdLst>
                    <a:gd name="connsiteX0" fmla="*/ 38702 w 38701"/>
                    <a:gd name="connsiteY0" fmla="*/ 11435 h 11434"/>
                    <a:gd name="connsiteX1" fmla="*/ 15833 w 38701"/>
                    <a:gd name="connsiteY1" fmla="*/ 11435 h 11434"/>
                    <a:gd name="connsiteX2" fmla="*/ 15833 w 38701"/>
                    <a:gd name="connsiteY2" fmla="*/ 9675 h 11434"/>
                    <a:gd name="connsiteX3" fmla="*/ 36943 w 38701"/>
                    <a:gd name="connsiteY3" fmla="*/ 9675 h 11434"/>
                    <a:gd name="connsiteX4" fmla="*/ 36943 w 38701"/>
                    <a:gd name="connsiteY4" fmla="*/ 1759 h 11434"/>
                    <a:gd name="connsiteX5" fmla="*/ 880 w 38701"/>
                    <a:gd name="connsiteY5" fmla="*/ 1759 h 11434"/>
                    <a:gd name="connsiteX6" fmla="*/ 880 w 38701"/>
                    <a:gd name="connsiteY6" fmla="*/ 9675 h 11434"/>
                    <a:gd name="connsiteX7" fmla="*/ 6157 w 38701"/>
                    <a:gd name="connsiteY7" fmla="*/ 9675 h 11434"/>
                    <a:gd name="connsiteX8" fmla="*/ 6157 w 38701"/>
                    <a:gd name="connsiteY8" fmla="*/ 11435 h 11434"/>
                    <a:gd name="connsiteX9" fmla="*/ 0 w 38701"/>
                    <a:gd name="connsiteY9" fmla="*/ 11435 h 11434"/>
                    <a:gd name="connsiteX10" fmla="*/ 0 w 38701"/>
                    <a:gd name="connsiteY10" fmla="*/ 0 h 11434"/>
                    <a:gd name="connsiteX11" fmla="*/ 38702 w 3870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01" h="11434">
                      <a:moveTo>
                        <a:pt x="38702" y="11435"/>
                      </a:moveTo>
                      <a:lnTo>
                        <a:pt x="15833" y="11435"/>
                      </a:lnTo>
                      <a:lnTo>
                        <a:pt x="15833" y="9675"/>
                      </a:lnTo>
                      <a:lnTo>
                        <a:pt x="36943" y="9675"/>
                      </a:lnTo>
                      <a:lnTo>
                        <a:pt x="36943" y="1759"/>
                      </a:lnTo>
                      <a:lnTo>
                        <a:pt x="880" y="1759"/>
                      </a:lnTo>
                      <a:lnTo>
                        <a:pt x="880" y="9675"/>
                      </a:lnTo>
                      <a:lnTo>
                        <a:pt x="6157" y="9675"/>
                      </a:lnTo>
                      <a:lnTo>
                        <a:pt x="6157" y="11435"/>
                      </a:lnTo>
                      <a:lnTo>
                        <a:pt x="0" y="11435"/>
                      </a:lnTo>
                      <a:lnTo>
                        <a:pt x="0" y="0"/>
                      </a:lnTo>
                      <a:lnTo>
                        <a:pt x="38702" y="0"/>
                      </a:lnTo>
                      <a:close/>
                    </a:path>
                  </a:pathLst>
                </a:custGeom>
                <a:solidFill>
                  <a:srgbClr val="6E81C4"/>
                </a:solidFill>
                <a:ln w="8796" cap="flat">
                  <a:noFill/>
                  <a:prstDash val="solid"/>
                  <a:miter/>
                </a:ln>
              </p:spPr>
              <p:txBody>
                <a:bodyPr rtlCol="0" anchor="ctr"/>
                <a:p>
                  <a:endParaRPr lang="zh-CN" altLang="en-US"/>
                </a:p>
              </p:txBody>
            </p:sp>
            <p:sp>
              <p:nvSpPr>
                <p:cNvPr id="11302" name="任意多边形: 形状 11301"/>
                <p:cNvSpPr/>
                <p:nvPr/>
              </p:nvSpPr>
              <p:spPr>
                <a:xfrm>
                  <a:off x="4613893" y="2388446"/>
                  <a:ext cx="39581" cy="11434"/>
                </a:xfrm>
                <a:custGeom>
                  <a:avLst/>
                  <a:gdLst>
                    <a:gd name="connsiteX0" fmla="*/ 39581 w 39581"/>
                    <a:gd name="connsiteY0" fmla="*/ 11435 h 11434"/>
                    <a:gd name="connsiteX1" fmla="*/ 33424 w 39581"/>
                    <a:gd name="connsiteY1" fmla="*/ 11435 h 11434"/>
                    <a:gd name="connsiteX2" fmla="*/ 33424 w 39581"/>
                    <a:gd name="connsiteY2" fmla="*/ 9675 h 11434"/>
                    <a:gd name="connsiteX3" fmla="*/ 37822 w 39581"/>
                    <a:gd name="connsiteY3" fmla="*/ 9675 h 11434"/>
                    <a:gd name="connsiteX4" fmla="*/ 37822 w 39581"/>
                    <a:gd name="connsiteY4" fmla="*/ 1759 h 11434"/>
                    <a:gd name="connsiteX5" fmla="*/ 1759 w 39581"/>
                    <a:gd name="connsiteY5" fmla="*/ 1759 h 11434"/>
                    <a:gd name="connsiteX6" fmla="*/ 1759 w 39581"/>
                    <a:gd name="connsiteY6" fmla="*/ 9675 h 11434"/>
                    <a:gd name="connsiteX7" fmla="*/ 24629 w 39581"/>
                    <a:gd name="connsiteY7" fmla="*/ 9675 h 11434"/>
                    <a:gd name="connsiteX8" fmla="*/ 24629 w 39581"/>
                    <a:gd name="connsiteY8" fmla="*/ 11435 h 11434"/>
                    <a:gd name="connsiteX9" fmla="*/ 0 w 39581"/>
                    <a:gd name="connsiteY9" fmla="*/ 11435 h 11434"/>
                    <a:gd name="connsiteX10" fmla="*/ 0 w 39581"/>
                    <a:gd name="connsiteY10" fmla="*/ 0 h 11434"/>
                    <a:gd name="connsiteX11" fmla="*/ 39581 w 3958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81" h="11434">
                      <a:moveTo>
                        <a:pt x="39581" y="11435"/>
                      </a:moveTo>
                      <a:lnTo>
                        <a:pt x="33424" y="11435"/>
                      </a:lnTo>
                      <a:lnTo>
                        <a:pt x="33424" y="9675"/>
                      </a:lnTo>
                      <a:lnTo>
                        <a:pt x="37822" y="9675"/>
                      </a:lnTo>
                      <a:lnTo>
                        <a:pt x="37822" y="1759"/>
                      </a:lnTo>
                      <a:lnTo>
                        <a:pt x="1759" y="1759"/>
                      </a:lnTo>
                      <a:lnTo>
                        <a:pt x="1759" y="9675"/>
                      </a:lnTo>
                      <a:lnTo>
                        <a:pt x="24629" y="9675"/>
                      </a:lnTo>
                      <a:lnTo>
                        <a:pt x="24629" y="11435"/>
                      </a:lnTo>
                      <a:lnTo>
                        <a:pt x="0" y="11435"/>
                      </a:lnTo>
                      <a:lnTo>
                        <a:pt x="0" y="0"/>
                      </a:lnTo>
                      <a:lnTo>
                        <a:pt x="39581" y="0"/>
                      </a:lnTo>
                      <a:close/>
                    </a:path>
                  </a:pathLst>
                </a:custGeom>
                <a:solidFill>
                  <a:srgbClr val="6E81C4"/>
                </a:solidFill>
                <a:ln w="8796" cap="flat">
                  <a:noFill/>
                  <a:prstDash val="solid"/>
                  <a:miter/>
                </a:ln>
              </p:spPr>
              <p:txBody>
                <a:bodyPr rtlCol="0" anchor="ctr"/>
                <a:p>
                  <a:endParaRPr lang="zh-CN" altLang="en-US"/>
                </a:p>
              </p:txBody>
            </p:sp>
            <p:sp>
              <p:nvSpPr>
                <p:cNvPr id="11303" name="任意多边形: 形状 11302"/>
                <p:cNvSpPr/>
                <p:nvPr/>
              </p:nvSpPr>
              <p:spPr>
                <a:xfrm>
                  <a:off x="4593662" y="2374372"/>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880 w 38701"/>
                    <a:gd name="connsiteY5" fmla="*/ 9675 h 11434"/>
                    <a:gd name="connsiteX6" fmla="*/ 36943 w 38701"/>
                    <a:gd name="connsiteY6" fmla="*/ 9675 h 11434"/>
                    <a:gd name="connsiteX7" fmla="*/ 36943 w 38701"/>
                    <a:gd name="connsiteY7" fmla="*/ 1759 h 11434"/>
                    <a:gd name="connsiteX8" fmla="*/ 880 w 38701"/>
                    <a:gd name="connsiteY8" fmla="*/ 1759 h 11434"/>
                    <a:gd name="connsiteX9" fmla="*/ 880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880" y="9675"/>
                      </a:moveTo>
                      <a:lnTo>
                        <a:pt x="36943" y="9675"/>
                      </a:lnTo>
                      <a:lnTo>
                        <a:pt x="36943" y="1759"/>
                      </a:lnTo>
                      <a:lnTo>
                        <a:pt x="880" y="1759"/>
                      </a:lnTo>
                      <a:lnTo>
                        <a:pt x="880" y="9675"/>
                      </a:lnTo>
                      <a:close/>
                    </a:path>
                  </a:pathLst>
                </a:custGeom>
                <a:solidFill>
                  <a:srgbClr val="6E81C4"/>
                </a:solidFill>
                <a:ln w="8796" cap="flat">
                  <a:noFill/>
                  <a:prstDash val="solid"/>
                  <a:miter/>
                </a:ln>
              </p:spPr>
              <p:txBody>
                <a:bodyPr rtlCol="0" anchor="ctr"/>
                <a:p>
                  <a:endParaRPr lang="zh-CN" altLang="en-US"/>
                </a:p>
              </p:txBody>
            </p:sp>
            <p:sp>
              <p:nvSpPr>
                <p:cNvPr id="11304" name="任意多边形: 形状 11303"/>
                <p:cNvSpPr/>
                <p:nvPr/>
              </p:nvSpPr>
              <p:spPr>
                <a:xfrm>
                  <a:off x="4573432" y="2417472"/>
                  <a:ext cx="37822" cy="11434"/>
                </a:xfrm>
                <a:custGeom>
                  <a:avLst/>
                  <a:gdLst>
                    <a:gd name="connsiteX0" fmla="*/ 37822 w 37822"/>
                    <a:gd name="connsiteY0" fmla="*/ 11435 h 11434"/>
                    <a:gd name="connsiteX1" fmla="*/ 0 w 37822"/>
                    <a:gd name="connsiteY1" fmla="*/ 11435 h 11434"/>
                    <a:gd name="connsiteX2" fmla="*/ 0 w 37822"/>
                    <a:gd name="connsiteY2" fmla="*/ 9675 h 11434"/>
                    <a:gd name="connsiteX3" fmla="*/ 36063 w 37822"/>
                    <a:gd name="connsiteY3" fmla="*/ 9675 h 11434"/>
                    <a:gd name="connsiteX4" fmla="*/ 36063 w 37822"/>
                    <a:gd name="connsiteY4" fmla="*/ 1759 h 11434"/>
                    <a:gd name="connsiteX5" fmla="*/ 0 w 37822"/>
                    <a:gd name="connsiteY5" fmla="*/ 1759 h 11434"/>
                    <a:gd name="connsiteX6" fmla="*/ 0 w 37822"/>
                    <a:gd name="connsiteY6" fmla="*/ 0 h 11434"/>
                    <a:gd name="connsiteX7" fmla="*/ 37822 w 37822"/>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22" h="11434">
                      <a:moveTo>
                        <a:pt x="37822" y="11435"/>
                      </a:moveTo>
                      <a:lnTo>
                        <a:pt x="0" y="11435"/>
                      </a:lnTo>
                      <a:lnTo>
                        <a:pt x="0" y="9675"/>
                      </a:lnTo>
                      <a:lnTo>
                        <a:pt x="36063" y="9675"/>
                      </a:lnTo>
                      <a:lnTo>
                        <a:pt x="36063" y="1759"/>
                      </a:lnTo>
                      <a:lnTo>
                        <a:pt x="0" y="1759"/>
                      </a:lnTo>
                      <a:lnTo>
                        <a:pt x="0" y="0"/>
                      </a:lnTo>
                      <a:lnTo>
                        <a:pt x="37822" y="0"/>
                      </a:lnTo>
                      <a:close/>
                    </a:path>
                  </a:pathLst>
                </a:custGeom>
                <a:solidFill>
                  <a:srgbClr val="6E81C4"/>
                </a:solidFill>
                <a:ln w="8796" cap="flat">
                  <a:noFill/>
                  <a:prstDash val="solid"/>
                  <a:miter/>
                </a:ln>
              </p:spPr>
              <p:txBody>
                <a:bodyPr rtlCol="0" anchor="ctr"/>
                <a:p>
                  <a:endParaRPr lang="zh-CN" altLang="en-US"/>
                </a:p>
              </p:txBody>
            </p:sp>
            <p:sp>
              <p:nvSpPr>
                <p:cNvPr id="11305" name="任意多边形: 形状 11304"/>
                <p:cNvSpPr/>
                <p:nvPr/>
              </p:nvSpPr>
              <p:spPr>
                <a:xfrm>
                  <a:off x="4614773" y="2417472"/>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880 w 38701"/>
                    <a:gd name="connsiteY5" fmla="*/ 9675 h 11434"/>
                    <a:gd name="connsiteX6" fmla="*/ 36943 w 38701"/>
                    <a:gd name="connsiteY6" fmla="*/ 9675 h 11434"/>
                    <a:gd name="connsiteX7" fmla="*/ 36943 w 38701"/>
                    <a:gd name="connsiteY7" fmla="*/ 1759 h 11434"/>
                    <a:gd name="connsiteX8" fmla="*/ 880 w 38701"/>
                    <a:gd name="connsiteY8" fmla="*/ 1759 h 11434"/>
                    <a:gd name="connsiteX9" fmla="*/ 880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880" y="9675"/>
                      </a:moveTo>
                      <a:lnTo>
                        <a:pt x="36943" y="9675"/>
                      </a:lnTo>
                      <a:lnTo>
                        <a:pt x="36943" y="1759"/>
                      </a:lnTo>
                      <a:lnTo>
                        <a:pt x="880" y="1759"/>
                      </a:lnTo>
                      <a:lnTo>
                        <a:pt x="880" y="9675"/>
                      </a:lnTo>
                      <a:close/>
                    </a:path>
                  </a:pathLst>
                </a:custGeom>
                <a:solidFill>
                  <a:srgbClr val="6E81C4"/>
                </a:solidFill>
                <a:ln w="8796" cap="flat">
                  <a:noFill/>
                  <a:prstDash val="solid"/>
                  <a:miter/>
                </a:ln>
              </p:spPr>
              <p:txBody>
                <a:bodyPr rtlCol="0" anchor="ctr"/>
                <a:p>
                  <a:endParaRPr lang="zh-CN" altLang="en-US"/>
                </a:p>
              </p:txBody>
            </p:sp>
            <p:sp>
              <p:nvSpPr>
                <p:cNvPr id="11306" name="任意多边形: 形状 11305"/>
                <p:cNvSpPr/>
                <p:nvPr/>
              </p:nvSpPr>
              <p:spPr>
                <a:xfrm>
                  <a:off x="4530332" y="2417472"/>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5278 w 38701"/>
                    <a:gd name="connsiteY3" fmla="*/ 0 h 11434"/>
                    <a:gd name="connsiteX4" fmla="*/ 5278 w 38701"/>
                    <a:gd name="connsiteY4" fmla="*/ 1759 h 11434"/>
                    <a:gd name="connsiteX5" fmla="*/ 1759 w 38701"/>
                    <a:gd name="connsiteY5" fmla="*/ 1759 h 11434"/>
                    <a:gd name="connsiteX6" fmla="*/ 1759 w 38701"/>
                    <a:gd name="connsiteY6" fmla="*/ 9675 h 11434"/>
                    <a:gd name="connsiteX7" fmla="*/ 37822 w 38701"/>
                    <a:gd name="connsiteY7" fmla="*/ 9675 h 11434"/>
                    <a:gd name="connsiteX8" fmla="*/ 37822 w 38701"/>
                    <a:gd name="connsiteY8" fmla="*/ 1759 h 11434"/>
                    <a:gd name="connsiteX9" fmla="*/ 15833 w 38701"/>
                    <a:gd name="connsiteY9" fmla="*/ 1759 h 11434"/>
                    <a:gd name="connsiteX10" fmla="*/ 15833 w 38701"/>
                    <a:gd name="connsiteY10" fmla="*/ 0 h 11434"/>
                    <a:gd name="connsiteX11" fmla="*/ 38702 w 3870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01" h="11434">
                      <a:moveTo>
                        <a:pt x="38702" y="11435"/>
                      </a:moveTo>
                      <a:lnTo>
                        <a:pt x="0" y="11435"/>
                      </a:lnTo>
                      <a:lnTo>
                        <a:pt x="0" y="0"/>
                      </a:lnTo>
                      <a:lnTo>
                        <a:pt x="5278" y="0"/>
                      </a:lnTo>
                      <a:lnTo>
                        <a:pt x="5278" y="1759"/>
                      </a:lnTo>
                      <a:lnTo>
                        <a:pt x="1759" y="1759"/>
                      </a:lnTo>
                      <a:lnTo>
                        <a:pt x="1759" y="9675"/>
                      </a:lnTo>
                      <a:lnTo>
                        <a:pt x="37822" y="9675"/>
                      </a:lnTo>
                      <a:lnTo>
                        <a:pt x="37822" y="1759"/>
                      </a:lnTo>
                      <a:lnTo>
                        <a:pt x="15833" y="1759"/>
                      </a:lnTo>
                      <a:lnTo>
                        <a:pt x="15833" y="0"/>
                      </a:lnTo>
                      <a:lnTo>
                        <a:pt x="38702" y="0"/>
                      </a:lnTo>
                      <a:close/>
                    </a:path>
                  </a:pathLst>
                </a:custGeom>
                <a:solidFill>
                  <a:srgbClr val="6E81C4"/>
                </a:solidFill>
                <a:ln w="8796" cap="flat">
                  <a:noFill/>
                  <a:prstDash val="solid"/>
                  <a:miter/>
                </a:ln>
              </p:spPr>
              <p:txBody>
                <a:bodyPr rtlCol="0" anchor="ctr"/>
                <a:p>
                  <a:endParaRPr lang="zh-CN" altLang="en-US"/>
                </a:p>
              </p:txBody>
            </p:sp>
            <p:sp>
              <p:nvSpPr>
                <p:cNvPr id="11307" name="任意多边形: 形状 11306"/>
                <p:cNvSpPr/>
                <p:nvPr/>
              </p:nvSpPr>
              <p:spPr>
                <a:xfrm>
                  <a:off x="4593662" y="2403399"/>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7916 w 38701"/>
                    <a:gd name="connsiteY3" fmla="*/ 0 h 11434"/>
                    <a:gd name="connsiteX4" fmla="*/ 7916 w 38701"/>
                    <a:gd name="connsiteY4" fmla="*/ 880 h 11434"/>
                    <a:gd name="connsiteX5" fmla="*/ 880 w 38701"/>
                    <a:gd name="connsiteY5" fmla="*/ 880 h 11434"/>
                    <a:gd name="connsiteX6" fmla="*/ 880 w 38701"/>
                    <a:gd name="connsiteY6" fmla="*/ 9675 h 11434"/>
                    <a:gd name="connsiteX7" fmla="*/ 36943 w 38701"/>
                    <a:gd name="connsiteY7" fmla="*/ 9675 h 11434"/>
                    <a:gd name="connsiteX8" fmla="*/ 36943 w 38701"/>
                    <a:gd name="connsiteY8" fmla="*/ 880 h 11434"/>
                    <a:gd name="connsiteX9" fmla="*/ 16712 w 38701"/>
                    <a:gd name="connsiteY9" fmla="*/ 880 h 11434"/>
                    <a:gd name="connsiteX10" fmla="*/ 16712 w 38701"/>
                    <a:gd name="connsiteY10" fmla="*/ 0 h 11434"/>
                    <a:gd name="connsiteX11" fmla="*/ 38702 w 38701"/>
                    <a:gd name="connsiteY11"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01" h="11434">
                      <a:moveTo>
                        <a:pt x="38702" y="11435"/>
                      </a:moveTo>
                      <a:lnTo>
                        <a:pt x="0" y="11435"/>
                      </a:lnTo>
                      <a:lnTo>
                        <a:pt x="0" y="0"/>
                      </a:lnTo>
                      <a:lnTo>
                        <a:pt x="7916" y="0"/>
                      </a:lnTo>
                      <a:lnTo>
                        <a:pt x="7916" y="880"/>
                      </a:lnTo>
                      <a:lnTo>
                        <a:pt x="880" y="880"/>
                      </a:lnTo>
                      <a:lnTo>
                        <a:pt x="880" y="9675"/>
                      </a:lnTo>
                      <a:lnTo>
                        <a:pt x="36943" y="9675"/>
                      </a:lnTo>
                      <a:lnTo>
                        <a:pt x="36943" y="880"/>
                      </a:lnTo>
                      <a:lnTo>
                        <a:pt x="16712" y="880"/>
                      </a:lnTo>
                      <a:lnTo>
                        <a:pt x="16712" y="0"/>
                      </a:lnTo>
                      <a:lnTo>
                        <a:pt x="38702" y="0"/>
                      </a:lnTo>
                      <a:close/>
                    </a:path>
                  </a:pathLst>
                </a:custGeom>
                <a:solidFill>
                  <a:srgbClr val="6E81C4"/>
                </a:solidFill>
                <a:ln w="8796" cap="flat">
                  <a:noFill/>
                  <a:prstDash val="solid"/>
                  <a:miter/>
                </a:ln>
              </p:spPr>
              <p:txBody>
                <a:bodyPr rtlCol="0" anchor="ctr"/>
                <a:p>
                  <a:endParaRPr lang="zh-CN" altLang="en-US"/>
                </a:p>
              </p:txBody>
            </p:sp>
            <p:sp>
              <p:nvSpPr>
                <p:cNvPr id="11308" name="任意多边形: 形状 11307"/>
                <p:cNvSpPr/>
                <p:nvPr/>
              </p:nvSpPr>
              <p:spPr>
                <a:xfrm>
                  <a:off x="4551442" y="2403399"/>
                  <a:ext cx="38701" cy="11434"/>
                </a:xfrm>
                <a:custGeom>
                  <a:avLst/>
                  <a:gdLst>
                    <a:gd name="connsiteX0" fmla="*/ 38702 w 38701"/>
                    <a:gd name="connsiteY0" fmla="*/ 11435 h 11434"/>
                    <a:gd name="connsiteX1" fmla="*/ 0 w 38701"/>
                    <a:gd name="connsiteY1" fmla="*/ 11435 h 11434"/>
                    <a:gd name="connsiteX2" fmla="*/ 0 w 38701"/>
                    <a:gd name="connsiteY2" fmla="*/ 0 h 11434"/>
                    <a:gd name="connsiteX3" fmla="*/ 38702 w 38701"/>
                    <a:gd name="connsiteY3" fmla="*/ 0 h 11434"/>
                    <a:gd name="connsiteX4" fmla="*/ 38702 w 38701"/>
                    <a:gd name="connsiteY4" fmla="*/ 11435 h 11434"/>
                    <a:gd name="connsiteX5" fmla="*/ 1759 w 38701"/>
                    <a:gd name="connsiteY5" fmla="*/ 9675 h 11434"/>
                    <a:gd name="connsiteX6" fmla="*/ 37822 w 38701"/>
                    <a:gd name="connsiteY6" fmla="*/ 9675 h 11434"/>
                    <a:gd name="connsiteX7" fmla="*/ 37822 w 38701"/>
                    <a:gd name="connsiteY7" fmla="*/ 1759 h 11434"/>
                    <a:gd name="connsiteX8" fmla="*/ 1759 w 38701"/>
                    <a:gd name="connsiteY8" fmla="*/ 1759 h 11434"/>
                    <a:gd name="connsiteX9" fmla="*/ 1759 w 38701"/>
                    <a:gd name="connsiteY9" fmla="*/ 9675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1" h="11434">
                      <a:moveTo>
                        <a:pt x="38702" y="11435"/>
                      </a:moveTo>
                      <a:lnTo>
                        <a:pt x="0" y="11435"/>
                      </a:lnTo>
                      <a:lnTo>
                        <a:pt x="0" y="0"/>
                      </a:lnTo>
                      <a:lnTo>
                        <a:pt x="38702" y="0"/>
                      </a:lnTo>
                      <a:lnTo>
                        <a:pt x="38702" y="11435"/>
                      </a:lnTo>
                      <a:close/>
                      <a:moveTo>
                        <a:pt x="1759" y="9675"/>
                      </a:moveTo>
                      <a:lnTo>
                        <a:pt x="37822" y="9675"/>
                      </a:lnTo>
                      <a:lnTo>
                        <a:pt x="37822" y="1759"/>
                      </a:lnTo>
                      <a:lnTo>
                        <a:pt x="1759" y="1759"/>
                      </a:lnTo>
                      <a:lnTo>
                        <a:pt x="1759" y="9675"/>
                      </a:lnTo>
                      <a:close/>
                    </a:path>
                  </a:pathLst>
                </a:custGeom>
                <a:solidFill>
                  <a:srgbClr val="6E81C4"/>
                </a:solidFill>
                <a:ln w="8796" cap="flat">
                  <a:noFill/>
                  <a:prstDash val="solid"/>
                  <a:miter/>
                </a:ln>
              </p:spPr>
              <p:txBody>
                <a:bodyPr rtlCol="0" anchor="ctr"/>
                <a:p>
                  <a:endParaRPr lang="zh-CN" altLang="en-US"/>
                </a:p>
              </p:txBody>
            </p:sp>
          </p:grpSp>
          <p:sp>
            <p:nvSpPr>
              <p:cNvPr id="11309" name="任意多边形: 形状 11308"/>
              <p:cNvSpPr/>
              <p:nvPr/>
            </p:nvSpPr>
            <p:spPr>
              <a:xfrm>
                <a:off x="4615652" y="2537976"/>
                <a:ext cx="138095" cy="3518"/>
              </a:xfrm>
              <a:custGeom>
                <a:avLst/>
                <a:gdLst>
                  <a:gd name="connsiteX0" fmla="*/ 136336 w 138095"/>
                  <a:gd name="connsiteY0" fmla="*/ 3518 h 3518"/>
                  <a:gd name="connsiteX1" fmla="*/ 1759 w 138095"/>
                  <a:gd name="connsiteY1" fmla="*/ 3518 h 3518"/>
                  <a:gd name="connsiteX2" fmla="*/ 0 w 138095"/>
                  <a:gd name="connsiteY2" fmla="*/ 1759 h 3518"/>
                  <a:gd name="connsiteX3" fmla="*/ 1759 w 138095"/>
                  <a:gd name="connsiteY3" fmla="*/ 0 h 3518"/>
                  <a:gd name="connsiteX4" fmla="*/ 136336 w 138095"/>
                  <a:gd name="connsiteY4" fmla="*/ 0 h 3518"/>
                  <a:gd name="connsiteX5" fmla="*/ 138095 w 138095"/>
                  <a:gd name="connsiteY5" fmla="*/ 1759 h 3518"/>
                  <a:gd name="connsiteX6" fmla="*/ 136336 w 138095"/>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095" h="3518">
                    <a:moveTo>
                      <a:pt x="136336" y="3518"/>
                    </a:moveTo>
                    <a:lnTo>
                      <a:pt x="1759" y="3518"/>
                    </a:lnTo>
                    <a:cubicBezTo>
                      <a:pt x="880" y="3518"/>
                      <a:pt x="0" y="2639"/>
                      <a:pt x="0" y="1759"/>
                    </a:cubicBezTo>
                    <a:cubicBezTo>
                      <a:pt x="0" y="880"/>
                      <a:pt x="880" y="0"/>
                      <a:pt x="1759" y="0"/>
                    </a:cubicBezTo>
                    <a:lnTo>
                      <a:pt x="136336" y="0"/>
                    </a:lnTo>
                    <a:cubicBezTo>
                      <a:pt x="137216" y="0"/>
                      <a:pt x="138095" y="880"/>
                      <a:pt x="138095" y="1759"/>
                    </a:cubicBezTo>
                    <a:cubicBezTo>
                      <a:pt x="138095" y="2639"/>
                      <a:pt x="137216" y="3518"/>
                      <a:pt x="136336" y="3518"/>
                    </a:cubicBezTo>
                    <a:close/>
                  </a:path>
                </a:pathLst>
              </a:custGeom>
              <a:solidFill>
                <a:srgbClr val="D6DEFC"/>
              </a:solidFill>
              <a:ln w="8796" cap="flat">
                <a:noFill/>
                <a:prstDash val="solid"/>
                <a:miter/>
              </a:ln>
            </p:spPr>
            <p:txBody>
              <a:bodyPr rtlCol="0" anchor="ctr"/>
              <a:p>
                <a:endParaRPr lang="zh-CN" altLang="en-US"/>
              </a:p>
            </p:txBody>
          </p:sp>
          <p:sp>
            <p:nvSpPr>
              <p:cNvPr id="11310" name="任意多边形: 形状 11309"/>
              <p:cNvSpPr/>
              <p:nvPr/>
            </p:nvSpPr>
            <p:spPr>
              <a:xfrm>
                <a:off x="4540008" y="2537976"/>
                <a:ext cx="42220" cy="3518"/>
              </a:xfrm>
              <a:custGeom>
                <a:avLst/>
                <a:gdLst>
                  <a:gd name="connsiteX0" fmla="*/ 40461 w 42220"/>
                  <a:gd name="connsiteY0" fmla="*/ 3518 h 3518"/>
                  <a:gd name="connsiteX1" fmla="*/ 1759 w 42220"/>
                  <a:gd name="connsiteY1" fmla="*/ 3518 h 3518"/>
                  <a:gd name="connsiteX2" fmla="*/ 0 w 42220"/>
                  <a:gd name="connsiteY2" fmla="*/ 1759 h 3518"/>
                  <a:gd name="connsiteX3" fmla="*/ 1759 w 42220"/>
                  <a:gd name="connsiteY3" fmla="*/ 0 h 3518"/>
                  <a:gd name="connsiteX4" fmla="*/ 40461 w 42220"/>
                  <a:gd name="connsiteY4" fmla="*/ 0 h 3518"/>
                  <a:gd name="connsiteX5" fmla="*/ 42220 w 42220"/>
                  <a:gd name="connsiteY5" fmla="*/ 1759 h 3518"/>
                  <a:gd name="connsiteX6" fmla="*/ 40461 w 42220"/>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20" h="3518">
                    <a:moveTo>
                      <a:pt x="40461" y="3518"/>
                    </a:moveTo>
                    <a:lnTo>
                      <a:pt x="1759" y="3518"/>
                    </a:lnTo>
                    <a:cubicBezTo>
                      <a:pt x="880" y="3518"/>
                      <a:pt x="0" y="2639"/>
                      <a:pt x="0" y="1759"/>
                    </a:cubicBezTo>
                    <a:cubicBezTo>
                      <a:pt x="0" y="880"/>
                      <a:pt x="880" y="0"/>
                      <a:pt x="1759" y="0"/>
                    </a:cubicBezTo>
                    <a:lnTo>
                      <a:pt x="40461" y="0"/>
                    </a:lnTo>
                    <a:cubicBezTo>
                      <a:pt x="41341" y="0"/>
                      <a:pt x="42220" y="880"/>
                      <a:pt x="42220" y="1759"/>
                    </a:cubicBezTo>
                    <a:cubicBezTo>
                      <a:pt x="42220" y="2639"/>
                      <a:pt x="42220" y="3518"/>
                      <a:pt x="40461" y="3518"/>
                    </a:cubicBezTo>
                    <a:close/>
                  </a:path>
                </a:pathLst>
              </a:custGeom>
              <a:solidFill>
                <a:srgbClr val="D6DEFC"/>
              </a:solidFill>
              <a:ln w="8796" cap="flat">
                <a:noFill/>
                <a:prstDash val="solid"/>
                <a:miter/>
              </a:ln>
            </p:spPr>
            <p:txBody>
              <a:bodyPr rtlCol="0" anchor="ctr"/>
              <a:p>
                <a:endParaRPr lang="zh-CN" altLang="en-US"/>
              </a:p>
            </p:txBody>
          </p:sp>
          <p:sp>
            <p:nvSpPr>
              <p:cNvPr id="11311" name="任意多边形: 形状 11310"/>
              <p:cNvSpPr/>
              <p:nvPr/>
            </p:nvSpPr>
            <p:spPr>
              <a:xfrm>
                <a:off x="4722082" y="2566123"/>
                <a:ext cx="31665" cy="3518"/>
              </a:xfrm>
              <a:custGeom>
                <a:avLst/>
                <a:gdLst>
                  <a:gd name="connsiteX0" fmla="*/ 29906 w 31665"/>
                  <a:gd name="connsiteY0" fmla="*/ 3518 h 3518"/>
                  <a:gd name="connsiteX1" fmla="*/ 1759 w 31665"/>
                  <a:gd name="connsiteY1" fmla="*/ 3518 h 3518"/>
                  <a:gd name="connsiteX2" fmla="*/ 0 w 31665"/>
                  <a:gd name="connsiteY2" fmla="*/ 1759 h 3518"/>
                  <a:gd name="connsiteX3" fmla="*/ 1759 w 31665"/>
                  <a:gd name="connsiteY3" fmla="*/ 0 h 3518"/>
                  <a:gd name="connsiteX4" fmla="*/ 29906 w 31665"/>
                  <a:gd name="connsiteY4" fmla="*/ 0 h 3518"/>
                  <a:gd name="connsiteX5" fmla="*/ 31665 w 31665"/>
                  <a:gd name="connsiteY5" fmla="*/ 1759 h 3518"/>
                  <a:gd name="connsiteX6" fmla="*/ 29906 w 31665"/>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65" h="3518">
                    <a:moveTo>
                      <a:pt x="29906" y="3518"/>
                    </a:moveTo>
                    <a:lnTo>
                      <a:pt x="1759" y="3518"/>
                    </a:lnTo>
                    <a:cubicBezTo>
                      <a:pt x="880" y="3518"/>
                      <a:pt x="0" y="2639"/>
                      <a:pt x="0" y="1759"/>
                    </a:cubicBezTo>
                    <a:cubicBezTo>
                      <a:pt x="0" y="880"/>
                      <a:pt x="880" y="0"/>
                      <a:pt x="1759" y="0"/>
                    </a:cubicBezTo>
                    <a:lnTo>
                      <a:pt x="29906" y="0"/>
                    </a:lnTo>
                    <a:cubicBezTo>
                      <a:pt x="30786" y="0"/>
                      <a:pt x="31665" y="880"/>
                      <a:pt x="31665" y="1759"/>
                    </a:cubicBezTo>
                    <a:cubicBezTo>
                      <a:pt x="31665" y="2639"/>
                      <a:pt x="30786" y="3518"/>
                      <a:pt x="29906" y="3518"/>
                    </a:cubicBezTo>
                    <a:close/>
                  </a:path>
                </a:pathLst>
              </a:custGeom>
              <a:solidFill>
                <a:srgbClr val="D6DEFC"/>
              </a:solidFill>
              <a:ln w="8796" cap="flat">
                <a:noFill/>
                <a:prstDash val="solid"/>
                <a:miter/>
              </a:ln>
            </p:spPr>
            <p:txBody>
              <a:bodyPr rtlCol="0" anchor="ctr"/>
              <a:p>
                <a:endParaRPr lang="zh-CN" altLang="en-US"/>
              </a:p>
            </p:txBody>
          </p:sp>
          <p:sp>
            <p:nvSpPr>
              <p:cNvPr id="11312" name="任意多边形: 形状 11311"/>
              <p:cNvSpPr/>
              <p:nvPr/>
            </p:nvSpPr>
            <p:spPr>
              <a:xfrm>
                <a:off x="4540887" y="2566123"/>
                <a:ext cx="160964" cy="3518"/>
              </a:xfrm>
              <a:custGeom>
                <a:avLst/>
                <a:gdLst>
                  <a:gd name="connsiteX0" fmla="*/ 159206 w 160964"/>
                  <a:gd name="connsiteY0" fmla="*/ 3518 h 3518"/>
                  <a:gd name="connsiteX1" fmla="*/ 1759 w 160964"/>
                  <a:gd name="connsiteY1" fmla="*/ 3518 h 3518"/>
                  <a:gd name="connsiteX2" fmla="*/ 0 w 160964"/>
                  <a:gd name="connsiteY2" fmla="*/ 1759 h 3518"/>
                  <a:gd name="connsiteX3" fmla="*/ 1759 w 160964"/>
                  <a:gd name="connsiteY3" fmla="*/ 0 h 3518"/>
                  <a:gd name="connsiteX4" fmla="*/ 159206 w 160964"/>
                  <a:gd name="connsiteY4" fmla="*/ 0 h 3518"/>
                  <a:gd name="connsiteX5" fmla="*/ 160965 w 160964"/>
                  <a:gd name="connsiteY5" fmla="*/ 1759 h 3518"/>
                  <a:gd name="connsiteX6" fmla="*/ 159206 w 160964"/>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64" h="3518">
                    <a:moveTo>
                      <a:pt x="159206" y="3518"/>
                    </a:moveTo>
                    <a:lnTo>
                      <a:pt x="1759" y="3518"/>
                    </a:lnTo>
                    <a:cubicBezTo>
                      <a:pt x="880" y="3518"/>
                      <a:pt x="0" y="2639"/>
                      <a:pt x="0" y="1759"/>
                    </a:cubicBezTo>
                    <a:cubicBezTo>
                      <a:pt x="0" y="880"/>
                      <a:pt x="880" y="0"/>
                      <a:pt x="1759" y="0"/>
                    </a:cubicBezTo>
                    <a:lnTo>
                      <a:pt x="159206" y="0"/>
                    </a:lnTo>
                    <a:cubicBezTo>
                      <a:pt x="160085" y="0"/>
                      <a:pt x="160965" y="880"/>
                      <a:pt x="160965" y="1759"/>
                    </a:cubicBezTo>
                    <a:cubicBezTo>
                      <a:pt x="160965" y="2639"/>
                      <a:pt x="160085" y="3518"/>
                      <a:pt x="159206" y="3518"/>
                    </a:cubicBezTo>
                    <a:close/>
                  </a:path>
                </a:pathLst>
              </a:custGeom>
              <a:solidFill>
                <a:srgbClr val="D6DEFC"/>
              </a:solidFill>
              <a:ln w="8796" cap="flat">
                <a:noFill/>
                <a:prstDash val="solid"/>
                <a:miter/>
              </a:ln>
            </p:spPr>
            <p:txBody>
              <a:bodyPr rtlCol="0" anchor="ctr"/>
              <a:p>
                <a:endParaRPr lang="zh-CN" altLang="en-US"/>
              </a:p>
            </p:txBody>
          </p:sp>
          <p:sp>
            <p:nvSpPr>
              <p:cNvPr id="11313" name="任意多边形: 形状 11312"/>
              <p:cNvSpPr/>
              <p:nvPr/>
            </p:nvSpPr>
            <p:spPr>
              <a:xfrm>
                <a:off x="4577830" y="2593390"/>
                <a:ext cx="175917" cy="3518"/>
              </a:xfrm>
              <a:custGeom>
                <a:avLst/>
                <a:gdLst>
                  <a:gd name="connsiteX0" fmla="*/ 174159 w 175917"/>
                  <a:gd name="connsiteY0" fmla="*/ 3518 h 3518"/>
                  <a:gd name="connsiteX1" fmla="*/ 1759 w 175917"/>
                  <a:gd name="connsiteY1" fmla="*/ 3518 h 3518"/>
                  <a:gd name="connsiteX2" fmla="*/ 0 w 175917"/>
                  <a:gd name="connsiteY2" fmla="*/ 1759 h 3518"/>
                  <a:gd name="connsiteX3" fmla="*/ 1759 w 175917"/>
                  <a:gd name="connsiteY3" fmla="*/ 0 h 3518"/>
                  <a:gd name="connsiteX4" fmla="*/ 174159 w 175917"/>
                  <a:gd name="connsiteY4" fmla="*/ 0 h 3518"/>
                  <a:gd name="connsiteX5" fmla="*/ 175918 w 175917"/>
                  <a:gd name="connsiteY5" fmla="*/ 1759 h 3518"/>
                  <a:gd name="connsiteX6" fmla="*/ 174159 w 175917"/>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917" h="3518">
                    <a:moveTo>
                      <a:pt x="174159" y="3518"/>
                    </a:moveTo>
                    <a:lnTo>
                      <a:pt x="1759" y="3518"/>
                    </a:lnTo>
                    <a:cubicBezTo>
                      <a:pt x="880" y="3518"/>
                      <a:pt x="0" y="2639"/>
                      <a:pt x="0" y="1759"/>
                    </a:cubicBezTo>
                    <a:cubicBezTo>
                      <a:pt x="0" y="880"/>
                      <a:pt x="880" y="0"/>
                      <a:pt x="1759" y="0"/>
                    </a:cubicBezTo>
                    <a:lnTo>
                      <a:pt x="174159" y="0"/>
                    </a:lnTo>
                    <a:cubicBezTo>
                      <a:pt x="175038" y="0"/>
                      <a:pt x="175918" y="880"/>
                      <a:pt x="175918" y="1759"/>
                    </a:cubicBezTo>
                    <a:cubicBezTo>
                      <a:pt x="175918" y="2639"/>
                      <a:pt x="175038" y="3518"/>
                      <a:pt x="174159" y="3518"/>
                    </a:cubicBezTo>
                    <a:close/>
                  </a:path>
                </a:pathLst>
              </a:custGeom>
              <a:solidFill>
                <a:srgbClr val="D6DEFC"/>
              </a:solidFill>
              <a:ln w="8796" cap="flat">
                <a:noFill/>
                <a:prstDash val="solid"/>
                <a:miter/>
              </a:ln>
            </p:spPr>
            <p:txBody>
              <a:bodyPr rtlCol="0" anchor="ctr"/>
              <a:p>
                <a:endParaRPr lang="zh-CN" altLang="en-US"/>
              </a:p>
            </p:txBody>
          </p:sp>
          <p:sp>
            <p:nvSpPr>
              <p:cNvPr id="11314" name="任意多边形: 形状 11313"/>
              <p:cNvSpPr/>
              <p:nvPr/>
            </p:nvSpPr>
            <p:spPr>
              <a:xfrm>
                <a:off x="4540887" y="2593390"/>
                <a:ext cx="14952" cy="3518"/>
              </a:xfrm>
              <a:custGeom>
                <a:avLst/>
                <a:gdLst>
                  <a:gd name="connsiteX0" fmla="*/ 13194 w 14952"/>
                  <a:gd name="connsiteY0" fmla="*/ 3518 h 3518"/>
                  <a:gd name="connsiteX1" fmla="*/ 1759 w 14952"/>
                  <a:gd name="connsiteY1" fmla="*/ 3518 h 3518"/>
                  <a:gd name="connsiteX2" fmla="*/ 0 w 14952"/>
                  <a:gd name="connsiteY2" fmla="*/ 1759 h 3518"/>
                  <a:gd name="connsiteX3" fmla="*/ 1759 w 14952"/>
                  <a:gd name="connsiteY3" fmla="*/ 0 h 3518"/>
                  <a:gd name="connsiteX4" fmla="*/ 13194 w 14952"/>
                  <a:gd name="connsiteY4" fmla="*/ 0 h 3518"/>
                  <a:gd name="connsiteX5" fmla="*/ 14953 w 14952"/>
                  <a:gd name="connsiteY5" fmla="*/ 1759 h 3518"/>
                  <a:gd name="connsiteX6" fmla="*/ 13194 w 14952"/>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52" h="3518">
                    <a:moveTo>
                      <a:pt x="13194" y="3518"/>
                    </a:moveTo>
                    <a:lnTo>
                      <a:pt x="1759" y="3518"/>
                    </a:lnTo>
                    <a:cubicBezTo>
                      <a:pt x="880" y="3518"/>
                      <a:pt x="0" y="2639"/>
                      <a:pt x="0" y="1759"/>
                    </a:cubicBezTo>
                    <a:cubicBezTo>
                      <a:pt x="0" y="880"/>
                      <a:pt x="880" y="0"/>
                      <a:pt x="1759" y="0"/>
                    </a:cubicBezTo>
                    <a:lnTo>
                      <a:pt x="13194" y="0"/>
                    </a:lnTo>
                    <a:cubicBezTo>
                      <a:pt x="14073" y="0"/>
                      <a:pt x="14953" y="880"/>
                      <a:pt x="14953" y="1759"/>
                    </a:cubicBezTo>
                    <a:cubicBezTo>
                      <a:pt x="14953" y="2639"/>
                      <a:pt x="14073" y="3518"/>
                      <a:pt x="13194" y="3518"/>
                    </a:cubicBezTo>
                    <a:close/>
                  </a:path>
                </a:pathLst>
              </a:custGeom>
              <a:solidFill>
                <a:srgbClr val="D6DEFC"/>
              </a:solidFill>
              <a:ln w="8796" cap="flat">
                <a:noFill/>
                <a:prstDash val="solid"/>
                <a:miter/>
              </a:ln>
            </p:spPr>
            <p:txBody>
              <a:bodyPr rtlCol="0" anchor="ctr"/>
              <a:p>
                <a:endParaRPr lang="zh-CN" altLang="en-US"/>
              </a:p>
            </p:txBody>
          </p:sp>
          <p:sp>
            <p:nvSpPr>
              <p:cNvPr id="11315" name="任意多边形: 形状 11314"/>
              <p:cNvSpPr/>
              <p:nvPr/>
            </p:nvSpPr>
            <p:spPr>
              <a:xfrm>
                <a:off x="4657872" y="2621537"/>
                <a:ext cx="95875" cy="3518"/>
              </a:xfrm>
              <a:custGeom>
                <a:avLst/>
                <a:gdLst>
                  <a:gd name="connsiteX0" fmla="*/ 94116 w 95875"/>
                  <a:gd name="connsiteY0" fmla="*/ 3518 h 3518"/>
                  <a:gd name="connsiteX1" fmla="*/ 1759 w 95875"/>
                  <a:gd name="connsiteY1" fmla="*/ 3518 h 3518"/>
                  <a:gd name="connsiteX2" fmla="*/ 0 w 95875"/>
                  <a:gd name="connsiteY2" fmla="*/ 1759 h 3518"/>
                  <a:gd name="connsiteX3" fmla="*/ 1759 w 95875"/>
                  <a:gd name="connsiteY3" fmla="*/ 0 h 3518"/>
                  <a:gd name="connsiteX4" fmla="*/ 94116 w 95875"/>
                  <a:gd name="connsiteY4" fmla="*/ 0 h 3518"/>
                  <a:gd name="connsiteX5" fmla="*/ 95875 w 95875"/>
                  <a:gd name="connsiteY5" fmla="*/ 1759 h 3518"/>
                  <a:gd name="connsiteX6" fmla="*/ 94116 w 95875"/>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75" h="3518">
                    <a:moveTo>
                      <a:pt x="94116" y="3518"/>
                    </a:moveTo>
                    <a:lnTo>
                      <a:pt x="1759" y="3518"/>
                    </a:lnTo>
                    <a:cubicBezTo>
                      <a:pt x="880" y="3518"/>
                      <a:pt x="0" y="2639"/>
                      <a:pt x="0" y="1759"/>
                    </a:cubicBezTo>
                    <a:cubicBezTo>
                      <a:pt x="0" y="880"/>
                      <a:pt x="880" y="0"/>
                      <a:pt x="1759" y="0"/>
                    </a:cubicBezTo>
                    <a:lnTo>
                      <a:pt x="94116" y="0"/>
                    </a:lnTo>
                    <a:cubicBezTo>
                      <a:pt x="94996" y="0"/>
                      <a:pt x="95875" y="880"/>
                      <a:pt x="95875" y="1759"/>
                    </a:cubicBezTo>
                    <a:cubicBezTo>
                      <a:pt x="95875" y="2639"/>
                      <a:pt x="94996" y="3518"/>
                      <a:pt x="94116" y="3518"/>
                    </a:cubicBezTo>
                    <a:close/>
                  </a:path>
                </a:pathLst>
              </a:custGeom>
              <a:solidFill>
                <a:srgbClr val="D6DEFC"/>
              </a:solidFill>
              <a:ln w="8796" cap="flat">
                <a:noFill/>
                <a:prstDash val="solid"/>
                <a:miter/>
              </a:ln>
            </p:spPr>
            <p:txBody>
              <a:bodyPr rtlCol="0" anchor="ctr"/>
              <a:p>
                <a:endParaRPr lang="zh-CN" altLang="en-US"/>
              </a:p>
            </p:txBody>
          </p:sp>
          <p:sp>
            <p:nvSpPr>
              <p:cNvPr id="11316" name="任意多边形: 形状 11315"/>
              <p:cNvSpPr/>
              <p:nvPr/>
            </p:nvSpPr>
            <p:spPr>
              <a:xfrm>
                <a:off x="4540887" y="2621537"/>
                <a:ext cx="99393" cy="3518"/>
              </a:xfrm>
              <a:custGeom>
                <a:avLst/>
                <a:gdLst>
                  <a:gd name="connsiteX0" fmla="*/ 97634 w 99393"/>
                  <a:gd name="connsiteY0" fmla="*/ 3518 h 3518"/>
                  <a:gd name="connsiteX1" fmla="*/ 1759 w 99393"/>
                  <a:gd name="connsiteY1" fmla="*/ 3518 h 3518"/>
                  <a:gd name="connsiteX2" fmla="*/ 0 w 99393"/>
                  <a:gd name="connsiteY2" fmla="*/ 1759 h 3518"/>
                  <a:gd name="connsiteX3" fmla="*/ 1759 w 99393"/>
                  <a:gd name="connsiteY3" fmla="*/ 0 h 3518"/>
                  <a:gd name="connsiteX4" fmla="*/ 97634 w 99393"/>
                  <a:gd name="connsiteY4" fmla="*/ 0 h 3518"/>
                  <a:gd name="connsiteX5" fmla="*/ 99394 w 99393"/>
                  <a:gd name="connsiteY5" fmla="*/ 1759 h 3518"/>
                  <a:gd name="connsiteX6" fmla="*/ 97634 w 99393"/>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393" h="3518">
                    <a:moveTo>
                      <a:pt x="97634" y="3518"/>
                    </a:moveTo>
                    <a:lnTo>
                      <a:pt x="1759" y="3518"/>
                    </a:lnTo>
                    <a:cubicBezTo>
                      <a:pt x="880" y="3518"/>
                      <a:pt x="0" y="2639"/>
                      <a:pt x="0" y="1759"/>
                    </a:cubicBezTo>
                    <a:cubicBezTo>
                      <a:pt x="0" y="880"/>
                      <a:pt x="880" y="0"/>
                      <a:pt x="1759" y="0"/>
                    </a:cubicBezTo>
                    <a:lnTo>
                      <a:pt x="97634" y="0"/>
                    </a:lnTo>
                    <a:cubicBezTo>
                      <a:pt x="98514" y="0"/>
                      <a:pt x="99394" y="880"/>
                      <a:pt x="99394" y="1759"/>
                    </a:cubicBezTo>
                    <a:cubicBezTo>
                      <a:pt x="98514" y="2639"/>
                      <a:pt x="98514" y="3518"/>
                      <a:pt x="97634" y="3518"/>
                    </a:cubicBezTo>
                    <a:close/>
                  </a:path>
                </a:pathLst>
              </a:custGeom>
              <a:solidFill>
                <a:srgbClr val="D6DEFC"/>
              </a:solidFill>
              <a:ln w="8796" cap="flat">
                <a:noFill/>
                <a:prstDash val="solid"/>
                <a:miter/>
              </a:ln>
            </p:spPr>
            <p:txBody>
              <a:bodyPr rtlCol="0" anchor="ctr"/>
              <a:p>
                <a:endParaRPr lang="zh-CN" altLang="en-US"/>
              </a:p>
            </p:txBody>
          </p:sp>
          <p:sp>
            <p:nvSpPr>
              <p:cNvPr id="11317" name="任意多边形: 形状 11316"/>
              <p:cNvSpPr/>
              <p:nvPr/>
            </p:nvSpPr>
            <p:spPr>
              <a:xfrm>
                <a:off x="4607736" y="2648804"/>
                <a:ext cx="145496" cy="3518"/>
              </a:xfrm>
              <a:custGeom>
                <a:avLst/>
                <a:gdLst>
                  <a:gd name="connsiteX0" fmla="*/ 144253 w 145496"/>
                  <a:gd name="connsiteY0" fmla="*/ 3518 h 3518"/>
                  <a:gd name="connsiteX1" fmla="*/ 1759 w 145496"/>
                  <a:gd name="connsiteY1" fmla="*/ 3518 h 3518"/>
                  <a:gd name="connsiteX2" fmla="*/ 0 w 145496"/>
                  <a:gd name="connsiteY2" fmla="*/ 1759 h 3518"/>
                  <a:gd name="connsiteX3" fmla="*/ 1759 w 145496"/>
                  <a:gd name="connsiteY3" fmla="*/ 0 h 3518"/>
                  <a:gd name="connsiteX4" fmla="*/ 143373 w 145496"/>
                  <a:gd name="connsiteY4" fmla="*/ 0 h 3518"/>
                  <a:gd name="connsiteX5" fmla="*/ 145132 w 145496"/>
                  <a:gd name="connsiteY5" fmla="*/ 1759 h 3518"/>
                  <a:gd name="connsiteX6" fmla="*/ 144253 w 145496"/>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96" h="3518">
                    <a:moveTo>
                      <a:pt x="144253" y="3518"/>
                    </a:moveTo>
                    <a:lnTo>
                      <a:pt x="1759" y="3518"/>
                    </a:lnTo>
                    <a:cubicBezTo>
                      <a:pt x="880" y="3518"/>
                      <a:pt x="0" y="2639"/>
                      <a:pt x="0" y="1759"/>
                    </a:cubicBezTo>
                    <a:cubicBezTo>
                      <a:pt x="0" y="880"/>
                      <a:pt x="880" y="0"/>
                      <a:pt x="1759" y="0"/>
                    </a:cubicBezTo>
                    <a:lnTo>
                      <a:pt x="143373" y="0"/>
                    </a:lnTo>
                    <a:cubicBezTo>
                      <a:pt x="144253" y="0"/>
                      <a:pt x="145132" y="880"/>
                      <a:pt x="145132" y="1759"/>
                    </a:cubicBezTo>
                    <a:cubicBezTo>
                      <a:pt x="146012" y="2639"/>
                      <a:pt x="145132" y="3518"/>
                      <a:pt x="144253" y="3518"/>
                    </a:cubicBezTo>
                    <a:close/>
                  </a:path>
                </a:pathLst>
              </a:custGeom>
              <a:solidFill>
                <a:srgbClr val="D6DEFC"/>
              </a:solidFill>
              <a:ln w="8796" cap="flat">
                <a:noFill/>
                <a:prstDash val="solid"/>
                <a:miter/>
              </a:ln>
            </p:spPr>
            <p:txBody>
              <a:bodyPr rtlCol="0" anchor="ctr"/>
              <a:p>
                <a:endParaRPr lang="zh-CN" altLang="en-US"/>
              </a:p>
            </p:txBody>
          </p:sp>
          <p:sp>
            <p:nvSpPr>
              <p:cNvPr id="11318" name="任意多边形: 形状 11317"/>
              <p:cNvSpPr/>
              <p:nvPr/>
            </p:nvSpPr>
            <p:spPr>
              <a:xfrm>
                <a:off x="4540887" y="2648804"/>
                <a:ext cx="53654" cy="3518"/>
              </a:xfrm>
              <a:custGeom>
                <a:avLst/>
                <a:gdLst>
                  <a:gd name="connsiteX0" fmla="*/ 51896 w 53654"/>
                  <a:gd name="connsiteY0" fmla="*/ 3518 h 3518"/>
                  <a:gd name="connsiteX1" fmla="*/ 1759 w 53654"/>
                  <a:gd name="connsiteY1" fmla="*/ 3518 h 3518"/>
                  <a:gd name="connsiteX2" fmla="*/ 0 w 53654"/>
                  <a:gd name="connsiteY2" fmla="*/ 1759 h 3518"/>
                  <a:gd name="connsiteX3" fmla="*/ 1759 w 53654"/>
                  <a:gd name="connsiteY3" fmla="*/ 0 h 3518"/>
                  <a:gd name="connsiteX4" fmla="*/ 51896 w 53654"/>
                  <a:gd name="connsiteY4" fmla="*/ 0 h 3518"/>
                  <a:gd name="connsiteX5" fmla="*/ 53655 w 53654"/>
                  <a:gd name="connsiteY5" fmla="*/ 1759 h 3518"/>
                  <a:gd name="connsiteX6" fmla="*/ 51896 w 53654"/>
                  <a:gd name="connsiteY6" fmla="*/ 3518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4" h="3518">
                    <a:moveTo>
                      <a:pt x="51896" y="3518"/>
                    </a:moveTo>
                    <a:lnTo>
                      <a:pt x="1759" y="3518"/>
                    </a:lnTo>
                    <a:cubicBezTo>
                      <a:pt x="880" y="3518"/>
                      <a:pt x="0" y="2639"/>
                      <a:pt x="0" y="1759"/>
                    </a:cubicBezTo>
                    <a:cubicBezTo>
                      <a:pt x="0" y="880"/>
                      <a:pt x="880" y="0"/>
                      <a:pt x="1759" y="0"/>
                    </a:cubicBezTo>
                    <a:lnTo>
                      <a:pt x="51896" y="0"/>
                    </a:lnTo>
                    <a:cubicBezTo>
                      <a:pt x="52775" y="0"/>
                      <a:pt x="53655" y="880"/>
                      <a:pt x="53655" y="1759"/>
                    </a:cubicBezTo>
                    <a:cubicBezTo>
                      <a:pt x="53655" y="2639"/>
                      <a:pt x="52775" y="3518"/>
                      <a:pt x="51896" y="3518"/>
                    </a:cubicBezTo>
                    <a:close/>
                  </a:path>
                </a:pathLst>
              </a:custGeom>
              <a:solidFill>
                <a:srgbClr val="D6DEFC"/>
              </a:solidFill>
              <a:ln w="8796" cap="flat">
                <a:noFill/>
                <a:prstDash val="solid"/>
                <a:miter/>
              </a:ln>
            </p:spPr>
            <p:txBody>
              <a:bodyPr rtlCol="0" anchor="ctr"/>
              <a:p>
                <a:endParaRPr lang="zh-CN" altLang="en-US"/>
              </a:p>
            </p:txBody>
          </p:sp>
        </p:grpSp>
        <p:grpSp>
          <p:nvGrpSpPr>
            <p:cNvPr id="11375" name="图形 3"/>
            <p:cNvGrpSpPr/>
            <p:nvPr/>
          </p:nvGrpSpPr>
          <p:grpSpPr>
            <a:xfrm>
              <a:off x="11941" y="3778"/>
              <a:ext cx="935" cy="641"/>
              <a:chOff x="7582392" y="2399001"/>
              <a:chExt cx="593835" cy="407249"/>
            </a:xfrm>
          </p:grpSpPr>
          <p:sp>
            <p:nvSpPr>
              <p:cNvPr id="11376" name="任意多边形: 形状 11375"/>
              <p:cNvSpPr/>
              <p:nvPr/>
            </p:nvSpPr>
            <p:spPr>
              <a:xfrm>
                <a:off x="7658270" y="2759681"/>
                <a:ext cx="510066" cy="46569"/>
              </a:xfrm>
              <a:custGeom>
                <a:avLst/>
                <a:gdLst>
                  <a:gd name="connsiteX0" fmla="*/ 63210 w 510066"/>
                  <a:gd name="connsiteY0" fmla="*/ 6108 h 46569"/>
                  <a:gd name="connsiteX1" fmla="*/ 22749 w 510066"/>
                  <a:gd name="connsiteY1" fmla="*/ 11386 h 46569"/>
                  <a:gd name="connsiteX2" fmla="*/ 759 w 510066"/>
                  <a:gd name="connsiteY2" fmla="*/ 20182 h 46569"/>
                  <a:gd name="connsiteX3" fmla="*/ 50016 w 510066"/>
                  <a:gd name="connsiteY3" fmla="*/ 32496 h 46569"/>
                  <a:gd name="connsiteX4" fmla="*/ 189871 w 510066"/>
                  <a:gd name="connsiteY4" fmla="*/ 35135 h 46569"/>
                  <a:gd name="connsiteX5" fmla="*/ 309494 w 510066"/>
                  <a:gd name="connsiteY5" fmla="*/ 46569 h 46569"/>
                  <a:gd name="connsiteX6" fmla="*/ 425600 w 510066"/>
                  <a:gd name="connsiteY6" fmla="*/ 38653 h 46569"/>
                  <a:gd name="connsiteX7" fmla="*/ 510041 w 510066"/>
                  <a:gd name="connsiteY7" fmla="*/ 27218 h 46569"/>
                  <a:gd name="connsiteX8" fmla="*/ 484533 w 510066"/>
                  <a:gd name="connsiteY8" fmla="*/ 14904 h 46569"/>
                  <a:gd name="connsiteX9" fmla="*/ 454627 w 510066"/>
                  <a:gd name="connsiteY9" fmla="*/ 831 h 46569"/>
                  <a:gd name="connsiteX10" fmla="*/ 63210 w 510066"/>
                  <a:gd name="connsiteY10" fmla="*/ 6108 h 46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0066" h="46569">
                    <a:moveTo>
                      <a:pt x="63210" y="6108"/>
                    </a:moveTo>
                    <a:cubicBezTo>
                      <a:pt x="63210" y="6108"/>
                      <a:pt x="21869" y="4349"/>
                      <a:pt x="22749" y="11386"/>
                    </a:cubicBezTo>
                    <a:cubicBezTo>
                      <a:pt x="23628" y="19302"/>
                      <a:pt x="5157" y="13145"/>
                      <a:pt x="759" y="20182"/>
                    </a:cubicBezTo>
                    <a:cubicBezTo>
                      <a:pt x="-4519" y="27218"/>
                      <a:pt x="18351" y="30737"/>
                      <a:pt x="50016" y="32496"/>
                    </a:cubicBezTo>
                    <a:cubicBezTo>
                      <a:pt x="81681" y="34255"/>
                      <a:pt x="145011" y="34255"/>
                      <a:pt x="189871" y="35135"/>
                    </a:cubicBezTo>
                    <a:cubicBezTo>
                      <a:pt x="234729" y="36014"/>
                      <a:pt x="258478" y="46569"/>
                      <a:pt x="309494" y="46569"/>
                    </a:cubicBezTo>
                    <a:cubicBezTo>
                      <a:pt x="360510" y="46569"/>
                      <a:pt x="385139" y="40412"/>
                      <a:pt x="425600" y="38653"/>
                    </a:cubicBezTo>
                    <a:cubicBezTo>
                      <a:pt x="466941" y="36894"/>
                      <a:pt x="509161" y="39533"/>
                      <a:pt x="510041" y="27218"/>
                    </a:cubicBezTo>
                    <a:cubicBezTo>
                      <a:pt x="510920" y="14904"/>
                      <a:pt x="488931" y="19302"/>
                      <a:pt x="484533" y="14904"/>
                    </a:cubicBezTo>
                    <a:cubicBezTo>
                      <a:pt x="480135" y="10506"/>
                      <a:pt x="488051" y="4349"/>
                      <a:pt x="454627" y="831"/>
                    </a:cubicBezTo>
                    <a:cubicBezTo>
                      <a:pt x="422082" y="-2688"/>
                      <a:pt x="63210" y="6108"/>
                      <a:pt x="63210" y="6108"/>
                    </a:cubicBezTo>
                    <a:close/>
                  </a:path>
                </a:pathLst>
              </a:custGeom>
              <a:solidFill>
                <a:srgbClr val="8195E6"/>
              </a:solidFill>
              <a:ln w="8796" cap="flat">
                <a:noFill/>
                <a:prstDash val="solid"/>
                <a:miter/>
              </a:ln>
            </p:spPr>
            <p:txBody>
              <a:bodyPr rtlCol="0" anchor="ctr"/>
              <a:p>
                <a:endParaRPr lang="zh-CN" altLang="en-US"/>
              </a:p>
            </p:txBody>
          </p:sp>
          <p:sp>
            <p:nvSpPr>
              <p:cNvPr id="11377" name="任意多边形: 形状 11376"/>
              <p:cNvSpPr/>
              <p:nvPr/>
            </p:nvSpPr>
            <p:spPr>
              <a:xfrm>
                <a:off x="7620327" y="2572280"/>
                <a:ext cx="10555" cy="208462"/>
              </a:xfrm>
              <a:custGeom>
                <a:avLst/>
                <a:gdLst>
                  <a:gd name="connsiteX0" fmla="*/ 0 w 10555"/>
                  <a:gd name="connsiteY0" fmla="*/ 0 h 208462"/>
                  <a:gd name="connsiteX1" fmla="*/ 10555 w 10555"/>
                  <a:gd name="connsiteY1" fmla="*/ 0 h 208462"/>
                  <a:gd name="connsiteX2" fmla="*/ 10555 w 10555"/>
                  <a:gd name="connsiteY2" fmla="*/ 208463 h 208462"/>
                  <a:gd name="connsiteX3" fmla="*/ 0 w 10555"/>
                  <a:gd name="connsiteY3" fmla="*/ 208463 h 208462"/>
                </a:gdLst>
                <a:ahLst/>
                <a:cxnLst>
                  <a:cxn ang="0">
                    <a:pos x="connsiteX0" y="connsiteY0"/>
                  </a:cxn>
                  <a:cxn ang="0">
                    <a:pos x="connsiteX1" y="connsiteY1"/>
                  </a:cxn>
                  <a:cxn ang="0">
                    <a:pos x="connsiteX2" y="connsiteY2"/>
                  </a:cxn>
                  <a:cxn ang="0">
                    <a:pos x="connsiteX3" y="connsiteY3"/>
                  </a:cxn>
                </a:cxnLst>
                <a:rect l="l" t="t" r="r" b="b"/>
                <a:pathLst>
                  <a:path w="10555" h="208462">
                    <a:moveTo>
                      <a:pt x="0" y="0"/>
                    </a:moveTo>
                    <a:lnTo>
                      <a:pt x="10555" y="0"/>
                    </a:lnTo>
                    <a:lnTo>
                      <a:pt x="10555" y="208463"/>
                    </a:lnTo>
                    <a:lnTo>
                      <a:pt x="0" y="208463"/>
                    </a:lnTo>
                    <a:close/>
                  </a:path>
                </a:pathLst>
              </a:custGeom>
              <a:solidFill>
                <a:srgbClr val="8091CF"/>
              </a:solidFill>
              <a:ln w="8796" cap="flat">
                <a:noFill/>
                <a:prstDash val="solid"/>
                <a:miter/>
              </a:ln>
            </p:spPr>
            <p:txBody>
              <a:bodyPr rtlCol="0" anchor="ctr"/>
              <a:p>
                <a:endParaRPr lang="zh-CN" altLang="en-US"/>
              </a:p>
            </p:txBody>
          </p:sp>
          <p:grpSp>
            <p:nvGrpSpPr>
              <p:cNvPr id="11378" name="图形 3"/>
              <p:cNvGrpSpPr/>
              <p:nvPr/>
            </p:nvGrpSpPr>
            <p:grpSpPr>
              <a:xfrm>
                <a:off x="7582392" y="2399001"/>
                <a:ext cx="593835" cy="382621"/>
                <a:chOff x="7582392" y="2399001"/>
                <a:chExt cx="593835" cy="382621"/>
              </a:xfrm>
            </p:grpSpPr>
            <p:grpSp>
              <p:nvGrpSpPr>
                <p:cNvPr id="11379" name="图形 3"/>
                <p:cNvGrpSpPr/>
                <p:nvPr/>
              </p:nvGrpSpPr>
              <p:grpSpPr>
                <a:xfrm>
                  <a:off x="7582392" y="2529180"/>
                  <a:ext cx="201538" cy="58932"/>
                  <a:chOff x="7582392" y="2529180"/>
                  <a:chExt cx="201538" cy="58932"/>
                </a:xfrm>
                <a:solidFill>
                  <a:srgbClr val="9DB1FC"/>
                </a:solidFill>
              </p:grpSpPr>
              <p:sp>
                <p:nvSpPr>
                  <p:cNvPr id="11380" name="任意多边形: 形状 11379"/>
                  <p:cNvSpPr/>
                  <p:nvPr/>
                </p:nvSpPr>
                <p:spPr>
                  <a:xfrm>
                    <a:off x="7594819" y="2529180"/>
                    <a:ext cx="189111" cy="54534"/>
                  </a:xfrm>
                  <a:custGeom>
                    <a:avLst/>
                    <a:gdLst>
                      <a:gd name="connsiteX0" fmla="*/ 189112 w 189111"/>
                      <a:gd name="connsiteY0" fmla="*/ 0 h 54534"/>
                      <a:gd name="connsiteX1" fmla="*/ 0 w 189111"/>
                      <a:gd name="connsiteY1" fmla="*/ 43100 h 54534"/>
                      <a:gd name="connsiteX2" fmla="*/ 0 w 189111"/>
                      <a:gd name="connsiteY2" fmla="*/ 54535 h 54534"/>
                      <a:gd name="connsiteX3" fmla="*/ 189112 w 189111"/>
                      <a:gd name="connsiteY3" fmla="*/ 11435 h 54534"/>
                    </a:gdLst>
                    <a:ahLst/>
                    <a:cxnLst>
                      <a:cxn ang="0">
                        <a:pos x="connsiteX0" y="connsiteY0"/>
                      </a:cxn>
                      <a:cxn ang="0">
                        <a:pos x="connsiteX1" y="connsiteY1"/>
                      </a:cxn>
                      <a:cxn ang="0">
                        <a:pos x="connsiteX2" y="connsiteY2"/>
                      </a:cxn>
                      <a:cxn ang="0">
                        <a:pos x="connsiteX3" y="connsiteY3"/>
                      </a:cxn>
                    </a:cxnLst>
                    <a:rect l="l" t="t" r="r" b="b"/>
                    <a:pathLst>
                      <a:path w="189111" h="54534">
                        <a:moveTo>
                          <a:pt x="189112" y="0"/>
                        </a:moveTo>
                        <a:lnTo>
                          <a:pt x="0" y="43100"/>
                        </a:lnTo>
                        <a:lnTo>
                          <a:pt x="0" y="54535"/>
                        </a:lnTo>
                        <a:lnTo>
                          <a:pt x="189112" y="11435"/>
                        </a:lnTo>
                        <a:close/>
                      </a:path>
                    </a:pathLst>
                  </a:custGeom>
                  <a:solidFill>
                    <a:srgbClr val="9DB1FC"/>
                  </a:solidFill>
                  <a:ln w="8796" cap="flat">
                    <a:noFill/>
                    <a:prstDash val="solid"/>
                    <a:miter/>
                  </a:ln>
                </p:spPr>
                <p:txBody>
                  <a:bodyPr rtlCol="0" anchor="ctr"/>
                  <a:p>
                    <a:endParaRPr lang="zh-CN" altLang="en-US"/>
                  </a:p>
                </p:txBody>
              </p:sp>
              <p:sp>
                <p:nvSpPr>
                  <p:cNvPr id="11381" name="任意多边形: 形状 11380"/>
                  <p:cNvSpPr/>
                  <p:nvPr/>
                </p:nvSpPr>
                <p:spPr>
                  <a:xfrm>
                    <a:off x="7582392" y="2578437"/>
                    <a:ext cx="18584" cy="9675"/>
                  </a:xfrm>
                  <a:custGeom>
                    <a:avLst/>
                    <a:gdLst>
                      <a:gd name="connsiteX0" fmla="*/ 8909 w 18584"/>
                      <a:gd name="connsiteY0" fmla="*/ 9675 h 9675"/>
                      <a:gd name="connsiteX1" fmla="*/ 18584 w 18584"/>
                      <a:gd name="connsiteY1" fmla="*/ 0 h 9675"/>
                      <a:gd name="connsiteX2" fmla="*/ 113 w 18584"/>
                      <a:gd name="connsiteY2" fmla="*/ 0 h 9675"/>
                      <a:gd name="connsiteX3" fmla="*/ 8909 w 18584"/>
                      <a:gd name="connsiteY3" fmla="*/ 9675 h 9675"/>
                    </a:gdLst>
                    <a:ahLst/>
                    <a:cxnLst>
                      <a:cxn ang="0">
                        <a:pos x="connsiteX0" y="connsiteY0"/>
                      </a:cxn>
                      <a:cxn ang="0">
                        <a:pos x="connsiteX1" y="connsiteY1"/>
                      </a:cxn>
                      <a:cxn ang="0">
                        <a:pos x="connsiteX2" y="connsiteY2"/>
                      </a:cxn>
                      <a:cxn ang="0">
                        <a:pos x="connsiteX3" y="connsiteY3"/>
                      </a:cxn>
                    </a:cxnLst>
                    <a:rect l="l" t="t" r="r" b="b"/>
                    <a:pathLst>
                      <a:path w="18584" h="9675">
                        <a:moveTo>
                          <a:pt x="8909" y="9675"/>
                        </a:moveTo>
                        <a:cubicBezTo>
                          <a:pt x="14186" y="9675"/>
                          <a:pt x="18584" y="5278"/>
                          <a:pt x="18584" y="0"/>
                        </a:cubicBezTo>
                        <a:lnTo>
                          <a:pt x="113" y="0"/>
                        </a:lnTo>
                        <a:cubicBezTo>
                          <a:pt x="-767" y="5278"/>
                          <a:pt x="3631" y="9675"/>
                          <a:pt x="8909" y="9675"/>
                        </a:cubicBezTo>
                        <a:close/>
                      </a:path>
                    </a:pathLst>
                  </a:custGeom>
                  <a:solidFill>
                    <a:srgbClr val="9DB1FC"/>
                  </a:solidFill>
                  <a:ln w="8796" cap="flat">
                    <a:noFill/>
                    <a:prstDash val="solid"/>
                    <a:miter/>
                  </a:ln>
                </p:spPr>
                <p:txBody>
                  <a:bodyPr rtlCol="0" anchor="ctr"/>
                  <a:p>
                    <a:endParaRPr lang="zh-CN" altLang="en-US"/>
                  </a:p>
                </p:txBody>
              </p:sp>
            </p:grpSp>
            <p:sp>
              <p:nvSpPr>
                <p:cNvPr id="11382" name="任意多边形: 形状 11381"/>
                <p:cNvSpPr/>
                <p:nvPr/>
              </p:nvSpPr>
              <p:spPr>
                <a:xfrm>
                  <a:off x="7700370" y="2426268"/>
                  <a:ext cx="430998" cy="355353"/>
                </a:xfrm>
                <a:custGeom>
                  <a:avLst/>
                  <a:gdLst>
                    <a:gd name="connsiteX0" fmla="*/ 430999 w 430998"/>
                    <a:gd name="connsiteY0" fmla="*/ 147771 h 355353"/>
                    <a:gd name="connsiteX1" fmla="*/ 215500 w 430998"/>
                    <a:gd name="connsiteY1" fmla="*/ 0 h 355353"/>
                    <a:gd name="connsiteX2" fmla="*/ 0 w 430998"/>
                    <a:gd name="connsiteY2" fmla="*/ 147771 h 355353"/>
                    <a:gd name="connsiteX3" fmla="*/ 0 w 430998"/>
                    <a:gd name="connsiteY3" fmla="*/ 355354 h 355353"/>
                    <a:gd name="connsiteX4" fmla="*/ 430999 w 430998"/>
                    <a:gd name="connsiteY4" fmla="*/ 355354 h 3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998" h="355353">
                      <a:moveTo>
                        <a:pt x="430999" y="147771"/>
                      </a:moveTo>
                      <a:lnTo>
                        <a:pt x="215500" y="0"/>
                      </a:lnTo>
                      <a:lnTo>
                        <a:pt x="0" y="147771"/>
                      </a:lnTo>
                      <a:lnTo>
                        <a:pt x="0" y="355354"/>
                      </a:lnTo>
                      <a:lnTo>
                        <a:pt x="430999" y="355354"/>
                      </a:lnTo>
                      <a:close/>
                    </a:path>
                  </a:pathLst>
                </a:custGeom>
                <a:solidFill>
                  <a:srgbClr val="8091CF"/>
                </a:solidFill>
                <a:ln w="8796" cap="flat">
                  <a:noFill/>
                  <a:prstDash val="solid"/>
                  <a:miter/>
                </a:ln>
              </p:spPr>
              <p:txBody>
                <a:bodyPr rtlCol="0" anchor="ctr"/>
                <a:p>
                  <a:endParaRPr lang="zh-CN" altLang="en-US"/>
                </a:p>
              </p:txBody>
            </p:sp>
            <p:grpSp>
              <p:nvGrpSpPr>
                <p:cNvPr id="11383" name="图形 3"/>
                <p:cNvGrpSpPr/>
                <p:nvPr/>
              </p:nvGrpSpPr>
              <p:grpSpPr>
                <a:xfrm>
                  <a:off x="7706527" y="2487839"/>
                  <a:ext cx="268274" cy="121383"/>
                  <a:chOff x="7706527" y="2487839"/>
                  <a:chExt cx="268274" cy="121383"/>
                </a:xfrm>
                <a:solidFill>
                  <a:srgbClr val="6E81C4"/>
                </a:solidFill>
              </p:grpSpPr>
              <p:sp>
                <p:nvSpPr>
                  <p:cNvPr id="11384" name="任意多边形: 形状 11383"/>
                  <p:cNvSpPr/>
                  <p:nvPr/>
                </p:nvSpPr>
                <p:spPr>
                  <a:xfrm>
                    <a:off x="7887722" y="2566123"/>
                    <a:ext cx="42220" cy="12314"/>
                  </a:xfrm>
                  <a:custGeom>
                    <a:avLst/>
                    <a:gdLst>
                      <a:gd name="connsiteX0" fmla="*/ 42220 w 42220"/>
                      <a:gd name="connsiteY0" fmla="*/ 12314 h 12314"/>
                      <a:gd name="connsiteX1" fmla="*/ 36943 w 42220"/>
                      <a:gd name="connsiteY1" fmla="*/ 12314 h 12314"/>
                      <a:gd name="connsiteX2" fmla="*/ 36943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27267 w 42220"/>
                      <a:gd name="connsiteY7" fmla="*/ 10555 h 12314"/>
                      <a:gd name="connsiteX8" fmla="*/ 2726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36943" y="12314"/>
                        </a:lnTo>
                        <a:lnTo>
                          <a:pt x="36943" y="10555"/>
                        </a:lnTo>
                        <a:lnTo>
                          <a:pt x="40461" y="10555"/>
                        </a:lnTo>
                        <a:lnTo>
                          <a:pt x="40461" y="1759"/>
                        </a:lnTo>
                        <a:lnTo>
                          <a:pt x="1759" y="1759"/>
                        </a:lnTo>
                        <a:lnTo>
                          <a:pt x="1759" y="10555"/>
                        </a:lnTo>
                        <a:lnTo>
                          <a:pt x="27267" y="10555"/>
                        </a:lnTo>
                        <a:lnTo>
                          <a:pt x="27267"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85" name="任意多边形: 形状 11384"/>
                  <p:cNvSpPr/>
                  <p:nvPr/>
                </p:nvSpPr>
                <p:spPr>
                  <a:xfrm>
                    <a:off x="7797125" y="2566123"/>
                    <a:ext cx="42220" cy="12314"/>
                  </a:xfrm>
                  <a:custGeom>
                    <a:avLst/>
                    <a:gdLst>
                      <a:gd name="connsiteX0" fmla="*/ 42220 w 42220"/>
                      <a:gd name="connsiteY0" fmla="*/ 12314 h 12314"/>
                      <a:gd name="connsiteX1" fmla="*/ 20231 w 42220"/>
                      <a:gd name="connsiteY1" fmla="*/ 12314 h 12314"/>
                      <a:gd name="connsiteX2" fmla="*/ 20231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1435 h 12314"/>
                      <a:gd name="connsiteX7" fmla="*/ 0 w 42220"/>
                      <a:gd name="connsiteY7" fmla="*/ 11435 h 12314"/>
                      <a:gd name="connsiteX8" fmla="*/ 0 w 42220"/>
                      <a:gd name="connsiteY8" fmla="*/ 0 h 12314"/>
                      <a:gd name="connsiteX9" fmla="*/ 42220 w 4222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20231" y="12314"/>
                        </a:lnTo>
                        <a:lnTo>
                          <a:pt x="20231" y="10555"/>
                        </a:lnTo>
                        <a:lnTo>
                          <a:pt x="40461" y="10555"/>
                        </a:lnTo>
                        <a:lnTo>
                          <a:pt x="40461" y="1759"/>
                        </a:lnTo>
                        <a:lnTo>
                          <a:pt x="1759" y="1759"/>
                        </a:lnTo>
                        <a:lnTo>
                          <a:pt x="1759" y="11435"/>
                        </a:lnTo>
                        <a:lnTo>
                          <a:pt x="0" y="11435"/>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86" name="任意多边形: 形状 11385"/>
                  <p:cNvSpPr/>
                  <p:nvPr/>
                </p:nvSpPr>
                <p:spPr>
                  <a:xfrm>
                    <a:off x="7841984" y="256612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7037 w 42220"/>
                      <a:gd name="connsiteY3" fmla="*/ 0 h 12314"/>
                      <a:gd name="connsiteX4" fmla="*/ 703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7592 w 42220"/>
                      <a:gd name="connsiteY9" fmla="*/ 1759 h 12314"/>
                      <a:gd name="connsiteX10" fmla="*/ 17592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7037" y="0"/>
                        </a:lnTo>
                        <a:lnTo>
                          <a:pt x="7037" y="1759"/>
                        </a:lnTo>
                        <a:lnTo>
                          <a:pt x="1759" y="1759"/>
                        </a:lnTo>
                        <a:lnTo>
                          <a:pt x="1759" y="10555"/>
                        </a:lnTo>
                        <a:lnTo>
                          <a:pt x="40461" y="10555"/>
                        </a:lnTo>
                        <a:lnTo>
                          <a:pt x="40461" y="1759"/>
                        </a:lnTo>
                        <a:lnTo>
                          <a:pt x="17592" y="1759"/>
                        </a:lnTo>
                        <a:lnTo>
                          <a:pt x="17592"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87" name="任意多边形: 形状 11386"/>
                  <p:cNvSpPr/>
                  <p:nvPr/>
                </p:nvSpPr>
                <p:spPr>
                  <a:xfrm>
                    <a:off x="7706527" y="256612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88" name="任意多边形: 形状 11387"/>
                  <p:cNvSpPr/>
                  <p:nvPr/>
                </p:nvSpPr>
                <p:spPr>
                  <a:xfrm>
                    <a:off x="7751386" y="2566123"/>
                    <a:ext cx="42220" cy="12314"/>
                  </a:xfrm>
                  <a:custGeom>
                    <a:avLst/>
                    <a:gdLst>
                      <a:gd name="connsiteX0" fmla="*/ 42220 w 42220"/>
                      <a:gd name="connsiteY0" fmla="*/ 12314 h 12314"/>
                      <a:gd name="connsiteX1" fmla="*/ 21110 w 42220"/>
                      <a:gd name="connsiteY1" fmla="*/ 12314 h 12314"/>
                      <a:gd name="connsiteX2" fmla="*/ 21110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7037 w 42220"/>
                      <a:gd name="connsiteY7" fmla="*/ 10555 h 12314"/>
                      <a:gd name="connsiteX8" fmla="*/ 703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1110" y="12314"/>
                        </a:lnTo>
                        <a:lnTo>
                          <a:pt x="21110" y="10555"/>
                        </a:lnTo>
                        <a:lnTo>
                          <a:pt x="40461" y="10555"/>
                        </a:lnTo>
                        <a:lnTo>
                          <a:pt x="40461" y="1759"/>
                        </a:lnTo>
                        <a:lnTo>
                          <a:pt x="1759" y="1759"/>
                        </a:lnTo>
                        <a:lnTo>
                          <a:pt x="1759" y="10555"/>
                        </a:lnTo>
                        <a:lnTo>
                          <a:pt x="7037" y="10555"/>
                        </a:lnTo>
                        <a:lnTo>
                          <a:pt x="7037"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89" name="任意多边形: 形状 11388"/>
                  <p:cNvSpPr/>
                  <p:nvPr/>
                </p:nvSpPr>
                <p:spPr>
                  <a:xfrm>
                    <a:off x="7819114" y="2550290"/>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0" name="任意多边形: 形状 11389"/>
                  <p:cNvSpPr/>
                  <p:nvPr/>
                </p:nvSpPr>
                <p:spPr>
                  <a:xfrm>
                    <a:off x="7864853" y="2550290"/>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1" name="任意多边形: 形状 11390"/>
                  <p:cNvSpPr/>
                  <p:nvPr/>
                </p:nvSpPr>
                <p:spPr>
                  <a:xfrm>
                    <a:off x="7728517" y="2550290"/>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2" name="任意多边形: 形状 11391"/>
                  <p:cNvSpPr/>
                  <p:nvPr/>
                </p:nvSpPr>
                <p:spPr>
                  <a:xfrm>
                    <a:off x="7774255" y="2550290"/>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3" name="任意多边形: 形状 11392"/>
                  <p:cNvSpPr/>
                  <p:nvPr/>
                </p:nvSpPr>
                <p:spPr>
                  <a:xfrm>
                    <a:off x="7797125" y="259690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4" name="任意多边形: 形状 11393"/>
                  <p:cNvSpPr/>
                  <p:nvPr/>
                </p:nvSpPr>
                <p:spPr>
                  <a:xfrm>
                    <a:off x="7841984" y="2596908"/>
                    <a:ext cx="42220" cy="12314"/>
                  </a:xfrm>
                  <a:custGeom>
                    <a:avLst/>
                    <a:gdLst>
                      <a:gd name="connsiteX0" fmla="*/ 9676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1435 h 12314"/>
                      <a:gd name="connsiteX5" fmla="*/ 40461 w 42220"/>
                      <a:gd name="connsiteY5" fmla="*/ 11435 h 12314"/>
                      <a:gd name="connsiteX6" fmla="*/ 40461 w 42220"/>
                      <a:gd name="connsiteY6" fmla="*/ 1759 h 12314"/>
                      <a:gd name="connsiteX7" fmla="*/ 1759 w 42220"/>
                      <a:gd name="connsiteY7" fmla="*/ 1759 h 12314"/>
                      <a:gd name="connsiteX8" fmla="*/ 1759 w 42220"/>
                      <a:gd name="connsiteY8" fmla="*/ 10555 h 12314"/>
                      <a:gd name="connsiteX9" fmla="*/ 9676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9676" y="12314"/>
                        </a:moveTo>
                        <a:lnTo>
                          <a:pt x="0" y="12314"/>
                        </a:lnTo>
                        <a:lnTo>
                          <a:pt x="0" y="0"/>
                        </a:lnTo>
                        <a:lnTo>
                          <a:pt x="42220" y="0"/>
                        </a:lnTo>
                        <a:lnTo>
                          <a:pt x="42220" y="11435"/>
                        </a:lnTo>
                        <a:lnTo>
                          <a:pt x="40461" y="11435"/>
                        </a:lnTo>
                        <a:lnTo>
                          <a:pt x="40461" y="1759"/>
                        </a:lnTo>
                        <a:lnTo>
                          <a:pt x="1759" y="1759"/>
                        </a:lnTo>
                        <a:lnTo>
                          <a:pt x="1759" y="10555"/>
                        </a:lnTo>
                        <a:lnTo>
                          <a:pt x="9676" y="10555"/>
                        </a:lnTo>
                        <a:close/>
                      </a:path>
                    </a:pathLst>
                  </a:custGeom>
                  <a:solidFill>
                    <a:srgbClr val="6E81C4"/>
                  </a:solidFill>
                  <a:ln w="8796" cap="flat">
                    <a:noFill/>
                    <a:prstDash val="solid"/>
                    <a:miter/>
                  </a:ln>
                </p:spPr>
                <p:txBody>
                  <a:bodyPr rtlCol="0" anchor="ctr"/>
                  <a:p>
                    <a:endParaRPr lang="zh-CN" altLang="en-US"/>
                  </a:p>
                </p:txBody>
              </p:sp>
              <p:sp>
                <p:nvSpPr>
                  <p:cNvPr id="11395" name="任意多边形: 形状 11394"/>
                  <p:cNvSpPr/>
                  <p:nvPr/>
                </p:nvSpPr>
                <p:spPr>
                  <a:xfrm>
                    <a:off x="7707407" y="2596908"/>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396" name="任意多边形: 形状 11395"/>
                  <p:cNvSpPr/>
                  <p:nvPr/>
                </p:nvSpPr>
                <p:spPr>
                  <a:xfrm>
                    <a:off x="7751386" y="259690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397" name="任意多边形: 形状 11396"/>
                  <p:cNvSpPr/>
                  <p:nvPr/>
                </p:nvSpPr>
                <p:spPr>
                  <a:xfrm>
                    <a:off x="7819114" y="2581076"/>
                    <a:ext cx="42220" cy="12314"/>
                  </a:xfrm>
                  <a:custGeom>
                    <a:avLst/>
                    <a:gdLst>
                      <a:gd name="connsiteX0" fmla="*/ 42220 w 42220"/>
                      <a:gd name="connsiteY0" fmla="*/ 12314 h 12314"/>
                      <a:gd name="connsiteX1" fmla="*/ 21110 w 42220"/>
                      <a:gd name="connsiteY1" fmla="*/ 12314 h 12314"/>
                      <a:gd name="connsiteX2" fmla="*/ 21110 w 42220"/>
                      <a:gd name="connsiteY2" fmla="*/ 11435 h 12314"/>
                      <a:gd name="connsiteX3" fmla="*/ 40461 w 42220"/>
                      <a:gd name="connsiteY3" fmla="*/ 11435 h 12314"/>
                      <a:gd name="connsiteX4" fmla="*/ 40461 w 42220"/>
                      <a:gd name="connsiteY4" fmla="*/ 1759 h 12314"/>
                      <a:gd name="connsiteX5" fmla="*/ 1759 w 42220"/>
                      <a:gd name="connsiteY5" fmla="*/ 1759 h 12314"/>
                      <a:gd name="connsiteX6" fmla="*/ 1759 w 42220"/>
                      <a:gd name="connsiteY6" fmla="*/ 11435 h 12314"/>
                      <a:gd name="connsiteX7" fmla="*/ 8796 w 42220"/>
                      <a:gd name="connsiteY7" fmla="*/ 11435 h 12314"/>
                      <a:gd name="connsiteX8" fmla="*/ 8796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1110" y="12314"/>
                        </a:lnTo>
                        <a:lnTo>
                          <a:pt x="21110" y="11435"/>
                        </a:lnTo>
                        <a:lnTo>
                          <a:pt x="40461" y="11435"/>
                        </a:lnTo>
                        <a:lnTo>
                          <a:pt x="40461" y="1759"/>
                        </a:lnTo>
                        <a:lnTo>
                          <a:pt x="1759" y="1759"/>
                        </a:lnTo>
                        <a:lnTo>
                          <a:pt x="1759" y="11435"/>
                        </a:lnTo>
                        <a:lnTo>
                          <a:pt x="8796" y="11435"/>
                        </a:lnTo>
                        <a:lnTo>
                          <a:pt x="8796"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98" name="任意多边形: 形状 11397"/>
                  <p:cNvSpPr/>
                  <p:nvPr/>
                </p:nvSpPr>
                <p:spPr>
                  <a:xfrm>
                    <a:off x="7864853" y="2581076"/>
                    <a:ext cx="42220" cy="12314"/>
                  </a:xfrm>
                  <a:custGeom>
                    <a:avLst/>
                    <a:gdLst>
                      <a:gd name="connsiteX0" fmla="*/ 42220 w 42220"/>
                      <a:gd name="connsiteY0" fmla="*/ 12314 h 12314"/>
                      <a:gd name="connsiteX1" fmla="*/ 40461 w 42220"/>
                      <a:gd name="connsiteY1" fmla="*/ 12314 h 12314"/>
                      <a:gd name="connsiteX2" fmla="*/ 40461 w 42220"/>
                      <a:gd name="connsiteY2" fmla="*/ 1759 h 12314"/>
                      <a:gd name="connsiteX3" fmla="*/ 1759 w 42220"/>
                      <a:gd name="connsiteY3" fmla="*/ 1759 h 12314"/>
                      <a:gd name="connsiteX4" fmla="*/ 1759 w 42220"/>
                      <a:gd name="connsiteY4" fmla="*/ 12314 h 12314"/>
                      <a:gd name="connsiteX5" fmla="*/ 0 w 42220"/>
                      <a:gd name="connsiteY5" fmla="*/ 12314 h 12314"/>
                      <a:gd name="connsiteX6" fmla="*/ 0 w 42220"/>
                      <a:gd name="connsiteY6" fmla="*/ 0 h 12314"/>
                      <a:gd name="connsiteX7" fmla="*/ 42220 w 4222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20" h="12314">
                        <a:moveTo>
                          <a:pt x="42220" y="12314"/>
                        </a:moveTo>
                        <a:lnTo>
                          <a:pt x="40461" y="12314"/>
                        </a:lnTo>
                        <a:lnTo>
                          <a:pt x="40461" y="1759"/>
                        </a:lnTo>
                        <a:lnTo>
                          <a:pt x="1759" y="1759"/>
                        </a:lnTo>
                        <a:lnTo>
                          <a:pt x="1759"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399" name="任意多边形: 形状 11398"/>
                  <p:cNvSpPr/>
                  <p:nvPr/>
                </p:nvSpPr>
                <p:spPr>
                  <a:xfrm>
                    <a:off x="7728517" y="2581076"/>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1435 h 12314"/>
                      <a:gd name="connsiteX6" fmla="*/ 40461 w 42220"/>
                      <a:gd name="connsiteY6" fmla="*/ 11435 h 12314"/>
                      <a:gd name="connsiteX7" fmla="*/ 40461 w 42220"/>
                      <a:gd name="connsiteY7" fmla="*/ 2639 h 12314"/>
                      <a:gd name="connsiteX8" fmla="*/ 1759 w 42220"/>
                      <a:gd name="connsiteY8" fmla="*/ 2639 h 12314"/>
                      <a:gd name="connsiteX9" fmla="*/ 1759 w 4222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1435"/>
                        </a:moveTo>
                        <a:lnTo>
                          <a:pt x="40461" y="11435"/>
                        </a:lnTo>
                        <a:lnTo>
                          <a:pt x="40461" y="2639"/>
                        </a:lnTo>
                        <a:lnTo>
                          <a:pt x="1759" y="2639"/>
                        </a:lnTo>
                        <a:lnTo>
                          <a:pt x="1759" y="11435"/>
                        </a:lnTo>
                        <a:close/>
                      </a:path>
                    </a:pathLst>
                  </a:custGeom>
                  <a:solidFill>
                    <a:srgbClr val="6E81C4"/>
                  </a:solidFill>
                  <a:ln w="8796" cap="flat">
                    <a:noFill/>
                    <a:prstDash val="solid"/>
                    <a:miter/>
                  </a:ln>
                </p:spPr>
                <p:txBody>
                  <a:bodyPr rtlCol="0" anchor="ctr"/>
                  <a:p>
                    <a:endParaRPr lang="zh-CN" altLang="en-US"/>
                  </a:p>
                </p:txBody>
              </p:sp>
              <p:sp>
                <p:nvSpPr>
                  <p:cNvPr id="11400" name="任意多边形: 形状 11399"/>
                  <p:cNvSpPr/>
                  <p:nvPr/>
                </p:nvSpPr>
                <p:spPr>
                  <a:xfrm>
                    <a:off x="7775135" y="2581076"/>
                    <a:ext cx="41340" cy="12314"/>
                  </a:xfrm>
                  <a:custGeom>
                    <a:avLst/>
                    <a:gdLst>
                      <a:gd name="connsiteX0" fmla="*/ 41341 w 41340"/>
                      <a:gd name="connsiteY0" fmla="*/ 12314 h 12314"/>
                      <a:gd name="connsiteX1" fmla="*/ 0 w 41340"/>
                      <a:gd name="connsiteY1" fmla="*/ 12314 h 12314"/>
                      <a:gd name="connsiteX2" fmla="*/ 0 w 41340"/>
                      <a:gd name="connsiteY2" fmla="*/ 11435 h 12314"/>
                      <a:gd name="connsiteX3" fmla="*/ 39581 w 41340"/>
                      <a:gd name="connsiteY3" fmla="*/ 1143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1435"/>
                        </a:lnTo>
                        <a:lnTo>
                          <a:pt x="39581" y="11435"/>
                        </a:lnTo>
                        <a:lnTo>
                          <a:pt x="39581" y="1759"/>
                        </a:lnTo>
                        <a:lnTo>
                          <a:pt x="0" y="1759"/>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01" name="任意多边形: 形状 11400"/>
                  <p:cNvSpPr/>
                  <p:nvPr/>
                </p:nvSpPr>
                <p:spPr>
                  <a:xfrm>
                    <a:off x="7887722" y="2502792"/>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1435 h 12314"/>
                      <a:gd name="connsiteX6" fmla="*/ 40461 w 42220"/>
                      <a:gd name="connsiteY6" fmla="*/ 11435 h 12314"/>
                      <a:gd name="connsiteX7" fmla="*/ 40461 w 42220"/>
                      <a:gd name="connsiteY7" fmla="*/ 2639 h 12314"/>
                      <a:gd name="connsiteX8" fmla="*/ 1759 w 42220"/>
                      <a:gd name="connsiteY8" fmla="*/ 2639 h 12314"/>
                      <a:gd name="connsiteX9" fmla="*/ 1759 w 42220"/>
                      <a:gd name="connsiteY9" fmla="*/ 1143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1435"/>
                        </a:moveTo>
                        <a:lnTo>
                          <a:pt x="40461" y="11435"/>
                        </a:lnTo>
                        <a:lnTo>
                          <a:pt x="40461" y="2639"/>
                        </a:lnTo>
                        <a:lnTo>
                          <a:pt x="1759" y="2639"/>
                        </a:lnTo>
                        <a:lnTo>
                          <a:pt x="1759" y="11435"/>
                        </a:lnTo>
                        <a:close/>
                      </a:path>
                    </a:pathLst>
                  </a:custGeom>
                  <a:solidFill>
                    <a:srgbClr val="6E81C4"/>
                  </a:solidFill>
                  <a:ln w="8796" cap="flat">
                    <a:noFill/>
                    <a:prstDash val="solid"/>
                    <a:miter/>
                  </a:ln>
                </p:spPr>
                <p:txBody>
                  <a:bodyPr rtlCol="0" anchor="ctr"/>
                  <a:p>
                    <a:endParaRPr lang="zh-CN" altLang="en-US"/>
                  </a:p>
                </p:txBody>
              </p:sp>
              <p:sp>
                <p:nvSpPr>
                  <p:cNvPr id="11402" name="任意多边形: 形状 11401"/>
                  <p:cNvSpPr/>
                  <p:nvPr/>
                </p:nvSpPr>
                <p:spPr>
                  <a:xfrm>
                    <a:off x="7797125" y="2502792"/>
                    <a:ext cx="42220" cy="12314"/>
                  </a:xfrm>
                  <a:custGeom>
                    <a:avLst/>
                    <a:gdLst>
                      <a:gd name="connsiteX0" fmla="*/ 42220 w 42220"/>
                      <a:gd name="connsiteY0" fmla="*/ 12314 h 12314"/>
                      <a:gd name="connsiteX1" fmla="*/ 16712 w 42220"/>
                      <a:gd name="connsiteY1" fmla="*/ 12314 h 12314"/>
                      <a:gd name="connsiteX2" fmla="*/ 16712 w 42220"/>
                      <a:gd name="connsiteY2" fmla="*/ 11435 h 12314"/>
                      <a:gd name="connsiteX3" fmla="*/ 40461 w 42220"/>
                      <a:gd name="connsiteY3" fmla="*/ 11435 h 12314"/>
                      <a:gd name="connsiteX4" fmla="*/ 40461 w 42220"/>
                      <a:gd name="connsiteY4" fmla="*/ 1759 h 12314"/>
                      <a:gd name="connsiteX5" fmla="*/ 1759 w 42220"/>
                      <a:gd name="connsiteY5" fmla="*/ 1759 h 12314"/>
                      <a:gd name="connsiteX6" fmla="*/ 1759 w 42220"/>
                      <a:gd name="connsiteY6" fmla="*/ 11435 h 12314"/>
                      <a:gd name="connsiteX7" fmla="*/ 7037 w 42220"/>
                      <a:gd name="connsiteY7" fmla="*/ 11435 h 12314"/>
                      <a:gd name="connsiteX8" fmla="*/ 703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16712" y="12314"/>
                        </a:lnTo>
                        <a:lnTo>
                          <a:pt x="16712" y="11435"/>
                        </a:lnTo>
                        <a:lnTo>
                          <a:pt x="40461" y="11435"/>
                        </a:lnTo>
                        <a:lnTo>
                          <a:pt x="40461" y="1759"/>
                        </a:lnTo>
                        <a:lnTo>
                          <a:pt x="1759" y="1759"/>
                        </a:lnTo>
                        <a:lnTo>
                          <a:pt x="1759" y="11435"/>
                        </a:lnTo>
                        <a:lnTo>
                          <a:pt x="7037" y="11435"/>
                        </a:lnTo>
                        <a:lnTo>
                          <a:pt x="7037"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03" name="任意多边形: 形状 11402"/>
                  <p:cNvSpPr/>
                  <p:nvPr/>
                </p:nvSpPr>
                <p:spPr>
                  <a:xfrm>
                    <a:off x="7841984" y="2502792"/>
                    <a:ext cx="42220" cy="12314"/>
                  </a:xfrm>
                  <a:custGeom>
                    <a:avLst/>
                    <a:gdLst>
                      <a:gd name="connsiteX0" fmla="*/ 42220 w 42220"/>
                      <a:gd name="connsiteY0" fmla="*/ 12314 h 12314"/>
                      <a:gd name="connsiteX1" fmla="*/ 36063 w 42220"/>
                      <a:gd name="connsiteY1" fmla="*/ 12314 h 12314"/>
                      <a:gd name="connsiteX2" fmla="*/ 36063 w 42220"/>
                      <a:gd name="connsiteY2" fmla="*/ 11435 h 12314"/>
                      <a:gd name="connsiteX3" fmla="*/ 40461 w 42220"/>
                      <a:gd name="connsiteY3" fmla="*/ 11435 h 12314"/>
                      <a:gd name="connsiteX4" fmla="*/ 40461 w 42220"/>
                      <a:gd name="connsiteY4" fmla="*/ 1759 h 12314"/>
                      <a:gd name="connsiteX5" fmla="*/ 1759 w 42220"/>
                      <a:gd name="connsiteY5" fmla="*/ 1759 h 12314"/>
                      <a:gd name="connsiteX6" fmla="*/ 1759 w 42220"/>
                      <a:gd name="connsiteY6" fmla="*/ 11435 h 12314"/>
                      <a:gd name="connsiteX7" fmla="*/ 27267 w 42220"/>
                      <a:gd name="connsiteY7" fmla="*/ 11435 h 12314"/>
                      <a:gd name="connsiteX8" fmla="*/ 2726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36063" y="12314"/>
                        </a:lnTo>
                        <a:lnTo>
                          <a:pt x="36063" y="11435"/>
                        </a:lnTo>
                        <a:lnTo>
                          <a:pt x="40461" y="11435"/>
                        </a:lnTo>
                        <a:lnTo>
                          <a:pt x="40461" y="1759"/>
                        </a:lnTo>
                        <a:lnTo>
                          <a:pt x="1759" y="1759"/>
                        </a:lnTo>
                        <a:lnTo>
                          <a:pt x="1759" y="11435"/>
                        </a:lnTo>
                        <a:lnTo>
                          <a:pt x="27267" y="11435"/>
                        </a:lnTo>
                        <a:lnTo>
                          <a:pt x="27267"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04" name="任意多边形: 形状 11403"/>
                  <p:cNvSpPr/>
                  <p:nvPr/>
                </p:nvSpPr>
                <p:spPr>
                  <a:xfrm>
                    <a:off x="7819114" y="2487839"/>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05" name="任意多边形: 形状 11404"/>
                  <p:cNvSpPr/>
                  <p:nvPr/>
                </p:nvSpPr>
                <p:spPr>
                  <a:xfrm>
                    <a:off x="7865733" y="2487839"/>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880 h 12314"/>
                      <a:gd name="connsiteX5" fmla="*/ 0 w 41340"/>
                      <a:gd name="connsiteY5" fmla="*/ 880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880"/>
                        </a:lnTo>
                        <a:lnTo>
                          <a:pt x="0" y="880"/>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06" name="任意多边形: 形状 11405"/>
                  <p:cNvSpPr/>
                  <p:nvPr/>
                </p:nvSpPr>
                <p:spPr>
                  <a:xfrm>
                    <a:off x="7887722" y="253445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7037 w 42220"/>
                      <a:gd name="connsiteY3" fmla="*/ 0 h 12314"/>
                      <a:gd name="connsiteX4" fmla="*/ 703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9351 w 42220"/>
                      <a:gd name="connsiteY9" fmla="*/ 1759 h 12314"/>
                      <a:gd name="connsiteX10" fmla="*/ 19351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7037" y="0"/>
                        </a:lnTo>
                        <a:lnTo>
                          <a:pt x="7037" y="1759"/>
                        </a:lnTo>
                        <a:lnTo>
                          <a:pt x="1759" y="1759"/>
                        </a:lnTo>
                        <a:lnTo>
                          <a:pt x="1759" y="10555"/>
                        </a:lnTo>
                        <a:lnTo>
                          <a:pt x="40461" y="10555"/>
                        </a:lnTo>
                        <a:lnTo>
                          <a:pt x="40461" y="1759"/>
                        </a:lnTo>
                        <a:lnTo>
                          <a:pt x="19351" y="1759"/>
                        </a:lnTo>
                        <a:lnTo>
                          <a:pt x="19351"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07" name="任意多边形: 形状 11406"/>
                  <p:cNvSpPr/>
                  <p:nvPr/>
                </p:nvSpPr>
                <p:spPr>
                  <a:xfrm>
                    <a:off x="7932581" y="2534458"/>
                    <a:ext cx="42220" cy="12314"/>
                  </a:xfrm>
                  <a:custGeom>
                    <a:avLst/>
                    <a:gdLst>
                      <a:gd name="connsiteX0" fmla="*/ 42220 w 42220"/>
                      <a:gd name="connsiteY0" fmla="*/ 12314 h 12314"/>
                      <a:gd name="connsiteX1" fmla="*/ 24628 w 42220"/>
                      <a:gd name="connsiteY1" fmla="*/ 12314 h 12314"/>
                      <a:gd name="connsiteX2" fmla="*/ 24628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11435 w 42220"/>
                      <a:gd name="connsiteY7" fmla="*/ 10555 h 12314"/>
                      <a:gd name="connsiteX8" fmla="*/ 11435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4628" y="12314"/>
                        </a:lnTo>
                        <a:lnTo>
                          <a:pt x="24628" y="10555"/>
                        </a:lnTo>
                        <a:lnTo>
                          <a:pt x="40461" y="10555"/>
                        </a:lnTo>
                        <a:lnTo>
                          <a:pt x="40461" y="1759"/>
                        </a:lnTo>
                        <a:lnTo>
                          <a:pt x="1759" y="1759"/>
                        </a:lnTo>
                        <a:lnTo>
                          <a:pt x="1759" y="10555"/>
                        </a:lnTo>
                        <a:lnTo>
                          <a:pt x="11435" y="10555"/>
                        </a:lnTo>
                        <a:lnTo>
                          <a:pt x="11435"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08" name="任意多边形: 形状 11407"/>
                  <p:cNvSpPr/>
                  <p:nvPr/>
                </p:nvSpPr>
                <p:spPr>
                  <a:xfrm>
                    <a:off x="7798004" y="2534458"/>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09" name="任意多边形: 形状 11408"/>
                  <p:cNvSpPr/>
                  <p:nvPr/>
                </p:nvSpPr>
                <p:spPr>
                  <a:xfrm>
                    <a:off x="7841984" y="253445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10" name="任意多边形: 形状 11409"/>
                  <p:cNvSpPr/>
                  <p:nvPr/>
                </p:nvSpPr>
                <p:spPr>
                  <a:xfrm>
                    <a:off x="7751386" y="253445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6157 w 42220"/>
                      <a:gd name="connsiteY3" fmla="*/ 0 h 12314"/>
                      <a:gd name="connsiteX4" fmla="*/ 615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7592 w 42220"/>
                      <a:gd name="connsiteY9" fmla="*/ 1759 h 12314"/>
                      <a:gd name="connsiteX10" fmla="*/ 17592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6157" y="0"/>
                        </a:lnTo>
                        <a:lnTo>
                          <a:pt x="6157" y="1759"/>
                        </a:lnTo>
                        <a:lnTo>
                          <a:pt x="1759" y="1759"/>
                        </a:lnTo>
                        <a:lnTo>
                          <a:pt x="1759" y="10555"/>
                        </a:lnTo>
                        <a:lnTo>
                          <a:pt x="40461" y="10555"/>
                        </a:lnTo>
                        <a:lnTo>
                          <a:pt x="40461" y="1759"/>
                        </a:lnTo>
                        <a:lnTo>
                          <a:pt x="17592" y="1759"/>
                        </a:lnTo>
                        <a:lnTo>
                          <a:pt x="17592"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11" name="任意多边形: 形状 11410"/>
                  <p:cNvSpPr/>
                  <p:nvPr/>
                </p:nvSpPr>
                <p:spPr>
                  <a:xfrm>
                    <a:off x="7819114" y="2518625"/>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9676 w 42220"/>
                      <a:gd name="connsiteY3" fmla="*/ 0 h 12314"/>
                      <a:gd name="connsiteX4" fmla="*/ 9676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9351 w 42220"/>
                      <a:gd name="connsiteY9" fmla="*/ 1759 h 12314"/>
                      <a:gd name="connsiteX10" fmla="*/ 19351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9676" y="0"/>
                        </a:lnTo>
                        <a:lnTo>
                          <a:pt x="9676" y="1759"/>
                        </a:lnTo>
                        <a:lnTo>
                          <a:pt x="1759" y="1759"/>
                        </a:lnTo>
                        <a:lnTo>
                          <a:pt x="1759" y="10555"/>
                        </a:lnTo>
                        <a:lnTo>
                          <a:pt x="40461" y="10555"/>
                        </a:lnTo>
                        <a:lnTo>
                          <a:pt x="40461" y="1759"/>
                        </a:lnTo>
                        <a:lnTo>
                          <a:pt x="19351" y="1759"/>
                        </a:lnTo>
                        <a:lnTo>
                          <a:pt x="19351"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12" name="任意多边形: 形状 11411"/>
                  <p:cNvSpPr/>
                  <p:nvPr/>
                </p:nvSpPr>
                <p:spPr>
                  <a:xfrm>
                    <a:off x="7864853" y="2518625"/>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13" name="任意多边形: 形状 11412"/>
                  <p:cNvSpPr/>
                  <p:nvPr/>
                </p:nvSpPr>
                <p:spPr>
                  <a:xfrm>
                    <a:off x="7774255" y="2518625"/>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grpSp>
            <p:grpSp>
              <p:nvGrpSpPr>
                <p:cNvPr id="11414" name="图形 3"/>
                <p:cNvGrpSpPr/>
                <p:nvPr/>
              </p:nvGrpSpPr>
              <p:grpSpPr>
                <a:xfrm>
                  <a:off x="7884204" y="2674312"/>
                  <a:ext cx="245405" cy="106430"/>
                  <a:chOff x="7884204" y="2674312"/>
                  <a:chExt cx="245405" cy="106430"/>
                </a:xfrm>
                <a:solidFill>
                  <a:srgbClr val="6E81C4"/>
                </a:solidFill>
              </p:grpSpPr>
              <p:sp>
                <p:nvSpPr>
                  <p:cNvPr id="11415" name="任意多边形: 形状 11414"/>
                  <p:cNvSpPr/>
                  <p:nvPr/>
                </p:nvSpPr>
                <p:spPr>
                  <a:xfrm>
                    <a:off x="8065399" y="2752596"/>
                    <a:ext cx="41340" cy="12314"/>
                  </a:xfrm>
                  <a:custGeom>
                    <a:avLst/>
                    <a:gdLst>
                      <a:gd name="connsiteX0" fmla="*/ 41340 w 41340"/>
                      <a:gd name="connsiteY0" fmla="*/ 12314 h 12314"/>
                      <a:gd name="connsiteX1" fmla="*/ 36942 w 41340"/>
                      <a:gd name="connsiteY1" fmla="*/ 12314 h 12314"/>
                      <a:gd name="connsiteX2" fmla="*/ 36942 w 41340"/>
                      <a:gd name="connsiteY2" fmla="*/ 10555 h 12314"/>
                      <a:gd name="connsiteX3" fmla="*/ 40461 w 41340"/>
                      <a:gd name="connsiteY3" fmla="*/ 10555 h 12314"/>
                      <a:gd name="connsiteX4" fmla="*/ 40461 w 41340"/>
                      <a:gd name="connsiteY4" fmla="*/ 1759 h 12314"/>
                      <a:gd name="connsiteX5" fmla="*/ 879 w 41340"/>
                      <a:gd name="connsiteY5" fmla="*/ 1759 h 12314"/>
                      <a:gd name="connsiteX6" fmla="*/ 879 w 41340"/>
                      <a:gd name="connsiteY6" fmla="*/ 10555 h 12314"/>
                      <a:gd name="connsiteX7" fmla="*/ 27267 w 41340"/>
                      <a:gd name="connsiteY7" fmla="*/ 10555 h 12314"/>
                      <a:gd name="connsiteX8" fmla="*/ 27267 w 41340"/>
                      <a:gd name="connsiteY8" fmla="*/ 12314 h 12314"/>
                      <a:gd name="connsiteX9" fmla="*/ 0 w 41340"/>
                      <a:gd name="connsiteY9" fmla="*/ 12314 h 12314"/>
                      <a:gd name="connsiteX10" fmla="*/ 0 w 41340"/>
                      <a:gd name="connsiteY10" fmla="*/ 0 h 12314"/>
                      <a:gd name="connsiteX11" fmla="*/ 41340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0" y="12314"/>
                        </a:moveTo>
                        <a:lnTo>
                          <a:pt x="36942" y="12314"/>
                        </a:lnTo>
                        <a:lnTo>
                          <a:pt x="36942" y="10555"/>
                        </a:lnTo>
                        <a:lnTo>
                          <a:pt x="40461" y="10555"/>
                        </a:lnTo>
                        <a:lnTo>
                          <a:pt x="40461" y="1759"/>
                        </a:lnTo>
                        <a:lnTo>
                          <a:pt x="879" y="1759"/>
                        </a:lnTo>
                        <a:lnTo>
                          <a:pt x="879" y="10555"/>
                        </a:lnTo>
                        <a:lnTo>
                          <a:pt x="27267" y="10555"/>
                        </a:lnTo>
                        <a:lnTo>
                          <a:pt x="27267" y="12314"/>
                        </a:lnTo>
                        <a:lnTo>
                          <a:pt x="0" y="12314"/>
                        </a:lnTo>
                        <a:lnTo>
                          <a:pt x="0" y="0"/>
                        </a:lnTo>
                        <a:lnTo>
                          <a:pt x="41340" y="0"/>
                        </a:lnTo>
                        <a:close/>
                      </a:path>
                    </a:pathLst>
                  </a:custGeom>
                  <a:solidFill>
                    <a:srgbClr val="6E81C4"/>
                  </a:solidFill>
                  <a:ln w="8796" cap="flat">
                    <a:noFill/>
                    <a:prstDash val="solid"/>
                    <a:miter/>
                  </a:ln>
                </p:spPr>
                <p:txBody>
                  <a:bodyPr rtlCol="0" anchor="ctr"/>
                  <a:p>
                    <a:endParaRPr lang="zh-CN" altLang="en-US"/>
                  </a:p>
                </p:txBody>
              </p:sp>
              <p:sp>
                <p:nvSpPr>
                  <p:cNvPr id="11416" name="任意多边形: 形状 11415"/>
                  <p:cNvSpPr/>
                  <p:nvPr/>
                </p:nvSpPr>
                <p:spPr>
                  <a:xfrm>
                    <a:off x="7974801" y="2752596"/>
                    <a:ext cx="41340" cy="12314"/>
                  </a:xfrm>
                  <a:custGeom>
                    <a:avLst/>
                    <a:gdLst>
                      <a:gd name="connsiteX0" fmla="*/ 41341 w 41340"/>
                      <a:gd name="connsiteY0" fmla="*/ 12314 h 12314"/>
                      <a:gd name="connsiteX1" fmla="*/ 19351 w 41340"/>
                      <a:gd name="connsiteY1" fmla="*/ 12314 h 12314"/>
                      <a:gd name="connsiteX2" fmla="*/ 19351 w 41340"/>
                      <a:gd name="connsiteY2" fmla="*/ 10555 h 12314"/>
                      <a:gd name="connsiteX3" fmla="*/ 40461 w 41340"/>
                      <a:gd name="connsiteY3" fmla="*/ 10555 h 12314"/>
                      <a:gd name="connsiteX4" fmla="*/ 40461 w 41340"/>
                      <a:gd name="connsiteY4" fmla="*/ 1759 h 12314"/>
                      <a:gd name="connsiteX5" fmla="*/ 880 w 41340"/>
                      <a:gd name="connsiteY5" fmla="*/ 1759 h 12314"/>
                      <a:gd name="connsiteX6" fmla="*/ 880 w 41340"/>
                      <a:gd name="connsiteY6" fmla="*/ 11435 h 12314"/>
                      <a:gd name="connsiteX7" fmla="*/ 0 w 41340"/>
                      <a:gd name="connsiteY7" fmla="*/ 11435 h 12314"/>
                      <a:gd name="connsiteX8" fmla="*/ 0 w 41340"/>
                      <a:gd name="connsiteY8" fmla="*/ 0 h 12314"/>
                      <a:gd name="connsiteX9" fmla="*/ 41341 w 41340"/>
                      <a:gd name="connsiteY9"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40" h="12314">
                        <a:moveTo>
                          <a:pt x="41341" y="12314"/>
                        </a:moveTo>
                        <a:lnTo>
                          <a:pt x="19351" y="12314"/>
                        </a:lnTo>
                        <a:lnTo>
                          <a:pt x="19351" y="10555"/>
                        </a:lnTo>
                        <a:lnTo>
                          <a:pt x="40461" y="10555"/>
                        </a:lnTo>
                        <a:lnTo>
                          <a:pt x="40461" y="1759"/>
                        </a:lnTo>
                        <a:lnTo>
                          <a:pt x="880" y="1759"/>
                        </a:lnTo>
                        <a:lnTo>
                          <a:pt x="880" y="11435"/>
                        </a:lnTo>
                        <a:lnTo>
                          <a:pt x="0" y="11435"/>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17" name="任意多边形: 形状 11416"/>
                  <p:cNvSpPr/>
                  <p:nvPr/>
                </p:nvSpPr>
                <p:spPr>
                  <a:xfrm>
                    <a:off x="8019661" y="2752596"/>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7037 w 42220"/>
                      <a:gd name="connsiteY3" fmla="*/ 0 h 12314"/>
                      <a:gd name="connsiteX4" fmla="*/ 703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7592 w 42220"/>
                      <a:gd name="connsiteY9" fmla="*/ 1759 h 12314"/>
                      <a:gd name="connsiteX10" fmla="*/ 17592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7037" y="0"/>
                        </a:lnTo>
                        <a:lnTo>
                          <a:pt x="7037" y="1759"/>
                        </a:lnTo>
                        <a:lnTo>
                          <a:pt x="1759" y="1759"/>
                        </a:lnTo>
                        <a:lnTo>
                          <a:pt x="1759" y="10555"/>
                        </a:lnTo>
                        <a:lnTo>
                          <a:pt x="40461" y="10555"/>
                        </a:lnTo>
                        <a:lnTo>
                          <a:pt x="40461" y="1759"/>
                        </a:lnTo>
                        <a:lnTo>
                          <a:pt x="17592" y="1759"/>
                        </a:lnTo>
                        <a:lnTo>
                          <a:pt x="17592"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18" name="任意多边形: 形状 11417"/>
                  <p:cNvSpPr/>
                  <p:nvPr/>
                </p:nvSpPr>
                <p:spPr>
                  <a:xfrm>
                    <a:off x="7884204" y="2752596"/>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19" name="任意多边形: 形状 11418"/>
                  <p:cNvSpPr/>
                  <p:nvPr/>
                </p:nvSpPr>
                <p:spPr>
                  <a:xfrm>
                    <a:off x="7929063" y="2752596"/>
                    <a:ext cx="42220" cy="12314"/>
                  </a:xfrm>
                  <a:custGeom>
                    <a:avLst/>
                    <a:gdLst>
                      <a:gd name="connsiteX0" fmla="*/ 42220 w 42220"/>
                      <a:gd name="connsiteY0" fmla="*/ 12314 h 12314"/>
                      <a:gd name="connsiteX1" fmla="*/ 21110 w 42220"/>
                      <a:gd name="connsiteY1" fmla="*/ 12314 h 12314"/>
                      <a:gd name="connsiteX2" fmla="*/ 21110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6157 w 42220"/>
                      <a:gd name="connsiteY7" fmla="*/ 10555 h 12314"/>
                      <a:gd name="connsiteX8" fmla="*/ 6157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21110" y="12314"/>
                        </a:lnTo>
                        <a:lnTo>
                          <a:pt x="21110" y="10555"/>
                        </a:lnTo>
                        <a:lnTo>
                          <a:pt x="40461" y="10555"/>
                        </a:lnTo>
                        <a:lnTo>
                          <a:pt x="40461" y="1759"/>
                        </a:lnTo>
                        <a:lnTo>
                          <a:pt x="1759" y="1759"/>
                        </a:lnTo>
                        <a:lnTo>
                          <a:pt x="1759" y="10555"/>
                        </a:lnTo>
                        <a:lnTo>
                          <a:pt x="6157" y="10555"/>
                        </a:lnTo>
                        <a:lnTo>
                          <a:pt x="6157"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20" name="任意多边形: 形状 11419"/>
                  <p:cNvSpPr/>
                  <p:nvPr/>
                </p:nvSpPr>
                <p:spPr>
                  <a:xfrm>
                    <a:off x="8087389" y="273676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1" name="任意多边形: 形状 11420"/>
                  <p:cNvSpPr/>
                  <p:nvPr/>
                </p:nvSpPr>
                <p:spPr>
                  <a:xfrm>
                    <a:off x="7996791" y="2736763"/>
                    <a:ext cx="42220" cy="12314"/>
                  </a:xfrm>
                  <a:custGeom>
                    <a:avLst/>
                    <a:gdLst>
                      <a:gd name="connsiteX0" fmla="*/ 42221 w 42220"/>
                      <a:gd name="connsiteY0" fmla="*/ 12314 h 12314"/>
                      <a:gd name="connsiteX1" fmla="*/ 0 w 42220"/>
                      <a:gd name="connsiteY1" fmla="*/ 12314 h 12314"/>
                      <a:gd name="connsiteX2" fmla="*/ 0 w 42220"/>
                      <a:gd name="connsiteY2" fmla="*/ 0 h 12314"/>
                      <a:gd name="connsiteX3" fmla="*/ 42221 w 42220"/>
                      <a:gd name="connsiteY3" fmla="*/ 0 h 12314"/>
                      <a:gd name="connsiteX4" fmla="*/ 42221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1" y="12314"/>
                        </a:moveTo>
                        <a:lnTo>
                          <a:pt x="0" y="12314"/>
                        </a:lnTo>
                        <a:lnTo>
                          <a:pt x="0" y="0"/>
                        </a:lnTo>
                        <a:lnTo>
                          <a:pt x="42221" y="0"/>
                        </a:lnTo>
                        <a:lnTo>
                          <a:pt x="42221"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2" name="任意多边形: 形状 11421"/>
                  <p:cNvSpPr/>
                  <p:nvPr/>
                </p:nvSpPr>
                <p:spPr>
                  <a:xfrm>
                    <a:off x="8042530" y="273676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3" name="任意多边形: 形状 11422"/>
                  <p:cNvSpPr/>
                  <p:nvPr/>
                </p:nvSpPr>
                <p:spPr>
                  <a:xfrm>
                    <a:off x="7906194" y="273676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4" name="任意多边形: 形状 11423"/>
                  <p:cNvSpPr/>
                  <p:nvPr/>
                </p:nvSpPr>
                <p:spPr>
                  <a:xfrm>
                    <a:off x="7951932" y="2736763"/>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5" name="任意多边形: 形状 11424"/>
                  <p:cNvSpPr/>
                  <p:nvPr/>
                </p:nvSpPr>
                <p:spPr>
                  <a:xfrm>
                    <a:off x="8087389" y="276842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6" name="任意多边形: 形状 11425"/>
                  <p:cNvSpPr/>
                  <p:nvPr/>
                </p:nvSpPr>
                <p:spPr>
                  <a:xfrm>
                    <a:off x="7996791" y="2768428"/>
                    <a:ext cx="42220" cy="12314"/>
                  </a:xfrm>
                  <a:custGeom>
                    <a:avLst/>
                    <a:gdLst>
                      <a:gd name="connsiteX0" fmla="*/ 42221 w 42220"/>
                      <a:gd name="connsiteY0" fmla="*/ 12314 h 12314"/>
                      <a:gd name="connsiteX1" fmla="*/ 21110 w 42220"/>
                      <a:gd name="connsiteY1" fmla="*/ 12314 h 12314"/>
                      <a:gd name="connsiteX2" fmla="*/ 21110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8796 w 42220"/>
                      <a:gd name="connsiteY7" fmla="*/ 10555 h 12314"/>
                      <a:gd name="connsiteX8" fmla="*/ 8796 w 42220"/>
                      <a:gd name="connsiteY8" fmla="*/ 12314 h 12314"/>
                      <a:gd name="connsiteX9" fmla="*/ 0 w 42220"/>
                      <a:gd name="connsiteY9" fmla="*/ 12314 h 12314"/>
                      <a:gd name="connsiteX10" fmla="*/ 0 w 42220"/>
                      <a:gd name="connsiteY10" fmla="*/ 0 h 12314"/>
                      <a:gd name="connsiteX11" fmla="*/ 42221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1" y="12314"/>
                        </a:moveTo>
                        <a:lnTo>
                          <a:pt x="21110" y="12314"/>
                        </a:lnTo>
                        <a:lnTo>
                          <a:pt x="21110" y="10555"/>
                        </a:lnTo>
                        <a:lnTo>
                          <a:pt x="40461" y="10555"/>
                        </a:lnTo>
                        <a:lnTo>
                          <a:pt x="40461" y="1759"/>
                        </a:lnTo>
                        <a:lnTo>
                          <a:pt x="1759" y="1759"/>
                        </a:lnTo>
                        <a:lnTo>
                          <a:pt x="1759" y="10555"/>
                        </a:lnTo>
                        <a:lnTo>
                          <a:pt x="8796" y="10555"/>
                        </a:lnTo>
                        <a:lnTo>
                          <a:pt x="8796" y="12314"/>
                        </a:lnTo>
                        <a:lnTo>
                          <a:pt x="0" y="12314"/>
                        </a:lnTo>
                        <a:lnTo>
                          <a:pt x="0" y="0"/>
                        </a:lnTo>
                        <a:lnTo>
                          <a:pt x="42221" y="0"/>
                        </a:lnTo>
                        <a:close/>
                      </a:path>
                    </a:pathLst>
                  </a:custGeom>
                  <a:solidFill>
                    <a:srgbClr val="6E81C4"/>
                  </a:solidFill>
                  <a:ln w="8796" cap="flat">
                    <a:noFill/>
                    <a:prstDash val="solid"/>
                    <a:miter/>
                  </a:ln>
                </p:spPr>
                <p:txBody>
                  <a:bodyPr rtlCol="0" anchor="ctr"/>
                  <a:p>
                    <a:endParaRPr lang="zh-CN" altLang="en-US"/>
                  </a:p>
                </p:txBody>
              </p:sp>
              <p:sp>
                <p:nvSpPr>
                  <p:cNvPr id="11427" name="任意多边形: 形状 11426"/>
                  <p:cNvSpPr/>
                  <p:nvPr/>
                </p:nvSpPr>
                <p:spPr>
                  <a:xfrm>
                    <a:off x="8042530" y="2768428"/>
                    <a:ext cx="42220" cy="11434"/>
                  </a:xfrm>
                  <a:custGeom>
                    <a:avLst/>
                    <a:gdLst>
                      <a:gd name="connsiteX0" fmla="*/ 42220 w 42220"/>
                      <a:gd name="connsiteY0" fmla="*/ 11435 h 11434"/>
                      <a:gd name="connsiteX1" fmla="*/ 40461 w 42220"/>
                      <a:gd name="connsiteY1" fmla="*/ 11435 h 11434"/>
                      <a:gd name="connsiteX2" fmla="*/ 40461 w 42220"/>
                      <a:gd name="connsiteY2" fmla="*/ 1759 h 11434"/>
                      <a:gd name="connsiteX3" fmla="*/ 1759 w 42220"/>
                      <a:gd name="connsiteY3" fmla="*/ 1759 h 11434"/>
                      <a:gd name="connsiteX4" fmla="*/ 1759 w 42220"/>
                      <a:gd name="connsiteY4" fmla="*/ 11435 h 11434"/>
                      <a:gd name="connsiteX5" fmla="*/ 0 w 42220"/>
                      <a:gd name="connsiteY5" fmla="*/ 11435 h 11434"/>
                      <a:gd name="connsiteX6" fmla="*/ 0 w 42220"/>
                      <a:gd name="connsiteY6" fmla="*/ 0 h 11434"/>
                      <a:gd name="connsiteX7" fmla="*/ 42220 w 42220"/>
                      <a:gd name="connsiteY7" fmla="*/ 0 h 1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20" h="11434">
                        <a:moveTo>
                          <a:pt x="42220" y="11435"/>
                        </a:moveTo>
                        <a:lnTo>
                          <a:pt x="40461" y="11435"/>
                        </a:lnTo>
                        <a:lnTo>
                          <a:pt x="40461" y="1759"/>
                        </a:lnTo>
                        <a:lnTo>
                          <a:pt x="1759" y="1759"/>
                        </a:lnTo>
                        <a:lnTo>
                          <a:pt x="1759" y="11435"/>
                        </a:lnTo>
                        <a:lnTo>
                          <a:pt x="0" y="11435"/>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28" name="任意多边形: 形状 11427"/>
                  <p:cNvSpPr/>
                  <p:nvPr/>
                </p:nvSpPr>
                <p:spPr>
                  <a:xfrm>
                    <a:off x="7906194" y="276842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29" name="任意多边形: 形状 11428"/>
                  <p:cNvSpPr/>
                  <p:nvPr/>
                </p:nvSpPr>
                <p:spPr>
                  <a:xfrm>
                    <a:off x="7952812" y="2768428"/>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30" name="任意多边形: 形状 11429"/>
                  <p:cNvSpPr/>
                  <p:nvPr/>
                </p:nvSpPr>
                <p:spPr>
                  <a:xfrm>
                    <a:off x="8064520" y="2690145"/>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31" name="任意多边形: 形状 11430"/>
                  <p:cNvSpPr/>
                  <p:nvPr/>
                </p:nvSpPr>
                <p:spPr>
                  <a:xfrm>
                    <a:off x="7974801" y="2690145"/>
                    <a:ext cx="41340" cy="12314"/>
                  </a:xfrm>
                  <a:custGeom>
                    <a:avLst/>
                    <a:gdLst>
                      <a:gd name="connsiteX0" fmla="*/ 41341 w 41340"/>
                      <a:gd name="connsiteY0" fmla="*/ 12314 h 12314"/>
                      <a:gd name="connsiteX1" fmla="*/ 16712 w 41340"/>
                      <a:gd name="connsiteY1" fmla="*/ 12314 h 12314"/>
                      <a:gd name="connsiteX2" fmla="*/ 16712 w 41340"/>
                      <a:gd name="connsiteY2" fmla="*/ 10555 h 12314"/>
                      <a:gd name="connsiteX3" fmla="*/ 40461 w 41340"/>
                      <a:gd name="connsiteY3" fmla="*/ 10555 h 12314"/>
                      <a:gd name="connsiteX4" fmla="*/ 40461 w 41340"/>
                      <a:gd name="connsiteY4" fmla="*/ 1759 h 12314"/>
                      <a:gd name="connsiteX5" fmla="*/ 880 w 41340"/>
                      <a:gd name="connsiteY5" fmla="*/ 1759 h 12314"/>
                      <a:gd name="connsiteX6" fmla="*/ 880 w 41340"/>
                      <a:gd name="connsiteY6" fmla="*/ 10555 h 12314"/>
                      <a:gd name="connsiteX7" fmla="*/ 7037 w 41340"/>
                      <a:gd name="connsiteY7" fmla="*/ 10555 h 12314"/>
                      <a:gd name="connsiteX8" fmla="*/ 7037 w 41340"/>
                      <a:gd name="connsiteY8" fmla="*/ 12314 h 12314"/>
                      <a:gd name="connsiteX9" fmla="*/ 0 w 41340"/>
                      <a:gd name="connsiteY9" fmla="*/ 12314 h 12314"/>
                      <a:gd name="connsiteX10" fmla="*/ 0 w 41340"/>
                      <a:gd name="connsiteY10" fmla="*/ 0 h 12314"/>
                      <a:gd name="connsiteX11" fmla="*/ 41341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1" y="12314"/>
                        </a:moveTo>
                        <a:lnTo>
                          <a:pt x="16712" y="12314"/>
                        </a:lnTo>
                        <a:lnTo>
                          <a:pt x="16712" y="10555"/>
                        </a:lnTo>
                        <a:lnTo>
                          <a:pt x="40461" y="10555"/>
                        </a:lnTo>
                        <a:lnTo>
                          <a:pt x="40461" y="1759"/>
                        </a:lnTo>
                        <a:lnTo>
                          <a:pt x="880" y="1759"/>
                        </a:lnTo>
                        <a:lnTo>
                          <a:pt x="880" y="10555"/>
                        </a:lnTo>
                        <a:lnTo>
                          <a:pt x="7037" y="10555"/>
                        </a:lnTo>
                        <a:lnTo>
                          <a:pt x="7037" y="12314"/>
                        </a:lnTo>
                        <a:lnTo>
                          <a:pt x="0" y="12314"/>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32" name="任意多边形: 形状 11431"/>
                  <p:cNvSpPr/>
                  <p:nvPr/>
                </p:nvSpPr>
                <p:spPr>
                  <a:xfrm>
                    <a:off x="8019661" y="2690145"/>
                    <a:ext cx="42220" cy="12314"/>
                  </a:xfrm>
                  <a:custGeom>
                    <a:avLst/>
                    <a:gdLst>
                      <a:gd name="connsiteX0" fmla="*/ 42220 w 42220"/>
                      <a:gd name="connsiteY0" fmla="*/ 12314 h 12314"/>
                      <a:gd name="connsiteX1" fmla="*/ 36063 w 42220"/>
                      <a:gd name="connsiteY1" fmla="*/ 12314 h 12314"/>
                      <a:gd name="connsiteX2" fmla="*/ 36063 w 42220"/>
                      <a:gd name="connsiteY2" fmla="*/ 10555 h 12314"/>
                      <a:gd name="connsiteX3" fmla="*/ 40461 w 42220"/>
                      <a:gd name="connsiteY3" fmla="*/ 10555 h 12314"/>
                      <a:gd name="connsiteX4" fmla="*/ 40461 w 42220"/>
                      <a:gd name="connsiteY4" fmla="*/ 1759 h 12314"/>
                      <a:gd name="connsiteX5" fmla="*/ 1759 w 42220"/>
                      <a:gd name="connsiteY5" fmla="*/ 1759 h 12314"/>
                      <a:gd name="connsiteX6" fmla="*/ 1759 w 42220"/>
                      <a:gd name="connsiteY6" fmla="*/ 10555 h 12314"/>
                      <a:gd name="connsiteX7" fmla="*/ 26388 w 42220"/>
                      <a:gd name="connsiteY7" fmla="*/ 10555 h 12314"/>
                      <a:gd name="connsiteX8" fmla="*/ 26388 w 42220"/>
                      <a:gd name="connsiteY8" fmla="*/ 12314 h 12314"/>
                      <a:gd name="connsiteX9" fmla="*/ 0 w 42220"/>
                      <a:gd name="connsiteY9" fmla="*/ 12314 h 12314"/>
                      <a:gd name="connsiteX10" fmla="*/ 0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36063" y="12314"/>
                        </a:lnTo>
                        <a:lnTo>
                          <a:pt x="36063" y="10555"/>
                        </a:lnTo>
                        <a:lnTo>
                          <a:pt x="40461" y="10555"/>
                        </a:lnTo>
                        <a:lnTo>
                          <a:pt x="40461" y="1759"/>
                        </a:lnTo>
                        <a:lnTo>
                          <a:pt x="1759" y="1759"/>
                        </a:lnTo>
                        <a:lnTo>
                          <a:pt x="1759" y="10555"/>
                        </a:lnTo>
                        <a:lnTo>
                          <a:pt x="26388" y="10555"/>
                        </a:lnTo>
                        <a:lnTo>
                          <a:pt x="26388" y="12314"/>
                        </a:lnTo>
                        <a:lnTo>
                          <a:pt x="0" y="12314"/>
                        </a:lnTo>
                        <a:lnTo>
                          <a:pt x="0"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33" name="任意多边形: 形状 11432"/>
                  <p:cNvSpPr/>
                  <p:nvPr/>
                </p:nvSpPr>
                <p:spPr>
                  <a:xfrm>
                    <a:off x="7929063" y="2690145"/>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27267 w 42220"/>
                      <a:gd name="connsiteY3" fmla="*/ 0 h 12314"/>
                      <a:gd name="connsiteX4" fmla="*/ 2726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880 h 12314"/>
                      <a:gd name="connsiteX9" fmla="*/ 42220 w 42220"/>
                      <a:gd name="connsiteY9" fmla="*/ 88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27267" y="0"/>
                        </a:lnTo>
                        <a:lnTo>
                          <a:pt x="27267" y="1759"/>
                        </a:lnTo>
                        <a:lnTo>
                          <a:pt x="1759" y="1759"/>
                        </a:lnTo>
                        <a:lnTo>
                          <a:pt x="1759" y="10555"/>
                        </a:lnTo>
                        <a:lnTo>
                          <a:pt x="40461" y="10555"/>
                        </a:lnTo>
                        <a:lnTo>
                          <a:pt x="40461" y="880"/>
                        </a:lnTo>
                        <a:lnTo>
                          <a:pt x="42220" y="880"/>
                        </a:lnTo>
                        <a:close/>
                      </a:path>
                    </a:pathLst>
                  </a:custGeom>
                  <a:solidFill>
                    <a:srgbClr val="6E81C4"/>
                  </a:solidFill>
                  <a:ln w="8796" cap="flat">
                    <a:noFill/>
                    <a:prstDash val="solid"/>
                    <a:miter/>
                  </a:ln>
                </p:spPr>
                <p:txBody>
                  <a:bodyPr rtlCol="0" anchor="ctr"/>
                  <a:p>
                    <a:endParaRPr lang="zh-CN" altLang="en-US"/>
                  </a:p>
                </p:txBody>
              </p:sp>
              <p:sp>
                <p:nvSpPr>
                  <p:cNvPr id="11434" name="任意多边形: 形状 11433"/>
                  <p:cNvSpPr/>
                  <p:nvPr/>
                </p:nvSpPr>
                <p:spPr>
                  <a:xfrm>
                    <a:off x="8087389" y="2674312"/>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12314 w 42220"/>
                      <a:gd name="connsiteY3" fmla="*/ 0 h 12314"/>
                      <a:gd name="connsiteX4" fmla="*/ 12314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29906 w 42220"/>
                      <a:gd name="connsiteY9" fmla="*/ 1759 h 12314"/>
                      <a:gd name="connsiteX10" fmla="*/ 29906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12314" y="0"/>
                        </a:lnTo>
                        <a:lnTo>
                          <a:pt x="12314" y="1759"/>
                        </a:lnTo>
                        <a:lnTo>
                          <a:pt x="1759" y="1759"/>
                        </a:lnTo>
                        <a:lnTo>
                          <a:pt x="1759" y="10555"/>
                        </a:lnTo>
                        <a:lnTo>
                          <a:pt x="40461" y="10555"/>
                        </a:lnTo>
                        <a:lnTo>
                          <a:pt x="40461" y="1759"/>
                        </a:lnTo>
                        <a:lnTo>
                          <a:pt x="29906" y="1759"/>
                        </a:lnTo>
                        <a:lnTo>
                          <a:pt x="29906"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35" name="任意多边形: 形状 11434"/>
                  <p:cNvSpPr/>
                  <p:nvPr/>
                </p:nvSpPr>
                <p:spPr>
                  <a:xfrm>
                    <a:off x="7996791" y="2674312"/>
                    <a:ext cx="42220" cy="12314"/>
                  </a:xfrm>
                  <a:custGeom>
                    <a:avLst/>
                    <a:gdLst>
                      <a:gd name="connsiteX0" fmla="*/ 42221 w 42220"/>
                      <a:gd name="connsiteY0" fmla="*/ 12314 h 12314"/>
                      <a:gd name="connsiteX1" fmla="*/ 0 w 42220"/>
                      <a:gd name="connsiteY1" fmla="*/ 12314 h 12314"/>
                      <a:gd name="connsiteX2" fmla="*/ 0 w 42220"/>
                      <a:gd name="connsiteY2" fmla="*/ 0 h 12314"/>
                      <a:gd name="connsiteX3" fmla="*/ 42221 w 42220"/>
                      <a:gd name="connsiteY3" fmla="*/ 0 h 12314"/>
                      <a:gd name="connsiteX4" fmla="*/ 42221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1" y="12314"/>
                        </a:moveTo>
                        <a:lnTo>
                          <a:pt x="0" y="12314"/>
                        </a:lnTo>
                        <a:lnTo>
                          <a:pt x="0" y="0"/>
                        </a:lnTo>
                        <a:lnTo>
                          <a:pt x="42221" y="0"/>
                        </a:lnTo>
                        <a:lnTo>
                          <a:pt x="42221"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36" name="任意多边形: 形状 11435"/>
                  <p:cNvSpPr/>
                  <p:nvPr/>
                </p:nvSpPr>
                <p:spPr>
                  <a:xfrm>
                    <a:off x="8043410" y="2674312"/>
                    <a:ext cx="41340" cy="12314"/>
                  </a:xfrm>
                  <a:custGeom>
                    <a:avLst/>
                    <a:gdLst>
                      <a:gd name="connsiteX0" fmla="*/ 41340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0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0" y="12314"/>
                        </a:moveTo>
                        <a:lnTo>
                          <a:pt x="0" y="12314"/>
                        </a:lnTo>
                        <a:lnTo>
                          <a:pt x="0" y="10555"/>
                        </a:lnTo>
                        <a:lnTo>
                          <a:pt x="39581" y="10555"/>
                        </a:lnTo>
                        <a:lnTo>
                          <a:pt x="39581" y="1759"/>
                        </a:lnTo>
                        <a:lnTo>
                          <a:pt x="0" y="1759"/>
                        </a:lnTo>
                        <a:lnTo>
                          <a:pt x="0" y="0"/>
                        </a:lnTo>
                        <a:lnTo>
                          <a:pt x="41340" y="0"/>
                        </a:lnTo>
                        <a:close/>
                      </a:path>
                    </a:pathLst>
                  </a:custGeom>
                  <a:solidFill>
                    <a:srgbClr val="6E81C4"/>
                  </a:solidFill>
                  <a:ln w="8796" cap="flat">
                    <a:noFill/>
                    <a:prstDash val="solid"/>
                    <a:miter/>
                  </a:ln>
                </p:spPr>
                <p:txBody>
                  <a:bodyPr rtlCol="0" anchor="ctr"/>
                  <a:p>
                    <a:endParaRPr lang="zh-CN" altLang="en-US"/>
                  </a:p>
                </p:txBody>
              </p:sp>
              <p:sp>
                <p:nvSpPr>
                  <p:cNvPr id="11437" name="任意多边形: 形状 11436"/>
                  <p:cNvSpPr/>
                  <p:nvPr/>
                </p:nvSpPr>
                <p:spPr>
                  <a:xfrm>
                    <a:off x="7952812" y="2674312"/>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1759 h 12314"/>
                      <a:gd name="connsiteX5" fmla="*/ 0 w 41340"/>
                      <a:gd name="connsiteY5" fmla="*/ 1759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1759"/>
                        </a:lnTo>
                        <a:lnTo>
                          <a:pt x="0" y="1759"/>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38" name="任意多边形: 形状 11437"/>
                  <p:cNvSpPr/>
                  <p:nvPr/>
                </p:nvSpPr>
                <p:spPr>
                  <a:xfrm>
                    <a:off x="8065399" y="2720931"/>
                    <a:ext cx="41340" cy="12314"/>
                  </a:xfrm>
                  <a:custGeom>
                    <a:avLst/>
                    <a:gdLst>
                      <a:gd name="connsiteX0" fmla="*/ 41340 w 41340"/>
                      <a:gd name="connsiteY0" fmla="*/ 12314 h 12314"/>
                      <a:gd name="connsiteX1" fmla="*/ 0 w 41340"/>
                      <a:gd name="connsiteY1" fmla="*/ 12314 h 12314"/>
                      <a:gd name="connsiteX2" fmla="*/ 0 w 41340"/>
                      <a:gd name="connsiteY2" fmla="*/ 0 h 12314"/>
                      <a:gd name="connsiteX3" fmla="*/ 6157 w 41340"/>
                      <a:gd name="connsiteY3" fmla="*/ 0 h 12314"/>
                      <a:gd name="connsiteX4" fmla="*/ 6157 w 41340"/>
                      <a:gd name="connsiteY4" fmla="*/ 1759 h 12314"/>
                      <a:gd name="connsiteX5" fmla="*/ 879 w 41340"/>
                      <a:gd name="connsiteY5" fmla="*/ 1759 h 12314"/>
                      <a:gd name="connsiteX6" fmla="*/ 879 w 41340"/>
                      <a:gd name="connsiteY6" fmla="*/ 10555 h 12314"/>
                      <a:gd name="connsiteX7" fmla="*/ 40461 w 41340"/>
                      <a:gd name="connsiteY7" fmla="*/ 10555 h 12314"/>
                      <a:gd name="connsiteX8" fmla="*/ 40461 w 41340"/>
                      <a:gd name="connsiteY8" fmla="*/ 1759 h 12314"/>
                      <a:gd name="connsiteX9" fmla="*/ 19351 w 41340"/>
                      <a:gd name="connsiteY9" fmla="*/ 1759 h 12314"/>
                      <a:gd name="connsiteX10" fmla="*/ 19351 w 41340"/>
                      <a:gd name="connsiteY10" fmla="*/ 0 h 12314"/>
                      <a:gd name="connsiteX11" fmla="*/ 41340 w 4134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40" h="12314">
                        <a:moveTo>
                          <a:pt x="41340" y="12314"/>
                        </a:moveTo>
                        <a:lnTo>
                          <a:pt x="0" y="12314"/>
                        </a:lnTo>
                        <a:lnTo>
                          <a:pt x="0" y="0"/>
                        </a:lnTo>
                        <a:lnTo>
                          <a:pt x="6157" y="0"/>
                        </a:lnTo>
                        <a:lnTo>
                          <a:pt x="6157" y="1759"/>
                        </a:lnTo>
                        <a:lnTo>
                          <a:pt x="879" y="1759"/>
                        </a:lnTo>
                        <a:lnTo>
                          <a:pt x="879" y="10555"/>
                        </a:lnTo>
                        <a:lnTo>
                          <a:pt x="40461" y="10555"/>
                        </a:lnTo>
                        <a:lnTo>
                          <a:pt x="40461" y="1759"/>
                        </a:lnTo>
                        <a:lnTo>
                          <a:pt x="19351" y="1759"/>
                        </a:lnTo>
                        <a:lnTo>
                          <a:pt x="19351" y="0"/>
                        </a:lnTo>
                        <a:lnTo>
                          <a:pt x="41340" y="0"/>
                        </a:lnTo>
                        <a:close/>
                      </a:path>
                    </a:pathLst>
                  </a:custGeom>
                  <a:solidFill>
                    <a:srgbClr val="6E81C4"/>
                  </a:solidFill>
                  <a:ln w="8796" cap="flat">
                    <a:noFill/>
                    <a:prstDash val="solid"/>
                    <a:miter/>
                  </a:ln>
                </p:spPr>
                <p:txBody>
                  <a:bodyPr rtlCol="0" anchor="ctr"/>
                  <a:p>
                    <a:endParaRPr lang="zh-CN" altLang="en-US"/>
                  </a:p>
                </p:txBody>
              </p:sp>
              <p:sp>
                <p:nvSpPr>
                  <p:cNvPr id="11439" name="任意多边形: 形状 11438"/>
                  <p:cNvSpPr/>
                  <p:nvPr/>
                </p:nvSpPr>
                <p:spPr>
                  <a:xfrm>
                    <a:off x="7975681" y="2720931"/>
                    <a:ext cx="40460" cy="12314"/>
                  </a:xfrm>
                  <a:custGeom>
                    <a:avLst/>
                    <a:gdLst>
                      <a:gd name="connsiteX0" fmla="*/ 40461 w 40460"/>
                      <a:gd name="connsiteY0" fmla="*/ 12314 h 12314"/>
                      <a:gd name="connsiteX1" fmla="*/ 0 w 40460"/>
                      <a:gd name="connsiteY1" fmla="*/ 12314 h 12314"/>
                      <a:gd name="connsiteX2" fmla="*/ 0 w 40460"/>
                      <a:gd name="connsiteY2" fmla="*/ 10555 h 12314"/>
                      <a:gd name="connsiteX3" fmla="*/ 39581 w 40460"/>
                      <a:gd name="connsiteY3" fmla="*/ 10555 h 12314"/>
                      <a:gd name="connsiteX4" fmla="*/ 39581 w 40460"/>
                      <a:gd name="connsiteY4" fmla="*/ 1759 h 12314"/>
                      <a:gd name="connsiteX5" fmla="*/ 0 w 40460"/>
                      <a:gd name="connsiteY5" fmla="*/ 1759 h 12314"/>
                      <a:gd name="connsiteX6" fmla="*/ 0 w 40460"/>
                      <a:gd name="connsiteY6" fmla="*/ 0 h 12314"/>
                      <a:gd name="connsiteX7" fmla="*/ 40461 w 4046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0" h="12314">
                        <a:moveTo>
                          <a:pt x="40461" y="12314"/>
                        </a:moveTo>
                        <a:lnTo>
                          <a:pt x="0" y="12314"/>
                        </a:lnTo>
                        <a:lnTo>
                          <a:pt x="0" y="10555"/>
                        </a:lnTo>
                        <a:lnTo>
                          <a:pt x="39581" y="10555"/>
                        </a:lnTo>
                        <a:lnTo>
                          <a:pt x="39581" y="1759"/>
                        </a:lnTo>
                        <a:lnTo>
                          <a:pt x="0" y="1759"/>
                        </a:lnTo>
                        <a:lnTo>
                          <a:pt x="0" y="0"/>
                        </a:lnTo>
                        <a:lnTo>
                          <a:pt x="40461" y="0"/>
                        </a:lnTo>
                        <a:close/>
                      </a:path>
                    </a:pathLst>
                  </a:custGeom>
                  <a:solidFill>
                    <a:srgbClr val="6E81C4"/>
                  </a:solidFill>
                  <a:ln w="8796" cap="flat">
                    <a:noFill/>
                    <a:prstDash val="solid"/>
                    <a:miter/>
                  </a:ln>
                </p:spPr>
                <p:txBody>
                  <a:bodyPr rtlCol="0" anchor="ctr"/>
                  <a:p>
                    <a:endParaRPr lang="zh-CN" altLang="en-US"/>
                  </a:p>
                </p:txBody>
              </p:sp>
              <p:sp>
                <p:nvSpPr>
                  <p:cNvPr id="11440" name="任意多边形: 形状 11439"/>
                  <p:cNvSpPr/>
                  <p:nvPr/>
                </p:nvSpPr>
                <p:spPr>
                  <a:xfrm>
                    <a:off x="8019661" y="2720931"/>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41" name="任意多边形: 形状 11440"/>
                  <p:cNvSpPr/>
                  <p:nvPr/>
                </p:nvSpPr>
                <p:spPr>
                  <a:xfrm>
                    <a:off x="7884204" y="2720931"/>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42" name="任意多边形: 形状 11441"/>
                  <p:cNvSpPr/>
                  <p:nvPr/>
                </p:nvSpPr>
                <p:spPr>
                  <a:xfrm>
                    <a:off x="7929063" y="2720931"/>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5277 w 42220"/>
                      <a:gd name="connsiteY3" fmla="*/ 0 h 12314"/>
                      <a:gd name="connsiteX4" fmla="*/ 5277 w 42220"/>
                      <a:gd name="connsiteY4" fmla="*/ 1759 h 12314"/>
                      <a:gd name="connsiteX5" fmla="*/ 1759 w 42220"/>
                      <a:gd name="connsiteY5" fmla="*/ 1759 h 12314"/>
                      <a:gd name="connsiteX6" fmla="*/ 1759 w 42220"/>
                      <a:gd name="connsiteY6" fmla="*/ 10555 h 12314"/>
                      <a:gd name="connsiteX7" fmla="*/ 40461 w 42220"/>
                      <a:gd name="connsiteY7" fmla="*/ 10555 h 12314"/>
                      <a:gd name="connsiteX8" fmla="*/ 40461 w 42220"/>
                      <a:gd name="connsiteY8" fmla="*/ 1759 h 12314"/>
                      <a:gd name="connsiteX9" fmla="*/ 16712 w 42220"/>
                      <a:gd name="connsiteY9" fmla="*/ 1759 h 12314"/>
                      <a:gd name="connsiteX10" fmla="*/ 16712 w 42220"/>
                      <a:gd name="connsiteY10" fmla="*/ 0 h 12314"/>
                      <a:gd name="connsiteX11" fmla="*/ 42220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0" y="12314"/>
                        </a:moveTo>
                        <a:lnTo>
                          <a:pt x="0" y="12314"/>
                        </a:lnTo>
                        <a:lnTo>
                          <a:pt x="0" y="0"/>
                        </a:lnTo>
                        <a:lnTo>
                          <a:pt x="5277" y="0"/>
                        </a:lnTo>
                        <a:lnTo>
                          <a:pt x="5277" y="1759"/>
                        </a:lnTo>
                        <a:lnTo>
                          <a:pt x="1759" y="1759"/>
                        </a:lnTo>
                        <a:lnTo>
                          <a:pt x="1759" y="10555"/>
                        </a:lnTo>
                        <a:lnTo>
                          <a:pt x="40461" y="10555"/>
                        </a:lnTo>
                        <a:lnTo>
                          <a:pt x="40461" y="1759"/>
                        </a:lnTo>
                        <a:lnTo>
                          <a:pt x="16712" y="1759"/>
                        </a:lnTo>
                        <a:lnTo>
                          <a:pt x="16712" y="0"/>
                        </a:lnTo>
                        <a:lnTo>
                          <a:pt x="42220" y="0"/>
                        </a:lnTo>
                        <a:close/>
                      </a:path>
                    </a:pathLst>
                  </a:custGeom>
                  <a:solidFill>
                    <a:srgbClr val="6E81C4"/>
                  </a:solidFill>
                  <a:ln w="8796" cap="flat">
                    <a:noFill/>
                    <a:prstDash val="solid"/>
                    <a:miter/>
                  </a:ln>
                </p:spPr>
                <p:txBody>
                  <a:bodyPr rtlCol="0" anchor="ctr"/>
                  <a:p>
                    <a:endParaRPr lang="zh-CN" altLang="en-US"/>
                  </a:p>
                </p:txBody>
              </p:sp>
              <p:sp>
                <p:nvSpPr>
                  <p:cNvPr id="11443" name="任意多边形: 形状 11442"/>
                  <p:cNvSpPr/>
                  <p:nvPr/>
                </p:nvSpPr>
                <p:spPr>
                  <a:xfrm>
                    <a:off x="8088269" y="2705978"/>
                    <a:ext cx="41340" cy="12314"/>
                  </a:xfrm>
                  <a:custGeom>
                    <a:avLst/>
                    <a:gdLst>
                      <a:gd name="connsiteX0" fmla="*/ 41341 w 41340"/>
                      <a:gd name="connsiteY0" fmla="*/ 12314 h 12314"/>
                      <a:gd name="connsiteX1" fmla="*/ 0 w 41340"/>
                      <a:gd name="connsiteY1" fmla="*/ 12314 h 12314"/>
                      <a:gd name="connsiteX2" fmla="*/ 0 w 41340"/>
                      <a:gd name="connsiteY2" fmla="*/ 10555 h 12314"/>
                      <a:gd name="connsiteX3" fmla="*/ 39581 w 41340"/>
                      <a:gd name="connsiteY3" fmla="*/ 10555 h 12314"/>
                      <a:gd name="connsiteX4" fmla="*/ 39581 w 41340"/>
                      <a:gd name="connsiteY4" fmla="*/ 880 h 12314"/>
                      <a:gd name="connsiteX5" fmla="*/ 0 w 41340"/>
                      <a:gd name="connsiteY5" fmla="*/ 880 h 12314"/>
                      <a:gd name="connsiteX6" fmla="*/ 0 w 41340"/>
                      <a:gd name="connsiteY6" fmla="*/ 0 h 12314"/>
                      <a:gd name="connsiteX7" fmla="*/ 41341 w 41340"/>
                      <a:gd name="connsiteY7"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40" h="12314">
                        <a:moveTo>
                          <a:pt x="41341" y="12314"/>
                        </a:moveTo>
                        <a:lnTo>
                          <a:pt x="0" y="12314"/>
                        </a:lnTo>
                        <a:lnTo>
                          <a:pt x="0" y="10555"/>
                        </a:lnTo>
                        <a:lnTo>
                          <a:pt x="39581" y="10555"/>
                        </a:lnTo>
                        <a:lnTo>
                          <a:pt x="39581" y="880"/>
                        </a:lnTo>
                        <a:lnTo>
                          <a:pt x="0" y="880"/>
                        </a:lnTo>
                        <a:lnTo>
                          <a:pt x="0" y="0"/>
                        </a:lnTo>
                        <a:lnTo>
                          <a:pt x="41341" y="0"/>
                        </a:lnTo>
                        <a:close/>
                      </a:path>
                    </a:pathLst>
                  </a:custGeom>
                  <a:solidFill>
                    <a:srgbClr val="6E81C4"/>
                  </a:solidFill>
                  <a:ln w="8796" cap="flat">
                    <a:noFill/>
                    <a:prstDash val="solid"/>
                    <a:miter/>
                  </a:ln>
                </p:spPr>
                <p:txBody>
                  <a:bodyPr rtlCol="0" anchor="ctr"/>
                  <a:p>
                    <a:endParaRPr lang="zh-CN" altLang="en-US"/>
                  </a:p>
                </p:txBody>
              </p:sp>
              <p:sp>
                <p:nvSpPr>
                  <p:cNvPr id="11444" name="任意多边形: 形状 11443"/>
                  <p:cNvSpPr/>
                  <p:nvPr/>
                </p:nvSpPr>
                <p:spPr>
                  <a:xfrm>
                    <a:off x="7996791" y="2705978"/>
                    <a:ext cx="42220" cy="12314"/>
                  </a:xfrm>
                  <a:custGeom>
                    <a:avLst/>
                    <a:gdLst>
                      <a:gd name="connsiteX0" fmla="*/ 42221 w 42220"/>
                      <a:gd name="connsiteY0" fmla="*/ 12314 h 12314"/>
                      <a:gd name="connsiteX1" fmla="*/ 0 w 42220"/>
                      <a:gd name="connsiteY1" fmla="*/ 12314 h 12314"/>
                      <a:gd name="connsiteX2" fmla="*/ 0 w 42220"/>
                      <a:gd name="connsiteY2" fmla="*/ 0 h 12314"/>
                      <a:gd name="connsiteX3" fmla="*/ 9676 w 42220"/>
                      <a:gd name="connsiteY3" fmla="*/ 0 h 12314"/>
                      <a:gd name="connsiteX4" fmla="*/ 9676 w 42220"/>
                      <a:gd name="connsiteY4" fmla="*/ 880 h 12314"/>
                      <a:gd name="connsiteX5" fmla="*/ 1759 w 42220"/>
                      <a:gd name="connsiteY5" fmla="*/ 880 h 12314"/>
                      <a:gd name="connsiteX6" fmla="*/ 1759 w 42220"/>
                      <a:gd name="connsiteY6" fmla="*/ 10555 h 12314"/>
                      <a:gd name="connsiteX7" fmla="*/ 40461 w 42220"/>
                      <a:gd name="connsiteY7" fmla="*/ 10555 h 12314"/>
                      <a:gd name="connsiteX8" fmla="*/ 40461 w 42220"/>
                      <a:gd name="connsiteY8" fmla="*/ 880 h 12314"/>
                      <a:gd name="connsiteX9" fmla="*/ 19351 w 42220"/>
                      <a:gd name="connsiteY9" fmla="*/ 880 h 12314"/>
                      <a:gd name="connsiteX10" fmla="*/ 19351 w 42220"/>
                      <a:gd name="connsiteY10" fmla="*/ 0 h 12314"/>
                      <a:gd name="connsiteX11" fmla="*/ 42221 w 42220"/>
                      <a:gd name="connsiteY11" fmla="*/ 0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20" h="12314">
                        <a:moveTo>
                          <a:pt x="42221" y="12314"/>
                        </a:moveTo>
                        <a:lnTo>
                          <a:pt x="0" y="12314"/>
                        </a:lnTo>
                        <a:lnTo>
                          <a:pt x="0" y="0"/>
                        </a:lnTo>
                        <a:lnTo>
                          <a:pt x="9676" y="0"/>
                        </a:lnTo>
                        <a:lnTo>
                          <a:pt x="9676" y="880"/>
                        </a:lnTo>
                        <a:lnTo>
                          <a:pt x="1759" y="880"/>
                        </a:lnTo>
                        <a:lnTo>
                          <a:pt x="1759" y="10555"/>
                        </a:lnTo>
                        <a:lnTo>
                          <a:pt x="40461" y="10555"/>
                        </a:lnTo>
                        <a:lnTo>
                          <a:pt x="40461" y="880"/>
                        </a:lnTo>
                        <a:lnTo>
                          <a:pt x="19351" y="880"/>
                        </a:lnTo>
                        <a:lnTo>
                          <a:pt x="19351" y="0"/>
                        </a:lnTo>
                        <a:lnTo>
                          <a:pt x="42221" y="0"/>
                        </a:lnTo>
                        <a:close/>
                      </a:path>
                    </a:pathLst>
                  </a:custGeom>
                  <a:solidFill>
                    <a:srgbClr val="6E81C4"/>
                  </a:solidFill>
                  <a:ln w="8796" cap="flat">
                    <a:noFill/>
                    <a:prstDash val="solid"/>
                    <a:miter/>
                  </a:ln>
                </p:spPr>
                <p:txBody>
                  <a:bodyPr rtlCol="0" anchor="ctr"/>
                  <a:p>
                    <a:endParaRPr lang="zh-CN" altLang="en-US"/>
                  </a:p>
                </p:txBody>
              </p:sp>
              <p:sp>
                <p:nvSpPr>
                  <p:cNvPr id="11445" name="任意多边形: 形状 11444"/>
                  <p:cNvSpPr/>
                  <p:nvPr/>
                </p:nvSpPr>
                <p:spPr>
                  <a:xfrm>
                    <a:off x="8042530" y="270597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46" name="任意多边形: 形状 11445"/>
                  <p:cNvSpPr/>
                  <p:nvPr/>
                </p:nvSpPr>
                <p:spPr>
                  <a:xfrm>
                    <a:off x="7906194" y="270597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sp>
                <p:nvSpPr>
                  <p:cNvPr id="11447" name="任意多边形: 形状 11446"/>
                  <p:cNvSpPr/>
                  <p:nvPr/>
                </p:nvSpPr>
                <p:spPr>
                  <a:xfrm>
                    <a:off x="7951932" y="2705978"/>
                    <a:ext cx="42220" cy="12314"/>
                  </a:xfrm>
                  <a:custGeom>
                    <a:avLst/>
                    <a:gdLst>
                      <a:gd name="connsiteX0" fmla="*/ 42220 w 42220"/>
                      <a:gd name="connsiteY0" fmla="*/ 12314 h 12314"/>
                      <a:gd name="connsiteX1" fmla="*/ 0 w 42220"/>
                      <a:gd name="connsiteY1" fmla="*/ 12314 h 12314"/>
                      <a:gd name="connsiteX2" fmla="*/ 0 w 42220"/>
                      <a:gd name="connsiteY2" fmla="*/ 0 h 12314"/>
                      <a:gd name="connsiteX3" fmla="*/ 42220 w 42220"/>
                      <a:gd name="connsiteY3" fmla="*/ 0 h 12314"/>
                      <a:gd name="connsiteX4" fmla="*/ 42220 w 42220"/>
                      <a:gd name="connsiteY4" fmla="*/ 12314 h 12314"/>
                      <a:gd name="connsiteX5" fmla="*/ 1759 w 42220"/>
                      <a:gd name="connsiteY5" fmla="*/ 10555 h 12314"/>
                      <a:gd name="connsiteX6" fmla="*/ 40461 w 42220"/>
                      <a:gd name="connsiteY6" fmla="*/ 10555 h 12314"/>
                      <a:gd name="connsiteX7" fmla="*/ 40461 w 42220"/>
                      <a:gd name="connsiteY7" fmla="*/ 1759 h 12314"/>
                      <a:gd name="connsiteX8" fmla="*/ 1759 w 42220"/>
                      <a:gd name="connsiteY8" fmla="*/ 1759 h 12314"/>
                      <a:gd name="connsiteX9" fmla="*/ 1759 w 42220"/>
                      <a:gd name="connsiteY9" fmla="*/ 10555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20" h="12314">
                        <a:moveTo>
                          <a:pt x="42220" y="12314"/>
                        </a:moveTo>
                        <a:lnTo>
                          <a:pt x="0" y="12314"/>
                        </a:lnTo>
                        <a:lnTo>
                          <a:pt x="0" y="0"/>
                        </a:lnTo>
                        <a:lnTo>
                          <a:pt x="42220" y="0"/>
                        </a:lnTo>
                        <a:lnTo>
                          <a:pt x="42220" y="12314"/>
                        </a:lnTo>
                        <a:close/>
                        <a:moveTo>
                          <a:pt x="1759" y="10555"/>
                        </a:moveTo>
                        <a:lnTo>
                          <a:pt x="40461" y="10555"/>
                        </a:lnTo>
                        <a:lnTo>
                          <a:pt x="40461" y="1759"/>
                        </a:lnTo>
                        <a:lnTo>
                          <a:pt x="1759" y="1759"/>
                        </a:lnTo>
                        <a:lnTo>
                          <a:pt x="1759" y="10555"/>
                        </a:lnTo>
                        <a:close/>
                      </a:path>
                    </a:pathLst>
                  </a:custGeom>
                  <a:solidFill>
                    <a:srgbClr val="6E81C4"/>
                  </a:solidFill>
                  <a:ln w="8796" cap="flat">
                    <a:noFill/>
                    <a:prstDash val="solid"/>
                    <a:miter/>
                  </a:ln>
                </p:spPr>
                <p:txBody>
                  <a:bodyPr rtlCol="0" anchor="ctr"/>
                  <a:p>
                    <a:endParaRPr lang="zh-CN" altLang="en-US"/>
                  </a:p>
                </p:txBody>
              </p:sp>
            </p:grpSp>
            <p:sp>
              <p:nvSpPr>
                <p:cNvPr id="11448" name="任意多边形: 形状 11447"/>
                <p:cNvSpPr/>
                <p:nvPr/>
              </p:nvSpPr>
              <p:spPr>
                <a:xfrm>
                  <a:off x="7656390" y="2399001"/>
                  <a:ext cx="519837" cy="178556"/>
                </a:xfrm>
                <a:custGeom>
                  <a:avLst/>
                  <a:gdLst>
                    <a:gd name="connsiteX0" fmla="*/ 40461 w 519837"/>
                    <a:gd name="connsiteY0" fmla="*/ 178557 h 178556"/>
                    <a:gd name="connsiteX1" fmla="*/ 259479 w 519837"/>
                    <a:gd name="connsiteY1" fmla="*/ 28147 h 178556"/>
                    <a:gd name="connsiteX2" fmla="*/ 478496 w 519837"/>
                    <a:gd name="connsiteY2" fmla="*/ 178557 h 178556"/>
                    <a:gd name="connsiteX3" fmla="*/ 519837 w 519837"/>
                    <a:gd name="connsiteY3" fmla="*/ 178557 h 178556"/>
                    <a:gd name="connsiteX4" fmla="*/ 259479 w 519837"/>
                    <a:gd name="connsiteY4" fmla="*/ 0 h 178556"/>
                    <a:gd name="connsiteX5" fmla="*/ 0 w 519837"/>
                    <a:gd name="connsiteY5" fmla="*/ 178557 h 17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837" h="178556">
                      <a:moveTo>
                        <a:pt x="40461" y="178557"/>
                      </a:moveTo>
                      <a:lnTo>
                        <a:pt x="259479" y="28147"/>
                      </a:lnTo>
                      <a:lnTo>
                        <a:pt x="478496" y="178557"/>
                      </a:lnTo>
                      <a:lnTo>
                        <a:pt x="519837" y="178557"/>
                      </a:lnTo>
                      <a:lnTo>
                        <a:pt x="259479" y="0"/>
                      </a:lnTo>
                      <a:lnTo>
                        <a:pt x="0" y="178557"/>
                      </a:lnTo>
                      <a:close/>
                    </a:path>
                  </a:pathLst>
                </a:custGeom>
                <a:solidFill>
                  <a:srgbClr val="CCD6FC"/>
                </a:solidFill>
                <a:ln w="8796" cap="flat">
                  <a:noFill/>
                  <a:prstDash val="solid"/>
                  <a:miter/>
                </a:ln>
              </p:spPr>
              <p:txBody>
                <a:bodyPr rtlCol="0" anchor="ctr"/>
                <a:p>
                  <a:endParaRPr lang="zh-CN" altLang="en-US"/>
                </a:p>
              </p:txBody>
            </p:sp>
            <p:grpSp>
              <p:nvGrpSpPr>
                <p:cNvPr id="11449" name="图形 3"/>
                <p:cNvGrpSpPr/>
                <p:nvPr/>
              </p:nvGrpSpPr>
              <p:grpSpPr>
                <a:xfrm>
                  <a:off x="7769857" y="2612723"/>
                  <a:ext cx="292815" cy="141631"/>
                  <a:chOff x="7769857" y="2612723"/>
                  <a:chExt cx="292815" cy="141631"/>
                </a:xfrm>
              </p:grpSpPr>
              <p:grpSp>
                <p:nvGrpSpPr>
                  <p:cNvPr id="11450" name="图形 3"/>
                  <p:cNvGrpSpPr/>
                  <p:nvPr/>
                </p:nvGrpSpPr>
                <p:grpSpPr>
                  <a:xfrm>
                    <a:off x="7769857" y="2612741"/>
                    <a:ext cx="109069" cy="141613"/>
                    <a:chOff x="7769857" y="2612741"/>
                    <a:chExt cx="109069" cy="141613"/>
                  </a:xfrm>
                </p:grpSpPr>
                <p:sp>
                  <p:nvSpPr>
                    <p:cNvPr id="11451" name="任意多边形: 形状 11450"/>
                    <p:cNvSpPr/>
                    <p:nvPr/>
                  </p:nvSpPr>
                  <p:spPr>
                    <a:xfrm>
                      <a:off x="7769857" y="2612741"/>
                      <a:ext cx="109069" cy="141613"/>
                    </a:xfrm>
                    <a:custGeom>
                      <a:avLst/>
                      <a:gdLst>
                        <a:gd name="connsiteX0" fmla="*/ 0 w 109069"/>
                        <a:gd name="connsiteY0" fmla="*/ 0 h 141613"/>
                        <a:gd name="connsiteX1" fmla="*/ 109069 w 109069"/>
                        <a:gd name="connsiteY1" fmla="*/ 0 h 141613"/>
                        <a:gd name="connsiteX2" fmla="*/ 109069 w 109069"/>
                        <a:gd name="connsiteY2" fmla="*/ 141614 h 141613"/>
                        <a:gd name="connsiteX3" fmla="*/ 0 w 109069"/>
                        <a:gd name="connsiteY3" fmla="*/ 141614 h 141613"/>
                      </a:gdLst>
                      <a:ahLst/>
                      <a:cxnLst>
                        <a:cxn ang="0">
                          <a:pos x="connsiteX0" y="connsiteY0"/>
                        </a:cxn>
                        <a:cxn ang="0">
                          <a:pos x="connsiteX1" y="connsiteY1"/>
                        </a:cxn>
                        <a:cxn ang="0">
                          <a:pos x="connsiteX2" y="connsiteY2"/>
                        </a:cxn>
                        <a:cxn ang="0">
                          <a:pos x="connsiteX3" y="connsiteY3"/>
                        </a:cxn>
                      </a:cxnLst>
                      <a:rect l="l" t="t" r="r" b="b"/>
                      <a:pathLst>
                        <a:path w="109069" h="141613">
                          <a:moveTo>
                            <a:pt x="0" y="0"/>
                          </a:moveTo>
                          <a:lnTo>
                            <a:pt x="109069" y="0"/>
                          </a:lnTo>
                          <a:lnTo>
                            <a:pt x="109069" y="141614"/>
                          </a:lnTo>
                          <a:lnTo>
                            <a:pt x="0" y="141614"/>
                          </a:lnTo>
                          <a:close/>
                        </a:path>
                      </a:pathLst>
                    </a:custGeom>
                    <a:solidFill>
                      <a:srgbClr val="8D9FE3"/>
                    </a:solidFill>
                    <a:ln w="8796" cap="flat">
                      <a:noFill/>
                      <a:prstDash val="solid"/>
                      <a:miter/>
                    </a:ln>
                  </p:spPr>
                  <p:txBody>
                    <a:bodyPr rtlCol="0" anchor="ctr"/>
                    <a:p>
                      <a:endParaRPr lang="zh-CN" altLang="en-US"/>
                    </a:p>
                  </p:txBody>
                </p:sp>
                <p:sp>
                  <p:nvSpPr>
                    <p:cNvPr id="11452" name="任意多边形: 形状 11451"/>
                    <p:cNvSpPr/>
                    <p:nvPr/>
                  </p:nvSpPr>
                  <p:spPr>
                    <a:xfrm>
                      <a:off x="7785690" y="2618019"/>
                      <a:ext cx="93236" cy="136336"/>
                    </a:xfrm>
                    <a:custGeom>
                      <a:avLst/>
                      <a:gdLst>
                        <a:gd name="connsiteX0" fmla="*/ 0 w 93236"/>
                        <a:gd name="connsiteY0" fmla="*/ 0 h 136336"/>
                        <a:gd name="connsiteX1" fmla="*/ 93237 w 93236"/>
                        <a:gd name="connsiteY1" fmla="*/ 0 h 136336"/>
                        <a:gd name="connsiteX2" fmla="*/ 93237 w 93236"/>
                        <a:gd name="connsiteY2" fmla="*/ 136336 h 136336"/>
                        <a:gd name="connsiteX3" fmla="*/ 0 w 93236"/>
                        <a:gd name="connsiteY3" fmla="*/ 136336 h 136336"/>
                      </a:gdLst>
                      <a:ahLst/>
                      <a:cxnLst>
                        <a:cxn ang="0">
                          <a:pos x="connsiteX0" y="connsiteY0"/>
                        </a:cxn>
                        <a:cxn ang="0">
                          <a:pos x="connsiteX1" y="connsiteY1"/>
                        </a:cxn>
                        <a:cxn ang="0">
                          <a:pos x="connsiteX2" y="connsiteY2"/>
                        </a:cxn>
                        <a:cxn ang="0">
                          <a:pos x="connsiteX3" y="connsiteY3"/>
                        </a:cxn>
                      </a:cxnLst>
                      <a:rect l="l" t="t" r="r" b="b"/>
                      <a:pathLst>
                        <a:path w="93236" h="136336">
                          <a:moveTo>
                            <a:pt x="0" y="0"/>
                          </a:moveTo>
                          <a:lnTo>
                            <a:pt x="93237" y="0"/>
                          </a:lnTo>
                          <a:lnTo>
                            <a:pt x="93237" y="136336"/>
                          </a:lnTo>
                          <a:lnTo>
                            <a:pt x="0" y="136336"/>
                          </a:lnTo>
                          <a:close/>
                        </a:path>
                      </a:pathLst>
                    </a:custGeom>
                    <a:solidFill>
                      <a:srgbClr val="CCD6FC"/>
                    </a:solidFill>
                    <a:ln w="8796" cap="flat">
                      <a:noFill/>
                      <a:prstDash val="solid"/>
                      <a:miter/>
                    </a:ln>
                  </p:spPr>
                  <p:txBody>
                    <a:bodyPr rtlCol="0" anchor="ctr"/>
                    <a:p>
                      <a:endParaRPr lang="zh-CN" altLang="en-US"/>
                    </a:p>
                  </p:txBody>
                </p:sp>
                <p:sp>
                  <p:nvSpPr>
                    <p:cNvPr id="11453" name="任意多边形: 形状 11452"/>
                    <p:cNvSpPr/>
                    <p:nvPr/>
                  </p:nvSpPr>
                  <p:spPr>
                    <a:xfrm rot="5400000">
                      <a:off x="7772734" y="2648479"/>
                      <a:ext cx="117864" cy="75644"/>
                    </a:xfrm>
                    <a:custGeom>
                      <a:avLst/>
                      <a:gdLst>
                        <a:gd name="connsiteX0" fmla="*/ 0 w 117864"/>
                        <a:gd name="connsiteY0" fmla="*/ 0 h 75644"/>
                        <a:gd name="connsiteX1" fmla="*/ 117865 w 117864"/>
                        <a:gd name="connsiteY1" fmla="*/ 0 h 75644"/>
                        <a:gd name="connsiteX2" fmla="*/ 117865 w 117864"/>
                        <a:gd name="connsiteY2" fmla="*/ 75645 h 75644"/>
                        <a:gd name="connsiteX3" fmla="*/ 0 w 117864"/>
                        <a:gd name="connsiteY3" fmla="*/ 75645 h 75644"/>
                      </a:gdLst>
                      <a:ahLst/>
                      <a:cxnLst>
                        <a:cxn ang="0">
                          <a:pos x="connsiteX0" y="connsiteY0"/>
                        </a:cxn>
                        <a:cxn ang="0">
                          <a:pos x="connsiteX1" y="connsiteY1"/>
                        </a:cxn>
                        <a:cxn ang="0">
                          <a:pos x="connsiteX2" y="connsiteY2"/>
                        </a:cxn>
                        <a:cxn ang="0">
                          <a:pos x="connsiteX3" y="connsiteY3"/>
                        </a:cxn>
                      </a:cxnLst>
                      <a:rect l="l" t="t" r="r" b="b"/>
                      <a:pathLst>
                        <a:path w="117864" h="75644">
                          <a:moveTo>
                            <a:pt x="0" y="0"/>
                          </a:moveTo>
                          <a:lnTo>
                            <a:pt x="117865" y="0"/>
                          </a:lnTo>
                          <a:lnTo>
                            <a:pt x="117865" y="75645"/>
                          </a:lnTo>
                          <a:lnTo>
                            <a:pt x="0" y="75645"/>
                          </a:lnTo>
                          <a:close/>
                        </a:path>
                      </a:pathLst>
                    </a:custGeom>
                    <a:solidFill>
                      <a:srgbClr val="8091CF"/>
                    </a:solidFill>
                    <a:ln w="8796" cap="flat">
                      <a:noFill/>
                      <a:prstDash val="solid"/>
                      <a:miter/>
                    </a:ln>
                  </p:spPr>
                  <p:txBody>
                    <a:bodyPr rtlCol="0" anchor="ctr"/>
                    <a:p>
                      <a:endParaRPr lang="zh-CN" altLang="en-US"/>
                    </a:p>
                  </p:txBody>
                </p:sp>
                <p:sp>
                  <p:nvSpPr>
                    <p:cNvPr id="11454" name="任意多边形: 形状 11453"/>
                    <p:cNvSpPr/>
                    <p:nvPr/>
                  </p:nvSpPr>
                  <p:spPr>
                    <a:xfrm rot="5400000">
                      <a:off x="7783781" y="2659342"/>
                      <a:ext cx="113466" cy="58932"/>
                    </a:xfrm>
                    <a:custGeom>
                      <a:avLst/>
                      <a:gdLst>
                        <a:gd name="connsiteX0" fmla="*/ 0 w 113466"/>
                        <a:gd name="connsiteY0" fmla="*/ 0 h 58932"/>
                        <a:gd name="connsiteX1" fmla="*/ 113467 w 113466"/>
                        <a:gd name="connsiteY1" fmla="*/ 0 h 58932"/>
                        <a:gd name="connsiteX2" fmla="*/ 113467 w 113466"/>
                        <a:gd name="connsiteY2" fmla="*/ 58932 h 58932"/>
                        <a:gd name="connsiteX3" fmla="*/ 0 w 113466"/>
                        <a:gd name="connsiteY3" fmla="*/ 58932 h 58932"/>
                      </a:gdLst>
                      <a:ahLst/>
                      <a:cxnLst>
                        <a:cxn ang="0">
                          <a:pos x="connsiteX0" y="connsiteY0"/>
                        </a:cxn>
                        <a:cxn ang="0">
                          <a:pos x="connsiteX1" y="connsiteY1"/>
                        </a:cxn>
                        <a:cxn ang="0">
                          <a:pos x="connsiteX2" y="connsiteY2"/>
                        </a:cxn>
                        <a:cxn ang="0">
                          <a:pos x="connsiteX3" y="connsiteY3"/>
                        </a:cxn>
                      </a:cxnLst>
                      <a:rect l="l" t="t" r="r" b="b"/>
                      <a:pathLst>
                        <a:path w="113466" h="58932">
                          <a:moveTo>
                            <a:pt x="0" y="0"/>
                          </a:moveTo>
                          <a:lnTo>
                            <a:pt x="113467" y="0"/>
                          </a:lnTo>
                          <a:lnTo>
                            <a:pt x="113467" y="58932"/>
                          </a:lnTo>
                          <a:lnTo>
                            <a:pt x="0" y="58932"/>
                          </a:lnTo>
                          <a:close/>
                        </a:path>
                      </a:pathLst>
                    </a:custGeom>
                    <a:solidFill>
                      <a:srgbClr val="6B79AD"/>
                    </a:solidFill>
                    <a:ln w="8796" cap="flat">
                      <a:noFill/>
                      <a:prstDash val="solid"/>
                      <a:miter/>
                    </a:ln>
                  </p:spPr>
                  <p:txBody>
                    <a:bodyPr rtlCol="0" anchor="ctr"/>
                    <a:p>
                      <a:endParaRPr lang="zh-CN" altLang="en-US"/>
                    </a:p>
                  </p:txBody>
                </p:sp>
                <p:sp>
                  <p:nvSpPr>
                    <p:cNvPr id="11455" name="任意多边形: 形状 11454"/>
                    <p:cNvSpPr/>
                    <p:nvPr/>
                  </p:nvSpPr>
                  <p:spPr>
                    <a:xfrm>
                      <a:off x="7827910" y="2623296"/>
                      <a:ext cx="7916" cy="127540"/>
                    </a:xfrm>
                    <a:custGeom>
                      <a:avLst/>
                      <a:gdLst>
                        <a:gd name="connsiteX0" fmla="*/ 0 w 7916"/>
                        <a:gd name="connsiteY0" fmla="*/ 0 h 127540"/>
                        <a:gd name="connsiteX1" fmla="*/ 7916 w 7916"/>
                        <a:gd name="connsiteY1" fmla="*/ 0 h 127540"/>
                        <a:gd name="connsiteX2" fmla="*/ 7916 w 7916"/>
                        <a:gd name="connsiteY2" fmla="*/ 127540 h 127540"/>
                        <a:gd name="connsiteX3" fmla="*/ 0 w 7916"/>
                        <a:gd name="connsiteY3" fmla="*/ 127540 h 127540"/>
                      </a:gdLst>
                      <a:ahLst/>
                      <a:cxnLst>
                        <a:cxn ang="0">
                          <a:pos x="connsiteX0" y="connsiteY0"/>
                        </a:cxn>
                        <a:cxn ang="0">
                          <a:pos x="connsiteX1" y="connsiteY1"/>
                        </a:cxn>
                        <a:cxn ang="0">
                          <a:pos x="connsiteX2" y="connsiteY2"/>
                        </a:cxn>
                        <a:cxn ang="0">
                          <a:pos x="connsiteX3" y="connsiteY3"/>
                        </a:cxn>
                      </a:cxnLst>
                      <a:rect l="l" t="t" r="r" b="b"/>
                      <a:pathLst>
                        <a:path w="7916" h="127540">
                          <a:moveTo>
                            <a:pt x="0" y="0"/>
                          </a:moveTo>
                          <a:lnTo>
                            <a:pt x="7916" y="0"/>
                          </a:lnTo>
                          <a:lnTo>
                            <a:pt x="7916" y="127540"/>
                          </a:lnTo>
                          <a:lnTo>
                            <a:pt x="0" y="127540"/>
                          </a:lnTo>
                          <a:close/>
                        </a:path>
                      </a:pathLst>
                    </a:custGeom>
                    <a:solidFill>
                      <a:srgbClr val="CCD6FC"/>
                    </a:solidFill>
                    <a:ln w="8796" cap="flat">
                      <a:noFill/>
                      <a:prstDash val="solid"/>
                      <a:miter/>
                    </a:ln>
                  </p:spPr>
                  <p:txBody>
                    <a:bodyPr rtlCol="0" anchor="ctr"/>
                    <a:p>
                      <a:endParaRPr lang="zh-CN" altLang="en-US"/>
                    </a:p>
                  </p:txBody>
                </p:sp>
                <p:sp>
                  <p:nvSpPr>
                    <p:cNvPr id="11456" name="任意多边形: 形状 11455"/>
                    <p:cNvSpPr/>
                    <p:nvPr/>
                  </p:nvSpPr>
                  <p:spPr>
                    <a:xfrm rot="-5400000">
                      <a:off x="7828728" y="2630949"/>
                      <a:ext cx="7916" cy="88838"/>
                    </a:xfrm>
                    <a:custGeom>
                      <a:avLst/>
                      <a:gdLst>
                        <a:gd name="connsiteX0" fmla="*/ 0 w 7916"/>
                        <a:gd name="connsiteY0" fmla="*/ 0 h 88838"/>
                        <a:gd name="connsiteX1" fmla="*/ 7916 w 7916"/>
                        <a:gd name="connsiteY1" fmla="*/ 0 h 88838"/>
                        <a:gd name="connsiteX2" fmla="*/ 7916 w 7916"/>
                        <a:gd name="connsiteY2" fmla="*/ 88838 h 88838"/>
                        <a:gd name="connsiteX3" fmla="*/ 0 w 7916"/>
                        <a:gd name="connsiteY3" fmla="*/ 88838 h 88838"/>
                      </a:gdLst>
                      <a:ahLst/>
                      <a:cxnLst>
                        <a:cxn ang="0">
                          <a:pos x="connsiteX0" y="connsiteY0"/>
                        </a:cxn>
                        <a:cxn ang="0">
                          <a:pos x="connsiteX1" y="connsiteY1"/>
                        </a:cxn>
                        <a:cxn ang="0">
                          <a:pos x="connsiteX2" y="connsiteY2"/>
                        </a:cxn>
                        <a:cxn ang="0">
                          <a:pos x="connsiteX3" y="connsiteY3"/>
                        </a:cxn>
                      </a:cxnLst>
                      <a:rect l="l" t="t" r="r" b="b"/>
                      <a:pathLst>
                        <a:path w="7916" h="88838">
                          <a:moveTo>
                            <a:pt x="0" y="0"/>
                          </a:moveTo>
                          <a:lnTo>
                            <a:pt x="7916" y="0"/>
                          </a:lnTo>
                          <a:lnTo>
                            <a:pt x="7916" y="88838"/>
                          </a:lnTo>
                          <a:lnTo>
                            <a:pt x="0" y="88838"/>
                          </a:lnTo>
                          <a:close/>
                        </a:path>
                      </a:pathLst>
                    </a:custGeom>
                    <a:solidFill>
                      <a:srgbClr val="CCD6FC"/>
                    </a:solidFill>
                    <a:ln w="8796" cap="flat">
                      <a:noFill/>
                      <a:prstDash val="solid"/>
                      <a:miter/>
                    </a:ln>
                  </p:spPr>
                  <p:txBody>
                    <a:bodyPr rtlCol="0" anchor="ctr"/>
                    <a:p>
                      <a:endParaRPr lang="zh-CN" altLang="en-US"/>
                    </a:p>
                  </p:txBody>
                </p:sp>
              </p:grpSp>
              <p:grpSp>
                <p:nvGrpSpPr>
                  <p:cNvPr id="11457" name="图形 3"/>
                  <p:cNvGrpSpPr/>
                  <p:nvPr/>
                </p:nvGrpSpPr>
                <p:grpSpPr>
                  <a:xfrm>
                    <a:off x="7953604" y="2612723"/>
                    <a:ext cx="109069" cy="141613"/>
                    <a:chOff x="7953604" y="2612723"/>
                    <a:chExt cx="109069" cy="141613"/>
                  </a:xfrm>
                </p:grpSpPr>
                <p:sp>
                  <p:nvSpPr>
                    <p:cNvPr id="11458" name="任意多边形: 形状 11457"/>
                    <p:cNvSpPr/>
                    <p:nvPr/>
                  </p:nvSpPr>
                  <p:spPr>
                    <a:xfrm rot="-10800000">
                      <a:off x="7953604" y="2612723"/>
                      <a:ext cx="109069" cy="141613"/>
                    </a:xfrm>
                    <a:custGeom>
                      <a:avLst/>
                      <a:gdLst>
                        <a:gd name="connsiteX0" fmla="*/ 0 w 109069"/>
                        <a:gd name="connsiteY0" fmla="*/ 0 h 141613"/>
                        <a:gd name="connsiteX1" fmla="*/ 109069 w 109069"/>
                        <a:gd name="connsiteY1" fmla="*/ 0 h 141613"/>
                        <a:gd name="connsiteX2" fmla="*/ 109069 w 109069"/>
                        <a:gd name="connsiteY2" fmla="*/ 141614 h 141613"/>
                        <a:gd name="connsiteX3" fmla="*/ 0 w 109069"/>
                        <a:gd name="connsiteY3" fmla="*/ 141614 h 141613"/>
                      </a:gdLst>
                      <a:ahLst/>
                      <a:cxnLst>
                        <a:cxn ang="0">
                          <a:pos x="connsiteX0" y="connsiteY0"/>
                        </a:cxn>
                        <a:cxn ang="0">
                          <a:pos x="connsiteX1" y="connsiteY1"/>
                        </a:cxn>
                        <a:cxn ang="0">
                          <a:pos x="connsiteX2" y="connsiteY2"/>
                        </a:cxn>
                        <a:cxn ang="0">
                          <a:pos x="connsiteX3" y="connsiteY3"/>
                        </a:cxn>
                      </a:cxnLst>
                      <a:rect l="l" t="t" r="r" b="b"/>
                      <a:pathLst>
                        <a:path w="109069" h="141613">
                          <a:moveTo>
                            <a:pt x="0" y="0"/>
                          </a:moveTo>
                          <a:lnTo>
                            <a:pt x="109069" y="0"/>
                          </a:lnTo>
                          <a:lnTo>
                            <a:pt x="109069" y="141614"/>
                          </a:lnTo>
                          <a:lnTo>
                            <a:pt x="0" y="141614"/>
                          </a:lnTo>
                          <a:close/>
                        </a:path>
                      </a:pathLst>
                    </a:custGeom>
                    <a:solidFill>
                      <a:srgbClr val="8D9FE3"/>
                    </a:solidFill>
                    <a:ln w="8796" cap="flat">
                      <a:noFill/>
                      <a:prstDash val="solid"/>
                      <a:miter/>
                    </a:ln>
                  </p:spPr>
                  <p:txBody>
                    <a:bodyPr rtlCol="0" anchor="ctr"/>
                    <a:p>
                      <a:endParaRPr lang="zh-CN" altLang="en-US"/>
                    </a:p>
                  </p:txBody>
                </p:sp>
                <p:sp>
                  <p:nvSpPr>
                    <p:cNvPr id="11459" name="任意多边形: 形状 11458"/>
                    <p:cNvSpPr/>
                    <p:nvPr/>
                  </p:nvSpPr>
                  <p:spPr>
                    <a:xfrm rot="-10800000">
                      <a:off x="7953779" y="2617931"/>
                      <a:ext cx="93236" cy="136336"/>
                    </a:xfrm>
                    <a:custGeom>
                      <a:avLst/>
                      <a:gdLst>
                        <a:gd name="connsiteX0" fmla="*/ 0 w 93236"/>
                        <a:gd name="connsiteY0" fmla="*/ 0 h 136336"/>
                        <a:gd name="connsiteX1" fmla="*/ 93236 w 93236"/>
                        <a:gd name="connsiteY1" fmla="*/ 0 h 136336"/>
                        <a:gd name="connsiteX2" fmla="*/ 93236 w 93236"/>
                        <a:gd name="connsiteY2" fmla="*/ 136336 h 136336"/>
                        <a:gd name="connsiteX3" fmla="*/ 0 w 93236"/>
                        <a:gd name="connsiteY3" fmla="*/ 136336 h 136336"/>
                      </a:gdLst>
                      <a:ahLst/>
                      <a:cxnLst>
                        <a:cxn ang="0">
                          <a:pos x="connsiteX0" y="connsiteY0"/>
                        </a:cxn>
                        <a:cxn ang="0">
                          <a:pos x="connsiteX1" y="connsiteY1"/>
                        </a:cxn>
                        <a:cxn ang="0">
                          <a:pos x="connsiteX2" y="connsiteY2"/>
                        </a:cxn>
                        <a:cxn ang="0">
                          <a:pos x="connsiteX3" y="connsiteY3"/>
                        </a:cxn>
                      </a:cxnLst>
                      <a:rect l="l" t="t" r="r" b="b"/>
                      <a:pathLst>
                        <a:path w="93236" h="136336">
                          <a:moveTo>
                            <a:pt x="0" y="0"/>
                          </a:moveTo>
                          <a:lnTo>
                            <a:pt x="93236" y="0"/>
                          </a:lnTo>
                          <a:lnTo>
                            <a:pt x="93236" y="136336"/>
                          </a:lnTo>
                          <a:lnTo>
                            <a:pt x="0" y="136336"/>
                          </a:lnTo>
                          <a:close/>
                        </a:path>
                      </a:pathLst>
                    </a:custGeom>
                    <a:solidFill>
                      <a:srgbClr val="CCD6FC"/>
                    </a:solidFill>
                    <a:ln w="8796" cap="flat">
                      <a:noFill/>
                      <a:prstDash val="solid"/>
                      <a:miter/>
                    </a:ln>
                  </p:spPr>
                  <p:txBody>
                    <a:bodyPr rtlCol="0" anchor="ctr"/>
                    <a:p>
                      <a:endParaRPr lang="zh-CN" altLang="en-US"/>
                    </a:p>
                  </p:txBody>
                </p:sp>
                <p:sp>
                  <p:nvSpPr>
                    <p:cNvPr id="11460" name="任意多边形: 形状 11459"/>
                    <p:cNvSpPr/>
                    <p:nvPr/>
                  </p:nvSpPr>
                  <p:spPr>
                    <a:xfrm rot="5400000">
                      <a:off x="7940506" y="2647828"/>
                      <a:ext cx="117864" cy="75644"/>
                    </a:xfrm>
                    <a:custGeom>
                      <a:avLst/>
                      <a:gdLst>
                        <a:gd name="connsiteX0" fmla="*/ 0 w 117864"/>
                        <a:gd name="connsiteY0" fmla="*/ 0 h 75644"/>
                        <a:gd name="connsiteX1" fmla="*/ 117865 w 117864"/>
                        <a:gd name="connsiteY1" fmla="*/ 0 h 75644"/>
                        <a:gd name="connsiteX2" fmla="*/ 117865 w 117864"/>
                        <a:gd name="connsiteY2" fmla="*/ 75645 h 75644"/>
                        <a:gd name="connsiteX3" fmla="*/ 0 w 117864"/>
                        <a:gd name="connsiteY3" fmla="*/ 75645 h 75644"/>
                      </a:gdLst>
                      <a:ahLst/>
                      <a:cxnLst>
                        <a:cxn ang="0">
                          <a:pos x="connsiteX0" y="connsiteY0"/>
                        </a:cxn>
                        <a:cxn ang="0">
                          <a:pos x="connsiteX1" y="connsiteY1"/>
                        </a:cxn>
                        <a:cxn ang="0">
                          <a:pos x="connsiteX2" y="connsiteY2"/>
                        </a:cxn>
                        <a:cxn ang="0">
                          <a:pos x="connsiteX3" y="connsiteY3"/>
                        </a:cxn>
                      </a:cxnLst>
                      <a:rect l="l" t="t" r="r" b="b"/>
                      <a:pathLst>
                        <a:path w="117864" h="75644">
                          <a:moveTo>
                            <a:pt x="0" y="0"/>
                          </a:moveTo>
                          <a:lnTo>
                            <a:pt x="117865" y="0"/>
                          </a:lnTo>
                          <a:lnTo>
                            <a:pt x="117865" y="75645"/>
                          </a:lnTo>
                          <a:lnTo>
                            <a:pt x="0" y="75645"/>
                          </a:lnTo>
                          <a:close/>
                        </a:path>
                      </a:pathLst>
                    </a:custGeom>
                    <a:solidFill>
                      <a:srgbClr val="8091CF"/>
                    </a:solidFill>
                    <a:ln w="8796" cap="flat">
                      <a:noFill/>
                      <a:prstDash val="solid"/>
                      <a:miter/>
                    </a:ln>
                  </p:spPr>
                  <p:txBody>
                    <a:bodyPr rtlCol="0" anchor="ctr"/>
                    <a:p>
                      <a:endParaRPr lang="zh-CN" altLang="en-US"/>
                    </a:p>
                  </p:txBody>
                </p:sp>
                <p:sp>
                  <p:nvSpPr>
                    <p:cNvPr id="11461" name="任意多边形: 形状 11460"/>
                    <p:cNvSpPr/>
                    <p:nvPr/>
                  </p:nvSpPr>
                  <p:spPr>
                    <a:xfrm rot="5400000">
                      <a:off x="7934657" y="2659755"/>
                      <a:ext cx="113466" cy="58932"/>
                    </a:xfrm>
                    <a:custGeom>
                      <a:avLst/>
                      <a:gdLst>
                        <a:gd name="connsiteX0" fmla="*/ 0 w 113466"/>
                        <a:gd name="connsiteY0" fmla="*/ 0 h 58932"/>
                        <a:gd name="connsiteX1" fmla="*/ 113467 w 113466"/>
                        <a:gd name="connsiteY1" fmla="*/ 0 h 58932"/>
                        <a:gd name="connsiteX2" fmla="*/ 113467 w 113466"/>
                        <a:gd name="connsiteY2" fmla="*/ 58932 h 58932"/>
                        <a:gd name="connsiteX3" fmla="*/ 0 w 113466"/>
                        <a:gd name="connsiteY3" fmla="*/ 58932 h 58932"/>
                      </a:gdLst>
                      <a:ahLst/>
                      <a:cxnLst>
                        <a:cxn ang="0">
                          <a:pos x="connsiteX0" y="connsiteY0"/>
                        </a:cxn>
                        <a:cxn ang="0">
                          <a:pos x="connsiteX1" y="connsiteY1"/>
                        </a:cxn>
                        <a:cxn ang="0">
                          <a:pos x="connsiteX2" y="connsiteY2"/>
                        </a:cxn>
                        <a:cxn ang="0">
                          <a:pos x="connsiteX3" y="connsiteY3"/>
                        </a:cxn>
                      </a:cxnLst>
                      <a:rect l="l" t="t" r="r" b="b"/>
                      <a:pathLst>
                        <a:path w="113466" h="58932">
                          <a:moveTo>
                            <a:pt x="0" y="0"/>
                          </a:moveTo>
                          <a:lnTo>
                            <a:pt x="113467" y="0"/>
                          </a:lnTo>
                          <a:lnTo>
                            <a:pt x="113467" y="58932"/>
                          </a:lnTo>
                          <a:lnTo>
                            <a:pt x="0" y="58932"/>
                          </a:lnTo>
                          <a:close/>
                        </a:path>
                      </a:pathLst>
                    </a:custGeom>
                    <a:solidFill>
                      <a:srgbClr val="6B79AD"/>
                    </a:solidFill>
                    <a:ln w="8796" cap="flat">
                      <a:noFill/>
                      <a:prstDash val="solid"/>
                      <a:miter/>
                    </a:ln>
                  </p:spPr>
                  <p:txBody>
                    <a:bodyPr rtlCol="0" anchor="ctr"/>
                    <a:p>
                      <a:endParaRPr lang="zh-CN" altLang="en-US"/>
                    </a:p>
                  </p:txBody>
                </p:sp>
                <p:sp>
                  <p:nvSpPr>
                    <p:cNvPr id="11462" name="任意多边形: 形状 11461"/>
                    <p:cNvSpPr/>
                    <p:nvPr/>
                  </p:nvSpPr>
                  <p:spPr>
                    <a:xfrm rot="-10800000">
                      <a:off x="7996000" y="2622742"/>
                      <a:ext cx="7916" cy="127540"/>
                    </a:xfrm>
                    <a:custGeom>
                      <a:avLst/>
                      <a:gdLst>
                        <a:gd name="connsiteX0" fmla="*/ 0 w 7916"/>
                        <a:gd name="connsiteY0" fmla="*/ 0 h 127540"/>
                        <a:gd name="connsiteX1" fmla="*/ 7917 w 7916"/>
                        <a:gd name="connsiteY1" fmla="*/ 0 h 127540"/>
                        <a:gd name="connsiteX2" fmla="*/ 7917 w 7916"/>
                        <a:gd name="connsiteY2" fmla="*/ 127540 h 127540"/>
                        <a:gd name="connsiteX3" fmla="*/ 0 w 7916"/>
                        <a:gd name="connsiteY3" fmla="*/ 127540 h 127540"/>
                      </a:gdLst>
                      <a:ahLst/>
                      <a:cxnLst>
                        <a:cxn ang="0">
                          <a:pos x="connsiteX0" y="connsiteY0"/>
                        </a:cxn>
                        <a:cxn ang="0">
                          <a:pos x="connsiteX1" y="connsiteY1"/>
                        </a:cxn>
                        <a:cxn ang="0">
                          <a:pos x="connsiteX2" y="connsiteY2"/>
                        </a:cxn>
                        <a:cxn ang="0">
                          <a:pos x="connsiteX3" y="connsiteY3"/>
                        </a:cxn>
                      </a:cxnLst>
                      <a:rect l="l" t="t" r="r" b="b"/>
                      <a:pathLst>
                        <a:path w="7916" h="127540">
                          <a:moveTo>
                            <a:pt x="0" y="0"/>
                          </a:moveTo>
                          <a:lnTo>
                            <a:pt x="7917" y="0"/>
                          </a:lnTo>
                          <a:lnTo>
                            <a:pt x="7917" y="127540"/>
                          </a:lnTo>
                          <a:lnTo>
                            <a:pt x="0" y="127540"/>
                          </a:lnTo>
                          <a:close/>
                        </a:path>
                      </a:pathLst>
                    </a:custGeom>
                    <a:solidFill>
                      <a:srgbClr val="CCD6FC"/>
                    </a:solidFill>
                    <a:ln w="8796" cap="flat">
                      <a:noFill/>
                      <a:prstDash val="solid"/>
                      <a:miter/>
                    </a:ln>
                  </p:spPr>
                  <p:txBody>
                    <a:bodyPr rtlCol="0" anchor="ctr"/>
                    <a:p>
                      <a:endParaRPr lang="zh-CN" altLang="en-US"/>
                    </a:p>
                  </p:txBody>
                </p:sp>
                <p:sp>
                  <p:nvSpPr>
                    <p:cNvPr id="11463" name="任意多边形: 形状 11462"/>
                    <p:cNvSpPr/>
                    <p:nvPr/>
                  </p:nvSpPr>
                  <p:spPr>
                    <a:xfrm rot="-5400000">
                      <a:off x="7996510" y="2630729"/>
                      <a:ext cx="7916" cy="88838"/>
                    </a:xfrm>
                    <a:custGeom>
                      <a:avLst/>
                      <a:gdLst>
                        <a:gd name="connsiteX0" fmla="*/ 0 w 7916"/>
                        <a:gd name="connsiteY0" fmla="*/ 0 h 88838"/>
                        <a:gd name="connsiteX1" fmla="*/ 7917 w 7916"/>
                        <a:gd name="connsiteY1" fmla="*/ 0 h 88838"/>
                        <a:gd name="connsiteX2" fmla="*/ 7917 w 7916"/>
                        <a:gd name="connsiteY2" fmla="*/ 88838 h 88838"/>
                        <a:gd name="connsiteX3" fmla="*/ 0 w 7916"/>
                        <a:gd name="connsiteY3" fmla="*/ 88838 h 88838"/>
                      </a:gdLst>
                      <a:ahLst/>
                      <a:cxnLst>
                        <a:cxn ang="0">
                          <a:pos x="connsiteX0" y="connsiteY0"/>
                        </a:cxn>
                        <a:cxn ang="0">
                          <a:pos x="connsiteX1" y="connsiteY1"/>
                        </a:cxn>
                        <a:cxn ang="0">
                          <a:pos x="connsiteX2" y="connsiteY2"/>
                        </a:cxn>
                        <a:cxn ang="0">
                          <a:pos x="connsiteX3" y="connsiteY3"/>
                        </a:cxn>
                      </a:cxnLst>
                      <a:rect l="l" t="t" r="r" b="b"/>
                      <a:pathLst>
                        <a:path w="7916" h="88838">
                          <a:moveTo>
                            <a:pt x="0" y="0"/>
                          </a:moveTo>
                          <a:lnTo>
                            <a:pt x="7917" y="0"/>
                          </a:lnTo>
                          <a:lnTo>
                            <a:pt x="7917" y="88838"/>
                          </a:lnTo>
                          <a:lnTo>
                            <a:pt x="0" y="88838"/>
                          </a:lnTo>
                          <a:close/>
                        </a:path>
                      </a:pathLst>
                    </a:custGeom>
                    <a:solidFill>
                      <a:srgbClr val="CCD6FC"/>
                    </a:solidFill>
                    <a:ln w="8796" cap="flat">
                      <a:noFill/>
                      <a:prstDash val="solid"/>
                      <a:miter/>
                    </a:ln>
                  </p:spPr>
                  <p:txBody>
                    <a:bodyPr rtlCol="0" anchor="ctr"/>
                    <a:p>
                      <a:endParaRPr lang="zh-CN" altLang="en-US"/>
                    </a:p>
                  </p:txBody>
                </p:sp>
              </p:grpSp>
            </p:grpSp>
          </p:grpSp>
          <p:sp>
            <p:nvSpPr>
              <p:cNvPr id="11464" name="任意多边形: 形状 11463"/>
              <p:cNvSpPr/>
              <p:nvPr/>
            </p:nvSpPr>
            <p:spPr>
              <a:xfrm>
                <a:off x="7656390" y="2426268"/>
                <a:ext cx="519837" cy="152168"/>
              </a:xfrm>
              <a:custGeom>
                <a:avLst/>
                <a:gdLst>
                  <a:gd name="connsiteX0" fmla="*/ 519837 w 519837"/>
                  <a:gd name="connsiteY0" fmla="*/ 152169 h 152168"/>
                  <a:gd name="connsiteX1" fmla="*/ 478496 w 519837"/>
                  <a:gd name="connsiteY1" fmla="*/ 152169 h 152168"/>
                  <a:gd name="connsiteX2" fmla="*/ 478496 w 519837"/>
                  <a:gd name="connsiteY2" fmla="*/ 151289 h 152168"/>
                  <a:gd name="connsiteX3" fmla="*/ 259479 w 519837"/>
                  <a:gd name="connsiteY3" fmla="*/ 1759 h 152168"/>
                  <a:gd name="connsiteX4" fmla="*/ 40461 w 519837"/>
                  <a:gd name="connsiteY4" fmla="*/ 152169 h 152168"/>
                  <a:gd name="connsiteX5" fmla="*/ 0 w 519837"/>
                  <a:gd name="connsiteY5" fmla="*/ 152169 h 152168"/>
                  <a:gd name="connsiteX6" fmla="*/ 0 w 519837"/>
                  <a:gd name="connsiteY6" fmla="*/ 150410 h 152168"/>
                  <a:gd name="connsiteX7" fmla="*/ 40461 w 519837"/>
                  <a:gd name="connsiteY7" fmla="*/ 150410 h 152168"/>
                  <a:gd name="connsiteX8" fmla="*/ 259479 w 519837"/>
                  <a:gd name="connsiteY8" fmla="*/ 0 h 152168"/>
                  <a:gd name="connsiteX9" fmla="*/ 479376 w 519837"/>
                  <a:gd name="connsiteY9" fmla="*/ 150410 h 152168"/>
                  <a:gd name="connsiteX10" fmla="*/ 519837 w 519837"/>
                  <a:gd name="connsiteY10" fmla="*/ 150410 h 15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9837" h="152168">
                    <a:moveTo>
                      <a:pt x="519837" y="152169"/>
                    </a:moveTo>
                    <a:lnTo>
                      <a:pt x="478496" y="152169"/>
                    </a:lnTo>
                    <a:lnTo>
                      <a:pt x="478496" y="151289"/>
                    </a:lnTo>
                    <a:lnTo>
                      <a:pt x="259479" y="1759"/>
                    </a:lnTo>
                    <a:lnTo>
                      <a:pt x="40461" y="152169"/>
                    </a:lnTo>
                    <a:lnTo>
                      <a:pt x="0" y="152169"/>
                    </a:lnTo>
                    <a:lnTo>
                      <a:pt x="0" y="150410"/>
                    </a:lnTo>
                    <a:lnTo>
                      <a:pt x="40461" y="150410"/>
                    </a:lnTo>
                    <a:lnTo>
                      <a:pt x="259479" y="0"/>
                    </a:lnTo>
                    <a:lnTo>
                      <a:pt x="479376" y="150410"/>
                    </a:lnTo>
                    <a:lnTo>
                      <a:pt x="519837" y="150410"/>
                    </a:lnTo>
                    <a:close/>
                  </a:path>
                </a:pathLst>
              </a:custGeom>
              <a:solidFill>
                <a:srgbClr val="6E81C4"/>
              </a:solidFill>
              <a:ln w="8796" cap="flat">
                <a:noFill/>
                <a:prstDash val="solid"/>
                <a:miter/>
              </a:ln>
            </p:spPr>
            <p:txBody>
              <a:bodyPr rtlCol="0" anchor="ctr"/>
              <a:p>
                <a:endParaRPr lang="zh-CN" altLang="en-US"/>
              </a:p>
            </p:txBody>
          </p:sp>
        </p:grpSp>
        <p:grpSp>
          <p:nvGrpSpPr>
            <p:cNvPr id="11572" name="图形 3"/>
            <p:cNvGrpSpPr/>
            <p:nvPr/>
          </p:nvGrpSpPr>
          <p:grpSpPr>
            <a:xfrm>
              <a:off x="12940" y="3457"/>
              <a:ext cx="162" cy="1121"/>
              <a:chOff x="8216688" y="2194936"/>
              <a:chExt cx="102911" cy="711655"/>
            </a:xfrm>
          </p:grpSpPr>
          <p:sp>
            <p:nvSpPr>
              <p:cNvPr id="11573" name="任意多边形: 形状 11572"/>
              <p:cNvSpPr/>
              <p:nvPr/>
            </p:nvSpPr>
            <p:spPr>
              <a:xfrm rot="189752">
                <a:off x="8237927" y="2236282"/>
                <a:ext cx="20231" cy="670262"/>
              </a:xfrm>
              <a:custGeom>
                <a:avLst/>
                <a:gdLst>
                  <a:gd name="connsiteX0" fmla="*/ 0 w 20231"/>
                  <a:gd name="connsiteY0" fmla="*/ 0 h 670262"/>
                  <a:gd name="connsiteX1" fmla="*/ 20231 w 20231"/>
                  <a:gd name="connsiteY1" fmla="*/ 0 h 670262"/>
                  <a:gd name="connsiteX2" fmla="*/ 20231 w 20231"/>
                  <a:gd name="connsiteY2" fmla="*/ 670262 h 670262"/>
                  <a:gd name="connsiteX3" fmla="*/ 0 w 20231"/>
                  <a:gd name="connsiteY3" fmla="*/ 670262 h 670262"/>
                </a:gdLst>
                <a:ahLst/>
                <a:cxnLst>
                  <a:cxn ang="0">
                    <a:pos x="connsiteX0" y="connsiteY0"/>
                  </a:cxn>
                  <a:cxn ang="0">
                    <a:pos x="connsiteX1" y="connsiteY1"/>
                  </a:cxn>
                  <a:cxn ang="0">
                    <a:pos x="connsiteX2" y="connsiteY2"/>
                  </a:cxn>
                  <a:cxn ang="0">
                    <a:pos x="connsiteX3" y="connsiteY3"/>
                  </a:cxn>
                </a:cxnLst>
                <a:rect l="l" t="t" r="r" b="b"/>
                <a:pathLst>
                  <a:path w="20231" h="670262">
                    <a:moveTo>
                      <a:pt x="0" y="0"/>
                    </a:moveTo>
                    <a:lnTo>
                      <a:pt x="20231" y="0"/>
                    </a:lnTo>
                    <a:lnTo>
                      <a:pt x="20231" y="670262"/>
                    </a:lnTo>
                    <a:lnTo>
                      <a:pt x="0" y="670262"/>
                    </a:lnTo>
                    <a:close/>
                  </a:path>
                </a:pathLst>
              </a:custGeom>
              <a:solidFill>
                <a:srgbClr val="8091CF"/>
              </a:solidFill>
              <a:ln w="8796" cap="flat">
                <a:noFill/>
                <a:prstDash val="solid"/>
                <a:miter/>
              </a:ln>
            </p:spPr>
            <p:txBody>
              <a:bodyPr rtlCol="0" anchor="ctr"/>
              <a:p>
                <a:endParaRPr lang="zh-CN" altLang="en-US"/>
              </a:p>
            </p:txBody>
          </p:sp>
          <p:sp>
            <p:nvSpPr>
              <p:cNvPr id="11574" name="任意多边形: 形状 11573"/>
              <p:cNvSpPr/>
              <p:nvPr/>
            </p:nvSpPr>
            <p:spPr>
              <a:xfrm>
                <a:off x="8218448" y="2198455"/>
                <a:ext cx="96754" cy="67728"/>
              </a:xfrm>
              <a:custGeom>
                <a:avLst/>
                <a:gdLst>
                  <a:gd name="connsiteX0" fmla="*/ 90598 w 96754"/>
                  <a:gd name="connsiteY0" fmla="*/ 67728 h 67728"/>
                  <a:gd name="connsiteX1" fmla="*/ 1759 w 96754"/>
                  <a:gd name="connsiteY1" fmla="*/ 62451 h 67728"/>
                  <a:gd name="connsiteX2" fmla="*/ 0 w 96754"/>
                  <a:gd name="connsiteY2" fmla="*/ 59812 h 67728"/>
                  <a:gd name="connsiteX3" fmla="*/ 3519 w 96754"/>
                  <a:gd name="connsiteY3" fmla="*/ 0 h 67728"/>
                  <a:gd name="connsiteX4" fmla="*/ 7917 w 96754"/>
                  <a:gd name="connsiteY4" fmla="*/ 0 h 67728"/>
                  <a:gd name="connsiteX5" fmla="*/ 4398 w 96754"/>
                  <a:gd name="connsiteY5" fmla="*/ 58053 h 67728"/>
                  <a:gd name="connsiteX6" fmla="*/ 88839 w 96754"/>
                  <a:gd name="connsiteY6" fmla="*/ 62451 h 67728"/>
                  <a:gd name="connsiteX7" fmla="*/ 92357 w 96754"/>
                  <a:gd name="connsiteY7" fmla="*/ 4398 h 67728"/>
                  <a:gd name="connsiteX8" fmla="*/ 96755 w 96754"/>
                  <a:gd name="connsiteY8" fmla="*/ 4398 h 67728"/>
                  <a:gd name="connsiteX9" fmla="*/ 93237 w 96754"/>
                  <a:gd name="connsiteY9" fmla="*/ 64210 h 67728"/>
                  <a:gd name="connsiteX10" fmla="*/ 90598 w 96754"/>
                  <a:gd name="connsiteY10" fmla="*/ 67728 h 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754" h="67728">
                    <a:moveTo>
                      <a:pt x="90598" y="67728"/>
                    </a:moveTo>
                    <a:lnTo>
                      <a:pt x="1759" y="62451"/>
                    </a:lnTo>
                    <a:cubicBezTo>
                      <a:pt x="880" y="62451"/>
                      <a:pt x="0" y="61571"/>
                      <a:pt x="0" y="59812"/>
                    </a:cubicBezTo>
                    <a:lnTo>
                      <a:pt x="3519" y="0"/>
                    </a:lnTo>
                    <a:lnTo>
                      <a:pt x="7917" y="0"/>
                    </a:lnTo>
                    <a:lnTo>
                      <a:pt x="4398" y="58053"/>
                    </a:lnTo>
                    <a:lnTo>
                      <a:pt x="88839" y="62451"/>
                    </a:lnTo>
                    <a:lnTo>
                      <a:pt x="92357" y="4398"/>
                    </a:lnTo>
                    <a:lnTo>
                      <a:pt x="96755" y="4398"/>
                    </a:lnTo>
                    <a:lnTo>
                      <a:pt x="93237" y="64210"/>
                    </a:lnTo>
                    <a:cubicBezTo>
                      <a:pt x="93237" y="66849"/>
                      <a:pt x="92357" y="67728"/>
                      <a:pt x="90598" y="67728"/>
                    </a:cubicBezTo>
                    <a:close/>
                  </a:path>
                </a:pathLst>
              </a:custGeom>
              <a:solidFill>
                <a:srgbClr val="6B79AD"/>
              </a:solidFill>
              <a:ln w="8796" cap="flat">
                <a:noFill/>
                <a:prstDash val="solid"/>
                <a:miter/>
              </a:ln>
            </p:spPr>
            <p:txBody>
              <a:bodyPr rtlCol="0" anchor="ctr"/>
              <a:p>
                <a:endParaRPr lang="zh-CN" altLang="en-US"/>
              </a:p>
            </p:txBody>
          </p:sp>
          <p:sp>
            <p:nvSpPr>
              <p:cNvPr id="11575" name="任意多边形: 形状 11574"/>
              <p:cNvSpPr/>
              <p:nvPr/>
            </p:nvSpPr>
            <p:spPr>
              <a:xfrm>
                <a:off x="8250992" y="2254748"/>
                <a:ext cx="27267" cy="14953"/>
              </a:xfrm>
              <a:custGeom>
                <a:avLst/>
                <a:gdLst>
                  <a:gd name="connsiteX0" fmla="*/ 23749 w 27267"/>
                  <a:gd name="connsiteY0" fmla="*/ 14953 h 14953"/>
                  <a:gd name="connsiteX1" fmla="*/ 2639 w 27267"/>
                  <a:gd name="connsiteY1" fmla="*/ 14073 h 14953"/>
                  <a:gd name="connsiteX2" fmla="*/ 0 w 27267"/>
                  <a:gd name="connsiteY2" fmla="*/ 11435 h 14953"/>
                  <a:gd name="connsiteX3" fmla="*/ 879 w 27267"/>
                  <a:gd name="connsiteY3" fmla="*/ 2639 h 14953"/>
                  <a:gd name="connsiteX4" fmla="*/ 3519 w 27267"/>
                  <a:gd name="connsiteY4" fmla="*/ 0 h 14953"/>
                  <a:gd name="connsiteX5" fmla="*/ 24628 w 27267"/>
                  <a:gd name="connsiteY5" fmla="*/ 880 h 14953"/>
                  <a:gd name="connsiteX6" fmla="*/ 27267 w 27267"/>
                  <a:gd name="connsiteY6" fmla="*/ 3518 h 14953"/>
                  <a:gd name="connsiteX7" fmla="*/ 26388 w 27267"/>
                  <a:gd name="connsiteY7" fmla="*/ 12314 h 14953"/>
                  <a:gd name="connsiteX8" fmla="*/ 23749 w 27267"/>
                  <a:gd name="connsiteY8" fmla="*/ 14953 h 1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67" h="14953">
                    <a:moveTo>
                      <a:pt x="23749" y="14953"/>
                    </a:moveTo>
                    <a:lnTo>
                      <a:pt x="2639" y="14073"/>
                    </a:lnTo>
                    <a:cubicBezTo>
                      <a:pt x="879" y="14073"/>
                      <a:pt x="0" y="12314"/>
                      <a:pt x="0" y="11435"/>
                    </a:cubicBezTo>
                    <a:lnTo>
                      <a:pt x="879" y="2639"/>
                    </a:lnTo>
                    <a:cubicBezTo>
                      <a:pt x="879" y="880"/>
                      <a:pt x="2639" y="0"/>
                      <a:pt x="3519" y="0"/>
                    </a:cubicBezTo>
                    <a:lnTo>
                      <a:pt x="24628" y="880"/>
                    </a:lnTo>
                    <a:cubicBezTo>
                      <a:pt x="26388" y="880"/>
                      <a:pt x="27267" y="2639"/>
                      <a:pt x="27267" y="3518"/>
                    </a:cubicBezTo>
                    <a:lnTo>
                      <a:pt x="26388" y="12314"/>
                    </a:lnTo>
                    <a:cubicBezTo>
                      <a:pt x="27267" y="14073"/>
                      <a:pt x="25508" y="14953"/>
                      <a:pt x="23749" y="14953"/>
                    </a:cubicBezTo>
                    <a:close/>
                  </a:path>
                </a:pathLst>
              </a:custGeom>
              <a:solidFill>
                <a:srgbClr val="8091CF"/>
              </a:solidFill>
              <a:ln w="8796" cap="flat">
                <a:noFill/>
                <a:prstDash val="solid"/>
                <a:miter/>
              </a:ln>
            </p:spPr>
            <p:txBody>
              <a:bodyPr rtlCol="0" anchor="ctr"/>
              <a:p>
                <a:endParaRPr lang="zh-CN" altLang="en-US"/>
              </a:p>
            </p:txBody>
          </p:sp>
          <p:sp>
            <p:nvSpPr>
              <p:cNvPr id="11576" name="任意多边形: 形状 11575"/>
              <p:cNvSpPr/>
              <p:nvPr/>
            </p:nvSpPr>
            <p:spPr>
              <a:xfrm>
                <a:off x="8216688" y="2194936"/>
                <a:ext cx="14073" cy="10555"/>
              </a:xfrm>
              <a:custGeom>
                <a:avLst/>
                <a:gdLst>
                  <a:gd name="connsiteX0" fmla="*/ 10555 w 14073"/>
                  <a:gd name="connsiteY0" fmla="*/ 10555 h 10555"/>
                  <a:gd name="connsiteX1" fmla="*/ 3519 w 14073"/>
                  <a:gd name="connsiteY1" fmla="*/ 10555 h 10555"/>
                  <a:gd name="connsiteX2" fmla="*/ 0 w 14073"/>
                  <a:gd name="connsiteY2" fmla="*/ 7037 h 10555"/>
                  <a:gd name="connsiteX3" fmla="*/ 0 w 14073"/>
                  <a:gd name="connsiteY3" fmla="*/ 3518 h 10555"/>
                  <a:gd name="connsiteX4" fmla="*/ 3519 w 14073"/>
                  <a:gd name="connsiteY4" fmla="*/ 0 h 10555"/>
                  <a:gd name="connsiteX5" fmla="*/ 10555 w 14073"/>
                  <a:gd name="connsiteY5" fmla="*/ 0 h 10555"/>
                  <a:gd name="connsiteX6" fmla="*/ 14074 w 14073"/>
                  <a:gd name="connsiteY6" fmla="*/ 3518 h 10555"/>
                  <a:gd name="connsiteX7" fmla="*/ 14074 w 14073"/>
                  <a:gd name="connsiteY7" fmla="*/ 7037 h 10555"/>
                  <a:gd name="connsiteX8" fmla="*/ 10555 w 14073"/>
                  <a:gd name="connsiteY8" fmla="*/ 10555 h 1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3" h="10555">
                    <a:moveTo>
                      <a:pt x="10555" y="10555"/>
                    </a:moveTo>
                    <a:lnTo>
                      <a:pt x="3519" y="10555"/>
                    </a:lnTo>
                    <a:cubicBezTo>
                      <a:pt x="1759" y="10555"/>
                      <a:pt x="0" y="8796"/>
                      <a:pt x="0" y="7037"/>
                    </a:cubicBezTo>
                    <a:lnTo>
                      <a:pt x="0" y="3518"/>
                    </a:lnTo>
                    <a:cubicBezTo>
                      <a:pt x="0" y="1759"/>
                      <a:pt x="1759" y="0"/>
                      <a:pt x="3519" y="0"/>
                    </a:cubicBezTo>
                    <a:lnTo>
                      <a:pt x="10555" y="0"/>
                    </a:lnTo>
                    <a:cubicBezTo>
                      <a:pt x="12314" y="0"/>
                      <a:pt x="14074" y="1759"/>
                      <a:pt x="14074" y="3518"/>
                    </a:cubicBezTo>
                    <a:lnTo>
                      <a:pt x="14074" y="7037"/>
                    </a:lnTo>
                    <a:cubicBezTo>
                      <a:pt x="14074" y="8796"/>
                      <a:pt x="12314" y="10555"/>
                      <a:pt x="10555" y="10555"/>
                    </a:cubicBezTo>
                    <a:close/>
                  </a:path>
                </a:pathLst>
              </a:custGeom>
              <a:solidFill>
                <a:srgbClr val="6B79AD"/>
              </a:solidFill>
              <a:ln w="8796" cap="flat">
                <a:noFill/>
                <a:prstDash val="solid"/>
                <a:miter/>
              </a:ln>
            </p:spPr>
            <p:txBody>
              <a:bodyPr rtlCol="0" anchor="ctr"/>
              <a:p>
                <a:endParaRPr lang="zh-CN" altLang="en-US"/>
              </a:p>
            </p:txBody>
          </p:sp>
          <p:sp>
            <p:nvSpPr>
              <p:cNvPr id="11577" name="任意多边形: 形状 11576"/>
              <p:cNvSpPr/>
              <p:nvPr/>
            </p:nvSpPr>
            <p:spPr>
              <a:xfrm>
                <a:off x="8305527" y="2200214"/>
                <a:ext cx="14073" cy="10555"/>
              </a:xfrm>
              <a:custGeom>
                <a:avLst/>
                <a:gdLst>
                  <a:gd name="connsiteX0" fmla="*/ 10555 w 14073"/>
                  <a:gd name="connsiteY0" fmla="*/ 10555 h 10555"/>
                  <a:gd name="connsiteX1" fmla="*/ 3518 w 14073"/>
                  <a:gd name="connsiteY1" fmla="*/ 10555 h 10555"/>
                  <a:gd name="connsiteX2" fmla="*/ 0 w 14073"/>
                  <a:gd name="connsiteY2" fmla="*/ 7037 h 10555"/>
                  <a:gd name="connsiteX3" fmla="*/ 0 w 14073"/>
                  <a:gd name="connsiteY3" fmla="*/ 3518 h 10555"/>
                  <a:gd name="connsiteX4" fmla="*/ 3518 w 14073"/>
                  <a:gd name="connsiteY4" fmla="*/ 0 h 10555"/>
                  <a:gd name="connsiteX5" fmla="*/ 10555 w 14073"/>
                  <a:gd name="connsiteY5" fmla="*/ 0 h 10555"/>
                  <a:gd name="connsiteX6" fmla="*/ 14073 w 14073"/>
                  <a:gd name="connsiteY6" fmla="*/ 3518 h 10555"/>
                  <a:gd name="connsiteX7" fmla="*/ 14073 w 14073"/>
                  <a:gd name="connsiteY7" fmla="*/ 7037 h 10555"/>
                  <a:gd name="connsiteX8" fmla="*/ 10555 w 14073"/>
                  <a:gd name="connsiteY8" fmla="*/ 10555 h 1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3" h="10555">
                    <a:moveTo>
                      <a:pt x="10555" y="10555"/>
                    </a:moveTo>
                    <a:lnTo>
                      <a:pt x="3518" y="10555"/>
                    </a:lnTo>
                    <a:cubicBezTo>
                      <a:pt x="1759" y="10555"/>
                      <a:pt x="0" y="8796"/>
                      <a:pt x="0" y="7037"/>
                    </a:cubicBezTo>
                    <a:lnTo>
                      <a:pt x="0" y="3518"/>
                    </a:lnTo>
                    <a:cubicBezTo>
                      <a:pt x="0" y="1759"/>
                      <a:pt x="1759" y="0"/>
                      <a:pt x="3518" y="0"/>
                    </a:cubicBezTo>
                    <a:lnTo>
                      <a:pt x="10555" y="0"/>
                    </a:lnTo>
                    <a:cubicBezTo>
                      <a:pt x="12314" y="0"/>
                      <a:pt x="14073" y="1759"/>
                      <a:pt x="14073" y="3518"/>
                    </a:cubicBezTo>
                    <a:lnTo>
                      <a:pt x="14073" y="7037"/>
                    </a:lnTo>
                    <a:cubicBezTo>
                      <a:pt x="14073" y="8796"/>
                      <a:pt x="12314" y="10555"/>
                      <a:pt x="10555" y="10555"/>
                    </a:cubicBezTo>
                    <a:close/>
                  </a:path>
                </a:pathLst>
              </a:custGeom>
              <a:solidFill>
                <a:srgbClr val="6B79AD"/>
              </a:solidFill>
              <a:ln w="8796" cap="flat">
                <a:noFill/>
                <a:prstDash val="solid"/>
                <a:miter/>
              </a:ln>
            </p:spPr>
            <p:txBody>
              <a:bodyPr rtlCol="0" anchor="ctr"/>
              <a:p>
                <a:endParaRPr lang="zh-CN" altLang="en-US"/>
              </a:p>
            </p:txBody>
          </p:sp>
        </p:grpSp>
        <p:grpSp>
          <p:nvGrpSpPr>
            <p:cNvPr id="11578" name="图形 3"/>
            <p:cNvGrpSpPr/>
            <p:nvPr/>
          </p:nvGrpSpPr>
          <p:grpSpPr>
            <a:xfrm>
              <a:off x="6926" y="3493"/>
              <a:ext cx="145" cy="262"/>
              <a:chOff x="4398003" y="2217806"/>
              <a:chExt cx="91868" cy="166242"/>
            </a:xfrm>
          </p:grpSpPr>
          <p:grpSp>
            <p:nvGrpSpPr>
              <p:cNvPr id="11579" name="图形 3"/>
              <p:cNvGrpSpPr/>
              <p:nvPr/>
            </p:nvGrpSpPr>
            <p:grpSpPr>
              <a:xfrm>
                <a:off x="4422396" y="2224451"/>
                <a:ext cx="41746" cy="57775"/>
                <a:chOff x="4422396" y="2224451"/>
                <a:chExt cx="41746" cy="57775"/>
              </a:xfrm>
            </p:grpSpPr>
            <p:sp>
              <p:nvSpPr>
                <p:cNvPr id="11580" name="任意多边形: 形状 11579"/>
                <p:cNvSpPr/>
                <p:nvPr/>
              </p:nvSpPr>
              <p:spPr>
                <a:xfrm>
                  <a:off x="4454687" y="2224451"/>
                  <a:ext cx="8150" cy="42970"/>
                </a:xfrm>
                <a:custGeom>
                  <a:avLst/>
                  <a:gdLst>
                    <a:gd name="connsiteX0" fmla="*/ 7916 w 8150"/>
                    <a:gd name="connsiteY0" fmla="*/ 38213 h 42970"/>
                    <a:gd name="connsiteX1" fmla="*/ 5278 w 8150"/>
                    <a:gd name="connsiteY1" fmla="*/ 391 h 42970"/>
                    <a:gd name="connsiteX2" fmla="*/ 3518 w 8150"/>
                    <a:gd name="connsiteY2" fmla="*/ 391 h 42970"/>
                    <a:gd name="connsiteX3" fmla="*/ 0 w 8150"/>
                    <a:gd name="connsiteY3" fmla="*/ 37334 h 42970"/>
                    <a:gd name="connsiteX4" fmla="*/ 7916 w 8150"/>
                    <a:gd name="connsiteY4" fmla="*/ 38213 h 42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0" h="42970">
                      <a:moveTo>
                        <a:pt x="7916" y="38213"/>
                      </a:moveTo>
                      <a:cubicBezTo>
                        <a:pt x="8796" y="33815"/>
                        <a:pt x="7037" y="3030"/>
                        <a:pt x="5278" y="391"/>
                      </a:cubicBezTo>
                      <a:cubicBezTo>
                        <a:pt x="5278" y="-489"/>
                        <a:pt x="4398" y="391"/>
                        <a:pt x="3518" y="391"/>
                      </a:cubicBezTo>
                      <a:cubicBezTo>
                        <a:pt x="3518" y="1271"/>
                        <a:pt x="0" y="27658"/>
                        <a:pt x="0" y="37334"/>
                      </a:cubicBezTo>
                      <a:cubicBezTo>
                        <a:pt x="0" y="41732"/>
                        <a:pt x="6157" y="47009"/>
                        <a:pt x="7916" y="38213"/>
                      </a:cubicBezTo>
                      <a:close/>
                    </a:path>
                  </a:pathLst>
                </a:custGeom>
                <a:solidFill>
                  <a:srgbClr val="FFB76E"/>
                </a:solidFill>
                <a:ln w="8796" cap="flat">
                  <a:noFill/>
                  <a:prstDash val="solid"/>
                  <a:miter/>
                </a:ln>
              </p:spPr>
              <p:txBody>
                <a:bodyPr rtlCol="0" anchor="ctr"/>
                <a:p>
                  <a:endParaRPr lang="zh-CN" altLang="en-US"/>
                </a:p>
              </p:txBody>
            </p:sp>
            <p:sp>
              <p:nvSpPr>
                <p:cNvPr id="11581" name="任意多边形: 形状 11580"/>
                <p:cNvSpPr/>
                <p:nvPr/>
              </p:nvSpPr>
              <p:spPr>
                <a:xfrm>
                  <a:off x="4422396" y="2262848"/>
                  <a:ext cx="38627" cy="19378"/>
                </a:xfrm>
                <a:custGeom>
                  <a:avLst/>
                  <a:gdLst>
                    <a:gd name="connsiteX0" fmla="*/ 626 w 38627"/>
                    <a:gd name="connsiteY0" fmla="*/ 16529 h 19378"/>
                    <a:gd name="connsiteX1" fmla="*/ 13820 w 38627"/>
                    <a:gd name="connsiteY1" fmla="*/ 17408 h 19378"/>
                    <a:gd name="connsiteX2" fmla="*/ 38448 w 38627"/>
                    <a:gd name="connsiteY2" fmla="*/ 1576 h 19378"/>
                    <a:gd name="connsiteX3" fmla="*/ 10302 w 38627"/>
                    <a:gd name="connsiteY3" fmla="*/ 6853 h 19378"/>
                    <a:gd name="connsiteX4" fmla="*/ 626 w 38627"/>
                    <a:gd name="connsiteY4" fmla="*/ 16529 h 19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27" h="19378">
                      <a:moveTo>
                        <a:pt x="626" y="16529"/>
                      </a:moveTo>
                      <a:cubicBezTo>
                        <a:pt x="1506" y="19168"/>
                        <a:pt x="7663" y="20927"/>
                        <a:pt x="13820" y="17408"/>
                      </a:cubicBezTo>
                      <a:cubicBezTo>
                        <a:pt x="28773" y="10372"/>
                        <a:pt x="40208" y="5094"/>
                        <a:pt x="38448" y="1576"/>
                      </a:cubicBezTo>
                      <a:cubicBezTo>
                        <a:pt x="36689" y="-1942"/>
                        <a:pt x="27014" y="696"/>
                        <a:pt x="10302" y="6853"/>
                      </a:cubicBezTo>
                      <a:cubicBezTo>
                        <a:pt x="-2013" y="11251"/>
                        <a:pt x="-253" y="13890"/>
                        <a:pt x="626" y="16529"/>
                      </a:cubicBezTo>
                      <a:close/>
                    </a:path>
                  </a:pathLst>
                </a:custGeom>
                <a:solidFill>
                  <a:srgbClr val="E68935"/>
                </a:solidFill>
                <a:ln w="8796" cap="flat">
                  <a:noFill/>
                  <a:prstDash val="solid"/>
                  <a:miter/>
                </a:ln>
              </p:spPr>
              <p:txBody>
                <a:bodyPr rtlCol="0" anchor="ctr"/>
                <a:p>
                  <a:endParaRPr lang="zh-CN" altLang="en-US"/>
                </a:p>
              </p:txBody>
            </p:sp>
            <p:sp>
              <p:nvSpPr>
                <p:cNvPr id="11582" name="任意多边形: 形状 11581"/>
                <p:cNvSpPr/>
                <p:nvPr/>
              </p:nvSpPr>
              <p:spPr>
                <a:xfrm>
                  <a:off x="4453668" y="2260026"/>
                  <a:ext cx="10475" cy="8494"/>
                </a:xfrm>
                <a:custGeom>
                  <a:avLst/>
                  <a:gdLst>
                    <a:gd name="connsiteX0" fmla="*/ 9815 w 10475"/>
                    <a:gd name="connsiteY0" fmla="*/ 1759 h 8494"/>
                    <a:gd name="connsiteX1" fmla="*/ 9815 w 10475"/>
                    <a:gd name="connsiteY1" fmla="*/ 4398 h 8494"/>
                    <a:gd name="connsiteX2" fmla="*/ 7177 w 10475"/>
                    <a:gd name="connsiteY2" fmla="*/ 7916 h 8494"/>
                    <a:gd name="connsiteX3" fmla="*/ 3658 w 10475"/>
                    <a:gd name="connsiteY3" fmla="*/ 7037 h 8494"/>
                    <a:gd name="connsiteX4" fmla="*/ 140 w 10475"/>
                    <a:gd name="connsiteY4" fmla="*/ 3518 h 8494"/>
                    <a:gd name="connsiteX5" fmla="*/ 1020 w 10475"/>
                    <a:gd name="connsiteY5" fmla="*/ 880 h 8494"/>
                    <a:gd name="connsiteX6" fmla="*/ 4538 w 10475"/>
                    <a:gd name="connsiteY6" fmla="*/ 0 h 8494"/>
                    <a:gd name="connsiteX7" fmla="*/ 9815 w 10475"/>
                    <a:gd name="connsiteY7" fmla="*/ 1759 h 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5" h="8494">
                      <a:moveTo>
                        <a:pt x="9815" y="1759"/>
                      </a:moveTo>
                      <a:cubicBezTo>
                        <a:pt x="10695" y="1759"/>
                        <a:pt x="10695" y="2639"/>
                        <a:pt x="9815" y="4398"/>
                      </a:cubicBezTo>
                      <a:cubicBezTo>
                        <a:pt x="8936" y="6157"/>
                        <a:pt x="8936" y="7037"/>
                        <a:pt x="7177" y="7916"/>
                      </a:cubicBezTo>
                      <a:cubicBezTo>
                        <a:pt x="6297" y="8796"/>
                        <a:pt x="4538" y="8796"/>
                        <a:pt x="3658" y="7037"/>
                      </a:cubicBezTo>
                      <a:cubicBezTo>
                        <a:pt x="2779" y="5278"/>
                        <a:pt x="-740" y="4398"/>
                        <a:pt x="140" y="3518"/>
                      </a:cubicBezTo>
                      <a:cubicBezTo>
                        <a:pt x="140" y="2639"/>
                        <a:pt x="1020" y="1759"/>
                        <a:pt x="1020" y="880"/>
                      </a:cubicBezTo>
                      <a:cubicBezTo>
                        <a:pt x="1020" y="0"/>
                        <a:pt x="3658" y="0"/>
                        <a:pt x="4538" y="0"/>
                      </a:cubicBezTo>
                      <a:cubicBezTo>
                        <a:pt x="5418" y="880"/>
                        <a:pt x="8936" y="880"/>
                        <a:pt x="9815" y="1759"/>
                      </a:cubicBezTo>
                      <a:close/>
                    </a:path>
                  </a:pathLst>
                </a:custGeom>
                <a:solidFill>
                  <a:srgbClr val="FF983B"/>
                </a:solidFill>
                <a:ln w="8796" cap="flat">
                  <a:noFill/>
                  <a:prstDash val="solid"/>
                  <a:miter/>
                </a:ln>
              </p:spPr>
              <p:txBody>
                <a:bodyPr rtlCol="0" anchor="ctr"/>
                <a:p>
                  <a:endParaRPr lang="zh-CN" altLang="en-US"/>
                </a:p>
              </p:txBody>
            </p:sp>
          </p:grpSp>
          <p:grpSp>
            <p:nvGrpSpPr>
              <p:cNvPr id="11583" name="图形 3"/>
              <p:cNvGrpSpPr/>
              <p:nvPr/>
            </p:nvGrpSpPr>
            <p:grpSpPr>
              <a:xfrm>
                <a:off x="4412469" y="2316677"/>
                <a:ext cx="77402" cy="65727"/>
                <a:chOff x="4412469" y="2316677"/>
                <a:chExt cx="77402" cy="65727"/>
              </a:xfrm>
            </p:grpSpPr>
            <p:sp>
              <p:nvSpPr>
                <p:cNvPr id="11584" name="任意多边形: 形状 11583"/>
                <p:cNvSpPr/>
                <p:nvPr/>
              </p:nvSpPr>
              <p:spPr>
                <a:xfrm>
                  <a:off x="4479316" y="2375154"/>
                  <a:ext cx="10555" cy="7250"/>
                </a:xfrm>
                <a:custGeom>
                  <a:avLst/>
                  <a:gdLst>
                    <a:gd name="connsiteX0" fmla="*/ 10555 w 10555"/>
                    <a:gd name="connsiteY0" fmla="*/ 6255 h 7250"/>
                    <a:gd name="connsiteX1" fmla="*/ 7916 w 10555"/>
                    <a:gd name="connsiteY1" fmla="*/ 7134 h 7250"/>
                    <a:gd name="connsiteX2" fmla="*/ 0 w 10555"/>
                    <a:gd name="connsiteY2" fmla="*/ 3616 h 7250"/>
                    <a:gd name="connsiteX3" fmla="*/ 1759 w 10555"/>
                    <a:gd name="connsiteY3" fmla="*/ 98 h 7250"/>
                    <a:gd name="connsiteX4" fmla="*/ 6157 w 10555"/>
                    <a:gd name="connsiteY4" fmla="*/ 2736 h 7250"/>
                    <a:gd name="connsiteX5" fmla="*/ 10555 w 10555"/>
                    <a:gd name="connsiteY5" fmla="*/ 6255 h 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55" h="7250">
                      <a:moveTo>
                        <a:pt x="10555" y="6255"/>
                      </a:moveTo>
                      <a:lnTo>
                        <a:pt x="7916" y="7134"/>
                      </a:lnTo>
                      <a:cubicBezTo>
                        <a:pt x="5278" y="8014"/>
                        <a:pt x="0" y="3616"/>
                        <a:pt x="0" y="3616"/>
                      </a:cubicBezTo>
                      <a:cubicBezTo>
                        <a:pt x="0" y="3616"/>
                        <a:pt x="0" y="977"/>
                        <a:pt x="1759" y="98"/>
                      </a:cubicBezTo>
                      <a:cubicBezTo>
                        <a:pt x="2639" y="98"/>
                        <a:pt x="4398" y="-782"/>
                        <a:pt x="6157" y="2736"/>
                      </a:cubicBezTo>
                      <a:cubicBezTo>
                        <a:pt x="7916" y="4496"/>
                        <a:pt x="10555" y="3616"/>
                        <a:pt x="10555" y="6255"/>
                      </a:cubicBezTo>
                      <a:close/>
                    </a:path>
                  </a:pathLst>
                </a:custGeom>
                <a:solidFill>
                  <a:srgbClr val="360F2C"/>
                </a:solidFill>
                <a:ln w="8796" cap="flat">
                  <a:noFill/>
                  <a:prstDash val="solid"/>
                  <a:miter/>
                </a:ln>
              </p:spPr>
              <p:txBody>
                <a:bodyPr rtlCol="0" anchor="ctr"/>
                <a:p>
                  <a:endParaRPr lang="zh-CN" altLang="en-US"/>
                </a:p>
              </p:txBody>
            </p:sp>
            <p:sp>
              <p:nvSpPr>
                <p:cNvPr id="11585" name="任意多边形: 形状 11584"/>
                <p:cNvSpPr/>
                <p:nvPr/>
              </p:nvSpPr>
              <p:spPr>
                <a:xfrm>
                  <a:off x="4459260" y="2318571"/>
                  <a:ext cx="24453" cy="57341"/>
                </a:xfrm>
                <a:custGeom>
                  <a:avLst/>
                  <a:gdLst>
                    <a:gd name="connsiteX0" fmla="*/ 14778 w 24453"/>
                    <a:gd name="connsiteY0" fmla="*/ 388 h 57341"/>
                    <a:gd name="connsiteX1" fmla="*/ 24454 w 24453"/>
                    <a:gd name="connsiteY1" fmla="*/ 56682 h 57341"/>
                    <a:gd name="connsiteX2" fmla="*/ 20935 w 24453"/>
                    <a:gd name="connsiteY2" fmla="*/ 56682 h 57341"/>
                    <a:gd name="connsiteX3" fmla="*/ 705 w 24453"/>
                    <a:gd name="connsiteY3" fmla="*/ 10063 h 57341"/>
                    <a:gd name="connsiteX4" fmla="*/ 14778 w 24453"/>
                    <a:gd name="connsiteY4" fmla="*/ 388 h 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53" h="57341">
                      <a:moveTo>
                        <a:pt x="14778" y="388"/>
                      </a:moveTo>
                      <a:cubicBezTo>
                        <a:pt x="18296" y="7425"/>
                        <a:pt x="23574" y="48765"/>
                        <a:pt x="24454" y="56682"/>
                      </a:cubicBezTo>
                      <a:cubicBezTo>
                        <a:pt x="24454" y="57561"/>
                        <a:pt x="21815" y="57561"/>
                        <a:pt x="20935" y="56682"/>
                      </a:cubicBezTo>
                      <a:cubicBezTo>
                        <a:pt x="17417" y="48765"/>
                        <a:pt x="1584" y="11823"/>
                        <a:pt x="705" y="10063"/>
                      </a:cubicBezTo>
                      <a:cubicBezTo>
                        <a:pt x="-3693" y="3027"/>
                        <a:pt x="13898" y="-1371"/>
                        <a:pt x="14778" y="388"/>
                      </a:cubicBezTo>
                      <a:close/>
                    </a:path>
                  </a:pathLst>
                </a:custGeom>
                <a:solidFill>
                  <a:srgbClr val="FFB76E"/>
                </a:solidFill>
                <a:ln w="8796" cap="flat">
                  <a:noFill/>
                  <a:prstDash val="solid"/>
                  <a:miter/>
                </a:ln>
              </p:spPr>
              <p:txBody>
                <a:bodyPr rtlCol="0" anchor="ctr"/>
                <a:p>
                  <a:endParaRPr lang="zh-CN" altLang="en-US"/>
                </a:p>
              </p:txBody>
            </p:sp>
            <p:sp>
              <p:nvSpPr>
                <p:cNvPr id="11586" name="任意多边形: 形状 11585"/>
                <p:cNvSpPr/>
                <p:nvPr/>
              </p:nvSpPr>
              <p:spPr>
                <a:xfrm>
                  <a:off x="4412469" y="2316677"/>
                  <a:ext cx="61725" cy="32645"/>
                </a:xfrm>
                <a:custGeom>
                  <a:avLst/>
                  <a:gdLst>
                    <a:gd name="connsiteX0" fmla="*/ 878 w 61725"/>
                    <a:gd name="connsiteY0" fmla="*/ 23391 h 32645"/>
                    <a:gd name="connsiteX1" fmla="*/ 25507 w 61725"/>
                    <a:gd name="connsiteY1" fmla="*/ 30428 h 32645"/>
                    <a:gd name="connsiteX2" fmla="*/ 61570 w 61725"/>
                    <a:gd name="connsiteY2" fmla="*/ 4040 h 32645"/>
                    <a:gd name="connsiteX3" fmla="*/ 16711 w 61725"/>
                    <a:gd name="connsiteY3" fmla="*/ 5800 h 32645"/>
                    <a:gd name="connsiteX4" fmla="*/ 878 w 61725"/>
                    <a:gd name="connsiteY4" fmla="*/ 23391 h 32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25" h="32645">
                      <a:moveTo>
                        <a:pt x="878" y="23391"/>
                      </a:moveTo>
                      <a:cubicBezTo>
                        <a:pt x="7035" y="35706"/>
                        <a:pt x="19350" y="33067"/>
                        <a:pt x="25507" y="30428"/>
                      </a:cubicBezTo>
                      <a:cubicBezTo>
                        <a:pt x="32543" y="26910"/>
                        <a:pt x="64209" y="12836"/>
                        <a:pt x="61570" y="4040"/>
                      </a:cubicBezTo>
                      <a:cubicBezTo>
                        <a:pt x="58931" y="-4756"/>
                        <a:pt x="23747" y="3161"/>
                        <a:pt x="16711" y="5800"/>
                      </a:cubicBezTo>
                      <a:cubicBezTo>
                        <a:pt x="9674" y="7559"/>
                        <a:pt x="-3520" y="12836"/>
                        <a:pt x="878" y="23391"/>
                      </a:cubicBezTo>
                      <a:close/>
                    </a:path>
                  </a:pathLst>
                </a:custGeom>
                <a:solidFill>
                  <a:srgbClr val="20307A"/>
                </a:solidFill>
                <a:ln w="8796" cap="flat">
                  <a:noFill/>
                  <a:prstDash val="solid"/>
                  <a:miter/>
                </a:ln>
              </p:spPr>
              <p:txBody>
                <a:bodyPr rtlCol="0" anchor="ctr"/>
                <a:p>
                  <a:endParaRPr lang="zh-CN" altLang="en-US"/>
                </a:p>
              </p:txBody>
            </p:sp>
            <p:sp>
              <p:nvSpPr>
                <p:cNvPr id="11587" name="任意多边形: 形状 11586"/>
                <p:cNvSpPr/>
                <p:nvPr/>
              </p:nvSpPr>
              <p:spPr>
                <a:xfrm>
                  <a:off x="4460494" y="2316694"/>
                  <a:ext cx="22408" cy="33050"/>
                </a:xfrm>
                <a:custGeom>
                  <a:avLst/>
                  <a:gdLst>
                    <a:gd name="connsiteX0" fmla="*/ 1230 w 22408"/>
                    <a:gd name="connsiteY0" fmla="*/ 18977 h 33050"/>
                    <a:gd name="connsiteX1" fmla="*/ 4749 w 22408"/>
                    <a:gd name="connsiteY1" fmla="*/ 28652 h 33050"/>
                    <a:gd name="connsiteX2" fmla="*/ 9147 w 22408"/>
                    <a:gd name="connsiteY2" fmla="*/ 33050 h 33050"/>
                    <a:gd name="connsiteX3" fmla="*/ 17063 w 22408"/>
                    <a:gd name="connsiteY3" fmla="*/ 30412 h 33050"/>
                    <a:gd name="connsiteX4" fmla="*/ 22340 w 22408"/>
                    <a:gd name="connsiteY4" fmla="*/ 26014 h 33050"/>
                    <a:gd name="connsiteX5" fmla="*/ 12665 w 22408"/>
                    <a:gd name="connsiteY5" fmla="*/ 506 h 33050"/>
                    <a:gd name="connsiteX6" fmla="*/ 1230 w 22408"/>
                    <a:gd name="connsiteY6" fmla="*/ 18977 h 3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08" h="33050">
                      <a:moveTo>
                        <a:pt x="1230" y="18977"/>
                      </a:moveTo>
                      <a:cubicBezTo>
                        <a:pt x="1230" y="18977"/>
                        <a:pt x="4749" y="26014"/>
                        <a:pt x="4749" y="28652"/>
                      </a:cubicBezTo>
                      <a:cubicBezTo>
                        <a:pt x="5628" y="32171"/>
                        <a:pt x="5628" y="33050"/>
                        <a:pt x="9147" y="33050"/>
                      </a:cubicBezTo>
                      <a:cubicBezTo>
                        <a:pt x="12665" y="33050"/>
                        <a:pt x="13545" y="30412"/>
                        <a:pt x="17063" y="30412"/>
                      </a:cubicBezTo>
                      <a:cubicBezTo>
                        <a:pt x="20581" y="30412"/>
                        <a:pt x="21461" y="28652"/>
                        <a:pt x="22340" y="26014"/>
                      </a:cubicBezTo>
                      <a:cubicBezTo>
                        <a:pt x="23220" y="23375"/>
                        <a:pt x="15304" y="3144"/>
                        <a:pt x="12665" y="506"/>
                      </a:cubicBezTo>
                      <a:cubicBezTo>
                        <a:pt x="9147" y="-2133"/>
                        <a:pt x="-4047" y="5783"/>
                        <a:pt x="1230" y="18977"/>
                      </a:cubicBezTo>
                      <a:close/>
                    </a:path>
                  </a:pathLst>
                </a:custGeom>
                <a:solidFill>
                  <a:srgbClr val="20307A"/>
                </a:solidFill>
                <a:ln w="8796" cap="flat">
                  <a:noFill/>
                  <a:prstDash val="solid"/>
                  <a:miter/>
                </a:ln>
              </p:spPr>
              <p:txBody>
                <a:bodyPr rtlCol="0" anchor="ctr"/>
                <a:p>
                  <a:endParaRPr lang="zh-CN" altLang="en-US"/>
                </a:p>
              </p:txBody>
            </p:sp>
          </p:grpSp>
          <p:sp>
            <p:nvSpPr>
              <p:cNvPr id="11588" name="任意多边形: 形状 11587"/>
              <p:cNvSpPr/>
              <p:nvPr/>
            </p:nvSpPr>
            <p:spPr>
              <a:xfrm>
                <a:off x="4455567" y="2217806"/>
                <a:ext cx="4637" cy="9675"/>
              </a:xfrm>
              <a:custGeom>
                <a:avLst/>
                <a:gdLst>
                  <a:gd name="connsiteX0" fmla="*/ 2639 w 4637"/>
                  <a:gd name="connsiteY0" fmla="*/ 4398 h 9675"/>
                  <a:gd name="connsiteX1" fmla="*/ 4398 w 4637"/>
                  <a:gd name="connsiteY1" fmla="*/ 7037 h 9675"/>
                  <a:gd name="connsiteX2" fmla="*/ 2639 w 4637"/>
                  <a:gd name="connsiteY2" fmla="*/ 9675 h 9675"/>
                  <a:gd name="connsiteX3" fmla="*/ 0 w 4637"/>
                  <a:gd name="connsiteY3" fmla="*/ 5278 h 9675"/>
                  <a:gd name="connsiteX4" fmla="*/ 2639 w 4637"/>
                  <a:gd name="connsiteY4" fmla="*/ 0 h 9675"/>
                  <a:gd name="connsiteX5" fmla="*/ 2639 w 4637"/>
                  <a:gd name="connsiteY5" fmla="*/ 1759 h 9675"/>
                  <a:gd name="connsiteX6" fmla="*/ 2639 w 4637"/>
                  <a:gd name="connsiteY6" fmla="*/ 4398 h 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7" h="9675">
                    <a:moveTo>
                      <a:pt x="2639" y="4398"/>
                    </a:moveTo>
                    <a:cubicBezTo>
                      <a:pt x="2639" y="4398"/>
                      <a:pt x="4398" y="6157"/>
                      <a:pt x="4398" y="7037"/>
                    </a:cubicBezTo>
                    <a:cubicBezTo>
                      <a:pt x="5278" y="8796"/>
                      <a:pt x="3518" y="9675"/>
                      <a:pt x="2639" y="9675"/>
                    </a:cubicBezTo>
                    <a:cubicBezTo>
                      <a:pt x="2639" y="9675"/>
                      <a:pt x="0" y="6157"/>
                      <a:pt x="0" y="5278"/>
                    </a:cubicBezTo>
                    <a:cubicBezTo>
                      <a:pt x="0" y="4398"/>
                      <a:pt x="2639" y="0"/>
                      <a:pt x="2639" y="0"/>
                    </a:cubicBezTo>
                    <a:cubicBezTo>
                      <a:pt x="2639" y="0"/>
                      <a:pt x="3518" y="880"/>
                      <a:pt x="2639" y="1759"/>
                    </a:cubicBezTo>
                    <a:cubicBezTo>
                      <a:pt x="1759" y="2639"/>
                      <a:pt x="2639" y="4398"/>
                      <a:pt x="2639" y="4398"/>
                    </a:cubicBezTo>
                    <a:close/>
                  </a:path>
                </a:pathLst>
              </a:custGeom>
              <a:solidFill>
                <a:srgbClr val="FFB76E"/>
              </a:solidFill>
              <a:ln w="8796" cap="flat">
                <a:noFill/>
                <a:prstDash val="solid"/>
                <a:miter/>
              </a:ln>
            </p:spPr>
            <p:txBody>
              <a:bodyPr rtlCol="0" anchor="ctr"/>
              <a:p>
                <a:endParaRPr lang="zh-CN" altLang="en-US"/>
              </a:p>
            </p:txBody>
          </p:sp>
          <p:sp>
            <p:nvSpPr>
              <p:cNvPr id="11589" name="任意多边形: 形状 11588"/>
              <p:cNvSpPr/>
              <p:nvPr/>
            </p:nvSpPr>
            <p:spPr>
              <a:xfrm>
                <a:off x="4401382" y="2267765"/>
                <a:ext cx="37879" cy="63027"/>
              </a:xfrm>
              <a:custGeom>
                <a:avLst/>
                <a:gdLst>
                  <a:gd name="connsiteX0" fmla="*/ 27797 w 37879"/>
                  <a:gd name="connsiteY0" fmla="*/ 2816 h 63027"/>
                  <a:gd name="connsiteX1" fmla="*/ 33074 w 37879"/>
                  <a:gd name="connsiteY1" fmla="*/ 9853 h 63027"/>
                  <a:gd name="connsiteX2" fmla="*/ 37472 w 37879"/>
                  <a:gd name="connsiteY2" fmla="*/ 30963 h 63027"/>
                  <a:gd name="connsiteX3" fmla="*/ 33074 w 37879"/>
                  <a:gd name="connsiteY3" fmla="*/ 37999 h 63027"/>
                  <a:gd name="connsiteX4" fmla="*/ 16362 w 37879"/>
                  <a:gd name="connsiteY4" fmla="*/ 62628 h 63027"/>
                  <a:gd name="connsiteX5" fmla="*/ 1409 w 37879"/>
                  <a:gd name="connsiteY5" fmla="*/ 56471 h 63027"/>
                  <a:gd name="connsiteX6" fmla="*/ 9326 w 37879"/>
                  <a:gd name="connsiteY6" fmla="*/ 44156 h 63027"/>
                  <a:gd name="connsiteX7" fmla="*/ 12844 w 37879"/>
                  <a:gd name="connsiteY7" fmla="*/ 22167 h 63027"/>
                  <a:gd name="connsiteX8" fmla="*/ 16362 w 37879"/>
                  <a:gd name="connsiteY8" fmla="*/ 177 h 63027"/>
                  <a:gd name="connsiteX9" fmla="*/ 27797 w 37879"/>
                  <a:gd name="connsiteY9" fmla="*/ 2816 h 6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879" h="63027">
                    <a:moveTo>
                      <a:pt x="27797" y="2816"/>
                    </a:moveTo>
                    <a:cubicBezTo>
                      <a:pt x="28676" y="3695"/>
                      <a:pt x="30436" y="4575"/>
                      <a:pt x="33074" y="9853"/>
                    </a:cubicBezTo>
                    <a:cubicBezTo>
                      <a:pt x="34834" y="13371"/>
                      <a:pt x="39232" y="25685"/>
                      <a:pt x="37472" y="30963"/>
                    </a:cubicBezTo>
                    <a:cubicBezTo>
                      <a:pt x="36593" y="34481"/>
                      <a:pt x="33954" y="34481"/>
                      <a:pt x="33074" y="37999"/>
                    </a:cubicBezTo>
                    <a:cubicBezTo>
                      <a:pt x="32195" y="41518"/>
                      <a:pt x="27797" y="62628"/>
                      <a:pt x="16362" y="62628"/>
                    </a:cubicBezTo>
                    <a:cubicBezTo>
                      <a:pt x="6687" y="63507"/>
                      <a:pt x="-3868" y="63507"/>
                      <a:pt x="1409" y="56471"/>
                    </a:cubicBezTo>
                    <a:cubicBezTo>
                      <a:pt x="4928" y="51193"/>
                      <a:pt x="7566" y="48554"/>
                      <a:pt x="9326" y="44156"/>
                    </a:cubicBezTo>
                    <a:cubicBezTo>
                      <a:pt x="11964" y="38879"/>
                      <a:pt x="12844" y="30963"/>
                      <a:pt x="12844" y="22167"/>
                    </a:cubicBezTo>
                    <a:cubicBezTo>
                      <a:pt x="12844" y="13371"/>
                      <a:pt x="13723" y="1936"/>
                      <a:pt x="16362" y="177"/>
                    </a:cubicBezTo>
                    <a:cubicBezTo>
                      <a:pt x="18121" y="-703"/>
                      <a:pt x="25158" y="1936"/>
                      <a:pt x="27797" y="2816"/>
                    </a:cubicBezTo>
                    <a:close/>
                  </a:path>
                </a:pathLst>
              </a:custGeom>
              <a:solidFill>
                <a:srgbClr val="FF983B"/>
              </a:solidFill>
              <a:ln w="8796" cap="flat">
                <a:noFill/>
                <a:prstDash val="solid"/>
                <a:miter/>
              </a:ln>
            </p:spPr>
            <p:txBody>
              <a:bodyPr rtlCol="0" anchor="ctr"/>
              <a:p>
                <a:endParaRPr lang="zh-CN" altLang="en-US"/>
              </a:p>
            </p:txBody>
          </p:sp>
          <p:sp>
            <p:nvSpPr>
              <p:cNvPr id="11590" name="任意多边形: 形状 11589"/>
              <p:cNvSpPr/>
              <p:nvPr/>
            </p:nvSpPr>
            <p:spPr>
              <a:xfrm>
                <a:off x="4423902" y="2256508"/>
                <a:ext cx="6157" cy="18609"/>
              </a:xfrm>
              <a:custGeom>
                <a:avLst/>
                <a:gdLst>
                  <a:gd name="connsiteX0" fmla="*/ 6157 w 6157"/>
                  <a:gd name="connsiteY0" fmla="*/ 2639 h 18609"/>
                  <a:gd name="connsiteX1" fmla="*/ 5278 w 6157"/>
                  <a:gd name="connsiteY1" fmla="*/ 14073 h 18609"/>
                  <a:gd name="connsiteX2" fmla="*/ 5278 w 6157"/>
                  <a:gd name="connsiteY2" fmla="*/ 18471 h 18609"/>
                  <a:gd name="connsiteX3" fmla="*/ 0 w 6157"/>
                  <a:gd name="connsiteY3" fmla="*/ 13194 h 18609"/>
                  <a:gd name="connsiteX4" fmla="*/ 2639 w 6157"/>
                  <a:gd name="connsiteY4" fmla="*/ 0 h 18609"/>
                  <a:gd name="connsiteX5" fmla="*/ 6157 w 6157"/>
                  <a:gd name="connsiteY5" fmla="*/ 2639 h 1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7" h="18609">
                    <a:moveTo>
                      <a:pt x="6157" y="2639"/>
                    </a:moveTo>
                    <a:cubicBezTo>
                      <a:pt x="6157" y="2639"/>
                      <a:pt x="4398" y="10555"/>
                      <a:pt x="5278" y="14073"/>
                    </a:cubicBezTo>
                    <a:cubicBezTo>
                      <a:pt x="5278" y="15833"/>
                      <a:pt x="6157" y="18471"/>
                      <a:pt x="5278" y="18471"/>
                    </a:cubicBezTo>
                    <a:cubicBezTo>
                      <a:pt x="3518" y="19351"/>
                      <a:pt x="0" y="15833"/>
                      <a:pt x="0" y="13194"/>
                    </a:cubicBezTo>
                    <a:cubicBezTo>
                      <a:pt x="0" y="11435"/>
                      <a:pt x="2639" y="0"/>
                      <a:pt x="2639" y="0"/>
                    </a:cubicBezTo>
                    <a:lnTo>
                      <a:pt x="6157" y="2639"/>
                    </a:lnTo>
                    <a:close/>
                  </a:path>
                </a:pathLst>
              </a:custGeom>
              <a:solidFill>
                <a:srgbClr val="FFB76E"/>
              </a:solidFill>
              <a:ln w="8796" cap="flat">
                <a:noFill/>
                <a:prstDash val="solid"/>
                <a:miter/>
              </a:ln>
            </p:spPr>
            <p:txBody>
              <a:bodyPr rtlCol="0" anchor="ctr"/>
              <a:p>
                <a:endParaRPr lang="zh-CN" altLang="en-US"/>
              </a:p>
            </p:txBody>
          </p:sp>
          <p:grpSp>
            <p:nvGrpSpPr>
              <p:cNvPr id="11591" name="图形 3"/>
              <p:cNvGrpSpPr/>
              <p:nvPr/>
            </p:nvGrpSpPr>
            <p:grpSpPr>
              <a:xfrm>
                <a:off x="4399874" y="2316677"/>
                <a:ext cx="65596" cy="67370"/>
                <a:chOff x="4399874" y="2316677"/>
                <a:chExt cx="65596" cy="67370"/>
              </a:xfrm>
            </p:grpSpPr>
            <p:sp>
              <p:nvSpPr>
                <p:cNvPr id="11592" name="任意多边形: 形状 11591"/>
                <p:cNvSpPr/>
                <p:nvPr/>
              </p:nvSpPr>
              <p:spPr>
                <a:xfrm>
                  <a:off x="4452049" y="2376132"/>
                  <a:ext cx="9850" cy="7916"/>
                </a:xfrm>
                <a:custGeom>
                  <a:avLst/>
                  <a:gdLst>
                    <a:gd name="connsiteX0" fmla="*/ 9675 w 9850"/>
                    <a:gd name="connsiteY0" fmla="*/ 7916 h 7916"/>
                    <a:gd name="connsiteX1" fmla="*/ 7037 w 9850"/>
                    <a:gd name="connsiteY1" fmla="*/ 7916 h 7916"/>
                    <a:gd name="connsiteX2" fmla="*/ 0 w 9850"/>
                    <a:gd name="connsiteY2" fmla="*/ 2639 h 7916"/>
                    <a:gd name="connsiteX3" fmla="*/ 2639 w 9850"/>
                    <a:gd name="connsiteY3" fmla="*/ 0 h 7916"/>
                    <a:gd name="connsiteX4" fmla="*/ 6157 w 9850"/>
                    <a:gd name="connsiteY4" fmla="*/ 3518 h 7916"/>
                    <a:gd name="connsiteX5" fmla="*/ 9675 w 9850"/>
                    <a:gd name="connsiteY5" fmla="*/ 7916 h 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50" h="7916">
                      <a:moveTo>
                        <a:pt x="9675" y="7916"/>
                      </a:moveTo>
                      <a:lnTo>
                        <a:pt x="7037" y="7916"/>
                      </a:lnTo>
                      <a:cubicBezTo>
                        <a:pt x="4398" y="7916"/>
                        <a:pt x="0" y="2639"/>
                        <a:pt x="0" y="2639"/>
                      </a:cubicBezTo>
                      <a:cubicBezTo>
                        <a:pt x="0" y="2639"/>
                        <a:pt x="880" y="0"/>
                        <a:pt x="2639" y="0"/>
                      </a:cubicBezTo>
                      <a:cubicBezTo>
                        <a:pt x="3518" y="0"/>
                        <a:pt x="5278" y="0"/>
                        <a:pt x="6157" y="3518"/>
                      </a:cubicBezTo>
                      <a:cubicBezTo>
                        <a:pt x="7916" y="6157"/>
                        <a:pt x="10555" y="5278"/>
                        <a:pt x="9675" y="7916"/>
                      </a:cubicBezTo>
                      <a:close/>
                    </a:path>
                  </a:pathLst>
                </a:custGeom>
                <a:solidFill>
                  <a:srgbClr val="360F2C"/>
                </a:solidFill>
                <a:ln w="8796" cap="flat">
                  <a:noFill/>
                  <a:prstDash val="solid"/>
                  <a:miter/>
                </a:ln>
              </p:spPr>
              <p:txBody>
                <a:bodyPr rtlCol="0" anchor="ctr"/>
                <a:p>
                  <a:endParaRPr lang="zh-CN" altLang="en-US"/>
                </a:p>
              </p:txBody>
            </p:sp>
            <p:sp>
              <p:nvSpPr>
                <p:cNvPr id="11593" name="任意多边形: 形状 11592"/>
                <p:cNvSpPr/>
                <p:nvPr/>
              </p:nvSpPr>
              <p:spPr>
                <a:xfrm>
                  <a:off x="4444894" y="2318501"/>
                  <a:ext cx="17186" cy="58874"/>
                </a:xfrm>
                <a:custGeom>
                  <a:avLst/>
                  <a:gdLst>
                    <a:gd name="connsiteX0" fmla="*/ 16830 w 17186"/>
                    <a:gd name="connsiteY0" fmla="*/ 1337 h 58874"/>
                    <a:gd name="connsiteX1" fmla="*/ 12432 w 17186"/>
                    <a:gd name="connsiteY1" fmla="*/ 58510 h 58874"/>
                    <a:gd name="connsiteX2" fmla="*/ 8914 w 17186"/>
                    <a:gd name="connsiteY2" fmla="*/ 57631 h 58874"/>
                    <a:gd name="connsiteX3" fmla="*/ 118 w 17186"/>
                    <a:gd name="connsiteY3" fmla="*/ 7494 h 58874"/>
                    <a:gd name="connsiteX4" fmla="*/ 16830 w 17186"/>
                    <a:gd name="connsiteY4" fmla="*/ 1337 h 58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6" h="58874">
                      <a:moveTo>
                        <a:pt x="16830" y="1337"/>
                      </a:moveTo>
                      <a:cubicBezTo>
                        <a:pt x="18589" y="9253"/>
                        <a:pt x="13312" y="49715"/>
                        <a:pt x="12432" y="58510"/>
                      </a:cubicBezTo>
                      <a:cubicBezTo>
                        <a:pt x="12432" y="59390"/>
                        <a:pt x="9794" y="58510"/>
                        <a:pt x="8914" y="57631"/>
                      </a:cubicBezTo>
                      <a:cubicBezTo>
                        <a:pt x="8034" y="48835"/>
                        <a:pt x="998" y="9253"/>
                        <a:pt x="118" y="7494"/>
                      </a:cubicBezTo>
                      <a:cubicBezTo>
                        <a:pt x="-1641" y="-422"/>
                        <a:pt x="16830" y="-1302"/>
                        <a:pt x="16830" y="1337"/>
                      </a:cubicBezTo>
                      <a:close/>
                    </a:path>
                  </a:pathLst>
                </a:custGeom>
                <a:solidFill>
                  <a:srgbClr val="FFB76E"/>
                </a:solidFill>
                <a:ln w="8796" cap="flat">
                  <a:noFill/>
                  <a:prstDash val="solid"/>
                  <a:miter/>
                </a:ln>
              </p:spPr>
              <p:txBody>
                <a:bodyPr rtlCol="0" anchor="ctr"/>
                <a:p>
                  <a:endParaRPr lang="zh-CN" altLang="en-US"/>
                </a:p>
              </p:txBody>
            </p:sp>
            <p:sp>
              <p:nvSpPr>
                <p:cNvPr id="11594" name="任意多边形: 形状 11593"/>
                <p:cNvSpPr/>
                <p:nvPr/>
              </p:nvSpPr>
              <p:spPr>
                <a:xfrm>
                  <a:off x="4399874" y="2316677"/>
                  <a:ext cx="62005" cy="32645"/>
                </a:xfrm>
                <a:custGeom>
                  <a:avLst/>
                  <a:gdLst>
                    <a:gd name="connsiteX0" fmla="*/ 1158 w 62005"/>
                    <a:gd name="connsiteY0" fmla="*/ 23391 h 32645"/>
                    <a:gd name="connsiteX1" fmla="*/ 25786 w 62005"/>
                    <a:gd name="connsiteY1" fmla="*/ 30428 h 32645"/>
                    <a:gd name="connsiteX2" fmla="*/ 61850 w 62005"/>
                    <a:gd name="connsiteY2" fmla="*/ 4040 h 32645"/>
                    <a:gd name="connsiteX3" fmla="*/ 16991 w 62005"/>
                    <a:gd name="connsiteY3" fmla="*/ 5800 h 32645"/>
                    <a:gd name="connsiteX4" fmla="*/ 1158 w 62005"/>
                    <a:gd name="connsiteY4" fmla="*/ 23391 h 32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05" h="32645">
                      <a:moveTo>
                        <a:pt x="1158" y="23391"/>
                      </a:moveTo>
                      <a:cubicBezTo>
                        <a:pt x="7315" y="35706"/>
                        <a:pt x="19629" y="33067"/>
                        <a:pt x="25786" y="30428"/>
                      </a:cubicBezTo>
                      <a:cubicBezTo>
                        <a:pt x="32823" y="26910"/>
                        <a:pt x="64488" y="12836"/>
                        <a:pt x="61850" y="4040"/>
                      </a:cubicBezTo>
                      <a:cubicBezTo>
                        <a:pt x="59211" y="-4756"/>
                        <a:pt x="24027" y="3161"/>
                        <a:pt x="16991" y="5800"/>
                      </a:cubicBezTo>
                      <a:cubicBezTo>
                        <a:pt x="9954" y="7559"/>
                        <a:pt x="-4120" y="12836"/>
                        <a:pt x="1158" y="23391"/>
                      </a:cubicBezTo>
                      <a:close/>
                    </a:path>
                  </a:pathLst>
                </a:custGeom>
                <a:solidFill>
                  <a:srgbClr val="1A4EA0"/>
                </a:solidFill>
                <a:ln w="8796" cap="flat">
                  <a:noFill/>
                  <a:prstDash val="solid"/>
                  <a:miter/>
                </a:ln>
              </p:spPr>
              <p:txBody>
                <a:bodyPr rtlCol="0" anchor="ctr"/>
                <a:p>
                  <a:endParaRPr lang="zh-CN" altLang="en-US"/>
                </a:p>
              </p:txBody>
            </p:sp>
            <p:sp>
              <p:nvSpPr>
                <p:cNvPr id="11595" name="任意多边形: 形状 11594"/>
                <p:cNvSpPr/>
                <p:nvPr/>
              </p:nvSpPr>
              <p:spPr>
                <a:xfrm>
                  <a:off x="4445891" y="2317633"/>
                  <a:ext cx="19579" cy="31477"/>
                </a:xfrm>
                <a:custGeom>
                  <a:avLst/>
                  <a:gdLst>
                    <a:gd name="connsiteX0" fmla="*/ 0 w 19579"/>
                    <a:gd name="connsiteY0" fmla="*/ 15399 h 31477"/>
                    <a:gd name="connsiteX1" fmla="*/ 880 w 19579"/>
                    <a:gd name="connsiteY1" fmla="*/ 25954 h 31477"/>
                    <a:gd name="connsiteX2" fmla="*/ 4398 w 19579"/>
                    <a:gd name="connsiteY2" fmla="*/ 31231 h 31477"/>
                    <a:gd name="connsiteX3" fmla="*/ 13194 w 19579"/>
                    <a:gd name="connsiteY3" fmla="*/ 30352 h 31477"/>
                    <a:gd name="connsiteX4" fmla="*/ 19351 w 19579"/>
                    <a:gd name="connsiteY4" fmla="*/ 27713 h 31477"/>
                    <a:gd name="connsiteX5" fmla="*/ 15833 w 19579"/>
                    <a:gd name="connsiteY5" fmla="*/ 446 h 31477"/>
                    <a:gd name="connsiteX6" fmla="*/ 0 w 19579"/>
                    <a:gd name="connsiteY6" fmla="*/ 15399 h 3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79" h="31477">
                      <a:moveTo>
                        <a:pt x="0" y="15399"/>
                      </a:moveTo>
                      <a:cubicBezTo>
                        <a:pt x="0" y="15399"/>
                        <a:pt x="1759" y="22435"/>
                        <a:pt x="880" y="25954"/>
                      </a:cubicBezTo>
                      <a:cubicBezTo>
                        <a:pt x="880" y="29472"/>
                        <a:pt x="880" y="31231"/>
                        <a:pt x="4398" y="31231"/>
                      </a:cubicBezTo>
                      <a:cubicBezTo>
                        <a:pt x="7916" y="32111"/>
                        <a:pt x="9675" y="30352"/>
                        <a:pt x="13194" y="30352"/>
                      </a:cubicBezTo>
                      <a:cubicBezTo>
                        <a:pt x="16712" y="30352"/>
                        <a:pt x="18471" y="29472"/>
                        <a:pt x="19351" y="27713"/>
                      </a:cubicBezTo>
                      <a:cubicBezTo>
                        <a:pt x="20231" y="25954"/>
                        <a:pt x="18471" y="3964"/>
                        <a:pt x="15833" y="446"/>
                      </a:cubicBezTo>
                      <a:cubicBezTo>
                        <a:pt x="13194" y="-3073"/>
                        <a:pt x="0" y="15399"/>
                        <a:pt x="0" y="15399"/>
                      </a:cubicBezTo>
                      <a:close/>
                    </a:path>
                  </a:pathLst>
                </a:custGeom>
                <a:solidFill>
                  <a:srgbClr val="1A4EA0"/>
                </a:solidFill>
                <a:ln w="8796" cap="flat">
                  <a:noFill/>
                  <a:prstDash val="solid"/>
                  <a:miter/>
                </a:ln>
              </p:spPr>
              <p:txBody>
                <a:bodyPr rtlCol="0" anchor="ctr"/>
                <a:p>
                  <a:endParaRPr lang="zh-CN" altLang="en-US"/>
                </a:p>
              </p:txBody>
            </p:sp>
          </p:grpSp>
          <p:grpSp>
            <p:nvGrpSpPr>
              <p:cNvPr id="11596" name="图形 3"/>
              <p:cNvGrpSpPr/>
              <p:nvPr/>
            </p:nvGrpSpPr>
            <p:grpSpPr>
              <a:xfrm>
                <a:off x="4398003" y="2268692"/>
                <a:ext cx="23973" cy="83690"/>
                <a:chOff x="4398003" y="2268692"/>
                <a:chExt cx="23973" cy="83690"/>
              </a:xfrm>
            </p:grpSpPr>
            <p:sp>
              <p:nvSpPr>
                <p:cNvPr id="11597" name="任意多边形: 形状 11596"/>
                <p:cNvSpPr/>
                <p:nvPr/>
              </p:nvSpPr>
              <p:spPr>
                <a:xfrm>
                  <a:off x="4404551" y="2268692"/>
                  <a:ext cx="17425" cy="41916"/>
                </a:xfrm>
                <a:custGeom>
                  <a:avLst/>
                  <a:gdLst>
                    <a:gd name="connsiteX0" fmla="*/ 14953 w 17425"/>
                    <a:gd name="connsiteY0" fmla="*/ 129 h 41916"/>
                    <a:gd name="connsiteX1" fmla="*/ 4398 w 17425"/>
                    <a:gd name="connsiteY1" fmla="*/ 13323 h 41916"/>
                    <a:gd name="connsiteX2" fmla="*/ 0 w 17425"/>
                    <a:gd name="connsiteY2" fmla="*/ 37952 h 41916"/>
                    <a:gd name="connsiteX3" fmla="*/ 7037 w 17425"/>
                    <a:gd name="connsiteY3" fmla="*/ 40591 h 41916"/>
                    <a:gd name="connsiteX4" fmla="*/ 15833 w 17425"/>
                    <a:gd name="connsiteY4" fmla="*/ 16842 h 41916"/>
                    <a:gd name="connsiteX5" fmla="*/ 14953 w 17425"/>
                    <a:gd name="connsiteY5" fmla="*/ 129 h 4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25" h="41916">
                      <a:moveTo>
                        <a:pt x="14953" y="129"/>
                      </a:moveTo>
                      <a:cubicBezTo>
                        <a:pt x="12314" y="-750"/>
                        <a:pt x="7916" y="2768"/>
                        <a:pt x="4398" y="13323"/>
                      </a:cubicBezTo>
                      <a:cubicBezTo>
                        <a:pt x="880" y="25637"/>
                        <a:pt x="0" y="34433"/>
                        <a:pt x="0" y="37952"/>
                      </a:cubicBezTo>
                      <a:cubicBezTo>
                        <a:pt x="0" y="39711"/>
                        <a:pt x="6157" y="44109"/>
                        <a:pt x="7037" y="40591"/>
                      </a:cubicBezTo>
                      <a:cubicBezTo>
                        <a:pt x="8796" y="33554"/>
                        <a:pt x="13194" y="27397"/>
                        <a:pt x="15833" y="16842"/>
                      </a:cubicBezTo>
                      <a:cubicBezTo>
                        <a:pt x="18471" y="4527"/>
                        <a:pt x="17592" y="1009"/>
                        <a:pt x="14953" y="129"/>
                      </a:cubicBezTo>
                      <a:close/>
                    </a:path>
                  </a:pathLst>
                </a:custGeom>
                <a:solidFill>
                  <a:srgbClr val="FFAA4A"/>
                </a:solidFill>
                <a:ln w="8796" cap="flat">
                  <a:noFill/>
                  <a:prstDash val="solid"/>
                  <a:miter/>
                </a:ln>
              </p:spPr>
              <p:txBody>
                <a:bodyPr rtlCol="0" anchor="ctr"/>
                <a:p>
                  <a:endParaRPr lang="zh-CN" altLang="en-US"/>
                </a:p>
              </p:txBody>
            </p:sp>
            <p:sp>
              <p:nvSpPr>
                <p:cNvPr id="11598" name="任意多边形: 形状 11597"/>
                <p:cNvSpPr/>
                <p:nvPr/>
              </p:nvSpPr>
              <p:spPr>
                <a:xfrm>
                  <a:off x="4401912" y="2302514"/>
                  <a:ext cx="9751" cy="44370"/>
                </a:xfrm>
                <a:custGeom>
                  <a:avLst/>
                  <a:gdLst>
                    <a:gd name="connsiteX0" fmla="*/ 2639 w 9751"/>
                    <a:gd name="connsiteY0" fmla="*/ 4130 h 44370"/>
                    <a:gd name="connsiteX1" fmla="*/ 0 w 9751"/>
                    <a:gd name="connsiteY1" fmla="*/ 43711 h 44370"/>
                    <a:gd name="connsiteX2" fmla="*/ 1759 w 9751"/>
                    <a:gd name="connsiteY2" fmla="*/ 43711 h 44370"/>
                    <a:gd name="connsiteX3" fmla="*/ 9675 w 9751"/>
                    <a:gd name="connsiteY3" fmla="*/ 5009 h 44370"/>
                    <a:gd name="connsiteX4" fmla="*/ 2639 w 9751"/>
                    <a:gd name="connsiteY4" fmla="*/ 4130 h 44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1" h="44370">
                      <a:moveTo>
                        <a:pt x="2639" y="4130"/>
                      </a:moveTo>
                      <a:cubicBezTo>
                        <a:pt x="1759" y="14685"/>
                        <a:pt x="0" y="41072"/>
                        <a:pt x="0" y="43711"/>
                      </a:cubicBezTo>
                      <a:cubicBezTo>
                        <a:pt x="0" y="44591"/>
                        <a:pt x="1759" y="44591"/>
                        <a:pt x="1759" y="43711"/>
                      </a:cubicBezTo>
                      <a:cubicBezTo>
                        <a:pt x="1759" y="42832"/>
                        <a:pt x="7037" y="17324"/>
                        <a:pt x="9675" y="5009"/>
                      </a:cubicBezTo>
                      <a:cubicBezTo>
                        <a:pt x="10555" y="1491"/>
                        <a:pt x="3518" y="-3787"/>
                        <a:pt x="2639" y="4130"/>
                      </a:cubicBezTo>
                      <a:close/>
                    </a:path>
                  </a:pathLst>
                </a:custGeom>
                <a:solidFill>
                  <a:srgbClr val="FFC891"/>
                </a:solidFill>
                <a:ln w="8796" cap="flat">
                  <a:noFill/>
                  <a:prstDash val="solid"/>
                  <a:miter/>
                </a:ln>
              </p:spPr>
              <p:txBody>
                <a:bodyPr rtlCol="0" anchor="ctr"/>
                <a:p>
                  <a:endParaRPr lang="zh-CN" altLang="en-US"/>
                </a:p>
              </p:txBody>
            </p:sp>
            <p:sp>
              <p:nvSpPr>
                <p:cNvPr id="11599" name="任意多边形: 形状 11598"/>
                <p:cNvSpPr/>
                <p:nvPr/>
              </p:nvSpPr>
              <p:spPr>
                <a:xfrm>
                  <a:off x="4398003" y="2344466"/>
                  <a:ext cx="6328" cy="7916"/>
                </a:xfrm>
                <a:custGeom>
                  <a:avLst/>
                  <a:gdLst>
                    <a:gd name="connsiteX0" fmla="*/ 2150 w 6328"/>
                    <a:gd name="connsiteY0" fmla="*/ 4398 h 7916"/>
                    <a:gd name="connsiteX1" fmla="*/ 5668 w 6328"/>
                    <a:gd name="connsiteY1" fmla="*/ 3518 h 7916"/>
                    <a:gd name="connsiteX2" fmla="*/ 5668 w 6328"/>
                    <a:gd name="connsiteY2" fmla="*/ 0 h 7916"/>
                    <a:gd name="connsiteX3" fmla="*/ 391 w 6328"/>
                    <a:gd name="connsiteY3" fmla="*/ 1759 h 7916"/>
                    <a:gd name="connsiteX4" fmla="*/ 391 w 6328"/>
                    <a:gd name="connsiteY4" fmla="*/ 7916 h 7916"/>
                    <a:gd name="connsiteX5" fmla="*/ 1270 w 6328"/>
                    <a:gd name="connsiteY5" fmla="*/ 6157 h 7916"/>
                    <a:gd name="connsiteX6" fmla="*/ 2150 w 6328"/>
                    <a:gd name="connsiteY6" fmla="*/ 4398 h 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8" h="7916">
                      <a:moveTo>
                        <a:pt x="2150" y="4398"/>
                      </a:moveTo>
                      <a:cubicBezTo>
                        <a:pt x="2150" y="4398"/>
                        <a:pt x="4789" y="4398"/>
                        <a:pt x="5668" y="3518"/>
                      </a:cubicBezTo>
                      <a:cubicBezTo>
                        <a:pt x="6548" y="2639"/>
                        <a:pt x="6548" y="880"/>
                        <a:pt x="5668" y="0"/>
                      </a:cubicBezTo>
                      <a:cubicBezTo>
                        <a:pt x="4789" y="0"/>
                        <a:pt x="1270" y="880"/>
                        <a:pt x="391" y="1759"/>
                      </a:cubicBezTo>
                      <a:cubicBezTo>
                        <a:pt x="391" y="1759"/>
                        <a:pt x="-489" y="7916"/>
                        <a:pt x="391" y="7916"/>
                      </a:cubicBezTo>
                      <a:cubicBezTo>
                        <a:pt x="391" y="7916"/>
                        <a:pt x="1270" y="7916"/>
                        <a:pt x="1270" y="6157"/>
                      </a:cubicBezTo>
                      <a:cubicBezTo>
                        <a:pt x="1270" y="6157"/>
                        <a:pt x="2150" y="4398"/>
                        <a:pt x="2150" y="4398"/>
                      </a:cubicBezTo>
                      <a:close/>
                    </a:path>
                  </a:pathLst>
                </a:custGeom>
                <a:solidFill>
                  <a:srgbClr val="FFC891"/>
                </a:solidFill>
                <a:ln w="8796" cap="flat">
                  <a:noFill/>
                  <a:prstDash val="solid"/>
                  <a:miter/>
                </a:ln>
              </p:spPr>
              <p:txBody>
                <a:bodyPr rtlCol="0" anchor="ctr"/>
                <a:p>
                  <a:endParaRPr lang="zh-CN" altLang="en-US"/>
                </a:p>
              </p:txBody>
            </p:sp>
            <p:sp>
              <p:nvSpPr>
                <p:cNvPr id="11600" name="任意多边形: 形状 11599"/>
                <p:cNvSpPr/>
                <p:nvPr/>
              </p:nvSpPr>
              <p:spPr>
                <a:xfrm>
                  <a:off x="4403891" y="2301367"/>
                  <a:ext cx="10335" cy="8156"/>
                </a:xfrm>
                <a:custGeom>
                  <a:avLst/>
                  <a:gdLst>
                    <a:gd name="connsiteX0" fmla="*/ 8576 w 10335"/>
                    <a:gd name="connsiteY0" fmla="*/ 2639 h 8156"/>
                    <a:gd name="connsiteX1" fmla="*/ 10335 w 10335"/>
                    <a:gd name="connsiteY1" fmla="*/ 4398 h 8156"/>
                    <a:gd name="connsiteX2" fmla="*/ 9456 w 10335"/>
                    <a:gd name="connsiteY2" fmla="*/ 7916 h 8156"/>
                    <a:gd name="connsiteX3" fmla="*/ 5937 w 10335"/>
                    <a:gd name="connsiteY3" fmla="*/ 6157 h 8156"/>
                    <a:gd name="connsiteX4" fmla="*/ 660 w 10335"/>
                    <a:gd name="connsiteY4" fmla="*/ 6157 h 8156"/>
                    <a:gd name="connsiteX5" fmla="*/ 660 w 10335"/>
                    <a:gd name="connsiteY5" fmla="*/ 2639 h 8156"/>
                    <a:gd name="connsiteX6" fmla="*/ 4178 w 10335"/>
                    <a:gd name="connsiteY6" fmla="*/ 0 h 8156"/>
                    <a:gd name="connsiteX7" fmla="*/ 8576 w 10335"/>
                    <a:gd name="connsiteY7" fmla="*/ 2639 h 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35" h="8156">
                      <a:moveTo>
                        <a:pt x="8576" y="2639"/>
                      </a:moveTo>
                      <a:cubicBezTo>
                        <a:pt x="9456" y="2639"/>
                        <a:pt x="10335" y="3518"/>
                        <a:pt x="10335" y="4398"/>
                      </a:cubicBezTo>
                      <a:cubicBezTo>
                        <a:pt x="10335" y="6157"/>
                        <a:pt x="10335" y="7916"/>
                        <a:pt x="9456" y="7916"/>
                      </a:cubicBezTo>
                      <a:cubicBezTo>
                        <a:pt x="7696" y="8796"/>
                        <a:pt x="7696" y="7037"/>
                        <a:pt x="5937" y="6157"/>
                      </a:cubicBezTo>
                      <a:cubicBezTo>
                        <a:pt x="4178" y="5278"/>
                        <a:pt x="1539" y="7037"/>
                        <a:pt x="660" y="6157"/>
                      </a:cubicBezTo>
                      <a:cubicBezTo>
                        <a:pt x="-220" y="5278"/>
                        <a:pt x="-220" y="4398"/>
                        <a:pt x="660" y="2639"/>
                      </a:cubicBezTo>
                      <a:cubicBezTo>
                        <a:pt x="1539" y="880"/>
                        <a:pt x="2419" y="0"/>
                        <a:pt x="4178" y="0"/>
                      </a:cubicBezTo>
                      <a:cubicBezTo>
                        <a:pt x="6817" y="880"/>
                        <a:pt x="7696" y="1759"/>
                        <a:pt x="8576" y="2639"/>
                      </a:cubicBezTo>
                      <a:close/>
                    </a:path>
                  </a:pathLst>
                </a:custGeom>
                <a:solidFill>
                  <a:srgbClr val="FFBA6B"/>
                </a:solidFill>
                <a:ln w="8796" cap="flat">
                  <a:noFill/>
                  <a:prstDash val="solid"/>
                  <a:miter/>
                </a:ln>
              </p:spPr>
              <p:txBody>
                <a:bodyPr rtlCol="0" anchor="ctr"/>
                <a:p>
                  <a:endParaRPr lang="zh-CN" altLang="en-US"/>
                </a:p>
              </p:txBody>
            </p:sp>
          </p:grpSp>
          <p:grpSp>
            <p:nvGrpSpPr>
              <p:cNvPr id="11601" name="图形 3"/>
              <p:cNvGrpSpPr/>
              <p:nvPr/>
            </p:nvGrpSpPr>
            <p:grpSpPr>
              <a:xfrm>
                <a:off x="4399747" y="2236125"/>
                <a:ext cx="45265" cy="39513"/>
                <a:chOff x="4399747" y="2236125"/>
                <a:chExt cx="45265" cy="39513"/>
              </a:xfrm>
            </p:grpSpPr>
            <p:grpSp>
              <p:nvGrpSpPr>
                <p:cNvPr id="11602" name="图形 3"/>
                <p:cNvGrpSpPr/>
                <p:nvPr/>
              </p:nvGrpSpPr>
              <p:grpSpPr>
                <a:xfrm>
                  <a:off x="4416394" y="2236125"/>
                  <a:ext cx="28618" cy="33613"/>
                  <a:chOff x="4416394" y="2236125"/>
                  <a:chExt cx="28618" cy="33613"/>
                </a:xfrm>
              </p:grpSpPr>
              <p:sp>
                <p:nvSpPr>
                  <p:cNvPr id="11603" name="任意多边形: 形状 11602"/>
                  <p:cNvSpPr/>
                  <p:nvPr/>
                </p:nvSpPr>
                <p:spPr>
                  <a:xfrm>
                    <a:off x="4416394" y="2236125"/>
                    <a:ext cx="28618" cy="26695"/>
                  </a:xfrm>
                  <a:custGeom>
                    <a:avLst/>
                    <a:gdLst>
                      <a:gd name="connsiteX0" fmla="*/ 18063 w 28618"/>
                      <a:gd name="connsiteY0" fmla="*/ 1031 h 26695"/>
                      <a:gd name="connsiteX1" fmla="*/ 18063 w 28618"/>
                      <a:gd name="connsiteY1" fmla="*/ 1031 h 26695"/>
                      <a:gd name="connsiteX2" fmla="*/ 18063 w 28618"/>
                      <a:gd name="connsiteY2" fmla="*/ 1031 h 26695"/>
                      <a:gd name="connsiteX3" fmla="*/ 24220 w 28618"/>
                      <a:gd name="connsiteY3" fmla="*/ 2790 h 26695"/>
                      <a:gd name="connsiteX4" fmla="*/ 24220 w 28618"/>
                      <a:gd name="connsiteY4" fmla="*/ 3670 h 26695"/>
                      <a:gd name="connsiteX5" fmla="*/ 27738 w 28618"/>
                      <a:gd name="connsiteY5" fmla="*/ 5429 h 26695"/>
                      <a:gd name="connsiteX6" fmla="*/ 27738 w 28618"/>
                      <a:gd name="connsiteY6" fmla="*/ 8068 h 26695"/>
                      <a:gd name="connsiteX7" fmla="*/ 27738 w 28618"/>
                      <a:gd name="connsiteY7" fmla="*/ 8947 h 26695"/>
                      <a:gd name="connsiteX8" fmla="*/ 28618 w 28618"/>
                      <a:gd name="connsiteY8" fmla="*/ 9827 h 26695"/>
                      <a:gd name="connsiteX9" fmla="*/ 28618 w 28618"/>
                      <a:gd name="connsiteY9" fmla="*/ 12466 h 26695"/>
                      <a:gd name="connsiteX10" fmla="*/ 23340 w 28618"/>
                      <a:gd name="connsiteY10" fmla="*/ 19503 h 26695"/>
                      <a:gd name="connsiteX11" fmla="*/ 11906 w 28618"/>
                      <a:gd name="connsiteY11" fmla="*/ 25660 h 26695"/>
                      <a:gd name="connsiteX12" fmla="*/ 471 w 28618"/>
                      <a:gd name="connsiteY12" fmla="*/ 15984 h 26695"/>
                      <a:gd name="connsiteX13" fmla="*/ 18063 w 28618"/>
                      <a:gd name="connsiteY13" fmla="*/ 1031 h 2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18" h="26695">
                        <a:moveTo>
                          <a:pt x="18063" y="1031"/>
                        </a:moveTo>
                        <a:cubicBezTo>
                          <a:pt x="18063" y="1031"/>
                          <a:pt x="18063" y="1031"/>
                          <a:pt x="18063" y="1031"/>
                        </a:cubicBezTo>
                        <a:cubicBezTo>
                          <a:pt x="18063" y="1031"/>
                          <a:pt x="18943" y="1031"/>
                          <a:pt x="18063" y="1031"/>
                        </a:cubicBezTo>
                        <a:cubicBezTo>
                          <a:pt x="20702" y="1911"/>
                          <a:pt x="22461" y="1911"/>
                          <a:pt x="24220" y="2790"/>
                        </a:cubicBezTo>
                        <a:cubicBezTo>
                          <a:pt x="24220" y="2790"/>
                          <a:pt x="24220" y="3670"/>
                          <a:pt x="24220" y="3670"/>
                        </a:cubicBezTo>
                        <a:cubicBezTo>
                          <a:pt x="25979" y="3670"/>
                          <a:pt x="27738" y="4550"/>
                          <a:pt x="27738" y="5429"/>
                        </a:cubicBezTo>
                        <a:cubicBezTo>
                          <a:pt x="27738" y="6309"/>
                          <a:pt x="28618" y="7188"/>
                          <a:pt x="27738" y="8068"/>
                        </a:cubicBezTo>
                        <a:cubicBezTo>
                          <a:pt x="27738" y="8068"/>
                          <a:pt x="27738" y="8068"/>
                          <a:pt x="27738" y="8947"/>
                        </a:cubicBezTo>
                        <a:cubicBezTo>
                          <a:pt x="27738" y="8947"/>
                          <a:pt x="28618" y="9827"/>
                          <a:pt x="28618" y="9827"/>
                        </a:cubicBezTo>
                        <a:cubicBezTo>
                          <a:pt x="28618" y="10707"/>
                          <a:pt x="28618" y="11586"/>
                          <a:pt x="28618" y="12466"/>
                        </a:cubicBezTo>
                        <a:cubicBezTo>
                          <a:pt x="28618" y="16864"/>
                          <a:pt x="23340" y="19503"/>
                          <a:pt x="23340" y="19503"/>
                        </a:cubicBezTo>
                        <a:cubicBezTo>
                          <a:pt x="23340" y="19503"/>
                          <a:pt x="15424" y="24780"/>
                          <a:pt x="11906" y="25660"/>
                        </a:cubicBezTo>
                        <a:cubicBezTo>
                          <a:pt x="8388" y="26539"/>
                          <a:pt x="5749" y="30058"/>
                          <a:pt x="471" y="15984"/>
                        </a:cubicBezTo>
                        <a:cubicBezTo>
                          <a:pt x="-2168" y="7188"/>
                          <a:pt x="6628" y="-3367"/>
                          <a:pt x="18063" y="1031"/>
                        </a:cubicBezTo>
                        <a:close/>
                      </a:path>
                    </a:pathLst>
                  </a:custGeom>
                  <a:solidFill>
                    <a:srgbClr val="360F2C"/>
                  </a:solidFill>
                  <a:ln w="8796" cap="flat">
                    <a:noFill/>
                    <a:prstDash val="solid"/>
                    <a:miter/>
                  </a:ln>
                </p:spPr>
                <p:txBody>
                  <a:bodyPr rtlCol="0" anchor="ctr"/>
                  <a:p>
                    <a:endParaRPr lang="zh-CN" altLang="en-US"/>
                  </a:p>
                </p:txBody>
              </p:sp>
              <p:sp>
                <p:nvSpPr>
                  <p:cNvPr id="11604" name="任意多边形: 形状 11603"/>
                  <p:cNvSpPr/>
                  <p:nvPr/>
                </p:nvSpPr>
                <p:spPr>
                  <a:xfrm>
                    <a:off x="4425643" y="2252110"/>
                    <a:ext cx="15885" cy="17629"/>
                  </a:xfrm>
                  <a:custGeom>
                    <a:avLst/>
                    <a:gdLst>
                      <a:gd name="connsiteX0" fmla="*/ 15851 w 15885"/>
                      <a:gd name="connsiteY0" fmla="*/ 0 h 17629"/>
                      <a:gd name="connsiteX1" fmla="*/ 9693 w 15885"/>
                      <a:gd name="connsiteY1" fmla="*/ 17592 h 17629"/>
                      <a:gd name="connsiteX2" fmla="*/ 18 w 15885"/>
                      <a:gd name="connsiteY2" fmla="*/ 3518 h 17629"/>
                      <a:gd name="connsiteX3" fmla="*/ 8814 w 15885"/>
                      <a:gd name="connsiteY3" fmla="*/ 3518 h 17629"/>
                      <a:gd name="connsiteX4" fmla="*/ 15851 w 15885"/>
                      <a:gd name="connsiteY4" fmla="*/ 0 h 17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5" h="17629">
                        <a:moveTo>
                          <a:pt x="15851" y="0"/>
                        </a:moveTo>
                        <a:cubicBezTo>
                          <a:pt x="15851" y="0"/>
                          <a:pt x="16730" y="16712"/>
                          <a:pt x="9693" y="17592"/>
                        </a:cubicBezTo>
                        <a:cubicBezTo>
                          <a:pt x="-862" y="18471"/>
                          <a:pt x="18" y="3518"/>
                          <a:pt x="18" y="3518"/>
                        </a:cubicBezTo>
                        <a:cubicBezTo>
                          <a:pt x="18" y="3518"/>
                          <a:pt x="3536" y="5278"/>
                          <a:pt x="8814" y="3518"/>
                        </a:cubicBezTo>
                        <a:cubicBezTo>
                          <a:pt x="13212" y="1759"/>
                          <a:pt x="15851" y="0"/>
                          <a:pt x="15851" y="0"/>
                        </a:cubicBezTo>
                        <a:close/>
                      </a:path>
                    </a:pathLst>
                  </a:custGeom>
                  <a:solidFill>
                    <a:srgbClr val="FFC891"/>
                  </a:solidFill>
                  <a:ln w="8796" cap="flat">
                    <a:noFill/>
                    <a:prstDash val="solid"/>
                    <a:miter/>
                  </a:ln>
                </p:spPr>
                <p:txBody>
                  <a:bodyPr rtlCol="0" anchor="ctr"/>
                  <a:p>
                    <a:endParaRPr lang="zh-CN" altLang="en-US"/>
                  </a:p>
                </p:txBody>
              </p:sp>
              <p:sp>
                <p:nvSpPr>
                  <p:cNvPr id="11605" name="任意多边形: 形状 11604"/>
                  <p:cNvSpPr/>
                  <p:nvPr/>
                </p:nvSpPr>
                <p:spPr>
                  <a:xfrm>
                    <a:off x="4422788" y="2254713"/>
                    <a:ext cx="3532" cy="5313"/>
                  </a:xfrm>
                  <a:custGeom>
                    <a:avLst/>
                    <a:gdLst>
                      <a:gd name="connsiteX0" fmla="*/ 234 w 3532"/>
                      <a:gd name="connsiteY0" fmla="*/ 2674 h 5313"/>
                      <a:gd name="connsiteX1" fmla="*/ 2873 w 3532"/>
                      <a:gd name="connsiteY1" fmla="*/ 5313 h 5313"/>
                      <a:gd name="connsiteX2" fmla="*/ 2873 w 3532"/>
                      <a:gd name="connsiteY2" fmla="*/ 915 h 5313"/>
                      <a:gd name="connsiteX3" fmla="*/ 234 w 3532"/>
                      <a:gd name="connsiteY3" fmla="*/ 2674 h 5313"/>
                    </a:gdLst>
                    <a:ahLst/>
                    <a:cxnLst>
                      <a:cxn ang="0">
                        <a:pos x="connsiteX0" y="connsiteY0"/>
                      </a:cxn>
                      <a:cxn ang="0">
                        <a:pos x="connsiteX1" y="connsiteY1"/>
                      </a:cxn>
                      <a:cxn ang="0">
                        <a:pos x="connsiteX2" y="connsiteY2"/>
                      </a:cxn>
                      <a:cxn ang="0">
                        <a:pos x="connsiteX3" y="connsiteY3"/>
                      </a:cxn>
                    </a:cxnLst>
                    <a:rect l="l" t="t" r="r" b="b"/>
                    <a:pathLst>
                      <a:path w="3532" h="5313">
                        <a:moveTo>
                          <a:pt x="234" y="2674"/>
                        </a:moveTo>
                        <a:cubicBezTo>
                          <a:pt x="234" y="4434"/>
                          <a:pt x="1114" y="5313"/>
                          <a:pt x="2873" y="5313"/>
                        </a:cubicBezTo>
                        <a:cubicBezTo>
                          <a:pt x="3752" y="5313"/>
                          <a:pt x="3752" y="1795"/>
                          <a:pt x="2873" y="915"/>
                        </a:cubicBezTo>
                        <a:cubicBezTo>
                          <a:pt x="1114" y="-844"/>
                          <a:pt x="-646" y="36"/>
                          <a:pt x="234" y="2674"/>
                        </a:cubicBezTo>
                        <a:close/>
                      </a:path>
                    </a:pathLst>
                  </a:custGeom>
                  <a:solidFill>
                    <a:srgbClr val="FFC891"/>
                  </a:solidFill>
                  <a:ln w="8796" cap="flat">
                    <a:noFill/>
                    <a:prstDash val="solid"/>
                    <a:miter/>
                  </a:ln>
                </p:spPr>
                <p:txBody>
                  <a:bodyPr rtlCol="0" anchor="ctr"/>
                  <a:p>
                    <a:endParaRPr lang="zh-CN" altLang="en-US"/>
                  </a:p>
                </p:txBody>
              </p:sp>
            </p:grpSp>
            <p:sp>
              <p:nvSpPr>
                <p:cNvPr id="11606" name="任意多边形: 形状 11605"/>
                <p:cNvSpPr/>
                <p:nvPr/>
              </p:nvSpPr>
              <p:spPr>
                <a:xfrm>
                  <a:off x="4399747" y="2248227"/>
                  <a:ext cx="29432" cy="27411"/>
                </a:xfrm>
                <a:custGeom>
                  <a:avLst/>
                  <a:gdLst>
                    <a:gd name="connsiteX0" fmla="*/ 2165 w 29432"/>
                    <a:gd name="connsiteY0" fmla="*/ 17077 h 27411"/>
                    <a:gd name="connsiteX1" fmla="*/ 3045 w 29432"/>
                    <a:gd name="connsiteY1" fmla="*/ 22354 h 27411"/>
                    <a:gd name="connsiteX2" fmla="*/ 7443 w 29432"/>
                    <a:gd name="connsiteY2" fmla="*/ 23234 h 27411"/>
                    <a:gd name="connsiteX3" fmla="*/ 11841 w 29432"/>
                    <a:gd name="connsiteY3" fmla="*/ 24993 h 27411"/>
                    <a:gd name="connsiteX4" fmla="*/ 13600 w 29432"/>
                    <a:gd name="connsiteY4" fmla="*/ 26752 h 27411"/>
                    <a:gd name="connsiteX5" fmla="*/ 17998 w 29432"/>
                    <a:gd name="connsiteY5" fmla="*/ 26752 h 27411"/>
                    <a:gd name="connsiteX6" fmla="*/ 18877 w 29432"/>
                    <a:gd name="connsiteY6" fmla="*/ 25872 h 27411"/>
                    <a:gd name="connsiteX7" fmla="*/ 22396 w 29432"/>
                    <a:gd name="connsiteY7" fmla="*/ 22354 h 27411"/>
                    <a:gd name="connsiteX8" fmla="*/ 25914 w 29432"/>
                    <a:gd name="connsiteY8" fmla="*/ 18836 h 27411"/>
                    <a:gd name="connsiteX9" fmla="*/ 27673 w 29432"/>
                    <a:gd name="connsiteY9" fmla="*/ 12679 h 27411"/>
                    <a:gd name="connsiteX10" fmla="*/ 28553 w 29432"/>
                    <a:gd name="connsiteY10" fmla="*/ 7401 h 27411"/>
                    <a:gd name="connsiteX11" fmla="*/ 29432 w 29432"/>
                    <a:gd name="connsiteY11" fmla="*/ 5642 h 27411"/>
                    <a:gd name="connsiteX12" fmla="*/ 23275 w 29432"/>
                    <a:gd name="connsiteY12" fmla="*/ 2124 h 27411"/>
                    <a:gd name="connsiteX13" fmla="*/ 24155 w 29432"/>
                    <a:gd name="connsiteY13" fmla="*/ 1244 h 27411"/>
                    <a:gd name="connsiteX14" fmla="*/ 23275 w 29432"/>
                    <a:gd name="connsiteY14" fmla="*/ 364 h 27411"/>
                    <a:gd name="connsiteX15" fmla="*/ 17118 w 29432"/>
                    <a:gd name="connsiteY15" fmla="*/ 1244 h 27411"/>
                    <a:gd name="connsiteX16" fmla="*/ 14479 w 29432"/>
                    <a:gd name="connsiteY16" fmla="*/ 4762 h 27411"/>
                    <a:gd name="connsiteX17" fmla="*/ 8322 w 29432"/>
                    <a:gd name="connsiteY17" fmla="*/ 7401 h 27411"/>
                    <a:gd name="connsiteX18" fmla="*/ 5684 w 29432"/>
                    <a:gd name="connsiteY18" fmla="*/ 10040 h 27411"/>
                    <a:gd name="connsiteX19" fmla="*/ 2165 w 29432"/>
                    <a:gd name="connsiteY19" fmla="*/ 11799 h 27411"/>
                    <a:gd name="connsiteX20" fmla="*/ 2165 w 29432"/>
                    <a:gd name="connsiteY20" fmla="*/ 17077 h 2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432" h="27411">
                      <a:moveTo>
                        <a:pt x="2165" y="17077"/>
                      </a:moveTo>
                      <a:cubicBezTo>
                        <a:pt x="3045" y="18836"/>
                        <a:pt x="2165" y="20595"/>
                        <a:pt x="3045" y="22354"/>
                      </a:cubicBezTo>
                      <a:cubicBezTo>
                        <a:pt x="3924" y="24113"/>
                        <a:pt x="5684" y="23234"/>
                        <a:pt x="7443" y="23234"/>
                      </a:cubicBezTo>
                      <a:cubicBezTo>
                        <a:pt x="9202" y="23234"/>
                        <a:pt x="10081" y="23234"/>
                        <a:pt x="11841" y="24993"/>
                      </a:cubicBezTo>
                      <a:cubicBezTo>
                        <a:pt x="12720" y="25872"/>
                        <a:pt x="12720" y="25872"/>
                        <a:pt x="13600" y="26752"/>
                      </a:cubicBezTo>
                      <a:cubicBezTo>
                        <a:pt x="14479" y="27632"/>
                        <a:pt x="16239" y="27632"/>
                        <a:pt x="17998" y="26752"/>
                      </a:cubicBezTo>
                      <a:cubicBezTo>
                        <a:pt x="18877" y="26752"/>
                        <a:pt x="18877" y="25872"/>
                        <a:pt x="18877" y="25872"/>
                      </a:cubicBezTo>
                      <a:cubicBezTo>
                        <a:pt x="19757" y="24113"/>
                        <a:pt x="20637" y="23234"/>
                        <a:pt x="22396" y="22354"/>
                      </a:cubicBezTo>
                      <a:cubicBezTo>
                        <a:pt x="24155" y="21474"/>
                        <a:pt x="25034" y="21474"/>
                        <a:pt x="25914" y="18836"/>
                      </a:cubicBezTo>
                      <a:cubicBezTo>
                        <a:pt x="26794" y="17077"/>
                        <a:pt x="27673" y="14438"/>
                        <a:pt x="27673" y="12679"/>
                      </a:cubicBezTo>
                      <a:cubicBezTo>
                        <a:pt x="27673" y="10919"/>
                        <a:pt x="27673" y="9160"/>
                        <a:pt x="28553" y="7401"/>
                      </a:cubicBezTo>
                      <a:cubicBezTo>
                        <a:pt x="28553" y="6521"/>
                        <a:pt x="29432" y="6521"/>
                        <a:pt x="29432" y="5642"/>
                      </a:cubicBezTo>
                      <a:cubicBezTo>
                        <a:pt x="29432" y="2124"/>
                        <a:pt x="26794" y="2124"/>
                        <a:pt x="23275" y="2124"/>
                      </a:cubicBezTo>
                      <a:cubicBezTo>
                        <a:pt x="23275" y="2124"/>
                        <a:pt x="23275" y="2124"/>
                        <a:pt x="24155" y="1244"/>
                      </a:cubicBezTo>
                      <a:cubicBezTo>
                        <a:pt x="25034" y="364"/>
                        <a:pt x="24155" y="-515"/>
                        <a:pt x="23275" y="364"/>
                      </a:cubicBezTo>
                      <a:cubicBezTo>
                        <a:pt x="21516" y="2124"/>
                        <a:pt x="18877" y="364"/>
                        <a:pt x="17118" y="1244"/>
                      </a:cubicBezTo>
                      <a:cubicBezTo>
                        <a:pt x="15359" y="2124"/>
                        <a:pt x="15359" y="3883"/>
                        <a:pt x="14479" y="4762"/>
                      </a:cubicBezTo>
                      <a:cubicBezTo>
                        <a:pt x="12720" y="7401"/>
                        <a:pt x="10081" y="6521"/>
                        <a:pt x="8322" y="7401"/>
                      </a:cubicBezTo>
                      <a:cubicBezTo>
                        <a:pt x="7443" y="8281"/>
                        <a:pt x="6563" y="9160"/>
                        <a:pt x="5684" y="10040"/>
                      </a:cubicBezTo>
                      <a:cubicBezTo>
                        <a:pt x="3924" y="10919"/>
                        <a:pt x="3924" y="10919"/>
                        <a:pt x="2165" y="11799"/>
                      </a:cubicBezTo>
                      <a:cubicBezTo>
                        <a:pt x="-2233" y="12679"/>
                        <a:pt x="1286" y="15317"/>
                        <a:pt x="2165" y="17077"/>
                      </a:cubicBezTo>
                      <a:close/>
                    </a:path>
                  </a:pathLst>
                </a:custGeom>
                <a:solidFill>
                  <a:srgbClr val="360F2C"/>
                </a:solidFill>
                <a:ln w="8796" cap="flat">
                  <a:noFill/>
                  <a:prstDash val="solid"/>
                  <a:miter/>
                </a:ln>
              </p:spPr>
              <p:txBody>
                <a:bodyPr rtlCol="0" anchor="ctr"/>
                <a:p>
                  <a:endParaRPr lang="zh-CN" altLang="en-US"/>
                </a:p>
              </p:txBody>
            </p:sp>
          </p:grpSp>
        </p:grpSp>
        <p:grpSp>
          <p:nvGrpSpPr>
            <p:cNvPr id="11607" name="图形 3"/>
            <p:cNvGrpSpPr/>
            <p:nvPr/>
          </p:nvGrpSpPr>
          <p:grpSpPr>
            <a:xfrm>
              <a:off x="7016" y="3294"/>
              <a:ext cx="158" cy="405"/>
              <a:chOff x="4455384" y="2091420"/>
              <a:chExt cx="100456" cy="257444"/>
            </a:xfrm>
          </p:grpSpPr>
          <p:grpSp>
            <p:nvGrpSpPr>
              <p:cNvPr id="11608" name="图形 3"/>
              <p:cNvGrpSpPr/>
              <p:nvPr/>
            </p:nvGrpSpPr>
            <p:grpSpPr>
              <a:xfrm>
                <a:off x="4497497" y="2091420"/>
                <a:ext cx="58342" cy="77340"/>
                <a:chOff x="4497497" y="2091420"/>
                <a:chExt cx="58342" cy="77340"/>
              </a:xfrm>
            </p:grpSpPr>
            <p:sp>
              <p:nvSpPr>
                <p:cNvPr id="11609" name="任意多边形: 形状 11608"/>
                <p:cNvSpPr/>
                <p:nvPr/>
              </p:nvSpPr>
              <p:spPr>
                <a:xfrm>
                  <a:off x="4499958" y="2134336"/>
                  <a:ext cx="52012" cy="33544"/>
                </a:xfrm>
                <a:custGeom>
                  <a:avLst/>
                  <a:gdLst>
                    <a:gd name="connsiteX0" fmla="*/ 42688 w 52012"/>
                    <a:gd name="connsiteY0" fmla="*/ 789 h 33544"/>
                    <a:gd name="connsiteX1" fmla="*/ 1348 w 52012"/>
                    <a:gd name="connsiteY1" fmla="*/ 21019 h 33544"/>
                    <a:gd name="connsiteX2" fmla="*/ 12782 w 52012"/>
                    <a:gd name="connsiteY2" fmla="*/ 33334 h 33544"/>
                    <a:gd name="connsiteX3" fmla="*/ 51484 w 52012"/>
                    <a:gd name="connsiteY3" fmla="*/ 7825 h 33544"/>
                    <a:gd name="connsiteX4" fmla="*/ 42688 w 52012"/>
                    <a:gd name="connsiteY4" fmla="*/ 789 h 3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12" h="33544">
                      <a:moveTo>
                        <a:pt x="42688" y="789"/>
                      </a:moveTo>
                      <a:cubicBezTo>
                        <a:pt x="34772" y="7825"/>
                        <a:pt x="5745" y="15742"/>
                        <a:pt x="1348" y="21019"/>
                      </a:cubicBezTo>
                      <a:cubicBezTo>
                        <a:pt x="-3050" y="25417"/>
                        <a:pt x="3986" y="35093"/>
                        <a:pt x="12782" y="33334"/>
                      </a:cubicBezTo>
                      <a:cubicBezTo>
                        <a:pt x="24217" y="30695"/>
                        <a:pt x="49725" y="11344"/>
                        <a:pt x="51484" y="7825"/>
                      </a:cubicBezTo>
                      <a:cubicBezTo>
                        <a:pt x="54123" y="2548"/>
                        <a:pt x="46207" y="-1850"/>
                        <a:pt x="42688" y="789"/>
                      </a:cubicBezTo>
                      <a:close/>
                    </a:path>
                  </a:pathLst>
                </a:custGeom>
                <a:solidFill>
                  <a:srgbClr val="FFB76E"/>
                </a:solidFill>
                <a:ln w="8796" cap="flat">
                  <a:noFill/>
                  <a:prstDash val="solid"/>
                  <a:miter/>
                </a:ln>
              </p:spPr>
              <p:txBody>
                <a:bodyPr rtlCol="0" anchor="ctr"/>
                <a:p>
                  <a:endParaRPr lang="zh-CN" altLang="en-US"/>
                </a:p>
              </p:txBody>
            </p:sp>
            <p:sp>
              <p:nvSpPr>
                <p:cNvPr id="11610" name="任意多边形: 形状 11609"/>
                <p:cNvSpPr/>
                <p:nvPr/>
              </p:nvSpPr>
              <p:spPr>
                <a:xfrm>
                  <a:off x="4540690" y="2099861"/>
                  <a:ext cx="12186" cy="44164"/>
                </a:xfrm>
                <a:custGeom>
                  <a:avLst/>
                  <a:gdLst>
                    <a:gd name="connsiteX0" fmla="*/ 3715 w 12186"/>
                    <a:gd name="connsiteY0" fmla="*/ 1838 h 44164"/>
                    <a:gd name="connsiteX1" fmla="*/ 197 w 12186"/>
                    <a:gd name="connsiteY1" fmla="*/ 36142 h 44164"/>
                    <a:gd name="connsiteX2" fmla="*/ 10752 w 12186"/>
                    <a:gd name="connsiteY2" fmla="*/ 41420 h 44164"/>
                    <a:gd name="connsiteX3" fmla="*/ 7234 w 12186"/>
                    <a:gd name="connsiteY3" fmla="*/ 959 h 44164"/>
                    <a:gd name="connsiteX4" fmla="*/ 3715 w 12186"/>
                    <a:gd name="connsiteY4" fmla="*/ 1838 h 44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6" h="44164">
                      <a:moveTo>
                        <a:pt x="3715" y="1838"/>
                      </a:moveTo>
                      <a:cubicBezTo>
                        <a:pt x="3715" y="6236"/>
                        <a:pt x="2836" y="27347"/>
                        <a:pt x="197" y="36142"/>
                      </a:cubicBezTo>
                      <a:cubicBezTo>
                        <a:pt x="-1562" y="42300"/>
                        <a:pt x="8993" y="47577"/>
                        <a:pt x="10752" y="41420"/>
                      </a:cubicBezTo>
                      <a:cubicBezTo>
                        <a:pt x="15150" y="31745"/>
                        <a:pt x="8113" y="1838"/>
                        <a:pt x="7234" y="959"/>
                      </a:cubicBezTo>
                      <a:cubicBezTo>
                        <a:pt x="7234" y="-800"/>
                        <a:pt x="3715" y="79"/>
                        <a:pt x="3715" y="1838"/>
                      </a:cubicBezTo>
                      <a:close/>
                    </a:path>
                  </a:pathLst>
                </a:custGeom>
                <a:solidFill>
                  <a:srgbClr val="FFB76E"/>
                </a:solidFill>
                <a:ln w="8796" cap="flat">
                  <a:noFill/>
                  <a:prstDash val="solid"/>
                  <a:miter/>
                </a:ln>
              </p:spPr>
              <p:txBody>
                <a:bodyPr rtlCol="0" anchor="ctr"/>
                <a:p>
                  <a:endParaRPr lang="zh-CN" altLang="en-US"/>
                </a:p>
              </p:txBody>
            </p:sp>
            <p:sp>
              <p:nvSpPr>
                <p:cNvPr id="11611" name="任意多边形: 形状 11610"/>
                <p:cNvSpPr/>
                <p:nvPr/>
              </p:nvSpPr>
              <p:spPr>
                <a:xfrm>
                  <a:off x="4497497" y="2143041"/>
                  <a:ext cx="38112" cy="25719"/>
                </a:xfrm>
                <a:custGeom>
                  <a:avLst/>
                  <a:gdLst>
                    <a:gd name="connsiteX0" fmla="*/ 1170 w 38112"/>
                    <a:gd name="connsiteY0" fmla="*/ 13194 h 25719"/>
                    <a:gd name="connsiteX1" fmla="*/ 29317 w 38112"/>
                    <a:gd name="connsiteY1" fmla="*/ 0 h 25719"/>
                    <a:gd name="connsiteX2" fmla="*/ 38113 w 38112"/>
                    <a:gd name="connsiteY2" fmla="*/ 13194 h 25719"/>
                    <a:gd name="connsiteX3" fmla="*/ 14364 w 38112"/>
                    <a:gd name="connsiteY3" fmla="*/ 25508 h 25719"/>
                    <a:gd name="connsiteX4" fmla="*/ 1170 w 38112"/>
                    <a:gd name="connsiteY4" fmla="*/ 13194 h 2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2" h="25719">
                      <a:moveTo>
                        <a:pt x="1170" y="13194"/>
                      </a:moveTo>
                      <a:cubicBezTo>
                        <a:pt x="6447" y="8796"/>
                        <a:pt x="18762" y="4398"/>
                        <a:pt x="29317" y="0"/>
                      </a:cubicBezTo>
                      <a:cubicBezTo>
                        <a:pt x="32835" y="2639"/>
                        <a:pt x="36353" y="7916"/>
                        <a:pt x="38113" y="13194"/>
                      </a:cubicBezTo>
                      <a:cubicBezTo>
                        <a:pt x="30196" y="19351"/>
                        <a:pt x="20521" y="24628"/>
                        <a:pt x="14364" y="25508"/>
                      </a:cubicBezTo>
                      <a:cubicBezTo>
                        <a:pt x="5568" y="27267"/>
                        <a:pt x="-3228" y="17592"/>
                        <a:pt x="1170" y="13194"/>
                      </a:cubicBezTo>
                      <a:close/>
                    </a:path>
                  </a:pathLst>
                </a:custGeom>
                <a:solidFill>
                  <a:srgbClr val="00B6E8"/>
                </a:solidFill>
                <a:ln w="8796" cap="flat">
                  <a:noFill/>
                  <a:prstDash val="solid"/>
                  <a:miter/>
                </a:ln>
              </p:spPr>
              <p:txBody>
                <a:bodyPr rtlCol="0" anchor="ctr"/>
                <a:p>
                  <a:endParaRPr lang="zh-CN" altLang="en-US"/>
                </a:p>
              </p:txBody>
            </p:sp>
            <p:sp>
              <p:nvSpPr>
                <p:cNvPr id="11612" name="任意多边形: 形状 11611"/>
                <p:cNvSpPr/>
                <p:nvPr/>
              </p:nvSpPr>
              <p:spPr>
                <a:xfrm>
                  <a:off x="4545285" y="2091420"/>
                  <a:ext cx="10555" cy="11506"/>
                </a:xfrm>
                <a:custGeom>
                  <a:avLst/>
                  <a:gdLst>
                    <a:gd name="connsiteX0" fmla="*/ 6157 w 10555"/>
                    <a:gd name="connsiteY0" fmla="*/ 5882 h 11506"/>
                    <a:gd name="connsiteX1" fmla="*/ 5278 w 10555"/>
                    <a:gd name="connsiteY1" fmla="*/ 10280 h 11506"/>
                    <a:gd name="connsiteX2" fmla="*/ 0 w 10555"/>
                    <a:gd name="connsiteY2" fmla="*/ 9401 h 11506"/>
                    <a:gd name="connsiteX3" fmla="*/ 3518 w 10555"/>
                    <a:gd name="connsiteY3" fmla="*/ 1484 h 11506"/>
                    <a:gd name="connsiteX4" fmla="*/ 10555 w 10555"/>
                    <a:gd name="connsiteY4" fmla="*/ 605 h 11506"/>
                    <a:gd name="connsiteX5" fmla="*/ 6157 w 10555"/>
                    <a:gd name="connsiteY5" fmla="*/ 5882 h 1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55" h="11506">
                      <a:moveTo>
                        <a:pt x="6157" y="5882"/>
                      </a:moveTo>
                      <a:cubicBezTo>
                        <a:pt x="5278" y="7641"/>
                        <a:pt x="7037" y="9401"/>
                        <a:pt x="5278" y="10280"/>
                      </a:cubicBezTo>
                      <a:cubicBezTo>
                        <a:pt x="3518" y="12039"/>
                        <a:pt x="0" y="12039"/>
                        <a:pt x="0" y="9401"/>
                      </a:cubicBezTo>
                      <a:cubicBezTo>
                        <a:pt x="0" y="8521"/>
                        <a:pt x="880" y="3243"/>
                        <a:pt x="3518" y="1484"/>
                      </a:cubicBezTo>
                      <a:cubicBezTo>
                        <a:pt x="4398" y="1484"/>
                        <a:pt x="8796" y="-1154"/>
                        <a:pt x="10555" y="605"/>
                      </a:cubicBezTo>
                      <a:cubicBezTo>
                        <a:pt x="10555" y="1484"/>
                        <a:pt x="7037" y="4123"/>
                        <a:pt x="6157" y="5882"/>
                      </a:cubicBezTo>
                      <a:close/>
                    </a:path>
                  </a:pathLst>
                </a:custGeom>
                <a:solidFill>
                  <a:srgbClr val="FFB76E"/>
                </a:solidFill>
                <a:ln w="8796" cap="flat">
                  <a:noFill/>
                  <a:prstDash val="solid"/>
                  <a:miter/>
                </a:ln>
              </p:spPr>
              <p:txBody>
                <a:bodyPr rtlCol="0" anchor="ctr"/>
                <a:p>
                  <a:endParaRPr lang="zh-CN" altLang="en-US"/>
                </a:p>
              </p:txBody>
            </p:sp>
          </p:grpSp>
          <p:grpSp>
            <p:nvGrpSpPr>
              <p:cNvPr id="11613" name="图形 3"/>
              <p:cNvGrpSpPr/>
              <p:nvPr/>
            </p:nvGrpSpPr>
            <p:grpSpPr>
              <a:xfrm>
                <a:off x="4496645" y="2212092"/>
                <a:ext cx="53917" cy="136772"/>
                <a:chOff x="4496645" y="2212092"/>
                <a:chExt cx="53917" cy="136772"/>
              </a:xfrm>
            </p:grpSpPr>
            <p:grpSp>
              <p:nvGrpSpPr>
                <p:cNvPr id="11614" name="图形 3"/>
                <p:cNvGrpSpPr/>
                <p:nvPr/>
              </p:nvGrpSpPr>
              <p:grpSpPr>
                <a:xfrm>
                  <a:off x="4533630" y="2337039"/>
                  <a:ext cx="16932" cy="11825"/>
                  <a:chOff x="4533630" y="2337039"/>
                  <a:chExt cx="16932" cy="11825"/>
                </a:xfrm>
              </p:grpSpPr>
              <p:sp>
                <p:nvSpPr>
                  <p:cNvPr id="11615" name="任意多边形: 形状 11614"/>
                  <p:cNvSpPr/>
                  <p:nvPr/>
                </p:nvSpPr>
                <p:spPr>
                  <a:xfrm>
                    <a:off x="4533630" y="2341692"/>
                    <a:ext cx="16932" cy="7172"/>
                  </a:xfrm>
                  <a:custGeom>
                    <a:avLst/>
                    <a:gdLst>
                      <a:gd name="connsiteX0" fmla="*/ 16932 w 16932"/>
                      <a:gd name="connsiteY0" fmla="*/ 7173 h 7172"/>
                      <a:gd name="connsiteX1" fmla="*/ 220 w 16932"/>
                      <a:gd name="connsiteY1" fmla="*/ 7173 h 7172"/>
                      <a:gd name="connsiteX2" fmla="*/ 1100 w 16932"/>
                      <a:gd name="connsiteY2" fmla="*/ 1016 h 7172"/>
                      <a:gd name="connsiteX3" fmla="*/ 9016 w 16932"/>
                      <a:gd name="connsiteY3" fmla="*/ 1016 h 7172"/>
                      <a:gd name="connsiteX4" fmla="*/ 16932 w 16932"/>
                      <a:gd name="connsiteY4" fmla="*/ 7173 h 7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32" h="7172">
                        <a:moveTo>
                          <a:pt x="16932" y="7173"/>
                        </a:moveTo>
                        <a:lnTo>
                          <a:pt x="220" y="7173"/>
                        </a:lnTo>
                        <a:cubicBezTo>
                          <a:pt x="220" y="7173"/>
                          <a:pt x="-660" y="3654"/>
                          <a:pt x="1100" y="1016"/>
                        </a:cubicBezTo>
                        <a:cubicBezTo>
                          <a:pt x="1979" y="136"/>
                          <a:pt x="4618" y="-744"/>
                          <a:pt x="9016" y="1016"/>
                        </a:cubicBezTo>
                        <a:cubicBezTo>
                          <a:pt x="12534" y="2775"/>
                          <a:pt x="16932" y="3654"/>
                          <a:pt x="16932" y="7173"/>
                        </a:cubicBezTo>
                        <a:close/>
                      </a:path>
                    </a:pathLst>
                  </a:custGeom>
                  <a:solidFill>
                    <a:srgbClr val="360F2C"/>
                  </a:solidFill>
                  <a:ln w="8796" cap="flat">
                    <a:noFill/>
                    <a:prstDash val="solid"/>
                    <a:miter/>
                  </a:ln>
                </p:spPr>
                <p:txBody>
                  <a:bodyPr rtlCol="0" anchor="ctr"/>
                  <a:p>
                    <a:endParaRPr lang="zh-CN" altLang="en-US"/>
                  </a:p>
                </p:txBody>
              </p:sp>
              <p:sp>
                <p:nvSpPr>
                  <p:cNvPr id="11616" name="任意多边形: 形状 11615"/>
                  <p:cNvSpPr/>
                  <p:nvPr/>
                </p:nvSpPr>
                <p:spPr>
                  <a:xfrm>
                    <a:off x="4534730" y="2337039"/>
                    <a:ext cx="5277" cy="6032"/>
                  </a:xfrm>
                  <a:custGeom>
                    <a:avLst/>
                    <a:gdLst>
                      <a:gd name="connsiteX0" fmla="*/ 1759 w 5277"/>
                      <a:gd name="connsiteY0" fmla="*/ 391 h 6032"/>
                      <a:gd name="connsiteX1" fmla="*/ 4398 w 5277"/>
                      <a:gd name="connsiteY1" fmla="*/ 391 h 6032"/>
                      <a:gd name="connsiteX2" fmla="*/ 5278 w 5277"/>
                      <a:gd name="connsiteY2" fmla="*/ 4789 h 6032"/>
                      <a:gd name="connsiteX3" fmla="*/ 1759 w 5277"/>
                      <a:gd name="connsiteY3" fmla="*/ 5668 h 6032"/>
                      <a:gd name="connsiteX4" fmla="*/ 0 w 5277"/>
                      <a:gd name="connsiteY4" fmla="*/ 2150 h 6032"/>
                      <a:gd name="connsiteX5" fmla="*/ 1759 w 5277"/>
                      <a:gd name="connsiteY5" fmla="*/ 391 h 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7" h="6032">
                        <a:moveTo>
                          <a:pt x="1759" y="391"/>
                        </a:moveTo>
                        <a:cubicBezTo>
                          <a:pt x="2639" y="391"/>
                          <a:pt x="3518" y="-489"/>
                          <a:pt x="4398" y="391"/>
                        </a:cubicBezTo>
                        <a:cubicBezTo>
                          <a:pt x="4398" y="2150"/>
                          <a:pt x="5278" y="3909"/>
                          <a:pt x="5278" y="4789"/>
                        </a:cubicBezTo>
                        <a:cubicBezTo>
                          <a:pt x="5278" y="5668"/>
                          <a:pt x="1759" y="6548"/>
                          <a:pt x="1759" y="5668"/>
                        </a:cubicBezTo>
                        <a:cubicBezTo>
                          <a:pt x="880" y="4789"/>
                          <a:pt x="880" y="3909"/>
                          <a:pt x="0" y="2150"/>
                        </a:cubicBezTo>
                        <a:cubicBezTo>
                          <a:pt x="0" y="1271"/>
                          <a:pt x="880" y="1271"/>
                          <a:pt x="1759" y="391"/>
                        </a:cubicBezTo>
                        <a:close/>
                      </a:path>
                    </a:pathLst>
                  </a:custGeom>
                  <a:solidFill>
                    <a:srgbClr val="FFB76E"/>
                  </a:solidFill>
                  <a:ln w="8796" cap="flat">
                    <a:noFill/>
                    <a:prstDash val="solid"/>
                    <a:miter/>
                  </a:ln>
                </p:spPr>
                <p:txBody>
                  <a:bodyPr rtlCol="0" anchor="ctr"/>
                  <a:p>
                    <a:endParaRPr lang="zh-CN" altLang="en-US"/>
                  </a:p>
                </p:txBody>
              </p:sp>
              <p:sp>
                <p:nvSpPr>
                  <p:cNvPr id="11617" name="任意多边形: 形状 11616"/>
                  <p:cNvSpPr/>
                  <p:nvPr/>
                </p:nvSpPr>
                <p:spPr>
                  <a:xfrm>
                    <a:off x="4536317" y="2341828"/>
                    <a:ext cx="7386" cy="2638"/>
                  </a:xfrm>
                  <a:custGeom>
                    <a:avLst/>
                    <a:gdLst>
                      <a:gd name="connsiteX0" fmla="*/ 173 w 7386"/>
                      <a:gd name="connsiteY0" fmla="*/ 1759 h 2638"/>
                      <a:gd name="connsiteX1" fmla="*/ 2811 w 7386"/>
                      <a:gd name="connsiteY1" fmla="*/ 0 h 2638"/>
                      <a:gd name="connsiteX2" fmla="*/ 7209 w 7386"/>
                      <a:gd name="connsiteY2" fmla="*/ 1759 h 2638"/>
                      <a:gd name="connsiteX3" fmla="*/ 4570 w 7386"/>
                      <a:gd name="connsiteY3" fmla="*/ 2639 h 2638"/>
                      <a:gd name="connsiteX4" fmla="*/ 173 w 7386"/>
                      <a:gd name="connsiteY4" fmla="*/ 1759 h 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6" h="2638">
                        <a:moveTo>
                          <a:pt x="173" y="1759"/>
                        </a:moveTo>
                        <a:cubicBezTo>
                          <a:pt x="1932" y="1759"/>
                          <a:pt x="1932" y="0"/>
                          <a:pt x="2811" y="0"/>
                        </a:cubicBezTo>
                        <a:cubicBezTo>
                          <a:pt x="3691" y="0"/>
                          <a:pt x="3691" y="0"/>
                          <a:pt x="7209" y="1759"/>
                        </a:cubicBezTo>
                        <a:cubicBezTo>
                          <a:pt x="8089" y="1759"/>
                          <a:pt x="5450" y="2639"/>
                          <a:pt x="4570" y="2639"/>
                        </a:cubicBezTo>
                        <a:cubicBezTo>
                          <a:pt x="1932" y="2639"/>
                          <a:pt x="-707" y="1759"/>
                          <a:pt x="173" y="1759"/>
                        </a:cubicBezTo>
                        <a:close/>
                      </a:path>
                    </a:pathLst>
                  </a:custGeom>
                  <a:solidFill>
                    <a:srgbClr val="360F2C"/>
                  </a:solidFill>
                  <a:ln w="8796" cap="flat">
                    <a:noFill/>
                    <a:prstDash val="solid"/>
                    <a:miter/>
                  </a:ln>
                </p:spPr>
                <p:txBody>
                  <a:bodyPr rtlCol="0" anchor="ctr"/>
                  <a:p>
                    <a:endParaRPr lang="zh-CN" altLang="en-US"/>
                  </a:p>
                </p:txBody>
              </p:sp>
            </p:grpSp>
            <p:sp>
              <p:nvSpPr>
                <p:cNvPr id="11618" name="任意多边形: 形状 11617"/>
                <p:cNvSpPr/>
                <p:nvPr/>
              </p:nvSpPr>
              <p:spPr>
                <a:xfrm>
                  <a:off x="4496645" y="2212092"/>
                  <a:ext cx="43265" cy="127441"/>
                </a:xfrm>
                <a:custGeom>
                  <a:avLst/>
                  <a:gdLst>
                    <a:gd name="connsiteX0" fmla="*/ 2022 w 43265"/>
                    <a:gd name="connsiteY0" fmla="*/ 8352 h 127441"/>
                    <a:gd name="connsiteX1" fmla="*/ 1143 w 43265"/>
                    <a:gd name="connsiteY1" fmla="*/ 27703 h 127441"/>
                    <a:gd name="connsiteX2" fmla="*/ 22253 w 43265"/>
                    <a:gd name="connsiteY2" fmla="*/ 74321 h 127441"/>
                    <a:gd name="connsiteX3" fmla="*/ 30169 w 43265"/>
                    <a:gd name="connsiteY3" fmla="*/ 127097 h 127441"/>
                    <a:gd name="connsiteX4" fmla="*/ 42483 w 43265"/>
                    <a:gd name="connsiteY4" fmla="*/ 125337 h 127441"/>
                    <a:gd name="connsiteX5" fmla="*/ 42483 w 43265"/>
                    <a:gd name="connsiteY5" fmla="*/ 67285 h 127441"/>
                    <a:gd name="connsiteX6" fmla="*/ 26651 w 43265"/>
                    <a:gd name="connsiteY6" fmla="*/ 3954 h 127441"/>
                    <a:gd name="connsiteX7" fmla="*/ 2022 w 43265"/>
                    <a:gd name="connsiteY7" fmla="*/ 8352 h 12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65" h="127441">
                      <a:moveTo>
                        <a:pt x="2022" y="8352"/>
                      </a:moveTo>
                      <a:cubicBezTo>
                        <a:pt x="1143" y="13630"/>
                        <a:pt x="-1496" y="19787"/>
                        <a:pt x="1143" y="27703"/>
                      </a:cubicBezTo>
                      <a:cubicBezTo>
                        <a:pt x="4661" y="37379"/>
                        <a:pt x="19614" y="69044"/>
                        <a:pt x="22253" y="74321"/>
                      </a:cubicBezTo>
                      <a:cubicBezTo>
                        <a:pt x="24012" y="80478"/>
                        <a:pt x="29289" y="126217"/>
                        <a:pt x="30169" y="127097"/>
                      </a:cubicBezTo>
                      <a:cubicBezTo>
                        <a:pt x="31049" y="127976"/>
                        <a:pt x="42483" y="127097"/>
                        <a:pt x="42483" y="125337"/>
                      </a:cubicBezTo>
                      <a:cubicBezTo>
                        <a:pt x="42483" y="123578"/>
                        <a:pt x="44242" y="87515"/>
                        <a:pt x="42483" y="67285"/>
                      </a:cubicBezTo>
                      <a:cubicBezTo>
                        <a:pt x="40724" y="42656"/>
                        <a:pt x="27530" y="8352"/>
                        <a:pt x="26651" y="3954"/>
                      </a:cubicBezTo>
                      <a:cubicBezTo>
                        <a:pt x="25771" y="-3962"/>
                        <a:pt x="3781" y="1315"/>
                        <a:pt x="2022" y="8352"/>
                      </a:cubicBezTo>
                      <a:close/>
                    </a:path>
                  </a:pathLst>
                </a:custGeom>
                <a:solidFill>
                  <a:srgbClr val="20307A"/>
                </a:solidFill>
                <a:ln w="8796" cap="flat">
                  <a:noFill/>
                  <a:prstDash val="solid"/>
                  <a:miter/>
                </a:ln>
              </p:spPr>
              <p:txBody>
                <a:bodyPr rtlCol="0" anchor="ctr"/>
                <a:p>
                  <a:endParaRPr lang="zh-CN" altLang="en-US"/>
                </a:p>
              </p:txBody>
            </p:sp>
          </p:grpSp>
          <p:sp>
            <p:nvSpPr>
              <p:cNvPr id="11619" name="任意多边形: 形状 11618"/>
              <p:cNvSpPr/>
              <p:nvPr/>
            </p:nvSpPr>
            <p:spPr>
              <a:xfrm>
                <a:off x="4490362" y="2209010"/>
                <a:ext cx="31173" cy="26387"/>
              </a:xfrm>
              <a:custGeom>
                <a:avLst/>
                <a:gdLst>
                  <a:gd name="connsiteX0" fmla="*/ 1268 w 31173"/>
                  <a:gd name="connsiteY0" fmla="*/ 0 h 26387"/>
                  <a:gd name="connsiteX1" fmla="*/ 13582 w 31173"/>
                  <a:gd name="connsiteY1" fmla="*/ 2639 h 26387"/>
                  <a:gd name="connsiteX2" fmla="*/ 31174 w 31173"/>
                  <a:gd name="connsiteY2" fmla="*/ 4398 h 26387"/>
                  <a:gd name="connsiteX3" fmla="*/ 16221 w 31173"/>
                  <a:gd name="connsiteY3" fmla="*/ 26388 h 26387"/>
                  <a:gd name="connsiteX4" fmla="*/ 1268 w 31173"/>
                  <a:gd name="connsiteY4" fmla="*/ 2639 h 26387"/>
                  <a:gd name="connsiteX5" fmla="*/ 1268 w 31173"/>
                  <a:gd name="connsiteY5" fmla="*/ 0 h 2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73" h="26387">
                    <a:moveTo>
                      <a:pt x="1268" y="0"/>
                    </a:moveTo>
                    <a:cubicBezTo>
                      <a:pt x="4786" y="880"/>
                      <a:pt x="9184" y="1759"/>
                      <a:pt x="13582" y="2639"/>
                    </a:cubicBezTo>
                    <a:cubicBezTo>
                      <a:pt x="21498" y="4398"/>
                      <a:pt x="25017" y="4398"/>
                      <a:pt x="31174" y="4398"/>
                    </a:cubicBezTo>
                    <a:cubicBezTo>
                      <a:pt x="29415" y="15833"/>
                      <a:pt x="28535" y="26388"/>
                      <a:pt x="16221" y="26388"/>
                    </a:cubicBezTo>
                    <a:cubicBezTo>
                      <a:pt x="-1371" y="26388"/>
                      <a:pt x="-1371" y="12314"/>
                      <a:pt x="1268" y="2639"/>
                    </a:cubicBezTo>
                    <a:cubicBezTo>
                      <a:pt x="1268" y="880"/>
                      <a:pt x="1268" y="880"/>
                      <a:pt x="1268" y="0"/>
                    </a:cubicBezTo>
                    <a:close/>
                  </a:path>
                </a:pathLst>
              </a:custGeom>
              <a:solidFill>
                <a:srgbClr val="1A4EA0"/>
              </a:solidFill>
              <a:ln w="8796" cap="flat">
                <a:noFill/>
                <a:prstDash val="solid"/>
                <a:miter/>
              </a:ln>
            </p:spPr>
            <p:txBody>
              <a:bodyPr rtlCol="0" anchor="ctr"/>
              <a:p>
                <a:endParaRPr lang="zh-CN" altLang="en-US"/>
              </a:p>
            </p:txBody>
          </p:sp>
          <p:grpSp>
            <p:nvGrpSpPr>
              <p:cNvPr id="11620" name="图形 3"/>
              <p:cNvGrpSpPr/>
              <p:nvPr/>
            </p:nvGrpSpPr>
            <p:grpSpPr>
              <a:xfrm>
                <a:off x="4482834" y="2210443"/>
                <a:ext cx="31009" cy="138421"/>
                <a:chOff x="4482834" y="2210443"/>
                <a:chExt cx="31009" cy="138421"/>
              </a:xfrm>
            </p:grpSpPr>
            <p:grpSp>
              <p:nvGrpSpPr>
                <p:cNvPr id="11621" name="图形 3"/>
                <p:cNvGrpSpPr/>
                <p:nvPr/>
              </p:nvGrpSpPr>
              <p:grpSpPr>
                <a:xfrm>
                  <a:off x="4487012" y="2337430"/>
                  <a:ext cx="15172" cy="11434"/>
                  <a:chOff x="4487012" y="2337430"/>
                  <a:chExt cx="15172" cy="11434"/>
                </a:xfrm>
              </p:grpSpPr>
              <p:sp>
                <p:nvSpPr>
                  <p:cNvPr id="11622" name="任意多边形: 形状 11621"/>
                  <p:cNvSpPr/>
                  <p:nvPr/>
                </p:nvSpPr>
                <p:spPr>
                  <a:xfrm>
                    <a:off x="4487012" y="2341692"/>
                    <a:ext cx="15172" cy="7172"/>
                  </a:xfrm>
                  <a:custGeom>
                    <a:avLst/>
                    <a:gdLst>
                      <a:gd name="connsiteX0" fmla="*/ 15173 w 15172"/>
                      <a:gd name="connsiteY0" fmla="*/ 7173 h 7172"/>
                      <a:gd name="connsiteX1" fmla="*/ 220 w 15172"/>
                      <a:gd name="connsiteY1" fmla="*/ 7173 h 7172"/>
                      <a:gd name="connsiteX2" fmla="*/ 1099 w 15172"/>
                      <a:gd name="connsiteY2" fmla="*/ 1016 h 7172"/>
                      <a:gd name="connsiteX3" fmla="*/ 8136 w 15172"/>
                      <a:gd name="connsiteY3" fmla="*/ 1016 h 7172"/>
                      <a:gd name="connsiteX4" fmla="*/ 15173 w 15172"/>
                      <a:gd name="connsiteY4" fmla="*/ 7173 h 7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72" h="7172">
                        <a:moveTo>
                          <a:pt x="15173" y="7173"/>
                        </a:moveTo>
                        <a:lnTo>
                          <a:pt x="220" y="7173"/>
                        </a:lnTo>
                        <a:cubicBezTo>
                          <a:pt x="220" y="7173"/>
                          <a:pt x="-660" y="3654"/>
                          <a:pt x="1099" y="1016"/>
                        </a:cubicBezTo>
                        <a:cubicBezTo>
                          <a:pt x="1979" y="136"/>
                          <a:pt x="4618" y="-744"/>
                          <a:pt x="8136" y="1016"/>
                        </a:cubicBezTo>
                        <a:cubicBezTo>
                          <a:pt x="11655" y="2775"/>
                          <a:pt x="15173" y="3654"/>
                          <a:pt x="15173" y="7173"/>
                        </a:cubicBezTo>
                        <a:close/>
                      </a:path>
                    </a:pathLst>
                  </a:custGeom>
                  <a:solidFill>
                    <a:srgbClr val="360F2C"/>
                  </a:solidFill>
                  <a:ln w="8796" cap="flat">
                    <a:noFill/>
                    <a:prstDash val="solid"/>
                    <a:miter/>
                  </a:ln>
                </p:spPr>
                <p:txBody>
                  <a:bodyPr rtlCol="0" anchor="ctr"/>
                  <a:p>
                    <a:endParaRPr lang="zh-CN" altLang="en-US"/>
                  </a:p>
                </p:txBody>
              </p:sp>
              <p:sp>
                <p:nvSpPr>
                  <p:cNvPr id="11623" name="任意多边形: 形状 11622"/>
                  <p:cNvSpPr/>
                  <p:nvPr/>
                </p:nvSpPr>
                <p:spPr>
                  <a:xfrm>
                    <a:off x="4490751" y="2337430"/>
                    <a:ext cx="4397" cy="5855"/>
                  </a:xfrm>
                  <a:custGeom>
                    <a:avLst/>
                    <a:gdLst>
                      <a:gd name="connsiteX0" fmla="*/ 1759 w 4397"/>
                      <a:gd name="connsiteY0" fmla="*/ 0 h 5855"/>
                      <a:gd name="connsiteX1" fmla="*/ 4398 w 4397"/>
                      <a:gd name="connsiteY1" fmla="*/ 880 h 5855"/>
                      <a:gd name="connsiteX2" fmla="*/ 3518 w 4397"/>
                      <a:gd name="connsiteY2" fmla="*/ 5278 h 5855"/>
                      <a:gd name="connsiteX3" fmla="*/ 0 w 4397"/>
                      <a:gd name="connsiteY3" fmla="*/ 4398 h 5855"/>
                      <a:gd name="connsiteX4" fmla="*/ 0 w 4397"/>
                      <a:gd name="connsiteY4" fmla="*/ 0 h 5855"/>
                      <a:gd name="connsiteX5" fmla="*/ 1759 w 4397"/>
                      <a:gd name="connsiteY5" fmla="*/ 0 h 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7" h="5855">
                        <a:moveTo>
                          <a:pt x="1759" y="0"/>
                        </a:moveTo>
                        <a:cubicBezTo>
                          <a:pt x="2639" y="0"/>
                          <a:pt x="3518" y="0"/>
                          <a:pt x="4398" y="880"/>
                        </a:cubicBezTo>
                        <a:cubicBezTo>
                          <a:pt x="3518" y="2639"/>
                          <a:pt x="3518" y="3518"/>
                          <a:pt x="3518" y="5278"/>
                        </a:cubicBezTo>
                        <a:cubicBezTo>
                          <a:pt x="3518" y="6157"/>
                          <a:pt x="0" y="6157"/>
                          <a:pt x="0" y="4398"/>
                        </a:cubicBezTo>
                        <a:cubicBezTo>
                          <a:pt x="0" y="2639"/>
                          <a:pt x="0" y="1759"/>
                          <a:pt x="0" y="0"/>
                        </a:cubicBezTo>
                        <a:cubicBezTo>
                          <a:pt x="0" y="0"/>
                          <a:pt x="880" y="0"/>
                          <a:pt x="1759" y="0"/>
                        </a:cubicBezTo>
                        <a:close/>
                      </a:path>
                    </a:pathLst>
                  </a:custGeom>
                  <a:solidFill>
                    <a:srgbClr val="FFB76E"/>
                  </a:solidFill>
                  <a:ln w="8796" cap="flat">
                    <a:noFill/>
                    <a:prstDash val="solid"/>
                    <a:miter/>
                  </a:ln>
                </p:spPr>
                <p:txBody>
                  <a:bodyPr rtlCol="0" anchor="ctr"/>
                  <a:p>
                    <a:endParaRPr lang="zh-CN" altLang="en-US"/>
                  </a:p>
                </p:txBody>
              </p:sp>
              <p:sp>
                <p:nvSpPr>
                  <p:cNvPr id="11624" name="任意多边形: 形状 11623"/>
                  <p:cNvSpPr/>
                  <p:nvPr/>
                </p:nvSpPr>
                <p:spPr>
                  <a:xfrm>
                    <a:off x="4489871" y="2341828"/>
                    <a:ext cx="7175" cy="2638"/>
                  </a:xfrm>
                  <a:custGeom>
                    <a:avLst/>
                    <a:gdLst>
                      <a:gd name="connsiteX0" fmla="*/ 0 w 7175"/>
                      <a:gd name="connsiteY0" fmla="*/ 880 h 2638"/>
                      <a:gd name="connsiteX1" fmla="*/ 2639 w 7175"/>
                      <a:gd name="connsiteY1" fmla="*/ 0 h 2638"/>
                      <a:gd name="connsiteX2" fmla="*/ 7037 w 7175"/>
                      <a:gd name="connsiteY2" fmla="*/ 1759 h 2638"/>
                      <a:gd name="connsiteX3" fmla="*/ 2639 w 7175"/>
                      <a:gd name="connsiteY3" fmla="*/ 2639 h 2638"/>
                      <a:gd name="connsiteX4" fmla="*/ 0 w 7175"/>
                      <a:gd name="connsiteY4" fmla="*/ 880 h 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5" h="2638">
                        <a:moveTo>
                          <a:pt x="0" y="880"/>
                        </a:moveTo>
                        <a:cubicBezTo>
                          <a:pt x="880" y="880"/>
                          <a:pt x="1759" y="0"/>
                          <a:pt x="2639" y="0"/>
                        </a:cubicBezTo>
                        <a:cubicBezTo>
                          <a:pt x="3518" y="0"/>
                          <a:pt x="3518" y="880"/>
                          <a:pt x="7037" y="1759"/>
                        </a:cubicBezTo>
                        <a:cubicBezTo>
                          <a:pt x="7916" y="1759"/>
                          <a:pt x="4398" y="2639"/>
                          <a:pt x="2639" y="2639"/>
                        </a:cubicBezTo>
                        <a:cubicBezTo>
                          <a:pt x="880" y="2639"/>
                          <a:pt x="0" y="880"/>
                          <a:pt x="0" y="880"/>
                        </a:cubicBezTo>
                        <a:close/>
                      </a:path>
                    </a:pathLst>
                  </a:custGeom>
                  <a:solidFill>
                    <a:srgbClr val="360F2C"/>
                  </a:solidFill>
                  <a:ln w="8796" cap="flat">
                    <a:noFill/>
                    <a:prstDash val="solid"/>
                    <a:miter/>
                  </a:ln>
                </p:spPr>
                <p:txBody>
                  <a:bodyPr rtlCol="0" anchor="ctr"/>
                  <a:p>
                    <a:endParaRPr lang="zh-CN" altLang="en-US"/>
                  </a:p>
                </p:txBody>
              </p:sp>
            </p:grpSp>
            <p:sp>
              <p:nvSpPr>
                <p:cNvPr id="11625" name="任意多边形: 形状 11624"/>
                <p:cNvSpPr/>
                <p:nvPr/>
              </p:nvSpPr>
              <p:spPr>
                <a:xfrm>
                  <a:off x="4482834" y="2210443"/>
                  <a:ext cx="31009" cy="129989"/>
                </a:xfrm>
                <a:custGeom>
                  <a:avLst/>
                  <a:gdLst>
                    <a:gd name="connsiteX0" fmla="*/ 6157 w 31009"/>
                    <a:gd name="connsiteY0" fmla="*/ 2085 h 129989"/>
                    <a:gd name="connsiteX1" fmla="*/ 0 w 31009"/>
                    <a:gd name="connsiteY1" fmla="*/ 20557 h 129989"/>
                    <a:gd name="connsiteX2" fmla="*/ 4398 w 31009"/>
                    <a:gd name="connsiteY2" fmla="*/ 74211 h 129989"/>
                    <a:gd name="connsiteX3" fmla="*/ 5278 w 31009"/>
                    <a:gd name="connsiteY3" fmla="*/ 128746 h 129989"/>
                    <a:gd name="connsiteX4" fmla="*/ 16712 w 31009"/>
                    <a:gd name="connsiteY4" fmla="*/ 129626 h 129989"/>
                    <a:gd name="connsiteX5" fmla="*/ 26388 w 31009"/>
                    <a:gd name="connsiteY5" fmla="*/ 74211 h 129989"/>
                    <a:gd name="connsiteX6" fmla="*/ 30786 w 31009"/>
                    <a:gd name="connsiteY6" fmla="*/ 16159 h 129989"/>
                    <a:gd name="connsiteX7" fmla="*/ 6157 w 31009"/>
                    <a:gd name="connsiteY7" fmla="*/ 2085 h 12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09" h="129989">
                      <a:moveTo>
                        <a:pt x="6157" y="2085"/>
                      </a:moveTo>
                      <a:cubicBezTo>
                        <a:pt x="3518" y="7363"/>
                        <a:pt x="0" y="11761"/>
                        <a:pt x="0" y="20557"/>
                      </a:cubicBezTo>
                      <a:cubicBezTo>
                        <a:pt x="0" y="31112"/>
                        <a:pt x="4398" y="68054"/>
                        <a:pt x="4398" y="74211"/>
                      </a:cubicBezTo>
                      <a:cubicBezTo>
                        <a:pt x="4398" y="80369"/>
                        <a:pt x="4398" y="127866"/>
                        <a:pt x="5278" y="128746"/>
                      </a:cubicBezTo>
                      <a:cubicBezTo>
                        <a:pt x="5278" y="129626"/>
                        <a:pt x="15833" y="130505"/>
                        <a:pt x="16712" y="129626"/>
                      </a:cubicBezTo>
                      <a:cubicBezTo>
                        <a:pt x="17592" y="127866"/>
                        <a:pt x="21990" y="101479"/>
                        <a:pt x="26388" y="74211"/>
                      </a:cubicBezTo>
                      <a:cubicBezTo>
                        <a:pt x="29906" y="47824"/>
                        <a:pt x="31665" y="20557"/>
                        <a:pt x="30786" y="16159"/>
                      </a:cubicBezTo>
                      <a:cubicBezTo>
                        <a:pt x="28147" y="7363"/>
                        <a:pt x="9675" y="-4952"/>
                        <a:pt x="6157" y="2085"/>
                      </a:cubicBezTo>
                      <a:close/>
                    </a:path>
                  </a:pathLst>
                </a:custGeom>
                <a:solidFill>
                  <a:srgbClr val="1A4EA0"/>
                </a:solidFill>
                <a:ln w="8796" cap="flat">
                  <a:noFill/>
                  <a:prstDash val="solid"/>
                  <a:miter/>
                </a:ln>
              </p:spPr>
              <p:txBody>
                <a:bodyPr rtlCol="0" anchor="ctr"/>
                <a:p>
                  <a:endParaRPr lang="zh-CN" altLang="en-US"/>
                </a:p>
              </p:txBody>
            </p:sp>
          </p:grpSp>
          <p:grpSp>
            <p:nvGrpSpPr>
              <p:cNvPr id="11626" name="图形 3"/>
              <p:cNvGrpSpPr/>
              <p:nvPr/>
            </p:nvGrpSpPr>
            <p:grpSpPr>
              <a:xfrm>
                <a:off x="4478444" y="2149198"/>
                <a:ext cx="46574" cy="72303"/>
                <a:chOff x="4478444" y="2149198"/>
                <a:chExt cx="46574" cy="72303"/>
              </a:xfrm>
            </p:grpSpPr>
            <p:sp>
              <p:nvSpPr>
                <p:cNvPr id="11627" name="任意多边形: 形状 11626"/>
                <p:cNvSpPr/>
                <p:nvPr/>
              </p:nvSpPr>
              <p:spPr>
                <a:xfrm>
                  <a:off x="4478444" y="2149198"/>
                  <a:ext cx="46574" cy="72303"/>
                </a:xfrm>
                <a:custGeom>
                  <a:avLst/>
                  <a:gdLst>
                    <a:gd name="connsiteX0" fmla="*/ 25501 w 46574"/>
                    <a:gd name="connsiteY0" fmla="*/ 880 h 72303"/>
                    <a:gd name="connsiteX1" fmla="*/ 40454 w 46574"/>
                    <a:gd name="connsiteY1" fmla="*/ 10555 h 72303"/>
                    <a:gd name="connsiteX2" fmla="*/ 43972 w 46574"/>
                    <a:gd name="connsiteY2" fmla="*/ 37822 h 72303"/>
                    <a:gd name="connsiteX3" fmla="*/ 45731 w 46574"/>
                    <a:gd name="connsiteY3" fmla="*/ 69488 h 72303"/>
                    <a:gd name="connsiteX4" fmla="*/ 6150 w 46574"/>
                    <a:gd name="connsiteY4" fmla="*/ 67728 h 72303"/>
                    <a:gd name="connsiteX5" fmla="*/ 872 w 46574"/>
                    <a:gd name="connsiteY5" fmla="*/ 19351 h 72303"/>
                    <a:gd name="connsiteX6" fmla="*/ 10548 w 46574"/>
                    <a:gd name="connsiteY6" fmla="*/ 0 h 72303"/>
                    <a:gd name="connsiteX7" fmla="*/ 25501 w 46574"/>
                    <a:gd name="connsiteY7" fmla="*/ 880 h 7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74" h="72303">
                      <a:moveTo>
                        <a:pt x="25501" y="880"/>
                      </a:moveTo>
                      <a:cubicBezTo>
                        <a:pt x="29019" y="1759"/>
                        <a:pt x="36056" y="4398"/>
                        <a:pt x="40454" y="10555"/>
                      </a:cubicBezTo>
                      <a:cubicBezTo>
                        <a:pt x="44852" y="16712"/>
                        <a:pt x="44852" y="24628"/>
                        <a:pt x="43972" y="37822"/>
                      </a:cubicBezTo>
                      <a:cubicBezTo>
                        <a:pt x="43972" y="51016"/>
                        <a:pt x="48370" y="68608"/>
                        <a:pt x="45731" y="69488"/>
                      </a:cubicBezTo>
                      <a:cubicBezTo>
                        <a:pt x="35176" y="73885"/>
                        <a:pt x="6150" y="73006"/>
                        <a:pt x="6150" y="67728"/>
                      </a:cubicBezTo>
                      <a:cubicBezTo>
                        <a:pt x="7909" y="55414"/>
                        <a:pt x="5270" y="29906"/>
                        <a:pt x="872" y="19351"/>
                      </a:cubicBezTo>
                      <a:cubicBezTo>
                        <a:pt x="-2646" y="9675"/>
                        <a:pt x="5270" y="1759"/>
                        <a:pt x="10548" y="0"/>
                      </a:cubicBezTo>
                      <a:cubicBezTo>
                        <a:pt x="16705" y="0"/>
                        <a:pt x="21103" y="0"/>
                        <a:pt x="25501" y="880"/>
                      </a:cubicBezTo>
                      <a:close/>
                    </a:path>
                  </a:pathLst>
                </a:custGeom>
                <a:solidFill>
                  <a:srgbClr val="00C8FF"/>
                </a:solidFill>
                <a:ln w="8796" cap="flat">
                  <a:noFill/>
                  <a:prstDash val="solid"/>
                  <a:miter/>
                </a:ln>
              </p:spPr>
              <p:txBody>
                <a:bodyPr rtlCol="0" anchor="ctr"/>
                <a:p>
                  <a:endParaRPr lang="zh-CN" altLang="en-US"/>
                </a:p>
              </p:txBody>
            </p:sp>
            <p:sp>
              <p:nvSpPr>
                <p:cNvPr id="11628" name="任意多边形: 形状 11627"/>
                <p:cNvSpPr/>
                <p:nvPr/>
              </p:nvSpPr>
              <p:spPr>
                <a:xfrm>
                  <a:off x="4496674" y="2149198"/>
                  <a:ext cx="12454" cy="9904"/>
                </a:xfrm>
                <a:custGeom>
                  <a:avLst/>
                  <a:gdLst>
                    <a:gd name="connsiteX0" fmla="*/ 2873 w 12454"/>
                    <a:gd name="connsiteY0" fmla="*/ 6157 h 9904"/>
                    <a:gd name="connsiteX1" fmla="*/ 10789 w 12454"/>
                    <a:gd name="connsiteY1" fmla="*/ 9675 h 9904"/>
                    <a:gd name="connsiteX2" fmla="*/ 10789 w 12454"/>
                    <a:gd name="connsiteY2" fmla="*/ 2639 h 9904"/>
                    <a:gd name="connsiteX3" fmla="*/ 234 w 12454"/>
                    <a:gd name="connsiteY3" fmla="*/ 0 h 9904"/>
                    <a:gd name="connsiteX4" fmla="*/ 2873 w 12454"/>
                    <a:gd name="connsiteY4" fmla="*/ 6157 h 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4" h="9904">
                      <a:moveTo>
                        <a:pt x="2873" y="6157"/>
                      </a:moveTo>
                      <a:cubicBezTo>
                        <a:pt x="5512" y="8796"/>
                        <a:pt x="8150" y="10555"/>
                        <a:pt x="10789" y="9675"/>
                      </a:cubicBezTo>
                      <a:cubicBezTo>
                        <a:pt x="12548" y="8796"/>
                        <a:pt x="13428" y="5278"/>
                        <a:pt x="10789" y="2639"/>
                      </a:cubicBezTo>
                      <a:cubicBezTo>
                        <a:pt x="8150" y="0"/>
                        <a:pt x="2873" y="0"/>
                        <a:pt x="234" y="0"/>
                      </a:cubicBezTo>
                      <a:cubicBezTo>
                        <a:pt x="-646" y="880"/>
                        <a:pt x="1114" y="3518"/>
                        <a:pt x="2873" y="6157"/>
                      </a:cubicBezTo>
                      <a:close/>
                    </a:path>
                  </a:pathLst>
                </a:custGeom>
                <a:solidFill>
                  <a:srgbClr val="2BD1FF"/>
                </a:solidFill>
                <a:ln w="8796" cap="flat">
                  <a:noFill/>
                  <a:prstDash val="solid"/>
                  <a:miter/>
                </a:ln>
              </p:spPr>
              <p:txBody>
                <a:bodyPr rtlCol="0" anchor="ctr"/>
                <a:p>
                  <a:endParaRPr lang="zh-CN" altLang="en-US"/>
                </a:p>
              </p:txBody>
            </p:sp>
          </p:grpSp>
          <p:sp>
            <p:nvSpPr>
              <p:cNvPr id="11629" name="任意多边形: 形状 11628"/>
              <p:cNvSpPr/>
              <p:nvPr/>
            </p:nvSpPr>
            <p:spPr>
              <a:xfrm>
                <a:off x="4498667" y="2135124"/>
                <a:ext cx="11434" cy="22065"/>
              </a:xfrm>
              <a:custGeom>
                <a:avLst/>
                <a:gdLst>
                  <a:gd name="connsiteX0" fmla="*/ 11435 w 11434"/>
                  <a:gd name="connsiteY0" fmla="*/ 7037 h 22065"/>
                  <a:gd name="connsiteX1" fmla="*/ 10555 w 11434"/>
                  <a:gd name="connsiteY1" fmla="*/ 14953 h 22065"/>
                  <a:gd name="connsiteX2" fmla="*/ 8796 w 11434"/>
                  <a:gd name="connsiteY2" fmla="*/ 21990 h 22065"/>
                  <a:gd name="connsiteX3" fmla="*/ 0 w 11434"/>
                  <a:gd name="connsiteY3" fmla="*/ 14953 h 22065"/>
                  <a:gd name="connsiteX4" fmla="*/ 3518 w 11434"/>
                  <a:gd name="connsiteY4" fmla="*/ 0 h 22065"/>
                  <a:gd name="connsiteX5" fmla="*/ 11435 w 11434"/>
                  <a:gd name="connsiteY5" fmla="*/ 7037 h 2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4" h="22065">
                    <a:moveTo>
                      <a:pt x="11435" y="7037"/>
                    </a:moveTo>
                    <a:cubicBezTo>
                      <a:pt x="11435" y="7037"/>
                      <a:pt x="10555" y="12314"/>
                      <a:pt x="10555" y="14953"/>
                    </a:cubicBezTo>
                    <a:cubicBezTo>
                      <a:pt x="10555" y="20231"/>
                      <a:pt x="10555" y="21110"/>
                      <a:pt x="8796" y="21990"/>
                    </a:cubicBezTo>
                    <a:cubicBezTo>
                      <a:pt x="5278" y="22869"/>
                      <a:pt x="0" y="15833"/>
                      <a:pt x="0" y="14953"/>
                    </a:cubicBezTo>
                    <a:cubicBezTo>
                      <a:pt x="880" y="9675"/>
                      <a:pt x="3518" y="0"/>
                      <a:pt x="3518" y="0"/>
                    </a:cubicBezTo>
                    <a:lnTo>
                      <a:pt x="11435" y="7037"/>
                    </a:lnTo>
                    <a:close/>
                  </a:path>
                </a:pathLst>
              </a:custGeom>
              <a:solidFill>
                <a:srgbClr val="FFB76E"/>
              </a:solidFill>
              <a:ln w="8796" cap="flat">
                <a:noFill/>
                <a:prstDash val="solid"/>
                <a:miter/>
              </a:ln>
            </p:spPr>
            <p:txBody>
              <a:bodyPr rtlCol="0" anchor="ctr"/>
              <a:p>
                <a:endParaRPr lang="zh-CN" altLang="en-US"/>
              </a:p>
            </p:txBody>
          </p:sp>
          <p:grpSp>
            <p:nvGrpSpPr>
              <p:cNvPr id="11630" name="图形 3"/>
              <p:cNvGrpSpPr/>
              <p:nvPr/>
            </p:nvGrpSpPr>
            <p:grpSpPr>
              <a:xfrm>
                <a:off x="4490311" y="2117397"/>
                <a:ext cx="29582" cy="32509"/>
                <a:chOff x="4490311" y="2117397"/>
                <a:chExt cx="29582" cy="32509"/>
              </a:xfrm>
            </p:grpSpPr>
            <p:sp>
              <p:nvSpPr>
                <p:cNvPr id="11631" name="任意多边形: 形状 11630"/>
                <p:cNvSpPr/>
                <p:nvPr/>
              </p:nvSpPr>
              <p:spPr>
                <a:xfrm>
                  <a:off x="4490311" y="2117397"/>
                  <a:ext cx="29582" cy="24993"/>
                </a:xfrm>
                <a:custGeom>
                  <a:avLst/>
                  <a:gdLst>
                    <a:gd name="connsiteX0" fmla="*/ 25948 w 29582"/>
                    <a:gd name="connsiteY0" fmla="*/ 11571 h 24993"/>
                    <a:gd name="connsiteX1" fmla="*/ 29466 w 29582"/>
                    <a:gd name="connsiteY1" fmla="*/ 3654 h 24993"/>
                    <a:gd name="connsiteX2" fmla="*/ 18911 w 29582"/>
                    <a:gd name="connsiteY2" fmla="*/ 1016 h 24993"/>
                    <a:gd name="connsiteX3" fmla="*/ 7477 w 29582"/>
                    <a:gd name="connsiteY3" fmla="*/ 1016 h 24993"/>
                    <a:gd name="connsiteX4" fmla="*/ 1319 w 29582"/>
                    <a:gd name="connsiteY4" fmla="*/ 9812 h 24993"/>
                    <a:gd name="connsiteX5" fmla="*/ 1319 w 29582"/>
                    <a:gd name="connsiteY5" fmla="*/ 21246 h 24993"/>
                    <a:gd name="connsiteX6" fmla="*/ 10995 w 29582"/>
                    <a:gd name="connsiteY6" fmla="*/ 24765 h 24993"/>
                    <a:gd name="connsiteX7" fmla="*/ 25948 w 29582"/>
                    <a:gd name="connsiteY7" fmla="*/ 11571 h 2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82" h="24993">
                      <a:moveTo>
                        <a:pt x="25948" y="11571"/>
                      </a:moveTo>
                      <a:cubicBezTo>
                        <a:pt x="25948" y="11571"/>
                        <a:pt x="30346" y="10691"/>
                        <a:pt x="29466" y="3654"/>
                      </a:cubicBezTo>
                      <a:cubicBezTo>
                        <a:pt x="28587" y="-2503"/>
                        <a:pt x="22430" y="1016"/>
                        <a:pt x="18911" y="1016"/>
                      </a:cubicBezTo>
                      <a:cubicBezTo>
                        <a:pt x="16272" y="136"/>
                        <a:pt x="10995" y="-744"/>
                        <a:pt x="7477" y="1016"/>
                      </a:cubicBezTo>
                      <a:cubicBezTo>
                        <a:pt x="3079" y="3654"/>
                        <a:pt x="4838" y="7173"/>
                        <a:pt x="1319" y="9812"/>
                      </a:cubicBezTo>
                      <a:cubicBezTo>
                        <a:pt x="-440" y="10691"/>
                        <a:pt x="-440" y="16848"/>
                        <a:pt x="1319" y="21246"/>
                      </a:cubicBezTo>
                      <a:cubicBezTo>
                        <a:pt x="3079" y="23885"/>
                        <a:pt x="7477" y="25644"/>
                        <a:pt x="10995" y="24765"/>
                      </a:cubicBezTo>
                      <a:cubicBezTo>
                        <a:pt x="15393" y="23005"/>
                        <a:pt x="25948" y="11571"/>
                        <a:pt x="25948" y="11571"/>
                      </a:cubicBezTo>
                      <a:close/>
                    </a:path>
                  </a:pathLst>
                </a:custGeom>
                <a:solidFill>
                  <a:srgbClr val="360F2C"/>
                </a:solidFill>
                <a:ln w="8796" cap="flat">
                  <a:noFill/>
                  <a:prstDash val="solid"/>
                  <a:miter/>
                </a:ln>
              </p:spPr>
              <p:txBody>
                <a:bodyPr rtlCol="0" anchor="ctr"/>
                <a:p>
                  <a:endParaRPr lang="zh-CN" altLang="en-US"/>
                </a:p>
              </p:txBody>
            </p:sp>
            <p:sp>
              <p:nvSpPr>
                <p:cNvPr id="11632" name="任意多边形: 形状 11631"/>
                <p:cNvSpPr/>
                <p:nvPr/>
              </p:nvSpPr>
              <p:spPr>
                <a:xfrm>
                  <a:off x="4496791" y="2127513"/>
                  <a:ext cx="22246" cy="22392"/>
                </a:xfrm>
                <a:custGeom>
                  <a:avLst/>
                  <a:gdLst>
                    <a:gd name="connsiteX0" fmla="*/ 20347 w 22246"/>
                    <a:gd name="connsiteY0" fmla="*/ 574 h 22392"/>
                    <a:gd name="connsiteX1" fmla="*/ 18588 w 22246"/>
                    <a:gd name="connsiteY1" fmla="*/ 21685 h 22392"/>
                    <a:gd name="connsiteX2" fmla="*/ 8033 w 22246"/>
                    <a:gd name="connsiteY2" fmla="*/ 19046 h 22392"/>
                    <a:gd name="connsiteX3" fmla="*/ 3635 w 22246"/>
                    <a:gd name="connsiteY3" fmla="*/ 12009 h 22392"/>
                    <a:gd name="connsiteX4" fmla="*/ 116 w 22246"/>
                    <a:gd name="connsiteY4" fmla="*/ 8491 h 22392"/>
                    <a:gd name="connsiteX5" fmla="*/ 3635 w 22246"/>
                    <a:gd name="connsiteY5" fmla="*/ 6732 h 22392"/>
                    <a:gd name="connsiteX6" fmla="*/ 4514 w 22246"/>
                    <a:gd name="connsiteY6" fmla="*/ 7611 h 22392"/>
                    <a:gd name="connsiteX7" fmla="*/ 11551 w 22246"/>
                    <a:gd name="connsiteY7" fmla="*/ 1454 h 22392"/>
                    <a:gd name="connsiteX8" fmla="*/ 20347 w 22246"/>
                    <a:gd name="connsiteY8" fmla="*/ 574 h 2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6" h="22392">
                      <a:moveTo>
                        <a:pt x="20347" y="574"/>
                      </a:moveTo>
                      <a:cubicBezTo>
                        <a:pt x="20347" y="574"/>
                        <a:pt x="25624" y="18166"/>
                        <a:pt x="18588" y="21685"/>
                      </a:cubicBezTo>
                      <a:cubicBezTo>
                        <a:pt x="15069" y="23444"/>
                        <a:pt x="10671" y="21685"/>
                        <a:pt x="8033" y="19046"/>
                      </a:cubicBezTo>
                      <a:cubicBezTo>
                        <a:pt x="4514" y="16407"/>
                        <a:pt x="3635" y="12009"/>
                        <a:pt x="3635" y="12009"/>
                      </a:cubicBezTo>
                      <a:cubicBezTo>
                        <a:pt x="3635" y="12009"/>
                        <a:pt x="996" y="12009"/>
                        <a:pt x="116" y="8491"/>
                      </a:cubicBezTo>
                      <a:cubicBezTo>
                        <a:pt x="-763" y="4093"/>
                        <a:pt x="3635" y="6732"/>
                        <a:pt x="3635" y="6732"/>
                      </a:cubicBezTo>
                      <a:cubicBezTo>
                        <a:pt x="3635" y="6732"/>
                        <a:pt x="3635" y="7611"/>
                        <a:pt x="4514" y="7611"/>
                      </a:cubicBezTo>
                      <a:cubicBezTo>
                        <a:pt x="7153" y="7611"/>
                        <a:pt x="9792" y="3213"/>
                        <a:pt x="11551" y="1454"/>
                      </a:cubicBezTo>
                      <a:cubicBezTo>
                        <a:pt x="13310" y="-1185"/>
                        <a:pt x="20347" y="574"/>
                        <a:pt x="20347" y="574"/>
                      </a:cubicBezTo>
                      <a:close/>
                    </a:path>
                  </a:pathLst>
                </a:custGeom>
                <a:solidFill>
                  <a:srgbClr val="FFC891"/>
                </a:solidFill>
                <a:ln w="8796" cap="flat">
                  <a:noFill/>
                  <a:prstDash val="solid"/>
                  <a:miter/>
                </a:ln>
              </p:spPr>
              <p:txBody>
                <a:bodyPr rtlCol="0" anchor="ctr"/>
                <a:p>
                  <a:endParaRPr lang="zh-CN" altLang="en-US"/>
                </a:p>
              </p:txBody>
            </p:sp>
          </p:grpSp>
          <p:grpSp>
            <p:nvGrpSpPr>
              <p:cNvPr id="11633" name="图形 3"/>
              <p:cNvGrpSpPr/>
              <p:nvPr/>
            </p:nvGrpSpPr>
            <p:grpSpPr>
              <a:xfrm>
                <a:off x="4455384" y="2092025"/>
                <a:ext cx="38265" cy="79211"/>
                <a:chOff x="4455384" y="2092025"/>
                <a:chExt cx="38265" cy="79211"/>
              </a:xfrm>
            </p:grpSpPr>
            <p:sp>
              <p:nvSpPr>
                <p:cNvPr id="11634" name="任意多边形: 形状 11633"/>
                <p:cNvSpPr/>
                <p:nvPr/>
              </p:nvSpPr>
              <p:spPr>
                <a:xfrm>
                  <a:off x="4482834" y="2092025"/>
                  <a:ext cx="8795" cy="10245"/>
                </a:xfrm>
                <a:custGeom>
                  <a:avLst/>
                  <a:gdLst>
                    <a:gd name="connsiteX0" fmla="*/ 6157 w 8795"/>
                    <a:gd name="connsiteY0" fmla="*/ 3518 h 10245"/>
                    <a:gd name="connsiteX1" fmla="*/ 7916 w 8795"/>
                    <a:gd name="connsiteY1" fmla="*/ 6157 h 10245"/>
                    <a:gd name="connsiteX2" fmla="*/ 3518 w 8795"/>
                    <a:gd name="connsiteY2" fmla="*/ 9675 h 10245"/>
                    <a:gd name="connsiteX3" fmla="*/ 0 w 8795"/>
                    <a:gd name="connsiteY3" fmla="*/ 4398 h 10245"/>
                    <a:gd name="connsiteX4" fmla="*/ 3518 w 8795"/>
                    <a:gd name="connsiteY4" fmla="*/ 0 h 10245"/>
                    <a:gd name="connsiteX5" fmla="*/ 8796 w 8795"/>
                    <a:gd name="connsiteY5" fmla="*/ 1759 h 10245"/>
                    <a:gd name="connsiteX6" fmla="*/ 6157 w 8795"/>
                    <a:gd name="connsiteY6" fmla="*/ 3518 h 1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5" h="10245">
                      <a:moveTo>
                        <a:pt x="6157" y="3518"/>
                      </a:moveTo>
                      <a:cubicBezTo>
                        <a:pt x="6157" y="4398"/>
                        <a:pt x="7916" y="5278"/>
                        <a:pt x="7916" y="6157"/>
                      </a:cubicBezTo>
                      <a:cubicBezTo>
                        <a:pt x="8796" y="8796"/>
                        <a:pt x="5278" y="11435"/>
                        <a:pt x="3518" y="9675"/>
                      </a:cubicBezTo>
                      <a:cubicBezTo>
                        <a:pt x="3518" y="9675"/>
                        <a:pt x="0" y="6157"/>
                        <a:pt x="0" y="4398"/>
                      </a:cubicBezTo>
                      <a:cubicBezTo>
                        <a:pt x="0" y="3518"/>
                        <a:pt x="880" y="0"/>
                        <a:pt x="3518" y="0"/>
                      </a:cubicBezTo>
                      <a:cubicBezTo>
                        <a:pt x="4398" y="0"/>
                        <a:pt x="7916" y="880"/>
                        <a:pt x="8796" y="1759"/>
                      </a:cubicBezTo>
                      <a:cubicBezTo>
                        <a:pt x="7916" y="3518"/>
                        <a:pt x="5278" y="2639"/>
                        <a:pt x="6157" y="3518"/>
                      </a:cubicBezTo>
                      <a:close/>
                    </a:path>
                  </a:pathLst>
                </a:custGeom>
                <a:solidFill>
                  <a:srgbClr val="FFC891"/>
                </a:solidFill>
                <a:ln w="8796" cap="flat">
                  <a:noFill/>
                  <a:prstDash val="solid"/>
                  <a:miter/>
                </a:ln>
              </p:spPr>
              <p:txBody>
                <a:bodyPr rtlCol="0" anchor="ctr"/>
                <a:p>
                  <a:endParaRPr lang="zh-CN" altLang="en-US"/>
                </a:p>
              </p:txBody>
            </p:sp>
            <p:sp>
              <p:nvSpPr>
                <p:cNvPr id="11635" name="任意多边形: 形状 11634"/>
                <p:cNvSpPr/>
                <p:nvPr/>
              </p:nvSpPr>
              <p:spPr>
                <a:xfrm>
                  <a:off x="4455499" y="2124535"/>
                  <a:ext cx="38150" cy="46700"/>
                </a:xfrm>
                <a:custGeom>
                  <a:avLst/>
                  <a:gdLst>
                    <a:gd name="connsiteX0" fmla="*/ 10623 w 38150"/>
                    <a:gd name="connsiteY0" fmla="*/ 1793 h 46700"/>
                    <a:gd name="connsiteX1" fmla="*/ 36131 w 38150"/>
                    <a:gd name="connsiteY1" fmla="*/ 25542 h 46700"/>
                    <a:gd name="connsiteX2" fmla="*/ 24696 w 38150"/>
                    <a:gd name="connsiteY2" fmla="*/ 44893 h 46700"/>
                    <a:gd name="connsiteX3" fmla="*/ 68 w 38150"/>
                    <a:gd name="connsiteY3" fmla="*/ 6191 h 46700"/>
                    <a:gd name="connsiteX4" fmla="*/ 10623 w 38150"/>
                    <a:gd name="connsiteY4" fmla="*/ 1793 h 4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50" h="46700">
                      <a:moveTo>
                        <a:pt x="10623" y="1793"/>
                      </a:moveTo>
                      <a:cubicBezTo>
                        <a:pt x="13262" y="4432"/>
                        <a:pt x="29094" y="18505"/>
                        <a:pt x="36131" y="25542"/>
                      </a:cubicBezTo>
                      <a:cubicBezTo>
                        <a:pt x="43168" y="32579"/>
                        <a:pt x="29974" y="52809"/>
                        <a:pt x="24696" y="44893"/>
                      </a:cubicBezTo>
                      <a:cubicBezTo>
                        <a:pt x="15021" y="29940"/>
                        <a:pt x="68" y="10589"/>
                        <a:pt x="68" y="6191"/>
                      </a:cubicBezTo>
                      <a:cubicBezTo>
                        <a:pt x="-812" y="34"/>
                        <a:pt x="7104" y="-1725"/>
                        <a:pt x="10623" y="1793"/>
                      </a:cubicBezTo>
                      <a:close/>
                    </a:path>
                  </a:pathLst>
                </a:custGeom>
                <a:solidFill>
                  <a:srgbClr val="FFC891"/>
                </a:solidFill>
                <a:ln w="8796" cap="flat">
                  <a:noFill/>
                  <a:prstDash val="solid"/>
                  <a:miter/>
                </a:ln>
              </p:spPr>
              <p:txBody>
                <a:bodyPr rtlCol="0" anchor="ctr"/>
                <a:p>
                  <a:endParaRPr lang="zh-CN" altLang="en-US"/>
                </a:p>
              </p:txBody>
            </p:sp>
            <p:sp>
              <p:nvSpPr>
                <p:cNvPr id="11636" name="任意多边形: 形状 11635"/>
                <p:cNvSpPr/>
                <p:nvPr/>
              </p:nvSpPr>
              <p:spPr>
                <a:xfrm>
                  <a:off x="4455384" y="2100475"/>
                  <a:ext cx="34086" cy="33351"/>
                </a:xfrm>
                <a:custGeom>
                  <a:avLst/>
                  <a:gdLst>
                    <a:gd name="connsiteX0" fmla="*/ 33607 w 34086"/>
                    <a:gd name="connsiteY0" fmla="*/ 2104 h 33351"/>
                    <a:gd name="connsiteX1" fmla="*/ 12497 w 34086"/>
                    <a:gd name="connsiteY1" fmla="*/ 31131 h 33351"/>
                    <a:gd name="connsiteX2" fmla="*/ 183 w 34086"/>
                    <a:gd name="connsiteY2" fmla="*/ 27612 h 33351"/>
                    <a:gd name="connsiteX3" fmla="*/ 30089 w 34086"/>
                    <a:gd name="connsiteY3" fmla="*/ 345 h 33351"/>
                    <a:gd name="connsiteX4" fmla="*/ 33607 w 34086"/>
                    <a:gd name="connsiteY4" fmla="*/ 2104 h 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86" h="33351">
                      <a:moveTo>
                        <a:pt x="33607" y="2104"/>
                      </a:moveTo>
                      <a:cubicBezTo>
                        <a:pt x="30089" y="5623"/>
                        <a:pt x="16895" y="23214"/>
                        <a:pt x="12497" y="31131"/>
                      </a:cubicBezTo>
                      <a:cubicBezTo>
                        <a:pt x="9859" y="35529"/>
                        <a:pt x="-1576" y="32890"/>
                        <a:pt x="183" y="27612"/>
                      </a:cubicBezTo>
                      <a:cubicBezTo>
                        <a:pt x="4581" y="17937"/>
                        <a:pt x="29209" y="345"/>
                        <a:pt x="30089" y="345"/>
                      </a:cubicBezTo>
                      <a:cubicBezTo>
                        <a:pt x="31848" y="-535"/>
                        <a:pt x="35367" y="345"/>
                        <a:pt x="33607" y="2104"/>
                      </a:cubicBezTo>
                      <a:close/>
                    </a:path>
                  </a:pathLst>
                </a:custGeom>
                <a:solidFill>
                  <a:srgbClr val="FFC891"/>
                </a:solidFill>
                <a:ln w="8796" cap="flat">
                  <a:noFill/>
                  <a:prstDash val="solid"/>
                  <a:miter/>
                </a:ln>
              </p:spPr>
              <p:txBody>
                <a:bodyPr rtlCol="0" anchor="ctr"/>
                <a:p>
                  <a:endParaRPr lang="zh-CN" altLang="en-US"/>
                </a:p>
              </p:txBody>
            </p:sp>
            <p:sp>
              <p:nvSpPr>
                <p:cNvPr id="11637" name="任意多边形: 形状 11636"/>
                <p:cNvSpPr/>
                <p:nvPr/>
              </p:nvSpPr>
              <p:spPr>
                <a:xfrm>
                  <a:off x="4468761" y="2141281"/>
                  <a:ext cx="24881" cy="29376"/>
                </a:xfrm>
                <a:custGeom>
                  <a:avLst/>
                  <a:gdLst>
                    <a:gd name="connsiteX0" fmla="*/ 14073 w 24881"/>
                    <a:gd name="connsiteY0" fmla="*/ 0 h 29376"/>
                    <a:gd name="connsiteX1" fmla="*/ 22869 w 24881"/>
                    <a:gd name="connsiteY1" fmla="*/ 7916 h 29376"/>
                    <a:gd name="connsiteX2" fmla="*/ 10555 w 24881"/>
                    <a:gd name="connsiteY2" fmla="*/ 27267 h 29376"/>
                    <a:gd name="connsiteX3" fmla="*/ 0 w 24881"/>
                    <a:gd name="connsiteY3" fmla="*/ 12314 h 29376"/>
                    <a:gd name="connsiteX4" fmla="*/ 3518 w 24881"/>
                    <a:gd name="connsiteY4" fmla="*/ 11435 h 29376"/>
                    <a:gd name="connsiteX5" fmla="*/ 14073 w 24881"/>
                    <a:gd name="connsiteY5" fmla="*/ 0 h 2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81" h="29376">
                      <a:moveTo>
                        <a:pt x="14073" y="0"/>
                      </a:moveTo>
                      <a:cubicBezTo>
                        <a:pt x="17592" y="2639"/>
                        <a:pt x="20231" y="6157"/>
                        <a:pt x="22869" y="7916"/>
                      </a:cubicBezTo>
                      <a:cubicBezTo>
                        <a:pt x="29906" y="14953"/>
                        <a:pt x="16712" y="36063"/>
                        <a:pt x="10555" y="27267"/>
                      </a:cubicBezTo>
                      <a:cubicBezTo>
                        <a:pt x="7037" y="22869"/>
                        <a:pt x="3518" y="17592"/>
                        <a:pt x="0" y="12314"/>
                      </a:cubicBezTo>
                      <a:cubicBezTo>
                        <a:pt x="880" y="12314"/>
                        <a:pt x="1759" y="11435"/>
                        <a:pt x="3518" y="11435"/>
                      </a:cubicBezTo>
                      <a:cubicBezTo>
                        <a:pt x="9675" y="8796"/>
                        <a:pt x="13194" y="2639"/>
                        <a:pt x="14073" y="0"/>
                      </a:cubicBezTo>
                      <a:close/>
                    </a:path>
                  </a:pathLst>
                </a:custGeom>
                <a:solidFill>
                  <a:srgbClr val="2BD1FF"/>
                </a:solidFill>
                <a:ln w="8796" cap="flat">
                  <a:noFill/>
                  <a:prstDash val="solid"/>
                  <a:miter/>
                </a:ln>
              </p:spPr>
              <p:txBody>
                <a:bodyPr rtlCol="0" anchor="ctr"/>
                <a:p>
                  <a:endParaRPr lang="zh-CN" altLang="en-US"/>
                </a:p>
              </p:txBody>
            </p:sp>
          </p:grpSp>
        </p:grpSp>
        <p:grpSp>
          <p:nvGrpSpPr>
            <p:cNvPr id="11319" name="图形 3"/>
            <p:cNvGrpSpPr/>
            <p:nvPr/>
          </p:nvGrpSpPr>
          <p:grpSpPr>
            <a:xfrm>
              <a:off x="6245" y="4062"/>
              <a:ext cx="842" cy="373"/>
              <a:chOff x="3965636" y="2579094"/>
              <a:chExt cx="534789" cy="236561"/>
            </a:xfrm>
          </p:grpSpPr>
          <p:sp>
            <p:nvSpPr>
              <p:cNvPr id="11320" name="任意多边形: 形状 11319"/>
              <p:cNvSpPr/>
              <p:nvPr/>
            </p:nvSpPr>
            <p:spPr>
              <a:xfrm>
                <a:off x="4096695" y="2590957"/>
                <a:ext cx="110440" cy="73679"/>
              </a:xfrm>
              <a:custGeom>
                <a:avLst/>
                <a:gdLst>
                  <a:gd name="connsiteX0" fmla="*/ 0 w 110440"/>
                  <a:gd name="connsiteY0" fmla="*/ 72800 h 73679"/>
                  <a:gd name="connsiteX1" fmla="*/ 102912 w 110440"/>
                  <a:gd name="connsiteY1" fmla="*/ 1553 h 73679"/>
                  <a:gd name="connsiteX2" fmla="*/ 23749 w 110440"/>
                  <a:gd name="connsiteY2" fmla="*/ 73679 h 73679"/>
                  <a:gd name="connsiteX3" fmla="*/ 0 w 110440"/>
                  <a:gd name="connsiteY3" fmla="*/ 72800 h 73679"/>
                </a:gdLst>
                <a:ahLst/>
                <a:cxnLst>
                  <a:cxn ang="0">
                    <a:pos x="connsiteX0" y="connsiteY0"/>
                  </a:cxn>
                  <a:cxn ang="0">
                    <a:pos x="connsiteX1" y="connsiteY1"/>
                  </a:cxn>
                  <a:cxn ang="0">
                    <a:pos x="connsiteX2" y="connsiteY2"/>
                  </a:cxn>
                  <a:cxn ang="0">
                    <a:pos x="connsiteX3" y="connsiteY3"/>
                  </a:cxn>
                </a:cxnLst>
                <a:rect l="l" t="t" r="r" b="b"/>
                <a:pathLst>
                  <a:path w="110440" h="73679">
                    <a:moveTo>
                      <a:pt x="0" y="72800"/>
                    </a:moveTo>
                    <a:cubicBezTo>
                      <a:pt x="0" y="72800"/>
                      <a:pt x="65969" y="15627"/>
                      <a:pt x="102912" y="1553"/>
                    </a:cubicBezTo>
                    <a:cubicBezTo>
                      <a:pt x="140734" y="-12520"/>
                      <a:pt x="23749" y="73679"/>
                      <a:pt x="23749" y="73679"/>
                    </a:cubicBezTo>
                    <a:lnTo>
                      <a:pt x="0" y="72800"/>
                    </a:lnTo>
                    <a:close/>
                  </a:path>
                </a:pathLst>
              </a:custGeom>
              <a:solidFill>
                <a:srgbClr val="0079E3"/>
              </a:solidFill>
              <a:ln w="8796" cap="flat">
                <a:noFill/>
                <a:prstDash val="solid"/>
                <a:miter/>
              </a:ln>
            </p:spPr>
            <p:txBody>
              <a:bodyPr rtlCol="0" anchor="ctr"/>
              <a:p>
                <a:endParaRPr lang="zh-CN" altLang="en-US"/>
              </a:p>
            </p:txBody>
          </p:sp>
          <p:sp>
            <p:nvSpPr>
              <p:cNvPr id="11321" name="任意多边形: 形状 11320"/>
              <p:cNvSpPr/>
              <p:nvPr/>
            </p:nvSpPr>
            <p:spPr>
              <a:xfrm>
                <a:off x="3965636" y="2579094"/>
                <a:ext cx="534079" cy="220999"/>
              </a:xfrm>
              <a:custGeom>
                <a:avLst/>
                <a:gdLst>
                  <a:gd name="connsiteX0" fmla="*/ 2639 w 534079"/>
                  <a:gd name="connsiteY0" fmla="*/ 220999 h 220999"/>
                  <a:gd name="connsiteX1" fmla="*/ 525994 w 534079"/>
                  <a:gd name="connsiteY1" fmla="*/ 205166 h 220999"/>
                  <a:gd name="connsiteX2" fmla="*/ 526874 w 534079"/>
                  <a:gd name="connsiteY2" fmla="*/ 77626 h 220999"/>
                  <a:gd name="connsiteX3" fmla="*/ 459145 w 534079"/>
                  <a:gd name="connsiteY3" fmla="*/ 53877 h 220999"/>
                  <a:gd name="connsiteX4" fmla="*/ 401093 w 534079"/>
                  <a:gd name="connsiteY4" fmla="*/ 8139 h 220999"/>
                  <a:gd name="connsiteX5" fmla="*/ 238369 w 534079"/>
                  <a:gd name="connsiteY5" fmla="*/ 11657 h 220999"/>
                  <a:gd name="connsiteX6" fmla="*/ 141614 w 534079"/>
                  <a:gd name="connsiteY6" fmla="*/ 82024 h 220999"/>
                  <a:gd name="connsiteX7" fmla="*/ 13194 w 534079"/>
                  <a:gd name="connsiteY7" fmla="*/ 133920 h 220999"/>
                  <a:gd name="connsiteX8" fmla="*/ 2639 w 534079"/>
                  <a:gd name="connsiteY8" fmla="*/ 220999 h 22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4079" h="220999">
                    <a:moveTo>
                      <a:pt x="2639" y="220999"/>
                    </a:moveTo>
                    <a:lnTo>
                      <a:pt x="525994" y="205166"/>
                    </a:lnTo>
                    <a:cubicBezTo>
                      <a:pt x="525994" y="205166"/>
                      <a:pt x="543586" y="97857"/>
                      <a:pt x="526874" y="77626"/>
                    </a:cubicBezTo>
                    <a:cubicBezTo>
                      <a:pt x="515439" y="63553"/>
                      <a:pt x="459145" y="53877"/>
                      <a:pt x="459145" y="53877"/>
                    </a:cubicBezTo>
                    <a:cubicBezTo>
                      <a:pt x="459145" y="53877"/>
                      <a:pt x="434517" y="23971"/>
                      <a:pt x="401093" y="8139"/>
                    </a:cubicBezTo>
                    <a:cubicBezTo>
                      <a:pt x="372066" y="-5935"/>
                      <a:pt x="267395" y="222"/>
                      <a:pt x="238369" y="11657"/>
                    </a:cubicBezTo>
                    <a:cubicBezTo>
                      <a:pt x="201426" y="25730"/>
                      <a:pt x="141614" y="82024"/>
                      <a:pt x="141614" y="82024"/>
                    </a:cubicBezTo>
                    <a:cubicBezTo>
                      <a:pt x="141614" y="82024"/>
                      <a:pt x="43100" y="104014"/>
                      <a:pt x="13194" y="133920"/>
                    </a:cubicBezTo>
                    <a:cubicBezTo>
                      <a:pt x="-7916" y="153271"/>
                      <a:pt x="2639" y="220999"/>
                      <a:pt x="2639" y="220999"/>
                    </a:cubicBezTo>
                    <a:close/>
                  </a:path>
                </a:pathLst>
              </a:custGeom>
              <a:solidFill>
                <a:srgbClr val="2995E2"/>
              </a:solidFill>
              <a:ln w="8796" cap="flat">
                <a:noFill/>
                <a:prstDash val="solid"/>
                <a:miter/>
              </a:ln>
            </p:spPr>
            <p:txBody>
              <a:bodyPr rtlCol="0" anchor="ctr"/>
              <a:p>
                <a:endParaRPr lang="zh-CN" altLang="en-US"/>
              </a:p>
            </p:txBody>
          </p:sp>
          <p:sp>
            <p:nvSpPr>
              <p:cNvPr id="11322" name="任意多边形: 形状 11321"/>
              <p:cNvSpPr/>
              <p:nvPr/>
            </p:nvSpPr>
            <p:spPr>
              <a:xfrm>
                <a:off x="3965636" y="2579974"/>
                <a:ext cx="534079" cy="220119"/>
              </a:xfrm>
              <a:custGeom>
                <a:avLst/>
                <a:gdLst>
                  <a:gd name="connsiteX0" fmla="*/ 2639 w 534079"/>
                  <a:gd name="connsiteY0" fmla="*/ 220120 h 220119"/>
                  <a:gd name="connsiteX1" fmla="*/ 525994 w 534079"/>
                  <a:gd name="connsiteY1" fmla="*/ 204287 h 220119"/>
                  <a:gd name="connsiteX2" fmla="*/ 526874 w 534079"/>
                  <a:gd name="connsiteY2" fmla="*/ 76747 h 220119"/>
                  <a:gd name="connsiteX3" fmla="*/ 465302 w 534079"/>
                  <a:gd name="connsiteY3" fmla="*/ 52998 h 220119"/>
                  <a:gd name="connsiteX4" fmla="*/ 401093 w 534079"/>
                  <a:gd name="connsiteY4" fmla="*/ 8139 h 220119"/>
                  <a:gd name="connsiteX5" fmla="*/ 238369 w 534079"/>
                  <a:gd name="connsiteY5" fmla="*/ 11657 h 220119"/>
                  <a:gd name="connsiteX6" fmla="*/ 141614 w 534079"/>
                  <a:gd name="connsiteY6" fmla="*/ 82024 h 220119"/>
                  <a:gd name="connsiteX7" fmla="*/ 13194 w 534079"/>
                  <a:gd name="connsiteY7" fmla="*/ 133920 h 220119"/>
                  <a:gd name="connsiteX8" fmla="*/ 2639 w 534079"/>
                  <a:gd name="connsiteY8" fmla="*/ 220120 h 220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4079" h="220119">
                    <a:moveTo>
                      <a:pt x="2639" y="220120"/>
                    </a:moveTo>
                    <a:lnTo>
                      <a:pt x="525994" y="204287"/>
                    </a:lnTo>
                    <a:cubicBezTo>
                      <a:pt x="525994" y="204287"/>
                      <a:pt x="543586" y="96977"/>
                      <a:pt x="526874" y="76747"/>
                    </a:cubicBezTo>
                    <a:cubicBezTo>
                      <a:pt x="515439" y="62673"/>
                      <a:pt x="465302" y="52998"/>
                      <a:pt x="465302" y="52998"/>
                    </a:cubicBezTo>
                    <a:cubicBezTo>
                      <a:pt x="465302" y="52998"/>
                      <a:pt x="434517" y="23092"/>
                      <a:pt x="401093" y="8139"/>
                    </a:cubicBezTo>
                    <a:cubicBezTo>
                      <a:pt x="372066" y="-5935"/>
                      <a:pt x="267395" y="222"/>
                      <a:pt x="238369" y="11657"/>
                    </a:cubicBezTo>
                    <a:cubicBezTo>
                      <a:pt x="201426" y="25730"/>
                      <a:pt x="141614" y="82024"/>
                      <a:pt x="141614" y="82024"/>
                    </a:cubicBezTo>
                    <a:cubicBezTo>
                      <a:pt x="141614" y="82024"/>
                      <a:pt x="43100" y="104014"/>
                      <a:pt x="13194" y="133920"/>
                    </a:cubicBezTo>
                    <a:cubicBezTo>
                      <a:pt x="-7916" y="152391"/>
                      <a:pt x="2639" y="220120"/>
                      <a:pt x="2639" y="220120"/>
                    </a:cubicBezTo>
                    <a:close/>
                  </a:path>
                </a:pathLst>
              </a:custGeom>
              <a:solidFill>
                <a:srgbClr val="2995E2"/>
              </a:solidFill>
              <a:ln w="8796" cap="flat">
                <a:noFill/>
                <a:prstDash val="solid"/>
                <a:miter/>
              </a:ln>
            </p:spPr>
            <p:txBody>
              <a:bodyPr rtlCol="0" anchor="ctr"/>
              <a:p>
                <a:endParaRPr lang="zh-CN" altLang="en-US"/>
              </a:p>
            </p:txBody>
          </p:sp>
          <p:sp>
            <p:nvSpPr>
              <p:cNvPr id="11323" name="任意多边形: 形状 11322"/>
              <p:cNvSpPr/>
              <p:nvPr/>
            </p:nvSpPr>
            <p:spPr>
              <a:xfrm>
                <a:off x="3965636" y="2762271"/>
                <a:ext cx="529512" cy="38701"/>
              </a:xfrm>
              <a:custGeom>
                <a:avLst/>
                <a:gdLst>
                  <a:gd name="connsiteX0" fmla="*/ 0 w 529512"/>
                  <a:gd name="connsiteY0" fmla="*/ 15833 h 38701"/>
                  <a:gd name="connsiteX1" fmla="*/ 2639 w 529512"/>
                  <a:gd name="connsiteY1" fmla="*/ 38702 h 38701"/>
                  <a:gd name="connsiteX2" fmla="*/ 525994 w 529512"/>
                  <a:gd name="connsiteY2" fmla="*/ 22869 h 38701"/>
                  <a:gd name="connsiteX3" fmla="*/ 529512 w 529512"/>
                  <a:gd name="connsiteY3" fmla="*/ 0 h 38701"/>
                  <a:gd name="connsiteX4" fmla="*/ 0 w 529512"/>
                  <a:gd name="connsiteY4" fmla="*/ 15833 h 3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512" h="38701">
                    <a:moveTo>
                      <a:pt x="0" y="15833"/>
                    </a:moveTo>
                    <a:cubicBezTo>
                      <a:pt x="880" y="29026"/>
                      <a:pt x="2639" y="38702"/>
                      <a:pt x="2639" y="38702"/>
                    </a:cubicBezTo>
                    <a:lnTo>
                      <a:pt x="525994" y="22869"/>
                    </a:lnTo>
                    <a:cubicBezTo>
                      <a:pt x="525994" y="22869"/>
                      <a:pt x="527753" y="14073"/>
                      <a:pt x="529512" y="0"/>
                    </a:cubicBezTo>
                    <a:lnTo>
                      <a:pt x="0" y="15833"/>
                    </a:lnTo>
                    <a:close/>
                  </a:path>
                </a:pathLst>
              </a:custGeom>
              <a:solidFill>
                <a:srgbClr val="1983CF"/>
              </a:solidFill>
              <a:ln w="8796" cap="flat">
                <a:noFill/>
                <a:prstDash val="solid"/>
                <a:miter/>
              </a:ln>
            </p:spPr>
            <p:txBody>
              <a:bodyPr rtlCol="0" anchor="ctr"/>
              <a:p>
                <a:endParaRPr lang="zh-CN" altLang="en-US"/>
              </a:p>
            </p:txBody>
          </p:sp>
          <p:sp>
            <p:nvSpPr>
              <p:cNvPr id="11324" name="任意多边形: 形状 11323"/>
              <p:cNvSpPr/>
              <p:nvPr/>
            </p:nvSpPr>
            <p:spPr>
              <a:xfrm>
                <a:off x="4116046" y="2587946"/>
                <a:ext cx="276190" cy="75811"/>
              </a:xfrm>
              <a:custGeom>
                <a:avLst/>
                <a:gdLst>
                  <a:gd name="connsiteX0" fmla="*/ 87959 w 276190"/>
                  <a:gd name="connsiteY0" fmla="*/ 10722 h 75811"/>
                  <a:gd name="connsiteX1" fmla="*/ 0 w 276190"/>
                  <a:gd name="connsiteY1" fmla="*/ 75811 h 75811"/>
                  <a:gd name="connsiteX2" fmla="*/ 276191 w 276190"/>
                  <a:gd name="connsiteY2" fmla="*/ 54701 h 75811"/>
                  <a:gd name="connsiteX3" fmla="*/ 240128 w 276190"/>
                  <a:gd name="connsiteY3" fmla="*/ 7203 h 75811"/>
                  <a:gd name="connsiteX4" fmla="*/ 165363 w 276190"/>
                  <a:gd name="connsiteY4" fmla="*/ 167 h 75811"/>
                  <a:gd name="connsiteX5" fmla="*/ 87959 w 276190"/>
                  <a:gd name="connsiteY5" fmla="*/ 10722 h 7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190" h="75811">
                    <a:moveTo>
                      <a:pt x="87959" y="10722"/>
                    </a:moveTo>
                    <a:cubicBezTo>
                      <a:pt x="58932" y="22156"/>
                      <a:pt x="13194" y="62617"/>
                      <a:pt x="0" y="75811"/>
                    </a:cubicBezTo>
                    <a:lnTo>
                      <a:pt x="276191" y="54701"/>
                    </a:lnTo>
                    <a:cubicBezTo>
                      <a:pt x="276191" y="54701"/>
                      <a:pt x="249803" y="11601"/>
                      <a:pt x="240128" y="7203"/>
                    </a:cubicBezTo>
                    <a:cubicBezTo>
                      <a:pt x="228693" y="1926"/>
                      <a:pt x="200546" y="-713"/>
                      <a:pt x="165363" y="167"/>
                    </a:cubicBezTo>
                    <a:cubicBezTo>
                      <a:pt x="132818" y="1046"/>
                      <a:pt x="101153" y="5444"/>
                      <a:pt x="87959" y="10722"/>
                    </a:cubicBezTo>
                    <a:close/>
                  </a:path>
                </a:pathLst>
              </a:custGeom>
              <a:solidFill>
                <a:srgbClr val="003766"/>
              </a:solidFill>
              <a:ln w="8796" cap="flat">
                <a:noFill/>
                <a:prstDash val="solid"/>
                <a:miter/>
              </a:ln>
            </p:spPr>
            <p:txBody>
              <a:bodyPr rtlCol="0" anchor="ctr"/>
              <a:p>
                <a:endParaRPr lang="zh-CN" altLang="en-US"/>
              </a:p>
            </p:txBody>
          </p:sp>
          <p:sp>
            <p:nvSpPr>
              <p:cNvPr id="11325" name="任意多边形: 形状 11324"/>
              <p:cNvSpPr/>
              <p:nvPr/>
            </p:nvSpPr>
            <p:spPr>
              <a:xfrm>
                <a:off x="4115166" y="2587946"/>
                <a:ext cx="277070" cy="75811"/>
              </a:xfrm>
              <a:custGeom>
                <a:avLst/>
                <a:gdLst>
                  <a:gd name="connsiteX0" fmla="*/ 87079 w 277070"/>
                  <a:gd name="connsiteY0" fmla="*/ 18638 h 75811"/>
                  <a:gd name="connsiteX1" fmla="*/ 163604 w 277070"/>
                  <a:gd name="connsiteY1" fmla="*/ 8963 h 75811"/>
                  <a:gd name="connsiteX2" fmla="*/ 235730 w 277070"/>
                  <a:gd name="connsiteY2" fmla="*/ 15120 h 75811"/>
                  <a:gd name="connsiteX3" fmla="*/ 269154 w 277070"/>
                  <a:gd name="connsiteY3" fmla="*/ 55581 h 75811"/>
                  <a:gd name="connsiteX4" fmla="*/ 277070 w 277070"/>
                  <a:gd name="connsiteY4" fmla="*/ 54701 h 75811"/>
                  <a:gd name="connsiteX5" fmla="*/ 241007 w 277070"/>
                  <a:gd name="connsiteY5" fmla="*/ 7203 h 75811"/>
                  <a:gd name="connsiteX6" fmla="*/ 166242 w 277070"/>
                  <a:gd name="connsiteY6" fmla="*/ 167 h 75811"/>
                  <a:gd name="connsiteX7" fmla="*/ 87959 w 277070"/>
                  <a:gd name="connsiteY7" fmla="*/ 10722 h 75811"/>
                  <a:gd name="connsiteX8" fmla="*/ 0 w 277070"/>
                  <a:gd name="connsiteY8" fmla="*/ 75811 h 75811"/>
                  <a:gd name="connsiteX9" fmla="*/ 1759 w 277070"/>
                  <a:gd name="connsiteY9" fmla="*/ 75811 h 75811"/>
                  <a:gd name="connsiteX10" fmla="*/ 87079 w 277070"/>
                  <a:gd name="connsiteY10" fmla="*/ 18638 h 7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070" h="75811">
                    <a:moveTo>
                      <a:pt x="87079" y="18638"/>
                    </a:moveTo>
                    <a:cubicBezTo>
                      <a:pt x="99393" y="14240"/>
                      <a:pt x="131059" y="9842"/>
                      <a:pt x="163604" y="8963"/>
                    </a:cubicBezTo>
                    <a:cubicBezTo>
                      <a:pt x="197028" y="8083"/>
                      <a:pt x="225175" y="10722"/>
                      <a:pt x="235730" y="15120"/>
                    </a:cubicBezTo>
                    <a:cubicBezTo>
                      <a:pt x="243646" y="18638"/>
                      <a:pt x="263877" y="46785"/>
                      <a:pt x="269154" y="55581"/>
                    </a:cubicBezTo>
                    <a:lnTo>
                      <a:pt x="277070" y="54701"/>
                    </a:lnTo>
                    <a:cubicBezTo>
                      <a:pt x="277070" y="54701"/>
                      <a:pt x="250683" y="11601"/>
                      <a:pt x="241007" y="7203"/>
                    </a:cubicBezTo>
                    <a:cubicBezTo>
                      <a:pt x="229573" y="1926"/>
                      <a:pt x="201426" y="-713"/>
                      <a:pt x="166242" y="167"/>
                    </a:cubicBezTo>
                    <a:cubicBezTo>
                      <a:pt x="132818" y="1046"/>
                      <a:pt x="101153" y="5444"/>
                      <a:pt x="87959" y="10722"/>
                    </a:cubicBezTo>
                    <a:cubicBezTo>
                      <a:pt x="58932" y="22156"/>
                      <a:pt x="13194" y="62617"/>
                      <a:pt x="0" y="75811"/>
                    </a:cubicBezTo>
                    <a:lnTo>
                      <a:pt x="1759" y="75811"/>
                    </a:lnTo>
                    <a:cubicBezTo>
                      <a:pt x="17592" y="62617"/>
                      <a:pt x="59812" y="28314"/>
                      <a:pt x="87079" y="18638"/>
                    </a:cubicBezTo>
                    <a:close/>
                  </a:path>
                </a:pathLst>
              </a:custGeom>
              <a:solidFill>
                <a:srgbClr val="000000">
                  <a:alpha val="30000"/>
                </a:srgbClr>
              </a:solidFill>
              <a:ln w="8796" cap="flat">
                <a:noFill/>
                <a:prstDash val="solid"/>
                <a:miter/>
              </a:ln>
            </p:spPr>
            <p:txBody>
              <a:bodyPr rtlCol="0" anchor="ctr"/>
              <a:p>
                <a:endParaRPr lang="zh-CN" altLang="en-US"/>
              </a:p>
            </p:txBody>
          </p:sp>
          <p:sp>
            <p:nvSpPr>
              <p:cNvPr id="11326" name="任意多边形: 形状 11325"/>
              <p:cNvSpPr/>
              <p:nvPr/>
            </p:nvSpPr>
            <p:spPr>
              <a:xfrm>
                <a:off x="3987604" y="2702438"/>
                <a:ext cx="121404" cy="97655"/>
              </a:xfrm>
              <a:custGeom>
                <a:avLst/>
                <a:gdLst>
                  <a:gd name="connsiteX0" fmla="*/ 121405 w 121404"/>
                  <a:gd name="connsiteY0" fmla="*/ 58954 h 97655"/>
                  <a:gd name="connsiteX1" fmla="*/ 58954 w 121404"/>
                  <a:gd name="connsiteY1" fmla="*/ 21 h 97655"/>
                  <a:gd name="connsiteX2" fmla="*/ 21 w 121404"/>
                  <a:gd name="connsiteY2" fmla="*/ 62472 h 97655"/>
                  <a:gd name="connsiteX3" fmla="*/ 1781 w 121404"/>
                  <a:gd name="connsiteY3" fmla="*/ 97656 h 97655"/>
                  <a:gd name="connsiteX4" fmla="*/ 121405 w 121404"/>
                  <a:gd name="connsiteY4" fmla="*/ 93258 h 97655"/>
                  <a:gd name="connsiteX5" fmla="*/ 121405 w 121404"/>
                  <a:gd name="connsiteY5" fmla="*/ 58954 h 9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04" h="97655">
                    <a:moveTo>
                      <a:pt x="121405" y="58954"/>
                    </a:moveTo>
                    <a:cubicBezTo>
                      <a:pt x="120525" y="25529"/>
                      <a:pt x="92378" y="-858"/>
                      <a:pt x="58954" y="21"/>
                    </a:cubicBezTo>
                    <a:cubicBezTo>
                      <a:pt x="25529" y="901"/>
                      <a:pt x="-858" y="29048"/>
                      <a:pt x="21" y="62472"/>
                    </a:cubicBezTo>
                    <a:cubicBezTo>
                      <a:pt x="21" y="76546"/>
                      <a:pt x="901" y="87980"/>
                      <a:pt x="1781" y="97656"/>
                    </a:cubicBezTo>
                    <a:lnTo>
                      <a:pt x="121405" y="93258"/>
                    </a:lnTo>
                    <a:cubicBezTo>
                      <a:pt x="121405" y="84462"/>
                      <a:pt x="121405" y="72148"/>
                      <a:pt x="121405" y="58954"/>
                    </a:cubicBezTo>
                    <a:close/>
                  </a:path>
                </a:pathLst>
              </a:custGeom>
              <a:solidFill>
                <a:srgbClr val="3FA7F0"/>
              </a:solidFill>
              <a:ln w="8796" cap="flat">
                <a:noFill/>
                <a:prstDash val="solid"/>
                <a:miter/>
              </a:ln>
            </p:spPr>
            <p:txBody>
              <a:bodyPr rtlCol="0" anchor="ctr"/>
              <a:p>
                <a:endParaRPr lang="zh-CN" altLang="en-US"/>
              </a:p>
            </p:txBody>
          </p:sp>
          <p:sp>
            <p:nvSpPr>
              <p:cNvPr id="11327" name="任意多边形: 形状 11326"/>
              <p:cNvSpPr/>
              <p:nvPr/>
            </p:nvSpPr>
            <p:spPr>
              <a:xfrm>
                <a:off x="3994638" y="2710351"/>
                <a:ext cx="106152" cy="89742"/>
              </a:xfrm>
              <a:custGeom>
                <a:avLst/>
                <a:gdLst>
                  <a:gd name="connsiteX0" fmla="*/ 105575 w 106152"/>
                  <a:gd name="connsiteY0" fmla="*/ 51041 h 89742"/>
                  <a:gd name="connsiteX1" fmla="*/ 51041 w 106152"/>
                  <a:gd name="connsiteY1" fmla="*/ 25 h 89742"/>
                  <a:gd name="connsiteX2" fmla="*/ 25 w 106152"/>
                  <a:gd name="connsiteY2" fmla="*/ 54559 h 89742"/>
                  <a:gd name="connsiteX3" fmla="*/ 1784 w 106152"/>
                  <a:gd name="connsiteY3" fmla="*/ 89743 h 89742"/>
                  <a:gd name="connsiteX4" fmla="*/ 104696 w 106152"/>
                  <a:gd name="connsiteY4" fmla="*/ 86224 h 89742"/>
                  <a:gd name="connsiteX5" fmla="*/ 105575 w 106152"/>
                  <a:gd name="connsiteY5" fmla="*/ 51041 h 8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152" h="89742">
                    <a:moveTo>
                      <a:pt x="105575" y="51041"/>
                    </a:moveTo>
                    <a:cubicBezTo>
                      <a:pt x="104696" y="22014"/>
                      <a:pt x="80067" y="-855"/>
                      <a:pt x="51041" y="25"/>
                    </a:cubicBezTo>
                    <a:cubicBezTo>
                      <a:pt x="22014" y="904"/>
                      <a:pt x="-855" y="25533"/>
                      <a:pt x="25" y="54559"/>
                    </a:cubicBezTo>
                    <a:cubicBezTo>
                      <a:pt x="904" y="68632"/>
                      <a:pt x="904" y="80067"/>
                      <a:pt x="1784" y="89743"/>
                    </a:cubicBezTo>
                    <a:lnTo>
                      <a:pt x="104696" y="86224"/>
                    </a:lnTo>
                    <a:cubicBezTo>
                      <a:pt x="106455" y="76549"/>
                      <a:pt x="106455" y="65114"/>
                      <a:pt x="105575" y="51041"/>
                    </a:cubicBezTo>
                    <a:close/>
                  </a:path>
                </a:pathLst>
              </a:custGeom>
              <a:solidFill>
                <a:srgbClr val="242323"/>
              </a:solidFill>
              <a:ln w="8796" cap="flat">
                <a:noFill/>
                <a:prstDash val="solid"/>
                <a:miter/>
              </a:ln>
            </p:spPr>
            <p:txBody>
              <a:bodyPr rtlCol="0" anchor="ctr"/>
              <a:p>
                <a:endParaRPr lang="zh-CN" altLang="en-US"/>
              </a:p>
            </p:txBody>
          </p:sp>
          <p:grpSp>
            <p:nvGrpSpPr>
              <p:cNvPr id="11328" name="图形 3"/>
              <p:cNvGrpSpPr/>
              <p:nvPr/>
            </p:nvGrpSpPr>
            <p:grpSpPr>
              <a:xfrm>
                <a:off x="3995783" y="2710580"/>
                <a:ext cx="105076" cy="105076"/>
                <a:chOff x="3995783" y="2710580"/>
                <a:chExt cx="105076" cy="105076"/>
              </a:xfrm>
            </p:grpSpPr>
            <p:sp>
              <p:nvSpPr>
                <p:cNvPr id="11329" name="任意多边形: 形状 11328"/>
                <p:cNvSpPr/>
                <p:nvPr/>
              </p:nvSpPr>
              <p:spPr>
                <a:xfrm rot="-237449">
                  <a:off x="3999065" y="2713862"/>
                  <a:ext cx="98512" cy="98512"/>
                </a:xfrm>
                <a:custGeom>
                  <a:avLst/>
                  <a:gdLst>
                    <a:gd name="connsiteX0" fmla="*/ 98512 w 98512"/>
                    <a:gd name="connsiteY0" fmla="*/ 49256 h 98512"/>
                    <a:gd name="connsiteX1" fmla="*/ 49256 w 98512"/>
                    <a:gd name="connsiteY1" fmla="*/ 98512 h 98512"/>
                    <a:gd name="connsiteX2" fmla="*/ 0 w 98512"/>
                    <a:gd name="connsiteY2" fmla="*/ 49256 h 98512"/>
                    <a:gd name="connsiteX3" fmla="*/ 49256 w 98512"/>
                    <a:gd name="connsiteY3" fmla="*/ 0 h 98512"/>
                    <a:gd name="connsiteX4" fmla="*/ 98512 w 98512"/>
                    <a:gd name="connsiteY4" fmla="*/ 49256 h 98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2" h="98512">
                      <a:moveTo>
                        <a:pt x="98512" y="49256"/>
                      </a:moveTo>
                      <a:cubicBezTo>
                        <a:pt x="98512" y="76460"/>
                        <a:pt x="76460" y="98512"/>
                        <a:pt x="49256" y="98512"/>
                      </a:cubicBezTo>
                      <a:cubicBezTo>
                        <a:pt x="22053" y="98512"/>
                        <a:pt x="0" y="76460"/>
                        <a:pt x="0" y="49256"/>
                      </a:cubicBezTo>
                      <a:cubicBezTo>
                        <a:pt x="0" y="22053"/>
                        <a:pt x="22053" y="0"/>
                        <a:pt x="49256" y="0"/>
                      </a:cubicBezTo>
                      <a:cubicBezTo>
                        <a:pt x="76460" y="0"/>
                        <a:pt x="98512" y="22053"/>
                        <a:pt x="98512" y="49256"/>
                      </a:cubicBezTo>
                      <a:close/>
                    </a:path>
                  </a:pathLst>
                </a:custGeom>
                <a:solidFill>
                  <a:srgbClr val="403D3D"/>
                </a:solidFill>
                <a:ln w="8796" cap="flat">
                  <a:noFill/>
                  <a:prstDash val="solid"/>
                  <a:miter/>
                </a:ln>
              </p:spPr>
              <p:txBody>
                <a:bodyPr rtlCol="0" anchor="ctr"/>
                <a:p>
                  <a:endParaRPr lang="zh-CN" altLang="en-US"/>
                </a:p>
              </p:txBody>
            </p:sp>
            <p:sp>
              <p:nvSpPr>
                <p:cNvPr id="11330" name="任意多边形: 形状 11329"/>
                <p:cNvSpPr/>
                <p:nvPr/>
              </p:nvSpPr>
              <p:spPr>
                <a:xfrm>
                  <a:off x="4011375" y="2726208"/>
                  <a:ext cx="73885" cy="73885"/>
                </a:xfrm>
                <a:custGeom>
                  <a:avLst/>
                  <a:gdLst>
                    <a:gd name="connsiteX0" fmla="*/ 73885 w 73885"/>
                    <a:gd name="connsiteY0" fmla="*/ 36943 h 73885"/>
                    <a:gd name="connsiteX1" fmla="*/ 36943 w 73885"/>
                    <a:gd name="connsiteY1" fmla="*/ 73885 h 73885"/>
                    <a:gd name="connsiteX2" fmla="*/ 0 w 73885"/>
                    <a:gd name="connsiteY2" fmla="*/ 36943 h 73885"/>
                    <a:gd name="connsiteX3" fmla="*/ 36943 w 73885"/>
                    <a:gd name="connsiteY3" fmla="*/ 0 h 73885"/>
                    <a:gd name="connsiteX4" fmla="*/ 73885 w 73885"/>
                    <a:gd name="connsiteY4" fmla="*/ 36943 h 7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85" h="73885">
                      <a:moveTo>
                        <a:pt x="73885" y="36943"/>
                      </a:moveTo>
                      <a:cubicBezTo>
                        <a:pt x="73885" y="57346"/>
                        <a:pt x="57346" y="73885"/>
                        <a:pt x="36943" y="73885"/>
                      </a:cubicBezTo>
                      <a:cubicBezTo>
                        <a:pt x="16540" y="73885"/>
                        <a:pt x="0" y="57346"/>
                        <a:pt x="0" y="36943"/>
                      </a:cubicBezTo>
                      <a:cubicBezTo>
                        <a:pt x="0" y="16540"/>
                        <a:pt x="16540" y="0"/>
                        <a:pt x="36943" y="0"/>
                      </a:cubicBezTo>
                      <a:cubicBezTo>
                        <a:pt x="57346" y="0"/>
                        <a:pt x="73885" y="16540"/>
                        <a:pt x="73885" y="36943"/>
                      </a:cubicBezTo>
                      <a:close/>
                    </a:path>
                  </a:pathLst>
                </a:custGeom>
                <a:solidFill>
                  <a:srgbClr val="D1DDFF"/>
                </a:solidFill>
                <a:ln w="8796" cap="flat">
                  <a:noFill/>
                  <a:prstDash val="solid"/>
                  <a:miter/>
                </a:ln>
              </p:spPr>
              <p:txBody>
                <a:bodyPr rtlCol="0" anchor="ctr"/>
                <a:p>
                  <a:endParaRPr lang="zh-CN" altLang="en-US"/>
                </a:p>
              </p:txBody>
            </p:sp>
            <p:sp>
              <p:nvSpPr>
                <p:cNvPr id="11331" name="任意多边形: 形状 11330"/>
                <p:cNvSpPr/>
                <p:nvPr/>
              </p:nvSpPr>
              <p:spPr>
                <a:xfrm rot="-4099640">
                  <a:off x="4016669" y="2731095"/>
                  <a:ext cx="63329" cy="63329"/>
                </a:xfrm>
                <a:custGeom>
                  <a:avLst/>
                  <a:gdLst>
                    <a:gd name="connsiteX0" fmla="*/ 63330 w 63329"/>
                    <a:gd name="connsiteY0" fmla="*/ 31665 h 63329"/>
                    <a:gd name="connsiteX1" fmla="*/ 31665 w 63329"/>
                    <a:gd name="connsiteY1" fmla="*/ 63330 h 63329"/>
                    <a:gd name="connsiteX2" fmla="*/ 0 w 63329"/>
                    <a:gd name="connsiteY2" fmla="*/ 31665 h 63329"/>
                    <a:gd name="connsiteX3" fmla="*/ 31665 w 63329"/>
                    <a:gd name="connsiteY3" fmla="*/ 0 h 63329"/>
                    <a:gd name="connsiteX4" fmla="*/ 63330 w 63329"/>
                    <a:gd name="connsiteY4" fmla="*/ 31665 h 63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29" h="63329">
                      <a:moveTo>
                        <a:pt x="63330" y="31665"/>
                      </a:moveTo>
                      <a:cubicBezTo>
                        <a:pt x="63330" y="49153"/>
                        <a:pt x="49153" y="63330"/>
                        <a:pt x="31665" y="63330"/>
                      </a:cubicBezTo>
                      <a:cubicBezTo>
                        <a:pt x="14177" y="63330"/>
                        <a:pt x="0" y="49153"/>
                        <a:pt x="0" y="31665"/>
                      </a:cubicBezTo>
                      <a:cubicBezTo>
                        <a:pt x="0" y="14177"/>
                        <a:pt x="14177" y="0"/>
                        <a:pt x="31665" y="0"/>
                      </a:cubicBezTo>
                      <a:cubicBezTo>
                        <a:pt x="49153" y="0"/>
                        <a:pt x="63330" y="14177"/>
                        <a:pt x="63330" y="31665"/>
                      </a:cubicBezTo>
                      <a:close/>
                    </a:path>
                  </a:pathLst>
                </a:custGeom>
                <a:solidFill>
                  <a:srgbClr val="302E2E"/>
                </a:solidFill>
                <a:ln w="8796" cap="flat">
                  <a:noFill/>
                  <a:prstDash val="solid"/>
                  <a:miter/>
                </a:ln>
              </p:spPr>
              <p:txBody>
                <a:bodyPr rtlCol="0" anchor="ctr"/>
                <a:p>
                  <a:endParaRPr lang="zh-CN" altLang="en-US"/>
                </a:p>
              </p:txBody>
            </p:sp>
            <p:grpSp>
              <p:nvGrpSpPr>
                <p:cNvPr id="11332" name="图形 3"/>
                <p:cNvGrpSpPr/>
                <p:nvPr/>
              </p:nvGrpSpPr>
              <p:grpSpPr>
                <a:xfrm>
                  <a:off x="4040401" y="2728847"/>
                  <a:ext cx="14952" cy="67728"/>
                  <a:chOff x="4040401" y="2728847"/>
                  <a:chExt cx="14952" cy="67728"/>
                </a:xfrm>
                <a:solidFill>
                  <a:srgbClr val="D1DDFF"/>
                </a:solidFill>
              </p:grpSpPr>
              <p:sp>
                <p:nvSpPr>
                  <p:cNvPr id="11333" name="任意多边形: 形状 11332"/>
                  <p:cNvSpPr/>
                  <p:nvPr/>
                </p:nvSpPr>
                <p:spPr>
                  <a:xfrm>
                    <a:off x="4040401" y="2728847"/>
                    <a:ext cx="14073" cy="21989"/>
                  </a:xfrm>
                  <a:custGeom>
                    <a:avLst/>
                    <a:gdLst>
                      <a:gd name="connsiteX0" fmla="*/ 10555 w 14073"/>
                      <a:gd name="connsiteY0" fmla="*/ 0 h 21989"/>
                      <a:gd name="connsiteX1" fmla="*/ 2639 w 14073"/>
                      <a:gd name="connsiteY1" fmla="*/ 0 h 21989"/>
                      <a:gd name="connsiteX2" fmla="*/ 0 w 14073"/>
                      <a:gd name="connsiteY2" fmla="*/ 21990 h 21989"/>
                      <a:gd name="connsiteX3" fmla="*/ 14073 w 14073"/>
                      <a:gd name="connsiteY3" fmla="*/ 21110 h 21989"/>
                    </a:gdLst>
                    <a:ahLst/>
                    <a:cxnLst>
                      <a:cxn ang="0">
                        <a:pos x="connsiteX0" y="connsiteY0"/>
                      </a:cxn>
                      <a:cxn ang="0">
                        <a:pos x="connsiteX1" y="connsiteY1"/>
                      </a:cxn>
                      <a:cxn ang="0">
                        <a:pos x="connsiteX2" y="connsiteY2"/>
                      </a:cxn>
                      <a:cxn ang="0">
                        <a:pos x="connsiteX3" y="connsiteY3"/>
                      </a:cxn>
                    </a:cxnLst>
                    <a:rect l="l" t="t" r="r" b="b"/>
                    <a:pathLst>
                      <a:path w="14073" h="21989">
                        <a:moveTo>
                          <a:pt x="10555" y="0"/>
                        </a:moveTo>
                        <a:lnTo>
                          <a:pt x="2639" y="0"/>
                        </a:lnTo>
                        <a:lnTo>
                          <a:pt x="0" y="21990"/>
                        </a:lnTo>
                        <a:lnTo>
                          <a:pt x="14073" y="21110"/>
                        </a:lnTo>
                        <a:close/>
                      </a:path>
                    </a:pathLst>
                  </a:custGeom>
                  <a:solidFill>
                    <a:srgbClr val="D1DDFF"/>
                  </a:solidFill>
                  <a:ln w="8796" cap="flat">
                    <a:noFill/>
                    <a:prstDash val="solid"/>
                    <a:miter/>
                  </a:ln>
                </p:spPr>
                <p:txBody>
                  <a:bodyPr rtlCol="0" anchor="ctr"/>
                  <a:p>
                    <a:endParaRPr lang="zh-CN" altLang="en-US"/>
                  </a:p>
                </p:txBody>
              </p:sp>
              <p:sp>
                <p:nvSpPr>
                  <p:cNvPr id="11334" name="任意多边形: 形状 11333"/>
                  <p:cNvSpPr/>
                  <p:nvPr/>
                </p:nvSpPr>
                <p:spPr>
                  <a:xfrm>
                    <a:off x="4041281" y="2775465"/>
                    <a:ext cx="14073" cy="21110"/>
                  </a:xfrm>
                  <a:custGeom>
                    <a:avLst/>
                    <a:gdLst>
                      <a:gd name="connsiteX0" fmla="*/ 4398 w 14073"/>
                      <a:gd name="connsiteY0" fmla="*/ 21110 h 21110"/>
                      <a:gd name="connsiteX1" fmla="*/ 11435 w 14073"/>
                      <a:gd name="connsiteY1" fmla="*/ 21110 h 21110"/>
                      <a:gd name="connsiteX2" fmla="*/ 14073 w 14073"/>
                      <a:gd name="connsiteY2" fmla="*/ 0 h 21110"/>
                      <a:gd name="connsiteX3" fmla="*/ 0 w 14073"/>
                      <a:gd name="connsiteY3" fmla="*/ 0 h 21110"/>
                    </a:gdLst>
                    <a:ahLst/>
                    <a:cxnLst>
                      <a:cxn ang="0">
                        <a:pos x="connsiteX0" y="connsiteY0"/>
                      </a:cxn>
                      <a:cxn ang="0">
                        <a:pos x="connsiteX1" y="connsiteY1"/>
                      </a:cxn>
                      <a:cxn ang="0">
                        <a:pos x="connsiteX2" y="connsiteY2"/>
                      </a:cxn>
                      <a:cxn ang="0">
                        <a:pos x="connsiteX3" y="connsiteY3"/>
                      </a:cxn>
                    </a:cxnLst>
                    <a:rect l="l" t="t" r="r" b="b"/>
                    <a:pathLst>
                      <a:path w="14073" h="21110">
                        <a:moveTo>
                          <a:pt x="4398" y="21110"/>
                        </a:moveTo>
                        <a:lnTo>
                          <a:pt x="11435" y="21110"/>
                        </a:lnTo>
                        <a:lnTo>
                          <a:pt x="14073" y="0"/>
                        </a:lnTo>
                        <a:lnTo>
                          <a:pt x="0" y="0"/>
                        </a:lnTo>
                        <a:close/>
                      </a:path>
                    </a:pathLst>
                  </a:custGeom>
                  <a:solidFill>
                    <a:srgbClr val="D1DDFF"/>
                  </a:solidFill>
                  <a:ln w="8796" cap="flat">
                    <a:noFill/>
                    <a:prstDash val="solid"/>
                    <a:miter/>
                  </a:ln>
                </p:spPr>
                <p:txBody>
                  <a:bodyPr rtlCol="0" anchor="ctr"/>
                  <a:p>
                    <a:endParaRPr lang="zh-CN" altLang="en-US"/>
                  </a:p>
                </p:txBody>
              </p:sp>
            </p:grpSp>
            <p:grpSp>
              <p:nvGrpSpPr>
                <p:cNvPr id="11335" name="图形 3"/>
                <p:cNvGrpSpPr/>
                <p:nvPr/>
              </p:nvGrpSpPr>
              <p:grpSpPr>
                <a:xfrm>
                  <a:off x="4016652" y="2743800"/>
                  <a:ext cx="63330" cy="38701"/>
                  <a:chOff x="4016652" y="2743800"/>
                  <a:chExt cx="63330" cy="38701"/>
                </a:xfrm>
                <a:solidFill>
                  <a:srgbClr val="D1DDFF"/>
                </a:solidFill>
              </p:grpSpPr>
              <p:sp>
                <p:nvSpPr>
                  <p:cNvPr id="11336" name="任意多边形: 形状 11335"/>
                  <p:cNvSpPr/>
                  <p:nvPr/>
                </p:nvSpPr>
                <p:spPr>
                  <a:xfrm>
                    <a:off x="4016652" y="2743800"/>
                    <a:ext cx="23748" cy="19350"/>
                  </a:xfrm>
                  <a:custGeom>
                    <a:avLst/>
                    <a:gdLst>
                      <a:gd name="connsiteX0" fmla="*/ 3518 w 23748"/>
                      <a:gd name="connsiteY0" fmla="*/ 0 h 19350"/>
                      <a:gd name="connsiteX1" fmla="*/ 0 w 23748"/>
                      <a:gd name="connsiteY1" fmla="*/ 6157 h 19350"/>
                      <a:gd name="connsiteX2" fmla="*/ 17592 w 23748"/>
                      <a:gd name="connsiteY2" fmla="*/ 19351 h 19350"/>
                      <a:gd name="connsiteX3" fmla="*/ 23749 w 23748"/>
                      <a:gd name="connsiteY3" fmla="*/ 7037 h 19350"/>
                    </a:gdLst>
                    <a:ahLst/>
                    <a:cxnLst>
                      <a:cxn ang="0">
                        <a:pos x="connsiteX0" y="connsiteY0"/>
                      </a:cxn>
                      <a:cxn ang="0">
                        <a:pos x="connsiteX1" y="connsiteY1"/>
                      </a:cxn>
                      <a:cxn ang="0">
                        <a:pos x="connsiteX2" y="connsiteY2"/>
                      </a:cxn>
                      <a:cxn ang="0">
                        <a:pos x="connsiteX3" y="connsiteY3"/>
                      </a:cxn>
                    </a:cxnLst>
                    <a:rect l="l" t="t" r="r" b="b"/>
                    <a:pathLst>
                      <a:path w="23748" h="19350">
                        <a:moveTo>
                          <a:pt x="3518" y="0"/>
                        </a:moveTo>
                        <a:lnTo>
                          <a:pt x="0" y="6157"/>
                        </a:lnTo>
                        <a:lnTo>
                          <a:pt x="17592" y="19351"/>
                        </a:lnTo>
                        <a:lnTo>
                          <a:pt x="23749" y="7037"/>
                        </a:lnTo>
                        <a:close/>
                      </a:path>
                    </a:pathLst>
                  </a:custGeom>
                  <a:solidFill>
                    <a:srgbClr val="D1DDFF"/>
                  </a:solidFill>
                  <a:ln w="8796" cap="flat">
                    <a:noFill/>
                    <a:prstDash val="solid"/>
                    <a:miter/>
                  </a:ln>
                </p:spPr>
                <p:txBody>
                  <a:bodyPr rtlCol="0" anchor="ctr"/>
                  <a:p>
                    <a:endParaRPr lang="zh-CN" altLang="en-US"/>
                  </a:p>
                </p:txBody>
              </p:sp>
              <p:sp>
                <p:nvSpPr>
                  <p:cNvPr id="11337" name="任意多边形: 形状 11336"/>
                  <p:cNvSpPr/>
                  <p:nvPr/>
                </p:nvSpPr>
                <p:spPr>
                  <a:xfrm>
                    <a:off x="4055354" y="2763151"/>
                    <a:ext cx="24628" cy="19350"/>
                  </a:xfrm>
                  <a:custGeom>
                    <a:avLst/>
                    <a:gdLst>
                      <a:gd name="connsiteX0" fmla="*/ 21110 w 24628"/>
                      <a:gd name="connsiteY0" fmla="*/ 19351 h 19350"/>
                      <a:gd name="connsiteX1" fmla="*/ 24629 w 24628"/>
                      <a:gd name="connsiteY1" fmla="*/ 12314 h 19350"/>
                      <a:gd name="connsiteX2" fmla="*/ 7037 w 24628"/>
                      <a:gd name="connsiteY2" fmla="*/ 0 h 19350"/>
                      <a:gd name="connsiteX3" fmla="*/ 0 w 24628"/>
                      <a:gd name="connsiteY3" fmla="*/ 11435 h 19350"/>
                    </a:gdLst>
                    <a:ahLst/>
                    <a:cxnLst>
                      <a:cxn ang="0">
                        <a:pos x="connsiteX0" y="connsiteY0"/>
                      </a:cxn>
                      <a:cxn ang="0">
                        <a:pos x="connsiteX1" y="connsiteY1"/>
                      </a:cxn>
                      <a:cxn ang="0">
                        <a:pos x="connsiteX2" y="connsiteY2"/>
                      </a:cxn>
                      <a:cxn ang="0">
                        <a:pos x="connsiteX3" y="connsiteY3"/>
                      </a:cxn>
                    </a:cxnLst>
                    <a:rect l="l" t="t" r="r" b="b"/>
                    <a:pathLst>
                      <a:path w="24628" h="19350">
                        <a:moveTo>
                          <a:pt x="21110" y="19351"/>
                        </a:moveTo>
                        <a:lnTo>
                          <a:pt x="24629" y="12314"/>
                        </a:lnTo>
                        <a:lnTo>
                          <a:pt x="7037" y="0"/>
                        </a:lnTo>
                        <a:lnTo>
                          <a:pt x="0" y="11435"/>
                        </a:lnTo>
                        <a:close/>
                      </a:path>
                    </a:pathLst>
                  </a:custGeom>
                  <a:solidFill>
                    <a:srgbClr val="D1DDFF"/>
                  </a:solidFill>
                  <a:ln w="8796" cap="flat">
                    <a:noFill/>
                    <a:prstDash val="solid"/>
                    <a:miter/>
                  </a:ln>
                </p:spPr>
                <p:txBody>
                  <a:bodyPr rtlCol="0" anchor="ctr"/>
                  <a:p>
                    <a:endParaRPr lang="zh-CN" altLang="en-US"/>
                  </a:p>
                </p:txBody>
              </p:sp>
            </p:grpSp>
            <p:grpSp>
              <p:nvGrpSpPr>
                <p:cNvPr id="11338" name="图形 3"/>
                <p:cNvGrpSpPr/>
                <p:nvPr/>
              </p:nvGrpSpPr>
              <p:grpSpPr>
                <a:xfrm>
                  <a:off x="4017532" y="2742041"/>
                  <a:ext cx="61571" cy="42220"/>
                  <a:chOff x="4017532" y="2742041"/>
                  <a:chExt cx="61571" cy="42220"/>
                </a:xfrm>
                <a:solidFill>
                  <a:srgbClr val="D1DDFF"/>
                </a:solidFill>
              </p:grpSpPr>
              <p:sp>
                <p:nvSpPr>
                  <p:cNvPr id="11339" name="任意多边形: 形状 11338"/>
                  <p:cNvSpPr/>
                  <p:nvPr/>
                </p:nvSpPr>
                <p:spPr>
                  <a:xfrm>
                    <a:off x="4017532" y="2764030"/>
                    <a:ext cx="23748" cy="20230"/>
                  </a:xfrm>
                  <a:custGeom>
                    <a:avLst/>
                    <a:gdLst>
                      <a:gd name="connsiteX0" fmla="*/ 0 w 23748"/>
                      <a:gd name="connsiteY0" fmla="*/ 13194 h 20230"/>
                      <a:gd name="connsiteX1" fmla="*/ 3518 w 23748"/>
                      <a:gd name="connsiteY1" fmla="*/ 20231 h 20230"/>
                      <a:gd name="connsiteX2" fmla="*/ 23749 w 23748"/>
                      <a:gd name="connsiteY2" fmla="*/ 11435 h 20230"/>
                      <a:gd name="connsiteX3" fmla="*/ 16712 w 23748"/>
                      <a:gd name="connsiteY3" fmla="*/ 0 h 20230"/>
                    </a:gdLst>
                    <a:ahLst/>
                    <a:cxnLst>
                      <a:cxn ang="0">
                        <a:pos x="connsiteX0" y="connsiteY0"/>
                      </a:cxn>
                      <a:cxn ang="0">
                        <a:pos x="connsiteX1" y="connsiteY1"/>
                      </a:cxn>
                      <a:cxn ang="0">
                        <a:pos x="connsiteX2" y="connsiteY2"/>
                      </a:cxn>
                      <a:cxn ang="0">
                        <a:pos x="connsiteX3" y="connsiteY3"/>
                      </a:cxn>
                    </a:cxnLst>
                    <a:rect l="l" t="t" r="r" b="b"/>
                    <a:pathLst>
                      <a:path w="23748" h="20230">
                        <a:moveTo>
                          <a:pt x="0" y="13194"/>
                        </a:moveTo>
                        <a:lnTo>
                          <a:pt x="3518" y="20231"/>
                        </a:lnTo>
                        <a:lnTo>
                          <a:pt x="23749" y="11435"/>
                        </a:lnTo>
                        <a:lnTo>
                          <a:pt x="16712" y="0"/>
                        </a:lnTo>
                        <a:close/>
                      </a:path>
                    </a:pathLst>
                  </a:custGeom>
                  <a:solidFill>
                    <a:srgbClr val="D1DDFF"/>
                  </a:solidFill>
                  <a:ln w="8796" cap="flat">
                    <a:noFill/>
                    <a:prstDash val="solid"/>
                    <a:miter/>
                  </a:ln>
                </p:spPr>
                <p:txBody>
                  <a:bodyPr rtlCol="0" anchor="ctr"/>
                  <a:p>
                    <a:endParaRPr lang="zh-CN" altLang="en-US"/>
                  </a:p>
                </p:txBody>
              </p:sp>
              <p:sp>
                <p:nvSpPr>
                  <p:cNvPr id="11340" name="任意多边形: 形状 11339"/>
                  <p:cNvSpPr/>
                  <p:nvPr/>
                </p:nvSpPr>
                <p:spPr>
                  <a:xfrm>
                    <a:off x="4054474" y="2742041"/>
                    <a:ext cx="24628" cy="20230"/>
                  </a:xfrm>
                  <a:custGeom>
                    <a:avLst/>
                    <a:gdLst>
                      <a:gd name="connsiteX0" fmla="*/ 24628 w 24628"/>
                      <a:gd name="connsiteY0" fmla="*/ 6157 h 20230"/>
                      <a:gd name="connsiteX1" fmla="*/ 20231 w 24628"/>
                      <a:gd name="connsiteY1" fmla="*/ 0 h 20230"/>
                      <a:gd name="connsiteX2" fmla="*/ 0 w 24628"/>
                      <a:gd name="connsiteY2" fmla="*/ 8796 h 20230"/>
                      <a:gd name="connsiteX3" fmla="*/ 7916 w 24628"/>
                      <a:gd name="connsiteY3" fmla="*/ 20231 h 20230"/>
                    </a:gdLst>
                    <a:ahLst/>
                    <a:cxnLst>
                      <a:cxn ang="0">
                        <a:pos x="connsiteX0" y="connsiteY0"/>
                      </a:cxn>
                      <a:cxn ang="0">
                        <a:pos x="connsiteX1" y="connsiteY1"/>
                      </a:cxn>
                      <a:cxn ang="0">
                        <a:pos x="connsiteX2" y="connsiteY2"/>
                      </a:cxn>
                      <a:cxn ang="0">
                        <a:pos x="connsiteX3" y="connsiteY3"/>
                      </a:cxn>
                    </a:cxnLst>
                    <a:rect l="l" t="t" r="r" b="b"/>
                    <a:pathLst>
                      <a:path w="24628" h="20230">
                        <a:moveTo>
                          <a:pt x="24628" y="6157"/>
                        </a:moveTo>
                        <a:lnTo>
                          <a:pt x="20231" y="0"/>
                        </a:lnTo>
                        <a:lnTo>
                          <a:pt x="0" y="8796"/>
                        </a:lnTo>
                        <a:lnTo>
                          <a:pt x="7916" y="20231"/>
                        </a:lnTo>
                        <a:close/>
                      </a:path>
                    </a:pathLst>
                  </a:custGeom>
                  <a:solidFill>
                    <a:srgbClr val="D1DDFF"/>
                  </a:solidFill>
                  <a:ln w="8796" cap="flat">
                    <a:noFill/>
                    <a:prstDash val="solid"/>
                    <a:miter/>
                  </a:ln>
                </p:spPr>
                <p:txBody>
                  <a:bodyPr rtlCol="0" anchor="ctr"/>
                  <a:p>
                    <a:endParaRPr lang="zh-CN" altLang="en-US"/>
                  </a:p>
                </p:txBody>
              </p:sp>
            </p:grpSp>
            <p:sp>
              <p:nvSpPr>
                <p:cNvPr id="11341" name="任意多边形: 形状 11340"/>
                <p:cNvSpPr/>
                <p:nvPr/>
              </p:nvSpPr>
              <p:spPr>
                <a:xfrm>
                  <a:off x="4032485" y="2747318"/>
                  <a:ext cx="30785" cy="30785"/>
                </a:xfrm>
                <a:custGeom>
                  <a:avLst/>
                  <a:gdLst>
                    <a:gd name="connsiteX0" fmla="*/ 30786 w 30785"/>
                    <a:gd name="connsiteY0" fmla="*/ 14953 h 30785"/>
                    <a:gd name="connsiteX1" fmla="*/ 15833 w 30785"/>
                    <a:gd name="connsiteY1" fmla="*/ 30786 h 30785"/>
                    <a:gd name="connsiteX2" fmla="*/ 0 w 30785"/>
                    <a:gd name="connsiteY2" fmla="*/ 15833 h 30785"/>
                    <a:gd name="connsiteX3" fmla="*/ 14953 w 30785"/>
                    <a:gd name="connsiteY3" fmla="*/ 0 h 30785"/>
                    <a:gd name="connsiteX4" fmla="*/ 30786 w 30785"/>
                    <a:gd name="connsiteY4" fmla="*/ 14953 h 30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5" h="30785">
                      <a:moveTo>
                        <a:pt x="30786" y="14953"/>
                      </a:moveTo>
                      <a:cubicBezTo>
                        <a:pt x="30786" y="23749"/>
                        <a:pt x="24628" y="30786"/>
                        <a:pt x="15833" y="30786"/>
                      </a:cubicBezTo>
                      <a:cubicBezTo>
                        <a:pt x="7037" y="30786"/>
                        <a:pt x="0" y="24629"/>
                        <a:pt x="0" y="15833"/>
                      </a:cubicBezTo>
                      <a:cubicBezTo>
                        <a:pt x="0" y="7037"/>
                        <a:pt x="6157" y="0"/>
                        <a:pt x="14953" y="0"/>
                      </a:cubicBezTo>
                      <a:cubicBezTo>
                        <a:pt x="23749" y="0"/>
                        <a:pt x="30786" y="7037"/>
                        <a:pt x="30786" y="14953"/>
                      </a:cubicBezTo>
                      <a:close/>
                    </a:path>
                  </a:pathLst>
                </a:custGeom>
                <a:solidFill>
                  <a:srgbClr val="F2F5FF"/>
                </a:solidFill>
                <a:ln w="8796" cap="flat">
                  <a:noFill/>
                  <a:prstDash val="solid"/>
                  <a:miter/>
                </a:ln>
              </p:spPr>
              <p:txBody>
                <a:bodyPr rtlCol="0" anchor="ctr"/>
                <a:p>
                  <a:endParaRPr lang="zh-CN" altLang="en-US"/>
                </a:p>
              </p:txBody>
            </p:sp>
            <p:sp>
              <p:nvSpPr>
                <p:cNvPr id="11342" name="任意多边形: 形状 11341"/>
                <p:cNvSpPr/>
                <p:nvPr/>
              </p:nvSpPr>
              <p:spPr>
                <a:xfrm>
                  <a:off x="4039521" y="2753475"/>
                  <a:ext cx="17591" cy="17591"/>
                </a:xfrm>
                <a:custGeom>
                  <a:avLst/>
                  <a:gdLst>
                    <a:gd name="connsiteX0" fmla="*/ 17592 w 17591"/>
                    <a:gd name="connsiteY0" fmla="*/ 8796 h 17591"/>
                    <a:gd name="connsiteX1" fmla="*/ 8796 w 17591"/>
                    <a:gd name="connsiteY1" fmla="*/ 17592 h 17591"/>
                    <a:gd name="connsiteX2" fmla="*/ 0 w 17591"/>
                    <a:gd name="connsiteY2" fmla="*/ 8796 h 17591"/>
                    <a:gd name="connsiteX3" fmla="*/ 8796 w 17591"/>
                    <a:gd name="connsiteY3" fmla="*/ 0 h 17591"/>
                    <a:gd name="connsiteX4" fmla="*/ 17592 w 17591"/>
                    <a:gd name="connsiteY4" fmla="*/ 8796 h 17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1" h="17591">
                      <a:moveTo>
                        <a:pt x="17592" y="8796"/>
                      </a:moveTo>
                      <a:cubicBezTo>
                        <a:pt x="17592" y="14073"/>
                        <a:pt x="14073" y="17592"/>
                        <a:pt x="8796" y="17592"/>
                      </a:cubicBezTo>
                      <a:cubicBezTo>
                        <a:pt x="3518" y="17592"/>
                        <a:pt x="0" y="14073"/>
                        <a:pt x="0" y="8796"/>
                      </a:cubicBezTo>
                      <a:cubicBezTo>
                        <a:pt x="0" y="3518"/>
                        <a:pt x="3518" y="0"/>
                        <a:pt x="8796" y="0"/>
                      </a:cubicBezTo>
                      <a:cubicBezTo>
                        <a:pt x="13194" y="0"/>
                        <a:pt x="17592" y="4398"/>
                        <a:pt x="17592" y="8796"/>
                      </a:cubicBezTo>
                      <a:close/>
                    </a:path>
                  </a:pathLst>
                </a:custGeom>
                <a:solidFill>
                  <a:srgbClr val="D1DDFF"/>
                </a:solidFill>
                <a:ln w="8796" cap="flat">
                  <a:noFill/>
                  <a:prstDash val="solid"/>
                  <a:miter/>
                </a:ln>
              </p:spPr>
              <p:txBody>
                <a:bodyPr rtlCol="0" anchor="ctr"/>
                <a:p>
                  <a:endParaRPr lang="zh-CN" altLang="en-US"/>
                </a:p>
              </p:txBody>
            </p:sp>
          </p:grpSp>
          <p:sp>
            <p:nvSpPr>
              <p:cNvPr id="11343" name="任意多边形: 形状 11342"/>
              <p:cNvSpPr/>
              <p:nvPr/>
            </p:nvSpPr>
            <p:spPr>
              <a:xfrm>
                <a:off x="4354393" y="2691003"/>
                <a:ext cx="121404" cy="97655"/>
              </a:xfrm>
              <a:custGeom>
                <a:avLst/>
                <a:gdLst>
                  <a:gd name="connsiteX0" fmla="*/ 121405 w 121404"/>
                  <a:gd name="connsiteY0" fmla="*/ 58954 h 97655"/>
                  <a:gd name="connsiteX1" fmla="*/ 58954 w 121404"/>
                  <a:gd name="connsiteY1" fmla="*/ 21 h 97655"/>
                  <a:gd name="connsiteX2" fmla="*/ 21 w 121404"/>
                  <a:gd name="connsiteY2" fmla="*/ 62472 h 97655"/>
                  <a:gd name="connsiteX3" fmla="*/ 1781 w 121404"/>
                  <a:gd name="connsiteY3" fmla="*/ 97656 h 97655"/>
                  <a:gd name="connsiteX4" fmla="*/ 121405 w 121404"/>
                  <a:gd name="connsiteY4" fmla="*/ 94137 h 97655"/>
                  <a:gd name="connsiteX5" fmla="*/ 121405 w 121404"/>
                  <a:gd name="connsiteY5" fmla="*/ 58954 h 9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04" h="97655">
                    <a:moveTo>
                      <a:pt x="121405" y="58954"/>
                    </a:moveTo>
                    <a:cubicBezTo>
                      <a:pt x="120525" y="25529"/>
                      <a:pt x="92378" y="-858"/>
                      <a:pt x="58954" y="21"/>
                    </a:cubicBezTo>
                    <a:cubicBezTo>
                      <a:pt x="25529" y="901"/>
                      <a:pt x="-858" y="29048"/>
                      <a:pt x="21" y="62472"/>
                    </a:cubicBezTo>
                    <a:cubicBezTo>
                      <a:pt x="21" y="76546"/>
                      <a:pt x="901" y="87980"/>
                      <a:pt x="1781" y="97656"/>
                    </a:cubicBezTo>
                    <a:lnTo>
                      <a:pt x="121405" y="94137"/>
                    </a:lnTo>
                    <a:cubicBezTo>
                      <a:pt x="121405" y="84462"/>
                      <a:pt x="121405" y="72148"/>
                      <a:pt x="121405" y="58954"/>
                    </a:cubicBezTo>
                    <a:close/>
                  </a:path>
                </a:pathLst>
              </a:custGeom>
              <a:solidFill>
                <a:srgbClr val="3FA7F0"/>
              </a:solidFill>
              <a:ln w="8796" cap="flat">
                <a:noFill/>
                <a:prstDash val="solid"/>
                <a:miter/>
              </a:ln>
            </p:spPr>
            <p:txBody>
              <a:bodyPr rtlCol="0" anchor="ctr"/>
              <a:p>
                <a:endParaRPr lang="zh-CN" altLang="en-US"/>
              </a:p>
            </p:txBody>
          </p:sp>
          <p:sp>
            <p:nvSpPr>
              <p:cNvPr id="11344" name="任意多边形: 形状 11343"/>
              <p:cNvSpPr/>
              <p:nvPr/>
            </p:nvSpPr>
            <p:spPr>
              <a:xfrm>
                <a:off x="4361426" y="2698916"/>
                <a:ext cx="106152" cy="89742"/>
              </a:xfrm>
              <a:custGeom>
                <a:avLst/>
                <a:gdLst>
                  <a:gd name="connsiteX0" fmla="*/ 105575 w 106152"/>
                  <a:gd name="connsiteY0" fmla="*/ 51041 h 89742"/>
                  <a:gd name="connsiteX1" fmla="*/ 51041 w 106152"/>
                  <a:gd name="connsiteY1" fmla="*/ 25 h 89742"/>
                  <a:gd name="connsiteX2" fmla="*/ 25 w 106152"/>
                  <a:gd name="connsiteY2" fmla="*/ 54559 h 89742"/>
                  <a:gd name="connsiteX3" fmla="*/ 1784 w 106152"/>
                  <a:gd name="connsiteY3" fmla="*/ 89743 h 89742"/>
                  <a:gd name="connsiteX4" fmla="*/ 104696 w 106152"/>
                  <a:gd name="connsiteY4" fmla="*/ 86224 h 89742"/>
                  <a:gd name="connsiteX5" fmla="*/ 105575 w 106152"/>
                  <a:gd name="connsiteY5" fmla="*/ 51041 h 8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152" h="89742">
                    <a:moveTo>
                      <a:pt x="105575" y="51041"/>
                    </a:moveTo>
                    <a:cubicBezTo>
                      <a:pt x="104696" y="22014"/>
                      <a:pt x="80067" y="-855"/>
                      <a:pt x="51041" y="25"/>
                    </a:cubicBezTo>
                    <a:cubicBezTo>
                      <a:pt x="22014" y="904"/>
                      <a:pt x="-855" y="25533"/>
                      <a:pt x="25" y="54559"/>
                    </a:cubicBezTo>
                    <a:cubicBezTo>
                      <a:pt x="904" y="68633"/>
                      <a:pt x="904" y="80067"/>
                      <a:pt x="1784" y="89743"/>
                    </a:cubicBezTo>
                    <a:lnTo>
                      <a:pt x="104696" y="86224"/>
                    </a:lnTo>
                    <a:cubicBezTo>
                      <a:pt x="106455" y="76549"/>
                      <a:pt x="106455" y="65114"/>
                      <a:pt x="105575" y="51041"/>
                    </a:cubicBezTo>
                    <a:close/>
                  </a:path>
                </a:pathLst>
              </a:custGeom>
              <a:solidFill>
                <a:srgbClr val="242323"/>
              </a:solidFill>
              <a:ln w="8796" cap="flat">
                <a:noFill/>
                <a:prstDash val="solid"/>
                <a:miter/>
              </a:ln>
            </p:spPr>
            <p:txBody>
              <a:bodyPr rtlCol="0" anchor="ctr"/>
              <a:p>
                <a:endParaRPr lang="zh-CN" altLang="en-US"/>
              </a:p>
            </p:txBody>
          </p:sp>
          <p:grpSp>
            <p:nvGrpSpPr>
              <p:cNvPr id="11345" name="图形 3"/>
              <p:cNvGrpSpPr/>
              <p:nvPr/>
            </p:nvGrpSpPr>
            <p:grpSpPr>
              <a:xfrm>
                <a:off x="4365849" y="2702459"/>
                <a:ext cx="98513" cy="98513"/>
                <a:chOff x="4365849" y="2702459"/>
                <a:chExt cx="98513" cy="98513"/>
              </a:xfrm>
            </p:grpSpPr>
            <p:sp>
              <p:nvSpPr>
                <p:cNvPr id="11346" name="任意多边形: 形状 11345"/>
                <p:cNvSpPr/>
                <p:nvPr/>
              </p:nvSpPr>
              <p:spPr>
                <a:xfrm>
                  <a:off x="4365849" y="2702459"/>
                  <a:ext cx="98513" cy="98513"/>
                </a:xfrm>
                <a:custGeom>
                  <a:avLst/>
                  <a:gdLst>
                    <a:gd name="connsiteX0" fmla="*/ 98514 w 98513"/>
                    <a:gd name="connsiteY0" fmla="*/ 49257 h 98513"/>
                    <a:gd name="connsiteX1" fmla="*/ 49257 w 98513"/>
                    <a:gd name="connsiteY1" fmla="*/ 98514 h 98513"/>
                    <a:gd name="connsiteX2" fmla="*/ 0 w 98513"/>
                    <a:gd name="connsiteY2" fmla="*/ 49257 h 98513"/>
                    <a:gd name="connsiteX3" fmla="*/ 49257 w 98513"/>
                    <a:gd name="connsiteY3" fmla="*/ 0 h 98513"/>
                    <a:gd name="connsiteX4" fmla="*/ 98514 w 98513"/>
                    <a:gd name="connsiteY4" fmla="*/ 49257 h 9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3" h="98513">
                      <a:moveTo>
                        <a:pt x="98514" y="49257"/>
                      </a:moveTo>
                      <a:cubicBezTo>
                        <a:pt x="98514" y="76461"/>
                        <a:pt x="76461" y="98514"/>
                        <a:pt x="49257" y="98514"/>
                      </a:cubicBezTo>
                      <a:cubicBezTo>
                        <a:pt x="22053" y="98514"/>
                        <a:pt x="0" y="76461"/>
                        <a:pt x="0" y="49257"/>
                      </a:cubicBezTo>
                      <a:cubicBezTo>
                        <a:pt x="0" y="22053"/>
                        <a:pt x="22053" y="0"/>
                        <a:pt x="49257" y="0"/>
                      </a:cubicBezTo>
                      <a:cubicBezTo>
                        <a:pt x="76461" y="0"/>
                        <a:pt x="98514" y="22053"/>
                        <a:pt x="98514" y="49257"/>
                      </a:cubicBezTo>
                      <a:close/>
                    </a:path>
                  </a:pathLst>
                </a:custGeom>
                <a:solidFill>
                  <a:srgbClr val="403D3D"/>
                </a:solidFill>
                <a:ln w="8796" cap="flat">
                  <a:noFill/>
                  <a:prstDash val="solid"/>
                  <a:miter/>
                </a:ln>
              </p:spPr>
              <p:txBody>
                <a:bodyPr rtlCol="0" anchor="ctr"/>
                <a:p>
                  <a:endParaRPr lang="zh-CN" altLang="en-US"/>
                </a:p>
              </p:txBody>
            </p:sp>
            <p:sp>
              <p:nvSpPr>
                <p:cNvPr id="11347" name="任意多边形: 形状 11346"/>
                <p:cNvSpPr/>
                <p:nvPr/>
              </p:nvSpPr>
              <p:spPr>
                <a:xfrm rot="-1016838">
                  <a:off x="4378214" y="2714734"/>
                  <a:ext cx="73887" cy="73887"/>
                </a:xfrm>
                <a:custGeom>
                  <a:avLst/>
                  <a:gdLst>
                    <a:gd name="connsiteX0" fmla="*/ 73888 w 73887"/>
                    <a:gd name="connsiteY0" fmla="*/ 36944 h 73887"/>
                    <a:gd name="connsiteX1" fmla="*/ 36944 w 73887"/>
                    <a:gd name="connsiteY1" fmla="*/ 73887 h 73887"/>
                    <a:gd name="connsiteX2" fmla="*/ 0 w 73887"/>
                    <a:gd name="connsiteY2" fmla="*/ 36944 h 73887"/>
                    <a:gd name="connsiteX3" fmla="*/ 36944 w 73887"/>
                    <a:gd name="connsiteY3" fmla="*/ 0 h 73887"/>
                    <a:gd name="connsiteX4" fmla="*/ 73888 w 73887"/>
                    <a:gd name="connsiteY4" fmla="*/ 36944 h 73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87" h="73887">
                      <a:moveTo>
                        <a:pt x="73888" y="36944"/>
                      </a:moveTo>
                      <a:cubicBezTo>
                        <a:pt x="73888" y="57347"/>
                        <a:pt x="57347" y="73887"/>
                        <a:pt x="36944" y="73887"/>
                      </a:cubicBezTo>
                      <a:cubicBezTo>
                        <a:pt x="16540" y="73887"/>
                        <a:pt x="0" y="57347"/>
                        <a:pt x="0" y="36944"/>
                      </a:cubicBezTo>
                      <a:cubicBezTo>
                        <a:pt x="0" y="16540"/>
                        <a:pt x="16540" y="0"/>
                        <a:pt x="36944" y="0"/>
                      </a:cubicBezTo>
                      <a:cubicBezTo>
                        <a:pt x="57347" y="0"/>
                        <a:pt x="73888" y="16540"/>
                        <a:pt x="73888" y="36944"/>
                      </a:cubicBezTo>
                      <a:close/>
                    </a:path>
                  </a:pathLst>
                </a:custGeom>
                <a:solidFill>
                  <a:srgbClr val="D1DDFF"/>
                </a:solidFill>
                <a:ln w="8796" cap="flat">
                  <a:noFill/>
                  <a:prstDash val="solid"/>
                  <a:miter/>
                </a:ln>
              </p:spPr>
              <p:txBody>
                <a:bodyPr rtlCol="0" anchor="ctr"/>
                <a:p>
                  <a:endParaRPr lang="zh-CN" altLang="en-US"/>
                </a:p>
              </p:txBody>
            </p:sp>
            <p:sp>
              <p:nvSpPr>
                <p:cNvPr id="11348" name="任意多边形: 形状 11347"/>
                <p:cNvSpPr/>
                <p:nvPr/>
              </p:nvSpPr>
              <p:spPr>
                <a:xfrm>
                  <a:off x="4382522" y="2720051"/>
                  <a:ext cx="63408" cy="63369"/>
                </a:xfrm>
                <a:custGeom>
                  <a:avLst/>
                  <a:gdLst>
                    <a:gd name="connsiteX0" fmla="*/ 63370 w 63408"/>
                    <a:gd name="connsiteY0" fmla="*/ 30786 h 63369"/>
                    <a:gd name="connsiteX1" fmla="*/ 32584 w 63408"/>
                    <a:gd name="connsiteY1" fmla="*/ 63330 h 63369"/>
                    <a:gd name="connsiteX2" fmla="*/ 39 w 63408"/>
                    <a:gd name="connsiteY2" fmla="*/ 32545 h 63369"/>
                    <a:gd name="connsiteX3" fmla="*/ 30825 w 63408"/>
                    <a:gd name="connsiteY3" fmla="*/ 0 h 63369"/>
                    <a:gd name="connsiteX4" fmla="*/ 63370 w 63408"/>
                    <a:gd name="connsiteY4" fmla="*/ 30786 h 63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08" h="63369">
                      <a:moveTo>
                        <a:pt x="63370" y="30786"/>
                      </a:moveTo>
                      <a:cubicBezTo>
                        <a:pt x="64249" y="48377"/>
                        <a:pt x="50176" y="62451"/>
                        <a:pt x="32584" y="63330"/>
                      </a:cubicBezTo>
                      <a:cubicBezTo>
                        <a:pt x="14992" y="64210"/>
                        <a:pt x="919" y="50137"/>
                        <a:pt x="39" y="32545"/>
                      </a:cubicBezTo>
                      <a:cubicBezTo>
                        <a:pt x="-840" y="14953"/>
                        <a:pt x="13233" y="880"/>
                        <a:pt x="30825" y="0"/>
                      </a:cubicBezTo>
                      <a:cubicBezTo>
                        <a:pt x="48416" y="0"/>
                        <a:pt x="63370" y="13194"/>
                        <a:pt x="63370" y="30786"/>
                      </a:cubicBezTo>
                      <a:close/>
                    </a:path>
                  </a:pathLst>
                </a:custGeom>
                <a:solidFill>
                  <a:srgbClr val="302E2E"/>
                </a:solidFill>
                <a:ln w="8796" cap="flat">
                  <a:noFill/>
                  <a:prstDash val="solid"/>
                  <a:miter/>
                </a:ln>
              </p:spPr>
              <p:txBody>
                <a:bodyPr rtlCol="0" anchor="ctr"/>
                <a:p>
                  <a:endParaRPr lang="zh-CN" altLang="en-US"/>
                </a:p>
              </p:txBody>
            </p:sp>
            <p:grpSp>
              <p:nvGrpSpPr>
                <p:cNvPr id="11349" name="图形 3"/>
                <p:cNvGrpSpPr/>
                <p:nvPr/>
              </p:nvGrpSpPr>
              <p:grpSpPr>
                <a:xfrm>
                  <a:off x="4407190" y="2717412"/>
                  <a:ext cx="14952" cy="67728"/>
                  <a:chOff x="4407190" y="2717412"/>
                  <a:chExt cx="14952" cy="67728"/>
                </a:xfrm>
                <a:solidFill>
                  <a:srgbClr val="D1DDFF"/>
                </a:solidFill>
              </p:grpSpPr>
              <p:sp>
                <p:nvSpPr>
                  <p:cNvPr id="11350" name="任意多边形: 形状 11349"/>
                  <p:cNvSpPr/>
                  <p:nvPr/>
                </p:nvSpPr>
                <p:spPr>
                  <a:xfrm>
                    <a:off x="4407190" y="2717412"/>
                    <a:ext cx="14073" cy="21989"/>
                  </a:xfrm>
                  <a:custGeom>
                    <a:avLst/>
                    <a:gdLst>
                      <a:gd name="connsiteX0" fmla="*/ 10555 w 14073"/>
                      <a:gd name="connsiteY0" fmla="*/ 0 h 21989"/>
                      <a:gd name="connsiteX1" fmla="*/ 2639 w 14073"/>
                      <a:gd name="connsiteY1" fmla="*/ 880 h 21989"/>
                      <a:gd name="connsiteX2" fmla="*/ 0 w 14073"/>
                      <a:gd name="connsiteY2" fmla="*/ 21990 h 21989"/>
                      <a:gd name="connsiteX3" fmla="*/ 14073 w 14073"/>
                      <a:gd name="connsiteY3" fmla="*/ 21110 h 21989"/>
                    </a:gdLst>
                    <a:ahLst/>
                    <a:cxnLst>
                      <a:cxn ang="0">
                        <a:pos x="connsiteX0" y="connsiteY0"/>
                      </a:cxn>
                      <a:cxn ang="0">
                        <a:pos x="connsiteX1" y="connsiteY1"/>
                      </a:cxn>
                      <a:cxn ang="0">
                        <a:pos x="connsiteX2" y="connsiteY2"/>
                      </a:cxn>
                      <a:cxn ang="0">
                        <a:pos x="connsiteX3" y="connsiteY3"/>
                      </a:cxn>
                    </a:cxnLst>
                    <a:rect l="l" t="t" r="r" b="b"/>
                    <a:pathLst>
                      <a:path w="14073" h="21989">
                        <a:moveTo>
                          <a:pt x="10555" y="0"/>
                        </a:moveTo>
                        <a:lnTo>
                          <a:pt x="2639" y="880"/>
                        </a:lnTo>
                        <a:lnTo>
                          <a:pt x="0" y="21990"/>
                        </a:lnTo>
                        <a:lnTo>
                          <a:pt x="14073" y="21110"/>
                        </a:lnTo>
                        <a:close/>
                      </a:path>
                    </a:pathLst>
                  </a:custGeom>
                  <a:solidFill>
                    <a:srgbClr val="D1DDFF"/>
                  </a:solidFill>
                  <a:ln w="8796" cap="flat">
                    <a:noFill/>
                    <a:prstDash val="solid"/>
                    <a:miter/>
                  </a:ln>
                </p:spPr>
                <p:txBody>
                  <a:bodyPr rtlCol="0" anchor="ctr"/>
                  <a:p>
                    <a:endParaRPr lang="zh-CN" altLang="en-US"/>
                  </a:p>
                </p:txBody>
              </p:sp>
              <p:sp>
                <p:nvSpPr>
                  <p:cNvPr id="11351" name="任意多边形: 形状 11350"/>
                  <p:cNvSpPr/>
                  <p:nvPr/>
                </p:nvSpPr>
                <p:spPr>
                  <a:xfrm>
                    <a:off x="4408069" y="2764030"/>
                    <a:ext cx="14073" cy="21110"/>
                  </a:xfrm>
                  <a:custGeom>
                    <a:avLst/>
                    <a:gdLst>
                      <a:gd name="connsiteX0" fmla="*/ 4398 w 14073"/>
                      <a:gd name="connsiteY0" fmla="*/ 21110 h 21110"/>
                      <a:gd name="connsiteX1" fmla="*/ 11435 w 14073"/>
                      <a:gd name="connsiteY1" fmla="*/ 21110 h 21110"/>
                      <a:gd name="connsiteX2" fmla="*/ 14073 w 14073"/>
                      <a:gd name="connsiteY2" fmla="*/ 0 h 21110"/>
                      <a:gd name="connsiteX3" fmla="*/ 0 w 14073"/>
                      <a:gd name="connsiteY3" fmla="*/ 0 h 21110"/>
                    </a:gdLst>
                    <a:ahLst/>
                    <a:cxnLst>
                      <a:cxn ang="0">
                        <a:pos x="connsiteX0" y="connsiteY0"/>
                      </a:cxn>
                      <a:cxn ang="0">
                        <a:pos x="connsiteX1" y="connsiteY1"/>
                      </a:cxn>
                      <a:cxn ang="0">
                        <a:pos x="connsiteX2" y="connsiteY2"/>
                      </a:cxn>
                      <a:cxn ang="0">
                        <a:pos x="connsiteX3" y="connsiteY3"/>
                      </a:cxn>
                    </a:cxnLst>
                    <a:rect l="l" t="t" r="r" b="b"/>
                    <a:pathLst>
                      <a:path w="14073" h="21110">
                        <a:moveTo>
                          <a:pt x="4398" y="21110"/>
                        </a:moveTo>
                        <a:lnTo>
                          <a:pt x="11435" y="21110"/>
                        </a:lnTo>
                        <a:lnTo>
                          <a:pt x="14073" y="0"/>
                        </a:lnTo>
                        <a:lnTo>
                          <a:pt x="0" y="0"/>
                        </a:lnTo>
                        <a:close/>
                      </a:path>
                    </a:pathLst>
                  </a:custGeom>
                  <a:solidFill>
                    <a:srgbClr val="D1DDFF"/>
                  </a:solidFill>
                  <a:ln w="8796" cap="flat">
                    <a:noFill/>
                    <a:prstDash val="solid"/>
                    <a:miter/>
                  </a:ln>
                </p:spPr>
                <p:txBody>
                  <a:bodyPr rtlCol="0" anchor="ctr"/>
                  <a:p>
                    <a:endParaRPr lang="zh-CN" altLang="en-US"/>
                  </a:p>
                </p:txBody>
              </p:sp>
            </p:grpSp>
            <p:grpSp>
              <p:nvGrpSpPr>
                <p:cNvPr id="11352" name="图形 3"/>
                <p:cNvGrpSpPr/>
                <p:nvPr/>
              </p:nvGrpSpPr>
              <p:grpSpPr>
                <a:xfrm>
                  <a:off x="4383441" y="2732365"/>
                  <a:ext cx="63330" cy="38701"/>
                  <a:chOff x="4383441" y="2732365"/>
                  <a:chExt cx="63330" cy="38701"/>
                </a:xfrm>
                <a:solidFill>
                  <a:srgbClr val="D1DDFF"/>
                </a:solidFill>
              </p:grpSpPr>
              <p:sp>
                <p:nvSpPr>
                  <p:cNvPr id="11353" name="任意多边形: 形状 11352"/>
                  <p:cNvSpPr/>
                  <p:nvPr/>
                </p:nvSpPr>
                <p:spPr>
                  <a:xfrm>
                    <a:off x="4383441" y="2732365"/>
                    <a:ext cx="23748" cy="19350"/>
                  </a:xfrm>
                  <a:custGeom>
                    <a:avLst/>
                    <a:gdLst>
                      <a:gd name="connsiteX0" fmla="*/ 3518 w 23748"/>
                      <a:gd name="connsiteY0" fmla="*/ 0 h 19350"/>
                      <a:gd name="connsiteX1" fmla="*/ 0 w 23748"/>
                      <a:gd name="connsiteY1" fmla="*/ 6157 h 19350"/>
                      <a:gd name="connsiteX2" fmla="*/ 17592 w 23748"/>
                      <a:gd name="connsiteY2" fmla="*/ 19351 h 19350"/>
                      <a:gd name="connsiteX3" fmla="*/ 23749 w 23748"/>
                      <a:gd name="connsiteY3" fmla="*/ 7037 h 19350"/>
                    </a:gdLst>
                    <a:ahLst/>
                    <a:cxnLst>
                      <a:cxn ang="0">
                        <a:pos x="connsiteX0" y="connsiteY0"/>
                      </a:cxn>
                      <a:cxn ang="0">
                        <a:pos x="connsiteX1" y="connsiteY1"/>
                      </a:cxn>
                      <a:cxn ang="0">
                        <a:pos x="connsiteX2" y="connsiteY2"/>
                      </a:cxn>
                      <a:cxn ang="0">
                        <a:pos x="connsiteX3" y="connsiteY3"/>
                      </a:cxn>
                    </a:cxnLst>
                    <a:rect l="l" t="t" r="r" b="b"/>
                    <a:pathLst>
                      <a:path w="23748" h="19350">
                        <a:moveTo>
                          <a:pt x="3518" y="0"/>
                        </a:moveTo>
                        <a:lnTo>
                          <a:pt x="0" y="6157"/>
                        </a:lnTo>
                        <a:lnTo>
                          <a:pt x="17592" y="19351"/>
                        </a:lnTo>
                        <a:lnTo>
                          <a:pt x="23749" y="7037"/>
                        </a:lnTo>
                        <a:close/>
                      </a:path>
                    </a:pathLst>
                  </a:custGeom>
                  <a:solidFill>
                    <a:srgbClr val="D1DDFF"/>
                  </a:solidFill>
                  <a:ln w="8796" cap="flat">
                    <a:noFill/>
                    <a:prstDash val="solid"/>
                    <a:miter/>
                  </a:ln>
                </p:spPr>
                <p:txBody>
                  <a:bodyPr rtlCol="0" anchor="ctr"/>
                  <a:p>
                    <a:endParaRPr lang="zh-CN" altLang="en-US"/>
                  </a:p>
                </p:txBody>
              </p:sp>
              <p:sp>
                <p:nvSpPr>
                  <p:cNvPr id="11354" name="任意多边形: 形状 11353"/>
                  <p:cNvSpPr/>
                  <p:nvPr/>
                </p:nvSpPr>
                <p:spPr>
                  <a:xfrm>
                    <a:off x="4422143" y="2751716"/>
                    <a:ext cx="24628" cy="19350"/>
                  </a:xfrm>
                  <a:custGeom>
                    <a:avLst/>
                    <a:gdLst>
                      <a:gd name="connsiteX0" fmla="*/ 20231 w 24628"/>
                      <a:gd name="connsiteY0" fmla="*/ 19351 h 19350"/>
                      <a:gd name="connsiteX1" fmla="*/ 24629 w 24628"/>
                      <a:gd name="connsiteY1" fmla="*/ 12314 h 19350"/>
                      <a:gd name="connsiteX2" fmla="*/ 7037 w 24628"/>
                      <a:gd name="connsiteY2" fmla="*/ 0 h 19350"/>
                      <a:gd name="connsiteX3" fmla="*/ 0 w 24628"/>
                      <a:gd name="connsiteY3" fmla="*/ 11435 h 19350"/>
                    </a:gdLst>
                    <a:ahLst/>
                    <a:cxnLst>
                      <a:cxn ang="0">
                        <a:pos x="connsiteX0" y="connsiteY0"/>
                      </a:cxn>
                      <a:cxn ang="0">
                        <a:pos x="connsiteX1" y="connsiteY1"/>
                      </a:cxn>
                      <a:cxn ang="0">
                        <a:pos x="connsiteX2" y="connsiteY2"/>
                      </a:cxn>
                      <a:cxn ang="0">
                        <a:pos x="connsiteX3" y="connsiteY3"/>
                      </a:cxn>
                    </a:cxnLst>
                    <a:rect l="l" t="t" r="r" b="b"/>
                    <a:pathLst>
                      <a:path w="24628" h="19350">
                        <a:moveTo>
                          <a:pt x="20231" y="19351"/>
                        </a:moveTo>
                        <a:lnTo>
                          <a:pt x="24629" y="12314"/>
                        </a:lnTo>
                        <a:lnTo>
                          <a:pt x="7037" y="0"/>
                        </a:lnTo>
                        <a:lnTo>
                          <a:pt x="0" y="11435"/>
                        </a:lnTo>
                        <a:close/>
                      </a:path>
                    </a:pathLst>
                  </a:custGeom>
                  <a:solidFill>
                    <a:srgbClr val="D1DDFF"/>
                  </a:solidFill>
                  <a:ln w="8796" cap="flat">
                    <a:noFill/>
                    <a:prstDash val="solid"/>
                    <a:miter/>
                  </a:ln>
                </p:spPr>
                <p:txBody>
                  <a:bodyPr rtlCol="0" anchor="ctr"/>
                  <a:p>
                    <a:endParaRPr lang="zh-CN" altLang="en-US"/>
                  </a:p>
                </p:txBody>
              </p:sp>
            </p:grpSp>
            <p:grpSp>
              <p:nvGrpSpPr>
                <p:cNvPr id="11355" name="图形 3"/>
                <p:cNvGrpSpPr/>
                <p:nvPr/>
              </p:nvGrpSpPr>
              <p:grpSpPr>
                <a:xfrm>
                  <a:off x="4384320" y="2730606"/>
                  <a:ext cx="61571" cy="42220"/>
                  <a:chOff x="4384320" y="2730606"/>
                  <a:chExt cx="61571" cy="42220"/>
                </a:xfrm>
                <a:solidFill>
                  <a:srgbClr val="D1DDFF"/>
                </a:solidFill>
              </p:grpSpPr>
              <p:sp>
                <p:nvSpPr>
                  <p:cNvPr id="11356" name="任意多边形: 形状 11355"/>
                  <p:cNvSpPr/>
                  <p:nvPr/>
                </p:nvSpPr>
                <p:spPr>
                  <a:xfrm>
                    <a:off x="4384320" y="2752596"/>
                    <a:ext cx="23748" cy="20230"/>
                  </a:xfrm>
                  <a:custGeom>
                    <a:avLst/>
                    <a:gdLst>
                      <a:gd name="connsiteX0" fmla="*/ 0 w 23748"/>
                      <a:gd name="connsiteY0" fmla="*/ 13194 h 20230"/>
                      <a:gd name="connsiteX1" fmla="*/ 3518 w 23748"/>
                      <a:gd name="connsiteY1" fmla="*/ 20231 h 20230"/>
                      <a:gd name="connsiteX2" fmla="*/ 23749 w 23748"/>
                      <a:gd name="connsiteY2" fmla="*/ 11435 h 20230"/>
                      <a:gd name="connsiteX3" fmla="*/ 16712 w 23748"/>
                      <a:gd name="connsiteY3" fmla="*/ 0 h 20230"/>
                    </a:gdLst>
                    <a:ahLst/>
                    <a:cxnLst>
                      <a:cxn ang="0">
                        <a:pos x="connsiteX0" y="connsiteY0"/>
                      </a:cxn>
                      <a:cxn ang="0">
                        <a:pos x="connsiteX1" y="connsiteY1"/>
                      </a:cxn>
                      <a:cxn ang="0">
                        <a:pos x="connsiteX2" y="connsiteY2"/>
                      </a:cxn>
                      <a:cxn ang="0">
                        <a:pos x="connsiteX3" y="connsiteY3"/>
                      </a:cxn>
                    </a:cxnLst>
                    <a:rect l="l" t="t" r="r" b="b"/>
                    <a:pathLst>
                      <a:path w="23748" h="20230">
                        <a:moveTo>
                          <a:pt x="0" y="13194"/>
                        </a:moveTo>
                        <a:lnTo>
                          <a:pt x="3518" y="20231"/>
                        </a:lnTo>
                        <a:lnTo>
                          <a:pt x="23749" y="11435"/>
                        </a:lnTo>
                        <a:lnTo>
                          <a:pt x="16712" y="0"/>
                        </a:lnTo>
                        <a:close/>
                      </a:path>
                    </a:pathLst>
                  </a:custGeom>
                  <a:solidFill>
                    <a:srgbClr val="D1DDFF"/>
                  </a:solidFill>
                  <a:ln w="8796" cap="flat">
                    <a:noFill/>
                    <a:prstDash val="solid"/>
                    <a:miter/>
                  </a:ln>
                </p:spPr>
                <p:txBody>
                  <a:bodyPr rtlCol="0" anchor="ctr"/>
                  <a:p>
                    <a:endParaRPr lang="zh-CN" altLang="en-US"/>
                  </a:p>
                </p:txBody>
              </p:sp>
              <p:sp>
                <p:nvSpPr>
                  <p:cNvPr id="11357" name="任意多边形: 形状 11356"/>
                  <p:cNvSpPr/>
                  <p:nvPr/>
                </p:nvSpPr>
                <p:spPr>
                  <a:xfrm>
                    <a:off x="4421263" y="2730606"/>
                    <a:ext cx="24628" cy="20230"/>
                  </a:xfrm>
                  <a:custGeom>
                    <a:avLst/>
                    <a:gdLst>
                      <a:gd name="connsiteX0" fmla="*/ 24629 w 24628"/>
                      <a:gd name="connsiteY0" fmla="*/ 6157 h 20230"/>
                      <a:gd name="connsiteX1" fmla="*/ 20231 w 24628"/>
                      <a:gd name="connsiteY1" fmla="*/ 0 h 20230"/>
                      <a:gd name="connsiteX2" fmla="*/ 0 w 24628"/>
                      <a:gd name="connsiteY2" fmla="*/ 8796 h 20230"/>
                      <a:gd name="connsiteX3" fmla="*/ 7916 w 24628"/>
                      <a:gd name="connsiteY3" fmla="*/ 20231 h 20230"/>
                    </a:gdLst>
                    <a:ahLst/>
                    <a:cxnLst>
                      <a:cxn ang="0">
                        <a:pos x="connsiteX0" y="connsiteY0"/>
                      </a:cxn>
                      <a:cxn ang="0">
                        <a:pos x="connsiteX1" y="connsiteY1"/>
                      </a:cxn>
                      <a:cxn ang="0">
                        <a:pos x="connsiteX2" y="connsiteY2"/>
                      </a:cxn>
                      <a:cxn ang="0">
                        <a:pos x="connsiteX3" y="connsiteY3"/>
                      </a:cxn>
                    </a:cxnLst>
                    <a:rect l="l" t="t" r="r" b="b"/>
                    <a:pathLst>
                      <a:path w="24628" h="20230">
                        <a:moveTo>
                          <a:pt x="24629" y="6157"/>
                        </a:moveTo>
                        <a:lnTo>
                          <a:pt x="20231" y="0"/>
                        </a:lnTo>
                        <a:lnTo>
                          <a:pt x="0" y="8796"/>
                        </a:lnTo>
                        <a:lnTo>
                          <a:pt x="7916" y="20231"/>
                        </a:lnTo>
                        <a:close/>
                      </a:path>
                    </a:pathLst>
                  </a:custGeom>
                  <a:solidFill>
                    <a:srgbClr val="D1DDFF"/>
                  </a:solidFill>
                  <a:ln w="8796" cap="flat">
                    <a:noFill/>
                    <a:prstDash val="solid"/>
                    <a:miter/>
                  </a:ln>
                </p:spPr>
                <p:txBody>
                  <a:bodyPr rtlCol="0" anchor="ctr"/>
                  <a:p>
                    <a:endParaRPr lang="zh-CN" altLang="en-US"/>
                  </a:p>
                </p:txBody>
              </p:sp>
            </p:grpSp>
            <p:sp>
              <p:nvSpPr>
                <p:cNvPr id="11358" name="任意多边形: 形状 11357"/>
                <p:cNvSpPr/>
                <p:nvPr/>
              </p:nvSpPr>
              <p:spPr>
                <a:xfrm>
                  <a:off x="4399273" y="2735883"/>
                  <a:ext cx="30785" cy="30785"/>
                </a:xfrm>
                <a:custGeom>
                  <a:avLst/>
                  <a:gdLst>
                    <a:gd name="connsiteX0" fmla="*/ 30786 w 30785"/>
                    <a:gd name="connsiteY0" fmla="*/ 14953 h 30785"/>
                    <a:gd name="connsiteX1" fmla="*/ 15833 w 30785"/>
                    <a:gd name="connsiteY1" fmla="*/ 30786 h 30785"/>
                    <a:gd name="connsiteX2" fmla="*/ 0 w 30785"/>
                    <a:gd name="connsiteY2" fmla="*/ 15833 h 30785"/>
                    <a:gd name="connsiteX3" fmla="*/ 14953 w 30785"/>
                    <a:gd name="connsiteY3" fmla="*/ 0 h 30785"/>
                    <a:gd name="connsiteX4" fmla="*/ 30786 w 30785"/>
                    <a:gd name="connsiteY4" fmla="*/ 14953 h 30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5" h="30785">
                      <a:moveTo>
                        <a:pt x="30786" y="14953"/>
                      </a:moveTo>
                      <a:cubicBezTo>
                        <a:pt x="30786" y="23749"/>
                        <a:pt x="24629" y="30786"/>
                        <a:pt x="15833" y="30786"/>
                      </a:cubicBezTo>
                      <a:cubicBezTo>
                        <a:pt x="7037" y="30786"/>
                        <a:pt x="0" y="24629"/>
                        <a:pt x="0" y="15833"/>
                      </a:cubicBezTo>
                      <a:cubicBezTo>
                        <a:pt x="0" y="7037"/>
                        <a:pt x="6157" y="0"/>
                        <a:pt x="14953" y="0"/>
                      </a:cubicBezTo>
                      <a:cubicBezTo>
                        <a:pt x="23749" y="0"/>
                        <a:pt x="30786" y="7037"/>
                        <a:pt x="30786" y="14953"/>
                      </a:cubicBezTo>
                      <a:close/>
                    </a:path>
                  </a:pathLst>
                </a:custGeom>
                <a:solidFill>
                  <a:srgbClr val="F2F5FF"/>
                </a:solidFill>
                <a:ln w="8796" cap="flat">
                  <a:noFill/>
                  <a:prstDash val="solid"/>
                  <a:miter/>
                </a:ln>
              </p:spPr>
              <p:txBody>
                <a:bodyPr rtlCol="0" anchor="ctr"/>
                <a:p>
                  <a:endParaRPr lang="zh-CN" altLang="en-US"/>
                </a:p>
              </p:txBody>
            </p:sp>
            <p:sp>
              <p:nvSpPr>
                <p:cNvPr id="11359" name="任意多边形: 形状 11358"/>
                <p:cNvSpPr/>
                <p:nvPr/>
              </p:nvSpPr>
              <p:spPr>
                <a:xfrm>
                  <a:off x="4406310" y="2742041"/>
                  <a:ext cx="17591" cy="17591"/>
                </a:xfrm>
                <a:custGeom>
                  <a:avLst/>
                  <a:gdLst>
                    <a:gd name="connsiteX0" fmla="*/ 17592 w 17591"/>
                    <a:gd name="connsiteY0" fmla="*/ 8796 h 17591"/>
                    <a:gd name="connsiteX1" fmla="*/ 8796 w 17591"/>
                    <a:gd name="connsiteY1" fmla="*/ 17592 h 17591"/>
                    <a:gd name="connsiteX2" fmla="*/ 0 w 17591"/>
                    <a:gd name="connsiteY2" fmla="*/ 8796 h 17591"/>
                    <a:gd name="connsiteX3" fmla="*/ 8796 w 17591"/>
                    <a:gd name="connsiteY3" fmla="*/ 0 h 17591"/>
                    <a:gd name="connsiteX4" fmla="*/ 17592 w 17591"/>
                    <a:gd name="connsiteY4" fmla="*/ 8796 h 17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1" h="17591">
                      <a:moveTo>
                        <a:pt x="17592" y="8796"/>
                      </a:moveTo>
                      <a:cubicBezTo>
                        <a:pt x="17592" y="14073"/>
                        <a:pt x="14073" y="17592"/>
                        <a:pt x="8796" y="17592"/>
                      </a:cubicBezTo>
                      <a:cubicBezTo>
                        <a:pt x="3518" y="17592"/>
                        <a:pt x="0" y="14073"/>
                        <a:pt x="0" y="8796"/>
                      </a:cubicBezTo>
                      <a:cubicBezTo>
                        <a:pt x="0" y="3518"/>
                        <a:pt x="3518" y="0"/>
                        <a:pt x="8796" y="0"/>
                      </a:cubicBezTo>
                      <a:cubicBezTo>
                        <a:pt x="13194" y="0"/>
                        <a:pt x="17592" y="4398"/>
                        <a:pt x="17592" y="8796"/>
                      </a:cubicBezTo>
                      <a:close/>
                    </a:path>
                  </a:pathLst>
                </a:custGeom>
                <a:solidFill>
                  <a:srgbClr val="D1DDFF"/>
                </a:solidFill>
                <a:ln w="8796" cap="flat">
                  <a:noFill/>
                  <a:prstDash val="solid"/>
                  <a:miter/>
                </a:ln>
              </p:spPr>
              <p:txBody>
                <a:bodyPr rtlCol="0" anchor="ctr"/>
                <a:p>
                  <a:endParaRPr lang="zh-CN" altLang="en-US"/>
                </a:p>
              </p:txBody>
            </p:sp>
          </p:grpSp>
          <p:sp>
            <p:nvSpPr>
              <p:cNvPr id="11360" name="任意多边形: 形状 11359"/>
              <p:cNvSpPr/>
              <p:nvPr/>
            </p:nvSpPr>
            <p:spPr>
              <a:xfrm>
                <a:off x="3965636" y="2716533"/>
                <a:ext cx="29905" cy="31665"/>
              </a:xfrm>
              <a:custGeom>
                <a:avLst/>
                <a:gdLst>
                  <a:gd name="connsiteX0" fmla="*/ 7037 w 29905"/>
                  <a:gd name="connsiteY0" fmla="*/ 2639 h 31665"/>
                  <a:gd name="connsiteX1" fmla="*/ 0 w 29905"/>
                  <a:gd name="connsiteY1" fmla="*/ 31665 h 31665"/>
                  <a:gd name="connsiteX2" fmla="*/ 15833 w 29905"/>
                  <a:gd name="connsiteY2" fmla="*/ 29026 h 31665"/>
                  <a:gd name="connsiteX3" fmla="*/ 29906 w 29905"/>
                  <a:gd name="connsiteY3" fmla="*/ 0 h 31665"/>
                  <a:gd name="connsiteX4" fmla="*/ 7037 w 29905"/>
                  <a:gd name="connsiteY4" fmla="*/ 2639 h 3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5" h="31665">
                    <a:moveTo>
                      <a:pt x="7037" y="2639"/>
                    </a:moveTo>
                    <a:cubicBezTo>
                      <a:pt x="2639" y="10555"/>
                      <a:pt x="880" y="20231"/>
                      <a:pt x="0" y="31665"/>
                    </a:cubicBezTo>
                    <a:cubicBezTo>
                      <a:pt x="3518" y="31665"/>
                      <a:pt x="13194" y="29906"/>
                      <a:pt x="15833" y="29026"/>
                    </a:cubicBezTo>
                    <a:cubicBezTo>
                      <a:pt x="19351" y="27267"/>
                      <a:pt x="29906" y="0"/>
                      <a:pt x="29906" y="0"/>
                    </a:cubicBezTo>
                    <a:lnTo>
                      <a:pt x="7037" y="2639"/>
                    </a:lnTo>
                    <a:close/>
                  </a:path>
                </a:pathLst>
              </a:custGeom>
              <a:solidFill>
                <a:srgbClr val="8FD1FF"/>
              </a:solidFill>
              <a:ln w="8796" cap="flat">
                <a:noFill/>
                <a:prstDash val="solid"/>
                <a:miter/>
              </a:ln>
            </p:spPr>
            <p:txBody>
              <a:bodyPr rtlCol="0" anchor="ctr"/>
              <a:p>
                <a:endParaRPr lang="zh-CN" altLang="en-US"/>
              </a:p>
            </p:txBody>
          </p:sp>
          <p:sp>
            <p:nvSpPr>
              <p:cNvPr id="11361" name="任意多边形: 形状 11360"/>
              <p:cNvSpPr/>
              <p:nvPr/>
            </p:nvSpPr>
            <p:spPr>
              <a:xfrm>
                <a:off x="4480195" y="2659359"/>
                <a:ext cx="20230" cy="36942"/>
              </a:xfrm>
              <a:custGeom>
                <a:avLst/>
                <a:gdLst>
                  <a:gd name="connsiteX0" fmla="*/ 14073 w 20230"/>
                  <a:gd name="connsiteY0" fmla="*/ 0 h 36942"/>
                  <a:gd name="connsiteX1" fmla="*/ 0 w 20230"/>
                  <a:gd name="connsiteY1" fmla="*/ 880 h 36942"/>
                  <a:gd name="connsiteX2" fmla="*/ 11435 w 20230"/>
                  <a:gd name="connsiteY2" fmla="*/ 34304 h 36942"/>
                  <a:gd name="connsiteX3" fmla="*/ 20231 w 20230"/>
                  <a:gd name="connsiteY3" fmla="*/ 36943 h 36942"/>
                  <a:gd name="connsiteX4" fmla="*/ 14073 w 20230"/>
                  <a:gd name="connsiteY4" fmla="*/ 0 h 36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30" h="36942">
                    <a:moveTo>
                      <a:pt x="14073" y="0"/>
                    </a:moveTo>
                    <a:cubicBezTo>
                      <a:pt x="7916" y="0"/>
                      <a:pt x="0" y="0"/>
                      <a:pt x="0" y="880"/>
                    </a:cubicBezTo>
                    <a:cubicBezTo>
                      <a:pt x="0" y="1759"/>
                      <a:pt x="7916" y="31665"/>
                      <a:pt x="11435" y="34304"/>
                    </a:cubicBezTo>
                    <a:cubicBezTo>
                      <a:pt x="13194" y="36063"/>
                      <a:pt x="17592" y="36063"/>
                      <a:pt x="20231" y="36943"/>
                    </a:cubicBezTo>
                    <a:cubicBezTo>
                      <a:pt x="19351" y="21110"/>
                      <a:pt x="17592" y="7916"/>
                      <a:pt x="14073" y="0"/>
                    </a:cubicBezTo>
                    <a:close/>
                  </a:path>
                </a:pathLst>
              </a:custGeom>
              <a:solidFill>
                <a:srgbClr val="D13232"/>
              </a:solidFill>
              <a:ln w="8796" cap="flat">
                <a:noFill/>
                <a:prstDash val="solid"/>
                <a:miter/>
              </a:ln>
            </p:spPr>
            <p:txBody>
              <a:bodyPr rtlCol="0" anchor="ctr"/>
              <a:p>
                <a:endParaRPr lang="zh-CN" altLang="en-US"/>
              </a:p>
            </p:txBody>
          </p:sp>
          <p:sp>
            <p:nvSpPr>
              <p:cNvPr id="11362" name="任意多边形: 形状 11361"/>
              <p:cNvSpPr/>
              <p:nvPr/>
            </p:nvSpPr>
            <p:spPr>
              <a:xfrm>
                <a:off x="4242707" y="2662878"/>
                <a:ext cx="39581" cy="11569"/>
              </a:xfrm>
              <a:custGeom>
                <a:avLst/>
                <a:gdLst>
                  <a:gd name="connsiteX0" fmla="*/ 0 w 39581"/>
                  <a:gd name="connsiteY0" fmla="*/ 3518 h 11569"/>
                  <a:gd name="connsiteX1" fmla="*/ 0 w 39581"/>
                  <a:gd name="connsiteY1" fmla="*/ 3518 h 11569"/>
                  <a:gd name="connsiteX2" fmla="*/ 20231 w 39581"/>
                  <a:gd name="connsiteY2" fmla="*/ 11435 h 11569"/>
                  <a:gd name="connsiteX3" fmla="*/ 39581 w 39581"/>
                  <a:gd name="connsiteY3" fmla="*/ 0 h 11569"/>
                  <a:gd name="connsiteX4" fmla="*/ 39581 w 39581"/>
                  <a:gd name="connsiteY4" fmla="*/ 0 h 11569"/>
                  <a:gd name="connsiteX5" fmla="*/ 0 w 39581"/>
                  <a:gd name="connsiteY5" fmla="*/ 3518 h 1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81" h="11569">
                    <a:moveTo>
                      <a:pt x="0" y="3518"/>
                    </a:moveTo>
                    <a:cubicBezTo>
                      <a:pt x="0" y="3518"/>
                      <a:pt x="0" y="3518"/>
                      <a:pt x="0" y="3518"/>
                    </a:cubicBezTo>
                    <a:cubicBezTo>
                      <a:pt x="0" y="8796"/>
                      <a:pt x="8796" y="12314"/>
                      <a:pt x="20231" y="11435"/>
                    </a:cubicBezTo>
                    <a:cubicBezTo>
                      <a:pt x="30786" y="10555"/>
                      <a:pt x="39581" y="5278"/>
                      <a:pt x="39581" y="0"/>
                    </a:cubicBezTo>
                    <a:cubicBezTo>
                      <a:pt x="39581" y="0"/>
                      <a:pt x="39581" y="0"/>
                      <a:pt x="39581" y="0"/>
                    </a:cubicBezTo>
                    <a:cubicBezTo>
                      <a:pt x="26388" y="1759"/>
                      <a:pt x="13194" y="2639"/>
                      <a:pt x="0" y="3518"/>
                    </a:cubicBezTo>
                    <a:close/>
                  </a:path>
                </a:pathLst>
              </a:custGeom>
              <a:solidFill>
                <a:srgbClr val="1983CF"/>
              </a:solidFill>
              <a:ln w="8796" cap="flat">
                <a:noFill/>
                <a:prstDash val="solid"/>
                <a:miter/>
              </a:ln>
            </p:spPr>
            <p:txBody>
              <a:bodyPr rtlCol="0" anchor="ctr"/>
              <a:p>
                <a:endParaRPr lang="zh-CN" altLang="en-US"/>
              </a:p>
            </p:txBody>
          </p:sp>
          <p:sp>
            <p:nvSpPr>
              <p:cNvPr id="11363" name="任意多边形: 形状 11362"/>
              <p:cNvSpPr/>
              <p:nvPr/>
            </p:nvSpPr>
            <p:spPr>
              <a:xfrm>
                <a:off x="4272612" y="2588113"/>
                <a:ext cx="17591" cy="62450"/>
              </a:xfrm>
              <a:custGeom>
                <a:avLst/>
                <a:gdLst>
                  <a:gd name="connsiteX0" fmla="*/ 0 w 17591"/>
                  <a:gd name="connsiteY0" fmla="*/ 0 h 62450"/>
                  <a:gd name="connsiteX1" fmla="*/ 5278 w 17591"/>
                  <a:gd name="connsiteY1" fmla="*/ 62451 h 62450"/>
                  <a:gd name="connsiteX2" fmla="*/ 17592 w 17591"/>
                  <a:gd name="connsiteY2" fmla="*/ 61571 h 62450"/>
                  <a:gd name="connsiteX3" fmla="*/ 9676 w 17591"/>
                  <a:gd name="connsiteY3" fmla="*/ 0 h 62450"/>
                  <a:gd name="connsiteX4" fmla="*/ 0 w 17591"/>
                  <a:gd name="connsiteY4" fmla="*/ 0 h 62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1" h="62450">
                    <a:moveTo>
                      <a:pt x="0" y="0"/>
                    </a:moveTo>
                    <a:lnTo>
                      <a:pt x="5278" y="62451"/>
                    </a:lnTo>
                    <a:lnTo>
                      <a:pt x="17592" y="61571"/>
                    </a:lnTo>
                    <a:lnTo>
                      <a:pt x="9676" y="0"/>
                    </a:lnTo>
                    <a:cubicBezTo>
                      <a:pt x="6157" y="0"/>
                      <a:pt x="2639" y="0"/>
                      <a:pt x="0" y="0"/>
                    </a:cubicBezTo>
                    <a:close/>
                  </a:path>
                </a:pathLst>
              </a:custGeom>
              <a:solidFill>
                <a:srgbClr val="242323"/>
              </a:solidFill>
              <a:ln w="8796" cap="flat">
                <a:noFill/>
                <a:prstDash val="solid"/>
                <a:miter/>
              </a:ln>
            </p:spPr>
            <p:txBody>
              <a:bodyPr rtlCol="0" anchor="ctr"/>
              <a:p>
                <a:endParaRPr lang="zh-CN" altLang="en-US"/>
              </a:p>
            </p:txBody>
          </p:sp>
          <p:sp>
            <p:nvSpPr>
              <p:cNvPr id="11364" name="任意多边形: 形状 11363"/>
              <p:cNvSpPr/>
              <p:nvPr/>
            </p:nvSpPr>
            <p:spPr>
              <a:xfrm>
                <a:off x="4152988" y="2603322"/>
                <a:ext cx="214619" cy="39325"/>
              </a:xfrm>
              <a:custGeom>
                <a:avLst/>
                <a:gdLst>
                  <a:gd name="connsiteX0" fmla="*/ 0 w 214619"/>
                  <a:gd name="connsiteY0" fmla="*/ 39325 h 39325"/>
                  <a:gd name="connsiteX1" fmla="*/ 59812 w 214619"/>
                  <a:gd name="connsiteY1" fmla="*/ 6780 h 39325"/>
                  <a:gd name="connsiteX2" fmla="*/ 191750 w 214619"/>
                  <a:gd name="connsiteY2" fmla="*/ 2382 h 39325"/>
                  <a:gd name="connsiteX3" fmla="*/ 214620 w 214619"/>
                  <a:gd name="connsiteY3" fmla="*/ 19974 h 39325"/>
                  <a:gd name="connsiteX4" fmla="*/ 69488 w 214619"/>
                  <a:gd name="connsiteY4" fmla="*/ 23492 h 39325"/>
                  <a:gd name="connsiteX5" fmla="*/ 0 w 214619"/>
                  <a:gd name="connsiteY5" fmla="*/ 39325 h 3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19" h="39325">
                    <a:moveTo>
                      <a:pt x="0" y="39325"/>
                    </a:moveTo>
                    <a:cubicBezTo>
                      <a:pt x="0" y="39325"/>
                      <a:pt x="36063" y="12058"/>
                      <a:pt x="59812" y="6780"/>
                    </a:cubicBezTo>
                    <a:cubicBezTo>
                      <a:pt x="83561" y="1503"/>
                      <a:pt x="176797" y="-2895"/>
                      <a:pt x="191750" y="2382"/>
                    </a:cubicBezTo>
                    <a:cubicBezTo>
                      <a:pt x="206703" y="7660"/>
                      <a:pt x="214620" y="19974"/>
                      <a:pt x="214620" y="19974"/>
                    </a:cubicBezTo>
                    <a:cubicBezTo>
                      <a:pt x="214620" y="19974"/>
                      <a:pt x="98514" y="20854"/>
                      <a:pt x="69488" y="23492"/>
                    </a:cubicBezTo>
                    <a:cubicBezTo>
                      <a:pt x="39581" y="27011"/>
                      <a:pt x="0" y="39325"/>
                      <a:pt x="0" y="39325"/>
                    </a:cubicBezTo>
                    <a:close/>
                  </a:path>
                </a:pathLst>
              </a:custGeom>
              <a:solidFill>
                <a:srgbClr val="FFFFFF">
                  <a:alpha val="30000"/>
                </a:srgbClr>
              </a:solidFill>
              <a:ln w="8796" cap="flat">
                <a:noFill/>
                <a:prstDash val="solid"/>
                <a:miter/>
              </a:ln>
            </p:spPr>
            <p:txBody>
              <a:bodyPr rtlCol="0" anchor="ctr"/>
              <a:p>
                <a:endParaRPr lang="zh-CN" altLang="en-US"/>
              </a:p>
            </p:txBody>
          </p:sp>
          <p:sp>
            <p:nvSpPr>
              <p:cNvPr id="11365" name="任意多边形: 形状 11364"/>
              <p:cNvSpPr/>
              <p:nvPr/>
            </p:nvSpPr>
            <p:spPr>
              <a:xfrm>
                <a:off x="4115166" y="2641768"/>
                <a:ext cx="24628" cy="21110"/>
              </a:xfrm>
              <a:custGeom>
                <a:avLst/>
                <a:gdLst>
                  <a:gd name="connsiteX0" fmla="*/ 24628 w 24628"/>
                  <a:gd name="connsiteY0" fmla="*/ 19351 h 21110"/>
                  <a:gd name="connsiteX1" fmla="*/ 23749 w 24628"/>
                  <a:gd name="connsiteY1" fmla="*/ 0 h 21110"/>
                  <a:gd name="connsiteX2" fmla="*/ 0 w 24628"/>
                  <a:gd name="connsiteY2" fmla="*/ 21110 h 21110"/>
                  <a:gd name="connsiteX3" fmla="*/ 24628 w 24628"/>
                  <a:gd name="connsiteY3" fmla="*/ 19351 h 21110"/>
                </a:gdLst>
                <a:ahLst/>
                <a:cxnLst>
                  <a:cxn ang="0">
                    <a:pos x="connsiteX0" y="connsiteY0"/>
                  </a:cxn>
                  <a:cxn ang="0">
                    <a:pos x="connsiteX1" y="connsiteY1"/>
                  </a:cxn>
                  <a:cxn ang="0">
                    <a:pos x="connsiteX2" y="connsiteY2"/>
                  </a:cxn>
                  <a:cxn ang="0">
                    <a:pos x="connsiteX3" y="connsiteY3"/>
                  </a:cxn>
                </a:cxnLst>
                <a:rect l="l" t="t" r="r" b="b"/>
                <a:pathLst>
                  <a:path w="24628" h="21110">
                    <a:moveTo>
                      <a:pt x="24628" y="19351"/>
                    </a:moveTo>
                    <a:lnTo>
                      <a:pt x="23749" y="0"/>
                    </a:lnTo>
                    <a:cubicBezTo>
                      <a:pt x="13194" y="8796"/>
                      <a:pt x="4398" y="16712"/>
                      <a:pt x="0" y="21110"/>
                    </a:cubicBezTo>
                    <a:lnTo>
                      <a:pt x="24628" y="19351"/>
                    </a:lnTo>
                    <a:close/>
                  </a:path>
                </a:pathLst>
              </a:custGeom>
              <a:solidFill>
                <a:srgbClr val="242323"/>
              </a:solidFill>
              <a:ln w="8796" cap="flat">
                <a:noFill/>
                <a:prstDash val="solid"/>
                <a:miter/>
              </a:ln>
            </p:spPr>
            <p:txBody>
              <a:bodyPr rtlCol="0" anchor="ctr"/>
              <a:p>
                <a:endParaRPr lang="zh-CN" altLang="en-US"/>
              </a:p>
            </p:txBody>
          </p:sp>
          <p:sp>
            <p:nvSpPr>
              <p:cNvPr id="11366" name="任意多边形: 形状 11365"/>
              <p:cNvSpPr/>
              <p:nvPr/>
            </p:nvSpPr>
            <p:spPr>
              <a:xfrm>
                <a:off x="4355294" y="2654961"/>
                <a:ext cx="39581" cy="11569"/>
              </a:xfrm>
              <a:custGeom>
                <a:avLst/>
                <a:gdLst>
                  <a:gd name="connsiteX0" fmla="*/ 0 w 39581"/>
                  <a:gd name="connsiteY0" fmla="*/ 3518 h 11569"/>
                  <a:gd name="connsiteX1" fmla="*/ 0 w 39581"/>
                  <a:gd name="connsiteY1" fmla="*/ 3518 h 11569"/>
                  <a:gd name="connsiteX2" fmla="*/ 20231 w 39581"/>
                  <a:gd name="connsiteY2" fmla="*/ 11435 h 11569"/>
                  <a:gd name="connsiteX3" fmla="*/ 39581 w 39581"/>
                  <a:gd name="connsiteY3" fmla="*/ 0 h 11569"/>
                  <a:gd name="connsiteX4" fmla="*/ 39581 w 39581"/>
                  <a:gd name="connsiteY4" fmla="*/ 0 h 11569"/>
                  <a:gd name="connsiteX5" fmla="*/ 0 w 39581"/>
                  <a:gd name="connsiteY5" fmla="*/ 3518 h 1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81" h="11569">
                    <a:moveTo>
                      <a:pt x="0" y="3518"/>
                    </a:moveTo>
                    <a:cubicBezTo>
                      <a:pt x="0" y="4398"/>
                      <a:pt x="0" y="4398"/>
                      <a:pt x="0" y="3518"/>
                    </a:cubicBezTo>
                    <a:cubicBezTo>
                      <a:pt x="0" y="8796"/>
                      <a:pt x="8796" y="12314"/>
                      <a:pt x="20231" y="11435"/>
                    </a:cubicBezTo>
                    <a:cubicBezTo>
                      <a:pt x="30786" y="10555"/>
                      <a:pt x="39581" y="5278"/>
                      <a:pt x="39581" y="0"/>
                    </a:cubicBezTo>
                    <a:cubicBezTo>
                      <a:pt x="39581" y="0"/>
                      <a:pt x="39581" y="0"/>
                      <a:pt x="39581" y="0"/>
                    </a:cubicBezTo>
                    <a:cubicBezTo>
                      <a:pt x="26388" y="1759"/>
                      <a:pt x="14073" y="2639"/>
                      <a:pt x="0" y="3518"/>
                    </a:cubicBezTo>
                    <a:close/>
                  </a:path>
                </a:pathLst>
              </a:custGeom>
              <a:solidFill>
                <a:srgbClr val="1983CF"/>
              </a:solidFill>
              <a:ln w="8796" cap="flat">
                <a:noFill/>
                <a:prstDash val="solid"/>
                <a:miter/>
              </a:ln>
            </p:spPr>
            <p:txBody>
              <a:bodyPr rtlCol="0" anchor="ctr"/>
              <a:p>
                <a:endParaRPr lang="zh-CN" altLang="en-US"/>
              </a:p>
            </p:txBody>
          </p:sp>
          <p:grpSp>
            <p:nvGrpSpPr>
              <p:cNvPr id="11367" name="图形 3"/>
              <p:cNvGrpSpPr/>
              <p:nvPr/>
            </p:nvGrpSpPr>
            <p:grpSpPr>
              <a:xfrm>
                <a:off x="4131878" y="2642395"/>
                <a:ext cx="25173" cy="21624"/>
                <a:chOff x="4131878" y="2642395"/>
                <a:chExt cx="25173" cy="21624"/>
              </a:xfrm>
            </p:grpSpPr>
            <p:sp>
              <p:nvSpPr>
                <p:cNvPr id="11368" name="任意多边形: 形状 11367"/>
                <p:cNvSpPr/>
                <p:nvPr/>
              </p:nvSpPr>
              <p:spPr>
                <a:xfrm>
                  <a:off x="4131878" y="2642395"/>
                  <a:ext cx="24917" cy="21624"/>
                </a:xfrm>
                <a:custGeom>
                  <a:avLst/>
                  <a:gdLst>
                    <a:gd name="connsiteX0" fmla="*/ 0 w 24917"/>
                    <a:gd name="connsiteY0" fmla="*/ 13446 h 21624"/>
                    <a:gd name="connsiteX1" fmla="*/ 0 w 24917"/>
                    <a:gd name="connsiteY1" fmla="*/ 16964 h 21624"/>
                    <a:gd name="connsiteX2" fmla="*/ 1759 w 24917"/>
                    <a:gd name="connsiteY2" fmla="*/ 19603 h 21624"/>
                    <a:gd name="connsiteX3" fmla="*/ 21990 w 24917"/>
                    <a:gd name="connsiteY3" fmla="*/ 20482 h 21624"/>
                    <a:gd name="connsiteX4" fmla="*/ 20231 w 24917"/>
                    <a:gd name="connsiteY4" fmla="*/ 252 h 21624"/>
                    <a:gd name="connsiteX5" fmla="*/ 880 w 24917"/>
                    <a:gd name="connsiteY5" fmla="*/ 9927 h 21624"/>
                    <a:gd name="connsiteX6" fmla="*/ 0 w 24917"/>
                    <a:gd name="connsiteY6" fmla="*/ 13446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17" h="21624">
                      <a:moveTo>
                        <a:pt x="0" y="13446"/>
                      </a:moveTo>
                      <a:lnTo>
                        <a:pt x="0" y="16964"/>
                      </a:lnTo>
                      <a:cubicBezTo>
                        <a:pt x="0" y="17843"/>
                        <a:pt x="880" y="18723"/>
                        <a:pt x="1759" y="19603"/>
                      </a:cubicBezTo>
                      <a:cubicBezTo>
                        <a:pt x="6157" y="20482"/>
                        <a:pt x="17592" y="23121"/>
                        <a:pt x="21990" y="20482"/>
                      </a:cubicBezTo>
                      <a:cubicBezTo>
                        <a:pt x="27267" y="17843"/>
                        <a:pt x="24629" y="2011"/>
                        <a:pt x="20231" y="252"/>
                      </a:cubicBezTo>
                      <a:cubicBezTo>
                        <a:pt x="16712" y="-1507"/>
                        <a:pt x="5278" y="6409"/>
                        <a:pt x="880" y="9927"/>
                      </a:cubicBezTo>
                      <a:cubicBezTo>
                        <a:pt x="880" y="10807"/>
                        <a:pt x="0" y="11686"/>
                        <a:pt x="0" y="13446"/>
                      </a:cubicBezTo>
                      <a:close/>
                    </a:path>
                  </a:pathLst>
                </a:custGeom>
                <a:solidFill>
                  <a:srgbClr val="2995E2"/>
                </a:solidFill>
                <a:ln w="8796" cap="flat">
                  <a:noFill/>
                  <a:prstDash val="solid"/>
                  <a:miter/>
                </a:ln>
              </p:spPr>
              <p:txBody>
                <a:bodyPr rtlCol="0" anchor="ctr"/>
                <a:p>
                  <a:endParaRPr lang="zh-CN" altLang="en-US"/>
                </a:p>
              </p:txBody>
            </p:sp>
            <p:sp>
              <p:nvSpPr>
                <p:cNvPr id="11369" name="任意多边形: 形状 11368"/>
                <p:cNvSpPr/>
                <p:nvPr/>
              </p:nvSpPr>
              <p:spPr>
                <a:xfrm>
                  <a:off x="4132758" y="2642647"/>
                  <a:ext cx="24293" cy="21373"/>
                </a:xfrm>
                <a:custGeom>
                  <a:avLst/>
                  <a:gdLst>
                    <a:gd name="connsiteX0" fmla="*/ 20231 w 24293"/>
                    <a:gd name="connsiteY0" fmla="*/ 0 h 21373"/>
                    <a:gd name="connsiteX1" fmla="*/ 15833 w 24293"/>
                    <a:gd name="connsiteY1" fmla="*/ 880 h 21373"/>
                    <a:gd name="connsiteX2" fmla="*/ 16712 w 24293"/>
                    <a:gd name="connsiteY2" fmla="*/ 16712 h 21373"/>
                    <a:gd name="connsiteX3" fmla="*/ 0 w 24293"/>
                    <a:gd name="connsiteY3" fmla="*/ 15833 h 21373"/>
                    <a:gd name="connsiteX4" fmla="*/ 0 w 24293"/>
                    <a:gd name="connsiteY4" fmla="*/ 16712 h 21373"/>
                    <a:gd name="connsiteX5" fmla="*/ 1759 w 24293"/>
                    <a:gd name="connsiteY5" fmla="*/ 19351 h 21373"/>
                    <a:gd name="connsiteX6" fmla="*/ 21990 w 24293"/>
                    <a:gd name="connsiteY6" fmla="*/ 20231 h 21373"/>
                    <a:gd name="connsiteX7" fmla="*/ 20231 w 24293"/>
                    <a:gd name="connsiteY7" fmla="*/ 0 h 21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93" h="21373">
                      <a:moveTo>
                        <a:pt x="20231" y="0"/>
                      </a:moveTo>
                      <a:cubicBezTo>
                        <a:pt x="19351" y="0"/>
                        <a:pt x="17592" y="0"/>
                        <a:pt x="15833" y="880"/>
                      </a:cubicBezTo>
                      <a:cubicBezTo>
                        <a:pt x="19351" y="2639"/>
                        <a:pt x="21110" y="14953"/>
                        <a:pt x="16712" y="16712"/>
                      </a:cubicBezTo>
                      <a:cubicBezTo>
                        <a:pt x="13194" y="18471"/>
                        <a:pt x="3518" y="16712"/>
                        <a:pt x="0" y="15833"/>
                      </a:cubicBezTo>
                      <a:lnTo>
                        <a:pt x="0" y="16712"/>
                      </a:lnTo>
                      <a:cubicBezTo>
                        <a:pt x="0" y="17592"/>
                        <a:pt x="880" y="18471"/>
                        <a:pt x="1759" y="19351"/>
                      </a:cubicBezTo>
                      <a:cubicBezTo>
                        <a:pt x="6157" y="20231"/>
                        <a:pt x="17592" y="22869"/>
                        <a:pt x="21990" y="20231"/>
                      </a:cubicBezTo>
                      <a:cubicBezTo>
                        <a:pt x="26388" y="16712"/>
                        <a:pt x="23749" y="1759"/>
                        <a:pt x="20231" y="0"/>
                      </a:cubicBezTo>
                      <a:close/>
                    </a:path>
                  </a:pathLst>
                </a:custGeom>
                <a:solidFill>
                  <a:srgbClr val="1983CF"/>
                </a:solidFill>
                <a:ln w="8796" cap="flat">
                  <a:noFill/>
                  <a:prstDash val="solid"/>
                  <a:miter/>
                </a:ln>
              </p:spPr>
              <p:txBody>
                <a:bodyPr rtlCol="0" anchor="ctr"/>
                <a:p>
                  <a:endParaRPr lang="zh-CN" altLang="en-US"/>
                </a:p>
              </p:txBody>
            </p:sp>
          </p:grpSp>
          <p:sp>
            <p:nvSpPr>
              <p:cNvPr id="11370" name="任意多边形: 形状 11369"/>
              <p:cNvSpPr/>
              <p:nvPr/>
            </p:nvSpPr>
            <p:spPr>
              <a:xfrm>
                <a:off x="4000820" y="2646117"/>
                <a:ext cx="468820" cy="57221"/>
              </a:xfrm>
              <a:custGeom>
                <a:avLst/>
                <a:gdLst>
                  <a:gd name="connsiteX0" fmla="*/ 0 w 468820"/>
                  <a:gd name="connsiteY0" fmla="*/ 57222 h 57221"/>
                  <a:gd name="connsiteX1" fmla="*/ 104671 w 468820"/>
                  <a:gd name="connsiteY1" fmla="*/ 22918 h 57221"/>
                  <a:gd name="connsiteX2" fmla="*/ 407250 w 468820"/>
                  <a:gd name="connsiteY2" fmla="*/ 48 h 57221"/>
                  <a:gd name="connsiteX3" fmla="*/ 468821 w 468820"/>
                  <a:gd name="connsiteY3" fmla="*/ 10603 h 57221"/>
                  <a:gd name="connsiteX4" fmla="*/ 395815 w 468820"/>
                  <a:gd name="connsiteY4" fmla="*/ 10603 h 57221"/>
                  <a:gd name="connsiteX5" fmla="*/ 102032 w 468820"/>
                  <a:gd name="connsiteY5" fmla="*/ 30834 h 57221"/>
                  <a:gd name="connsiteX6" fmla="*/ 0 w 468820"/>
                  <a:gd name="connsiteY6" fmla="*/ 57222 h 5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820" h="57221">
                    <a:moveTo>
                      <a:pt x="0" y="57222"/>
                    </a:moveTo>
                    <a:cubicBezTo>
                      <a:pt x="0" y="57222"/>
                      <a:pt x="43100" y="32593"/>
                      <a:pt x="104671" y="22918"/>
                    </a:cubicBezTo>
                    <a:cubicBezTo>
                      <a:pt x="153048" y="15881"/>
                      <a:pt x="381741" y="928"/>
                      <a:pt x="407250" y="48"/>
                    </a:cubicBezTo>
                    <a:cubicBezTo>
                      <a:pt x="432758" y="-831"/>
                      <a:pt x="468821" y="10603"/>
                      <a:pt x="468821" y="10603"/>
                    </a:cubicBezTo>
                    <a:cubicBezTo>
                      <a:pt x="468821" y="10603"/>
                      <a:pt x="430119" y="7965"/>
                      <a:pt x="395815" y="10603"/>
                    </a:cubicBezTo>
                    <a:cubicBezTo>
                      <a:pt x="363270" y="12363"/>
                      <a:pt x="147771" y="23797"/>
                      <a:pt x="102032" y="30834"/>
                    </a:cubicBezTo>
                    <a:cubicBezTo>
                      <a:pt x="43979" y="39630"/>
                      <a:pt x="0" y="57222"/>
                      <a:pt x="0" y="57222"/>
                    </a:cubicBezTo>
                    <a:close/>
                  </a:path>
                </a:pathLst>
              </a:custGeom>
              <a:solidFill>
                <a:srgbClr val="3FA7F0"/>
              </a:solidFill>
              <a:ln w="8796" cap="flat">
                <a:noFill/>
                <a:prstDash val="solid"/>
                <a:miter/>
              </a:ln>
            </p:spPr>
            <p:txBody>
              <a:bodyPr rtlCol="0" anchor="ctr"/>
              <a:p>
                <a:endParaRPr lang="zh-CN" altLang="en-US"/>
              </a:p>
            </p:txBody>
          </p:sp>
          <p:sp>
            <p:nvSpPr>
              <p:cNvPr id="11371" name="任意多边形: 形状 11370"/>
              <p:cNvSpPr/>
              <p:nvPr/>
            </p:nvSpPr>
            <p:spPr>
              <a:xfrm>
                <a:off x="4104611" y="2691904"/>
                <a:ext cx="262997" cy="65969"/>
              </a:xfrm>
              <a:custGeom>
                <a:avLst/>
                <a:gdLst>
                  <a:gd name="connsiteX0" fmla="*/ 0 w 262997"/>
                  <a:gd name="connsiteY0" fmla="*/ 16712 h 65969"/>
                  <a:gd name="connsiteX1" fmla="*/ 189991 w 262997"/>
                  <a:gd name="connsiteY1" fmla="*/ 2639 h 65969"/>
                  <a:gd name="connsiteX2" fmla="*/ 262997 w 262997"/>
                  <a:gd name="connsiteY2" fmla="*/ 0 h 65969"/>
                  <a:gd name="connsiteX3" fmla="*/ 242766 w 262997"/>
                  <a:gd name="connsiteY3" fmla="*/ 27267 h 65969"/>
                  <a:gd name="connsiteX4" fmla="*/ 234850 w 262997"/>
                  <a:gd name="connsiteY4" fmla="*/ 57173 h 65969"/>
                  <a:gd name="connsiteX5" fmla="*/ 20231 w 262997"/>
                  <a:gd name="connsiteY5" fmla="*/ 65969 h 65969"/>
                  <a:gd name="connsiteX6" fmla="*/ 12314 w 262997"/>
                  <a:gd name="connsiteY6" fmla="*/ 39581 h 65969"/>
                  <a:gd name="connsiteX7" fmla="*/ 0 w 262997"/>
                  <a:gd name="connsiteY7" fmla="*/ 16712 h 6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997" h="65969">
                    <a:moveTo>
                      <a:pt x="0" y="16712"/>
                    </a:moveTo>
                    <a:cubicBezTo>
                      <a:pt x="0" y="16712"/>
                      <a:pt x="160965" y="4398"/>
                      <a:pt x="189991" y="2639"/>
                    </a:cubicBezTo>
                    <a:cubicBezTo>
                      <a:pt x="219018" y="880"/>
                      <a:pt x="262997" y="0"/>
                      <a:pt x="262997" y="0"/>
                    </a:cubicBezTo>
                    <a:cubicBezTo>
                      <a:pt x="262997" y="0"/>
                      <a:pt x="248044" y="13194"/>
                      <a:pt x="242766" y="27267"/>
                    </a:cubicBezTo>
                    <a:cubicBezTo>
                      <a:pt x="237489" y="41341"/>
                      <a:pt x="234850" y="57173"/>
                      <a:pt x="234850" y="57173"/>
                    </a:cubicBezTo>
                    <a:lnTo>
                      <a:pt x="20231" y="65969"/>
                    </a:lnTo>
                    <a:cubicBezTo>
                      <a:pt x="20231" y="65969"/>
                      <a:pt x="16712" y="50137"/>
                      <a:pt x="12314" y="39581"/>
                    </a:cubicBezTo>
                    <a:cubicBezTo>
                      <a:pt x="8796" y="29906"/>
                      <a:pt x="0" y="16712"/>
                      <a:pt x="0" y="16712"/>
                    </a:cubicBezTo>
                    <a:close/>
                  </a:path>
                </a:pathLst>
              </a:custGeom>
              <a:solidFill>
                <a:srgbClr val="1B8CDE"/>
              </a:solidFill>
              <a:ln w="8796" cap="flat">
                <a:noFill/>
                <a:prstDash val="solid"/>
                <a:miter/>
              </a:ln>
            </p:spPr>
            <p:txBody>
              <a:bodyPr rtlCol="0" anchor="ctr"/>
              <a:p>
                <a:endParaRPr lang="zh-CN" altLang="en-US"/>
              </a:p>
            </p:txBody>
          </p:sp>
          <p:sp>
            <p:nvSpPr>
              <p:cNvPr id="11372" name="任意多边形: 形状 11371"/>
              <p:cNvSpPr/>
              <p:nvPr/>
            </p:nvSpPr>
            <p:spPr>
              <a:xfrm>
                <a:off x="4248864" y="2663757"/>
                <a:ext cx="31665" cy="7207"/>
              </a:xfrm>
              <a:custGeom>
                <a:avLst/>
                <a:gdLst>
                  <a:gd name="connsiteX0" fmla="*/ 0 w 31665"/>
                  <a:gd name="connsiteY0" fmla="*/ 1759 h 7207"/>
                  <a:gd name="connsiteX1" fmla="*/ 18471 w 31665"/>
                  <a:gd name="connsiteY1" fmla="*/ 7037 h 7207"/>
                  <a:gd name="connsiteX2" fmla="*/ 31665 w 31665"/>
                  <a:gd name="connsiteY2" fmla="*/ 0 h 7207"/>
                  <a:gd name="connsiteX3" fmla="*/ 31665 w 31665"/>
                  <a:gd name="connsiteY3" fmla="*/ 0 h 7207"/>
                  <a:gd name="connsiteX4" fmla="*/ 0 w 31665"/>
                  <a:gd name="connsiteY4" fmla="*/ 1759 h 7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65" h="7207">
                    <a:moveTo>
                      <a:pt x="0" y="1759"/>
                    </a:moveTo>
                    <a:cubicBezTo>
                      <a:pt x="2639" y="5278"/>
                      <a:pt x="10555" y="7916"/>
                      <a:pt x="18471" y="7037"/>
                    </a:cubicBezTo>
                    <a:cubicBezTo>
                      <a:pt x="29906" y="5278"/>
                      <a:pt x="31665" y="880"/>
                      <a:pt x="31665" y="0"/>
                    </a:cubicBezTo>
                    <a:cubicBezTo>
                      <a:pt x="31665" y="0"/>
                      <a:pt x="31665" y="0"/>
                      <a:pt x="31665" y="0"/>
                    </a:cubicBezTo>
                    <a:cubicBezTo>
                      <a:pt x="21990" y="0"/>
                      <a:pt x="11435" y="880"/>
                      <a:pt x="0" y="1759"/>
                    </a:cubicBezTo>
                    <a:close/>
                  </a:path>
                </a:pathLst>
              </a:custGeom>
              <a:solidFill>
                <a:srgbClr val="3FA7F0"/>
              </a:solidFill>
              <a:ln w="8796" cap="flat">
                <a:noFill/>
                <a:prstDash val="solid"/>
                <a:miter/>
              </a:ln>
            </p:spPr>
            <p:txBody>
              <a:bodyPr rtlCol="0" anchor="ctr"/>
              <a:p>
                <a:endParaRPr lang="zh-CN" altLang="en-US"/>
              </a:p>
            </p:txBody>
          </p:sp>
          <p:sp>
            <p:nvSpPr>
              <p:cNvPr id="11373" name="任意多边形: 形状 11372"/>
              <p:cNvSpPr/>
              <p:nvPr/>
            </p:nvSpPr>
            <p:spPr>
              <a:xfrm>
                <a:off x="4362331" y="2655841"/>
                <a:ext cx="31665" cy="7207"/>
              </a:xfrm>
              <a:custGeom>
                <a:avLst/>
                <a:gdLst>
                  <a:gd name="connsiteX0" fmla="*/ 0 w 31665"/>
                  <a:gd name="connsiteY0" fmla="*/ 1759 h 7207"/>
                  <a:gd name="connsiteX1" fmla="*/ 18471 w 31665"/>
                  <a:gd name="connsiteY1" fmla="*/ 7037 h 7207"/>
                  <a:gd name="connsiteX2" fmla="*/ 31665 w 31665"/>
                  <a:gd name="connsiteY2" fmla="*/ 0 h 7207"/>
                  <a:gd name="connsiteX3" fmla="*/ 31665 w 31665"/>
                  <a:gd name="connsiteY3" fmla="*/ 0 h 7207"/>
                  <a:gd name="connsiteX4" fmla="*/ 0 w 31665"/>
                  <a:gd name="connsiteY4" fmla="*/ 1759 h 7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65" h="7207">
                    <a:moveTo>
                      <a:pt x="0" y="1759"/>
                    </a:moveTo>
                    <a:cubicBezTo>
                      <a:pt x="2639" y="5278"/>
                      <a:pt x="10555" y="7916"/>
                      <a:pt x="18471" y="7037"/>
                    </a:cubicBezTo>
                    <a:cubicBezTo>
                      <a:pt x="29906" y="5278"/>
                      <a:pt x="31665" y="880"/>
                      <a:pt x="31665" y="0"/>
                    </a:cubicBezTo>
                    <a:cubicBezTo>
                      <a:pt x="31665" y="0"/>
                      <a:pt x="31665" y="0"/>
                      <a:pt x="31665" y="0"/>
                    </a:cubicBezTo>
                    <a:cubicBezTo>
                      <a:pt x="21990" y="0"/>
                      <a:pt x="11435" y="880"/>
                      <a:pt x="0" y="1759"/>
                    </a:cubicBezTo>
                    <a:close/>
                  </a:path>
                </a:pathLst>
              </a:custGeom>
              <a:solidFill>
                <a:srgbClr val="3FA7F0"/>
              </a:solidFill>
              <a:ln w="8796" cap="flat">
                <a:noFill/>
                <a:prstDash val="solid"/>
                <a:miter/>
              </a:ln>
            </p:spPr>
            <p:txBody>
              <a:bodyPr rtlCol="0" anchor="ctr"/>
              <a:p>
                <a:endParaRPr lang="zh-CN" altLang="en-US"/>
              </a:p>
            </p:txBody>
          </p:sp>
          <p:sp>
            <p:nvSpPr>
              <p:cNvPr id="11374" name="任意多边形: 形状 11373"/>
              <p:cNvSpPr/>
              <p:nvPr/>
            </p:nvSpPr>
            <p:spPr>
              <a:xfrm>
                <a:off x="3968275" y="2715653"/>
                <a:ext cx="21989" cy="31665"/>
              </a:xfrm>
              <a:custGeom>
                <a:avLst/>
                <a:gdLst>
                  <a:gd name="connsiteX0" fmla="*/ 3518 w 21989"/>
                  <a:gd name="connsiteY0" fmla="*/ 10555 h 31665"/>
                  <a:gd name="connsiteX1" fmla="*/ 0 w 21989"/>
                  <a:gd name="connsiteY1" fmla="*/ 31665 h 31665"/>
                  <a:gd name="connsiteX2" fmla="*/ 8796 w 21989"/>
                  <a:gd name="connsiteY2" fmla="*/ 29906 h 31665"/>
                  <a:gd name="connsiteX3" fmla="*/ 21990 w 21989"/>
                  <a:gd name="connsiteY3" fmla="*/ 0 h 31665"/>
                  <a:gd name="connsiteX4" fmla="*/ 7037 w 21989"/>
                  <a:gd name="connsiteY4" fmla="*/ 2639 h 31665"/>
                  <a:gd name="connsiteX5" fmla="*/ 3518 w 21989"/>
                  <a:gd name="connsiteY5" fmla="*/ 10555 h 3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89" h="31665">
                    <a:moveTo>
                      <a:pt x="3518" y="10555"/>
                    </a:moveTo>
                    <a:cubicBezTo>
                      <a:pt x="1759" y="17592"/>
                      <a:pt x="880" y="27267"/>
                      <a:pt x="0" y="31665"/>
                    </a:cubicBezTo>
                    <a:cubicBezTo>
                      <a:pt x="2639" y="31665"/>
                      <a:pt x="6157" y="30786"/>
                      <a:pt x="8796" y="29906"/>
                    </a:cubicBezTo>
                    <a:cubicBezTo>
                      <a:pt x="10555" y="23749"/>
                      <a:pt x="14953" y="8796"/>
                      <a:pt x="21990" y="0"/>
                    </a:cubicBezTo>
                    <a:lnTo>
                      <a:pt x="7037" y="2639"/>
                    </a:lnTo>
                    <a:cubicBezTo>
                      <a:pt x="5278" y="5278"/>
                      <a:pt x="4398" y="7916"/>
                      <a:pt x="3518" y="10555"/>
                    </a:cubicBezTo>
                    <a:close/>
                  </a:path>
                </a:pathLst>
              </a:custGeom>
              <a:solidFill>
                <a:srgbClr val="CFEBFF"/>
              </a:solidFill>
              <a:ln w="8796" cap="flat">
                <a:noFill/>
                <a:prstDash val="solid"/>
                <a:miter/>
              </a:ln>
            </p:spPr>
            <p:txBody>
              <a:bodyPr rtlCol="0" anchor="ctr"/>
              <a:p>
                <a:endParaRPr lang="zh-CN" altLang="en-US"/>
              </a:p>
            </p:txBody>
          </p:sp>
        </p:grpSp>
        <p:grpSp>
          <p:nvGrpSpPr>
            <p:cNvPr id="11465" name="图形 3"/>
            <p:cNvGrpSpPr/>
            <p:nvPr/>
          </p:nvGrpSpPr>
          <p:grpSpPr>
            <a:xfrm>
              <a:off x="12860" y="4812"/>
              <a:ext cx="789" cy="352"/>
              <a:chOff x="8166361" y="3055711"/>
              <a:chExt cx="501128" cy="223623"/>
            </a:xfrm>
          </p:grpSpPr>
          <p:grpSp>
            <p:nvGrpSpPr>
              <p:cNvPr id="11466" name="图形 3"/>
              <p:cNvGrpSpPr/>
              <p:nvPr/>
            </p:nvGrpSpPr>
            <p:grpSpPr>
              <a:xfrm>
                <a:off x="8173305" y="3173400"/>
                <a:ext cx="105934" cy="105934"/>
                <a:chOff x="8173305" y="3173400"/>
                <a:chExt cx="105934" cy="105934"/>
              </a:xfrm>
            </p:grpSpPr>
            <p:sp>
              <p:nvSpPr>
                <p:cNvPr id="11467" name="任意多边形: 形状 11466"/>
                <p:cNvSpPr/>
                <p:nvPr/>
              </p:nvSpPr>
              <p:spPr>
                <a:xfrm rot="-3575780">
                  <a:off x="8187570" y="3187665"/>
                  <a:ext cx="77405" cy="77405"/>
                </a:xfrm>
                <a:custGeom>
                  <a:avLst/>
                  <a:gdLst>
                    <a:gd name="connsiteX0" fmla="*/ 77405 w 77405"/>
                    <a:gd name="connsiteY0" fmla="*/ 38703 h 77405"/>
                    <a:gd name="connsiteX1" fmla="*/ 38702 w 77405"/>
                    <a:gd name="connsiteY1" fmla="*/ 77405 h 77405"/>
                    <a:gd name="connsiteX2" fmla="*/ -1 w 77405"/>
                    <a:gd name="connsiteY2" fmla="*/ 38703 h 77405"/>
                    <a:gd name="connsiteX3" fmla="*/ 38702 w 77405"/>
                    <a:gd name="connsiteY3" fmla="*/ 0 h 77405"/>
                    <a:gd name="connsiteX4" fmla="*/ 77405 w 77405"/>
                    <a:gd name="connsiteY4" fmla="*/ 38703 h 77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5" h="77405">
                      <a:moveTo>
                        <a:pt x="77405" y="38703"/>
                      </a:moveTo>
                      <a:cubicBezTo>
                        <a:pt x="77405" y="60078"/>
                        <a:pt x="60077" y="77405"/>
                        <a:pt x="38702" y="77405"/>
                      </a:cubicBezTo>
                      <a:cubicBezTo>
                        <a:pt x="17327" y="77405"/>
                        <a:pt x="-1" y="60078"/>
                        <a:pt x="-1" y="38703"/>
                      </a:cubicBezTo>
                      <a:cubicBezTo>
                        <a:pt x="-1" y="17328"/>
                        <a:pt x="17327" y="0"/>
                        <a:pt x="38702" y="0"/>
                      </a:cubicBezTo>
                      <a:cubicBezTo>
                        <a:pt x="60077" y="0"/>
                        <a:pt x="77405" y="17328"/>
                        <a:pt x="77405" y="38703"/>
                      </a:cubicBezTo>
                      <a:close/>
                    </a:path>
                  </a:pathLst>
                </a:custGeom>
                <a:solidFill>
                  <a:srgbClr val="403D3D"/>
                </a:solidFill>
                <a:ln w="8796" cap="flat">
                  <a:noFill/>
                  <a:prstDash val="solid"/>
                  <a:miter/>
                </a:ln>
              </p:spPr>
              <p:txBody>
                <a:bodyPr rtlCol="0" anchor="ctr"/>
                <a:p>
                  <a:endParaRPr lang="zh-CN" altLang="en-US"/>
                </a:p>
              </p:txBody>
            </p:sp>
            <p:sp>
              <p:nvSpPr>
                <p:cNvPr id="11468" name="任意多边形: 形状 11467"/>
                <p:cNvSpPr/>
                <p:nvPr/>
              </p:nvSpPr>
              <p:spPr>
                <a:xfrm>
                  <a:off x="8197338" y="3197668"/>
                  <a:ext cx="58052" cy="58052"/>
                </a:xfrm>
                <a:custGeom>
                  <a:avLst/>
                  <a:gdLst>
                    <a:gd name="connsiteX0" fmla="*/ 58053 w 58052"/>
                    <a:gd name="connsiteY0" fmla="*/ 29026 h 58052"/>
                    <a:gd name="connsiteX1" fmla="*/ 29027 w 58052"/>
                    <a:gd name="connsiteY1" fmla="*/ 58053 h 58052"/>
                    <a:gd name="connsiteX2" fmla="*/ 0 w 58052"/>
                    <a:gd name="connsiteY2" fmla="*/ 29026 h 58052"/>
                    <a:gd name="connsiteX3" fmla="*/ 29027 w 58052"/>
                    <a:gd name="connsiteY3" fmla="*/ 0 h 58052"/>
                    <a:gd name="connsiteX4" fmla="*/ 58053 w 58052"/>
                    <a:gd name="connsiteY4" fmla="*/ 29026 h 5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52" h="58052">
                      <a:moveTo>
                        <a:pt x="58053" y="29026"/>
                      </a:moveTo>
                      <a:cubicBezTo>
                        <a:pt x="58053" y="45057"/>
                        <a:pt x="45057" y="58053"/>
                        <a:pt x="29027" y="58053"/>
                      </a:cubicBezTo>
                      <a:cubicBezTo>
                        <a:pt x="12996" y="58053"/>
                        <a:pt x="0" y="45057"/>
                        <a:pt x="0" y="29026"/>
                      </a:cubicBezTo>
                      <a:cubicBezTo>
                        <a:pt x="0" y="12996"/>
                        <a:pt x="12996" y="0"/>
                        <a:pt x="29027" y="0"/>
                      </a:cubicBezTo>
                      <a:cubicBezTo>
                        <a:pt x="45057" y="0"/>
                        <a:pt x="58053" y="12996"/>
                        <a:pt x="58053" y="29026"/>
                      </a:cubicBezTo>
                      <a:close/>
                    </a:path>
                  </a:pathLst>
                </a:custGeom>
                <a:solidFill>
                  <a:srgbClr val="D1DDFF"/>
                </a:solidFill>
                <a:ln w="8796" cap="flat">
                  <a:noFill/>
                  <a:prstDash val="solid"/>
                  <a:miter/>
                </a:ln>
              </p:spPr>
              <p:txBody>
                <a:bodyPr rtlCol="0" anchor="ctr"/>
                <a:p>
                  <a:endParaRPr lang="zh-CN" altLang="en-US"/>
                </a:p>
              </p:txBody>
            </p:sp>
            <p:sp>
              <p:nvSpPr>
                <p:cNvPr id="11469" name="任意多边形: 形状 11468"/>
                <p:cNvSpPr/>
                <p:nvPr/>
              </p:nvSpPr>
              <p:spPr>
                <a:xfrm rot="-4194200">
                  <a:off x="8201323" y="3201746"/>
                  <a:ext cx="49256" cy="49256"/>
                </a:xfrm>
                <a:custGeom>
                  <a:avLst/>
                  <a:gdLst>
                    <a:gd name="connsiteX0" fmla="*/ 49256 w 49256"/>
                    <a:gd name="connsiteY0" fmla="*/ 24628 h 49256"/>
                    <a:gd name="connsiteX1" fmla="*/ 24628 w 49256"/>
                    <a:gd name="connsiteY1" fmla="*/ 49256 h 49256"/>
                    <a:gd name="connsiteX2" fmla="*/ 0 w 49256"/>
                    <a:gd name="connsiteY2" fmla="*/ 24628 h 49256"/>
                    <a:gd name="connsiteX3" fmla="*/ 24628 w 49256"/>
                    <a:gd name="connsiteY3" fmla="*/ 0 h 49256"/>
                    <a:gd name="connsiteX4" fmla="*/ 49256 w 49256"/>
                    <a:gd name="connsiteY4" fmla="*/ 24628 h 4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56" h="49256">
                      <a:moveTo>
                        <a:pt x="49256" y="24628"/>
                      </a:moveTo>
                      <a:cubicBezTo>
                        <a:pt x="49256" y="38230"/>
                        <a:pt x="38230" y="49256"/>
                        <a:pt x="24628" y="49256"/>
                      </a:cubicBezTo>
                      <a:cubicBezTo>
                        <a:pt x="11027" y="49256"/>
                        <a:pt x="0" y="38230"/>
                        <a:pt x="0" y="24628"/>
                      </a:cubicBezTo>
                      <a:cubicBezTo>
                        <a:pt x="0" y="11026"/>
                        <a:pt x="11027" y="0"/>
                        <a:pt x="24628" y="0"/>
                      </a:cubicBezTo>
                      <a:cubicBezTo>
                        <a:pt x="38230" y="0"/>
                        <a:pt x="49256" y="11026"/>
                        <a:pt x="49256" y="24628"/>
                      </a:cubicBezTo>
                      <a:close/>
                    </a:path>
                  </a:pathLst>
                </a:custGeom>
                <a:solidFill>
                  <a:srgbClr val="302E2E"/>
                </a:solidFill>
                <a:ln w="8796" cap="flat">
                  <a:noFill/>
                  <a:prstDash val="solid"/>
                  <a:miter/>
                </a:ln>
              </p:spPr>
              <p:txBody>
                <a:bodyPr rtlCol="0" anchor="ctr"/>
                <a:p>
                  <a:endParaRPr lang="zh-CN" altLang="en-US"/>
                </a:p>
              </p:txBody>
            </p:sp>
            <p:grpSp>
              <p:nvGrpSpPr>
                <p:cNvPr id="11470" name="图形 3"/>
                <p:cNvGrpSpPr/>
                <p:nvPr/>
              </p:nvGrpSpPr>
              <p:grpSpPr>
                <a:xfrm>
                  <a:off x="8221966" y="3200306"/>
                  <a:ext cx="7915" cy="53654"/>
                  <a:chOff x="8221966" y="3200306"/>
                  <a:chExt cx="7915" cy="53654"/>
                </a:xfrm>
                <a:solidFill>
                  <a:srgbClr val="D1DDFF"/>
                </a:solidFill>
              </p:grpSpPr>
              <p:sp>
                <p:nvSpPr>
                  <p:cNvPr id="11471" name="任意多边形: 形状 11470"/>
                  <p:cNvSpPr/>
                  <p:nvPr/>
                </p:nvSpPr>
                <p:spPr>
                  <a:xfrm>
                    <a:off x="8221966" y="3200306"/>
                    <a:ext cx="6157" cy="16712"/>
                  </a:xfrm>
                  <a:custGeom>
                    <a:avLst/>
                    <a:gdLst>
                      <a:gd name="connsiteX0" fmla="*/ 3518 w 6157"/>
                      <a:gd name="connsiteY0" fmla="*/ 0 h 16712"/>
                      <a:gd name="connsiteX1" fmla="*/ 0 w 6157"/>
                      <a:gd name="connsiteY1" fmla="*/ 0 h 16712"/>
                      <a:gd name="connsiteX2" fmla="*/ 879 w 6157"/>
                      <a:gd name="connsiteY2" fmla="*/ 16712 h 16712"/>
                      <a:gd name="connsiteX3" fmla="*/ 6157 w 6157"/>
                      <a:gd name="connsiteY3" fmla="*/ 16712 h 16712"/>
                    </a:gdLst>
                    <a:ahLst/>
                    <a:cxnLst>
                      <a:cxn ang="0">
                        <a:pos x="connsiteX0" y="connsiteY0"/>
                      </a:cxn>
                      <a:cxn ang="0">
                        <a:pos x="connsiteX1" y="connsiteY1"/>
                      </a:cxn>
                      <a:cxn ang="0">
                        <a:pos x="connsiteX2" y="connsiteY2"/>
                      </a:cxn>
                      <a:cxn ang="0">
                        <a:pos x="connsiteX3" y="connsiteY3"/>
                      </a:cxn>
                    </a:cxnLst>
                    <a:rect l="l" t="t" r="r" b="b"/>
                    <a:pathLst>
                      <a:path w="6157" h="16712">
                        <a:moveTo>
                          <a:pt x="3518" y="0"/>
                        </a:moveTo>
                        <a:lnTo>
                          <a:pt x="0" y="0"/>
                        </a:lnTo>
                        <a:lnTo>
                          <a:pt x="879" y="16712"/>
                        </a:lnTo>
                        <a:lnTo>
                          <a:pt x="6157" y="16712"/>
                        </a:lnTo>
                        <a:close/>
                      </a:path>
                    </a:pathLst>
                  </a:custGeom>
                  <a:solidFill>
                    <a:srgbClr val="D1DDFF"/>
                  </a:solidFill>
                  <a:ln w="8796" cap="flat">
                    <a:noFill/>
                    <a:prstDash val="solid"/>
                    <a:miter/>
                  </a:ln>
                </p:spPr>
                <p:txBody>
                  <a:bodyPr rtlCol="0" anchor="ctr"/>
                  <a:p>
                    <a:endParaRPr lang="zh-CN" altLang="en-US"/>
                  </a:p>
                </p:txBody>
              </p:sp>
              <p:sp>
                <p:nvSpPr>
                  <p:cNvPr id="11472" name="任意多边形: 形状 11471"/>
                  <p:cNvSpPr/>
                  <p:nvPr/>
                </p:nvSpPr>
                <p:spPr>
                  <a:xfrm>
                    <a:off x="8223725" y="3236370"/>
                    <a:ext cx="6156" cy="17591"/>
                  </a:xfrm>
                  <a:custGeom>
                    <a:avLst/>
                    <a:gdLst>
                      <a:gd name="connsiteX0" fmla="*/ 2639 w 6156"/>
                      <a:gd name="connsiteY0" fmla="*/ 17592 h 17591"/>
                      <a:gd name="connsiteX1" fmla="*/ 6157 w 6156"/>
                      <a:gd name="connsiteY1" fmla="*/ 16712 h 17591"/>
                      <a:gd name="connsiteX2" fmla="*/ 5277 w 6156"/>
                      <a:gd name="connsiteY2" fmla="*/ 0 h 17591"/>
                      <a:gd name="connsiteX3" fmla="*/ 0 w 6156"/>
                      <a:gd name="connsiteY3" fmla="*/ 0 h 17591"/>
                    </a:gdLst>
                    <a:ahLst/>
                    <a:cxnLst>
                      <a:cxn ang="0">
                        <a:pos x="connsiteX0" y="connsiteY0"/>
                      </a:cxn>
                      <a:cxn ang="0">
                        <a:pos x="connsiteX1" y="connsiteY1"/>
                      </a:cxn>
                      <a:cxn ang="0">
                        <a:pos x="connsiteX2" y="connsiteY2"/>
                      </a:cxn>
                      <a:cxn ang="0">
                        <a:pos x="connsiteX3" y="connsiteY3"/>
                      </a:cxn>
                    </a:cxnLst>
                    <a:rect l="l" t="t" r="r" b="b"/>
                    <a:pathLst>
                      <a:path w="6156" h="17591">
                        <a:moveTo>
                          <a:pt x="2639" y="17592"/>
                        </a:moveTo>
                        <a:lnTo>
                          <a:pt x="6157" y="16712"/>
                        </a:lnTo>
                        <a:lnTo>
                          <a:pt x="5277" y="0"/>
                        </a:lnTo>
                        <a:lnTo>
                          <a:pt x="0" y="0"/>
                        </a:lnTo>
                        <a:close/>
                      </a:path>
                    </a:pathLst>
                  </a:custGeom>
                  <a:solidFill>
                    <a:srgbClr val="D1DDFF"/>
                  </a:solidFill>
                  <a:ln w="8796" cap="flat">
                    <a:noFill/>
                    <a:prstDash val="solid"/>
                    <a:miter/>
                  </a:ln>
                </p:spPr>
                <p:txBody>
                  <a:bodyPr rtlCol="0" anchor="ctr"/>
                  <a:p>
                    <a:endParaRPr lang="zh-CN" altLang="en-US"/>
                  </a:p>
                </p:txBody>
              </p:sp>
            </p:grpSp>
            <p:grpSp>
              <p:nvGrpSpPr>
                <p:cNvPr id="11473" name="图形 3"/>
                <p:cNvGrpSpPr/>
                <p:nvPr/>
              </p:nvGrpSpPr>
              <p:grpSpPr>
                <a:xfrm>
                  <a:off x="8199097" y="3223176"/>
                  <a:ext cx="53655" cy="7036"/>
                  <a:chOff x="8199097" y="3223176"/>
                  <a:chExt cx="53655" cy="7036"/>
                </a:xfrm>
                <a:solidFill>
                  <a:srgbClr val="D1DDFF"/>
                </a:solidFill>
              </p:grpSpPr>
              <p:sp>
                <p:nvSpPr>
                  <p:cNvPr id="11474" name="任意多边形: 形状 11473"/>
                  <p:cNvSpPr/>
                  <p:nvPr/>
                </p:nvSpPr>
                <p:spPr>
                  <a:xfrm>
                    <a:off x="8199097" y="3224935"/>
                    <a:ext cx="17591" cy="5277"/>
                  </a:xfrm>
                  <a:custGeom>
                    <a:avLst/>
                    <a:gdLst>
                      <a:gd name="connsiteX0" fmla="*/ 0 w 17591"/>
                      <a:gd name="connsiteY0" fmla="*/ 2639 h 5277"/>
                      <a:gd name="connsiteX1" fmla="*/ 0 w 17591"/>
                      <a:gd name="connsiteY1" fmla="*/ 5277 h 5277"/>
                      <a:gd name="connsiteX2" fmla="*/ 17592 w 17591"/>
                      <a:gd name="connsiteY2" fmla="*/ 5277 h 5277"/>
                      <a:gd name="connsiteX3" fmla="*/ 16712 w 17591"/>
                      <a:gd name="connsiteY3" fmla="*/ 0 h 5277"/>
                    </a:gdLst>
                    <a:ahLst/>
                    <a:cxnLst>
                      <a:cxn ang="0">
                        <a:pos x="connsiteX0" y="connsiteY0"/>
                      </a:cxn>
                      <a:cxn ang="0">
                        <a:pos x="connsiteX1" y="connsiteY1"/>
                      </a:cxn>
                      <a:cxn ang="0">
                        <a:pos x="connsiteX2" y="connsiteY2"/>
                      </a:cxn>
                      <a:cxn ang="0">
                        <a:pos x="connsiteX3" y="connsiteY3"/>
                      </a:cxn>
                    </a:cxnLst>
                    <a:rect l="l" t="t" r="r" b="b"/>
                    <a:pathLst>
                      <a:path w="17591" h="5277">
                        <a:moveTo>
                          <a:pt x="0" y="2639"/>
                        </a:moveTo>
                        <a:lnTo>
                          <a:pt x="0" y="5277"/>
                        </a:lnTo>
                        <a:lnTo>
                          <a:pt x="17592" y="5277"/>
                        </a:lnTo>
                        <a:lnTo>
                          <a:pt x="16712" y="0"/>
                        </a:lnTo>
                        <a:close/>
                      </a:path>
                    </a:pathLst>
                  </a:custGeom>
                  <a:solidFill>
                    <a:srgbClr val="D1DDFF"/>
                  </a:solidFill>
                  <a:ln w="8796" cap="flat">
                    <a:noFill/>
                    <a:prstDash val="solid"/>
                    <a:miter/>
                  </a:ln>
                </p:spPr>
                <p:txBody>
                  <a:bodyPr rtlCol="0" anchor="ctr"/>
                  <a:p>
                    <a:endParaRPr lang="zh-CN" altLang="en-US"/>
                  </a:p>
                </p:txBody>
              </p:sp>
              <p:sp>
                <p:nvSpPr>
                  <p:cNvPr id="11475" name="任意多边形: 形状 11474"/>
                  <p:cNvSpPr/>
                  <p:nvPr/>
                </p:nvSpPr>
                <p:spPr>
                  <a:xfrm>
                    <a:off x="8235160" y="3223176"/>
                    <a:ext cx="17591" cy="5277"/>
                  </a:xfrm>
                  <a:custGeom>
                    <a:avLst/>
                    <a:gdLst>
                      <a:gd name="connsiteX0" fmla="*/ 17592 w 17591"/>
                      <a:gd name="connsiteY0" fmla="*/ 2639 h 5277"/>
                      <a:gd name="connsiteX1" fmla="*/ 17592 w 17591"/>
                      <a:gd name="connsiteY1" fmla="*/ 0 h 5277"/>
                      <a:gd name="connsiteX2" fmla="*/ 0 w 17591"/>
                      <a:gd name="connsiteY2" fmla="*/ 0 h 5277"/>
                      <a:gd name="connsiteX3" fmla="*/ 879 w 17591"/>
                      <a:gd name="connsiteY3" fmla="*/ 5277 h 5277"/>
                    </a:gdLst>
                    <a:ahLst/>
                    <a:cxnLst>
                      <a:cxn ang="0">
                        <a:pos x="connsiteX0" y="connsiteY0"/>
                      </a:cxn>
                      <a:cxn ang="0">
                        <a:pos x="connsiteX1" y="connsiteY1"/>
                      </a:cxn>
                      <a:cxn ang="0">
                        <a:pos x="connsiteX2" y="connsiteY2"/>
                      </a:cxn>
                      <a:cxn ang="0">
                        <a:pos x="connsiteX3" y="connsiteY3"/>
                      </a:cxn>
                    </a:cxnLst>
                    <a:rect l="l" t="t" r="r" b="b"/>
                    <a:pathLst>
                      <a:path w="17591" h="5277">
                        <a:moveTo>
                          <a:pt x="17592" y="2639"/>
                        </a:moveTo>
                        <a:lnTo>
                          <a:pt x="17592" y="0"/>
                        </a:lnTo>
                        <a:lnTo>
                          <a:pt x="0" y="0"/>
                        </a:lnTo>
                        <a:lnTo>
                          <a:pt x="879" y="5277"/>
                        </a:lnTo>
                        <a:close/>
                      </a:path>
                    </a:pathLst>
                  </a:custGeom>
                  <a:solidFill>
                    <a:srgbClr val="D1DDFF"/>
                  </a:solidFill>
                  <a:ln w="8796" cap="flat">
                    <a:noFill/>
                    <a:prstDash val="solid"/>
                    <a:miter/>
                  </a:ln>
                </p:spPr>
                <p:txBody>
                  <a:bodyPr rtlCol="0" anchor="ctr"/>
                  <a:p>
                    <a:endParaRPr lang="zh-CN" altLang="en-US"/>
                  </a:p>
                </p:txBody>
              </p:sp>
            </p:grpSp>
            <p:grpSp>
              <p:nvGrpSpPr>
                <p:cNvPr id="11476" name="图形 3"/>
                <p:cNvGrpSpPr/>
                <p:nvPr/>
              </p:nvGrpSpPr>
              <p:grpSpPr>
                <a:xfrm>
                  <a:off x="8207892" y="3205584"/>
                  <a:ext cx="36063" cy="42220"/>
                  <a:chOff x="8207892" y="3205584"/>
                  <a:chExt cx="36063" cy="42220"/>
                </a:xfrm>
                <a:solidFill>
                  <a:srgbClr val="D1DDFF"/>
                </a:solidFill>
              </p:grpSpPr>
              <p:sp>
                <p:nvSpPr>
                  <p:cNvPr id="11477" name="任意多边形: 形状 11476"/>
                  <p:cNvSpPr/>
                  <p:nvPr/>
                </p:nvSpPr>
                <p:spPr>
                  <a:xfrm>
                    <a:off x="8229882" y="3205584"/>
                    <a:ext cx="14073" cy="14953"/>
                  </a:xfrm>
                  <a:custGeom>
                    <a:avLst/>
                    <a:gdLst>
                      <a:gd name="connsiteX0" fmla="*/ 14074 w 14073"/>
                      <a:gd name="connsiteY0" fmla="*/ 1759 h 14953"/>
                      <a:gd name="connsiteX1" fmla="*/ 12314 w 14073"/>
                      <a:gd name="connsiteY1" fmla="*/ 0 h 14953"/>
                      <a:gd name="connsiteX2" fmla="*/ 0 w 14073"/>
                      <a:gd name="connsiteY2" fmla="*/ 12314 h 14953"/>
                      <a:gd name="connsiteX3" fmla="*/ 4398 w 14073"/>
                      <a:gd name="connsiteY3" fmla="*/ 14953 h 14953"/>
                    </a:gdLst>
                    <a:ahLst/>
                    <a:cxnLst>
                      <a:cxn ang="0">
                        <a:pos x="connsiteX0" y="connsiteY0"/>
                      </a:cxn>
                      <a:cxn ang="0">
                        <a:pos x="connsiteX1" y="connsiteY1"/>
                      </a:cxn>
                      <a:cxn ang="0">
                        <a:pos x="connsiteX2" y="connsiteY2"/>
                      </a:cxn>
                      <a:cxn ang="0">
                        <a:pos x="connsiteX3" y="connsiteY3"/>
                      </a:cxn>
                    </a:cxnLst>
                    <a:rect l="l" t="t" r="r" b="b"/>
                    <a:pathLst>
                      <a:path w="14073" h="14953">
                        <a:moveTo>
                          <a:pt x="14074" y="1759"/>
                        </a:moveTo>
                        <a:lnTo>
                          <a:pt x="12314" y="0"/>
                        </a:lnTo>
                        <a:lnTo>
                          <a:pt x="0" y="12314"/>
                        </a:lnTo>
                        <a:lnTo>
                          <a:pt x="4398" y="14953"/>
                        </a:lnTo>
                        <a:close/>
                      </a:path>
                    </a:pathLst>
                  </a:custGeom>
                  <a:solidFill>
                    <a:srgbClr val="D1DDFF"/>
                  </a:solidFill>
                  <a:ln w="8796" cap="flat">
                    <a:noFill/>
                    <a:prstDash val="solid"/>
                    <a:miter/>
                  </a:ln>
                </p:spPr>
                <p:txBody>
                  <a:bodyPr rtlCol="0" anchor="ctr"/>
                  <a:p>
                    <a:endParaRPr lang="zh-CN" altLang="en-US"/>
                  </a:p>
                </p:txBody>
              </p:sp>
              <p:sp>
                <p:nvSpPr>
                  <p:cNvPr id="11478" name="任意多边形: 形状 11477"/>
                  <p:cNvSpPr/>
                  <p:nvPr/>
                </p:nvSpPr>
                <p:spPr>
                  <a:xfrm>
                    <a:off x="8207892" y="3232851"/>
                    <a:ext cx="14073" cy="14952"/>
                  </a:xfrm>
                  <a:custGeom>
                    <a:avLst/>
                    <a:gdLst>
                      <a:gd name="connsiteX0" fmla="*/ 0 w 14073"/>
                      <a:gd name="connsiteY0" fmla="*/ 13194 h 14952"/>
                      <a:gd name="connsiteX1" fmla="*/ 1759 w 14073"/>
                      <a:gd name="connsiteY1" fmla="*/ 14953 h 14952"/>
                      <a:gd name="connsiteX2" fmla="*/ 14074 w 14073"/>
                      <a:gd name="connsiteY2" fmla="*/ 2639 h 14952"/>
                      <a:gd name="connsiteX3" fmla="*/ 9676 w 14073"/>
                      <a:gd name="connsiteY3" fmla="*/ 0 h 14952"/>
                    </a:gdLst>
                    <a:ahLst/>
                    <a:cxnLst>
                      <a:cxn ang="0">
                        <a:pos x="connsiteX0" y="connsiteY0"/>
                      </a:cxn>
                      <a:cxn ang="0">
                        <a:pos x="connsiteX1" y="connsiteY1"/>
                      </a:cxn>
                      <a:cxn ang="0">
                        <a:pos x="connsiteX2" y="connsiteY2"/>
                      </a:cxn>
                      <a:cxn ang="0">
                        <a:pos x="connsiteX3" y="connsiteY3"/>
                      </a:cxn>
                    </a:cxnLst>
                    <a:rect l="l" t="t" r="r" b="b"/>
                    <a:pathLst>
                      <a:path w="14073" h="14952">
                        <a:moveTo>
                          <a:pt x="0" y="13194"/>
                        </a:moveTo>
                        <a:lnTo>
                          <a:pt x="1759" y="14953"/>
                        </a:lnTo>
                        <a:lnTo>
                          <a:pt x="14074" y="2639"/>
                        </a:lnTo>
                        <a:lnTo>
                          <a:pt x="9676" y="0"/>
                        </a:lnTo>
                        <a:close/>
                      </a:path>
                    </a:pathLst>
                  </a:custGeom>
                  <a:solidFill>
                    <a:srgbClr val="D1DDFF"/>
                  </a:solidFill>
                  <a:ln w="8796" cap="flat">
                    <a:noFill/>
                    <a:prstDash val="solid"/>
                    <a:miter/>
                  </a:ln>
                </p:spPr>
                <p:txBody>
                  <a:bodyPr rtlCol="0" anchor="ctr"/>
                  <a:p>
                    <a:endParaRPr lang="zh-CN" altLang="en-US"/>
                  </a:p>
                </p:txBody>
              </p:sp>
            </p:grpSp>
            <p:grpSp>
              <p:nvGrpSpPr>
                <p:cNvPr id="11479" name="图形 3"/>
                <p:cNvGrpSpPr/>
                <p:nvPr/>
              </p:nvGrpSpPr>
              <p:grpSpPr>
                <a:xfrm>
                  <a:off x="8204374" y="3208223"/>
                  <a:ext cx="43099" cy="36942"/>
                  <a:chOff x="8204374" y="3208223"/>
                  <a:chExt cx="43099" cy="36942"/>
                </a:xfrm>
                <a:solidFill>
                  <a:srgbClr val="D1DDFF"/>
                </a:solidFill>
              </p:grpSpPr>
              <p:sp>
                <p:nvSpPr>
                  <p:cNvPr id="11480" name="任意多边形: 形状 11479"/>
                  <p:cNvSpPr/>
                  <p:nvPr/>
                </p:nvSpPr>
                <p:spPr>
                  <a:xfrm>
                    <a:off x="8204374" y="3208223"/>
                    <a:ext cx="15832" cy="14073"/>
                  </a:xfrm>
                  <a:custGeom>
                    <a:avLst/>
                    <a:gdLst>
                      <a:gd name="connsiteX0" fmla="*/ 1759 w 15832"/>
                      <a:gd name="connsiteY0" fmla="*/ 0 h 14073"/>
                      <a:gd name="connsiteX1" fmla="*/ 0 w 15832"/>
                      <a:gd name="connsiteY1" fmla="*/ 2639 h 14073"/>
                      <a:gd name="connsiteX2" fmla="*/ 12314 w 15832"/>
                      <a:gd name="connsiteY2" fmla="*/ 14073 h 14073"/>
                      <a:gd name="connsiteX3" fmla="*/ 15832 w 15832"/>
                      <a:gd name="connsiteY3" fmla="*/ 10555 h 14073"/>
                    </a:gdLst>
                    <a:ahLst/>
                    <a:cxnLst>
                      <a:cxn ang="0">
                        <a:pos x="connsiteX0" y="connsiteY0"/>
                      </a:cxn>
                      <a:cxn ang="0">
                        <a:pos x="connsiteX1" y="connsiteY1"/>
                      </a:cxn>
                      <a:cxn ang="0">
                        <a:pos x="connsiteX2" y="connsiteY2"/>
                      </a:cxn>
                      <a:cxn ang="0">
                        <a:pos x="connsiteX3" y="connsiteY3"/>
                      </a:cxn>
                    </a:cxnLst>
                    <a:rect l="l" t="t" r="r" b="b"/>
                    <a:pathLst>
                      <a:path w="15832" h="14073">
                        <a:moveTo>
                          <a:pt x="1759" y="0"/>
                        </a:moveTo>
                        <a:lnTo>
                          <a:pt x="0" y="2639"/>
                        </a:lnTo>
                        <a:lnTo>
                          <a:pt x="12314" y="14073"/>
                        </a:lnTo>
                        <a:lnTo>
                          <a:pt x="15832" y="10555"/>
                        </a:lnTo>
                        <a:close/>
                      </a:path>
                    </a:pathLst>
                  </a:custGeom>
                  <a:solidFill>
                    <a:srgbClr val="D1DDFF"/>
                  </a:solidFill>
                  <a:ln w="8796" cap="flat">
                    <a:noFill/>
                    <a:prstDash val="solid"/>
                    <a:miter/>
                  </a:ln>
                </p:spPr>
                <p:txBody>
                  <a:bodyPr rtlCol="0" anchor="ctr"/>
                  <a:p>
                    <a:endParaRPr lang="zh-CN" altLang="en-US"/>
                  </a:p>
                </p:txBody>
              </p:sp>
              <p:sp>
                <p:nvSpPr>
                  <p:cNvPr id="11481" name="任意多边形: 形状 11480"/>
                  <p:cNvSpPr/>
                  <p:nvPr/>
                </p:nvSpPr>
                <p:spPr>
                  <a:xfrm>
                    <a:off x="8231641" y="3231092"/>
                    <a:ext cx="15832" cy="14073"/>
                  </a:xfrm>
                  <a:custGeom>
                    <a:avLst/>
                    <a:gdLst>
                      <a:gd name="connsiteX0" fmla="*/ 14074 w 15832"/>
                      <a:gd name="connsiteY0" fmla="*/ 14073 h 14073"/>
                      <a:gd name="connsiteX1" fmla="*/ 15832 w 15832"/>
                      <a:gd name="connsiteY1" fmla="*/ 12314 h 14073"/>
                      <a:gd name="connsiteX2" fmla="*/ 3519 w 15832"/>
                      <a:gd name="connsiteY2" fmla="*/ 0 h 14073"/>
                      <a:gd name="connsiteX3" fmla="*/ 0 w 15832"/>
                      <a:gd name="connsiteY3" fmla="*/ 4398 h 14073"/>
                    </a:gdLst>
                    <a:ahLst/>
                    <a:cxnLst>
                      <a:cxn ang="0">
                        <a:pos x="connsiteX0" y="connsiteY0"/>
                      </a:cxn>
                      <a:cxn ang="0">
                        <a:pos x="connsiteX1" y="connsiteY1"/>
                      </a:cxn>
                      <a:cxn ang="0">
                        <a:pos x="connsiteX2" y="connsiteY2"/>
                      </a:cxn>
                      <a:cxn ang="0">
                        <a:pos x="connsiteX3" y="connsiteY3"/>
                      </a:cxn>
                    </a:cxnLst>
                    <a:rect l="l" t="t" r="r" b="b"/>
                    <a:pathLst>
                      <a:path w="15832" h="14073">
                        <a:moveTo>
                          <a:pt x="14074" y="14073"/>
                        </a:moveTo>
                        <a:lnTo>
                          <a:pt x="15832" y="12314"/>
                        </a:lnTo>
                        <a:lnTo>
                          <a:pt x="3519" y="0"/>
                        </a:lnTo>
                        <a:lnTo>
                          <a:pt x="0" y="4398"/>
                        </a:lnTo>
                        <a:close/>
                      </a:path>
                    </a:pathLst>
                  </a:custGeom>
                  <a:solidFill>
                    <a:srgbClr val="D1DDFF"/>
                  </a:solidFill>
                  <a:ln w="8796" cap="flat">
                    <a:noFill/>
                    <a:prstDash val="solid"/>
                    <a:miter/>
                  </a:ln>
                </p:spPr>
                <p:txBody>
                  <a:bodyPr rtlCol="0" anchor="ctr"/>
                  <a:p>
                    <a:endParaRPr lang="zh-CN" altLang="en-US"/>
                  </a:p>
                </p:txBody>
              </p:sp>
            </p:grpSp>
            <p:sp>
              <p:nvSpPr>
                <p:cNvPr id="11482" name="任意多边形: 形状 11481"/>
                <p:cNvSpPr/>
                <p:nvPr/>
              </p:nvSpPr>
              <p:spPr>
                <a:xfrm rot="-2192529">
                  <a:off x="8213734" y="3213984"/>
                  <a:ext cx="24627" cy="24627"/>
                </a:xfrm>
                <a:custGeom>
                  <a:avLst/>
                  <a:gdLst>
                    <a:gd name="connsiteX0" fmla="*/ 24628 w 24627"/>
                    <a:gd name="connsiteY0" fmla="*/ 12314 h 24627"/>
                    <a:gd name="connsiteX1" fmla="*/ 12313 w 24627"/>
                    <a:gd name="connsiteY1" fmla="*/ 24628 h 24627"/>
                    <a:gd name="connsiteX2" fmla="*/ -1 w 24627"/>
                    <a:gd name="connsiteY2" fmla="*/ 12314 h 24627"/>
                    <a:gd name="connsiteX3" fmla="*/ 12313 w 24627"/>
                    <a:gd name="connsiteY3" fmla="*/ 0 h 24627"/>
                    <a:gd name="connsiteX4" fmla="*/ 24628 w 24627"/>
                    <a:gd name="connsiteY4" fmla="*/ 12314 h 24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 h="24627">
                      <a:moveTo>
                        <a:pt x="24628" y="12314"/>
                      </a:moveTo>
                      <a:cubicBezTo>
                        <a:pt x="24628" y="19115"/>
                        <a:pt x="19114" y="24628"/>
                        <a:pt x="12313" y="24628"/>
                      </a:cubicBezTo>
                      <a:cubicBezTo>
                        <a:pt x="5513" y="24628"/>
                        <a:pt x="-1" y="19115"/>
                        <a:pt x="-1" y="12314"/>
                      </a:cubicBezTo>
                      <a:cubicBezTo>
                        <a:pt x="-1" y="5513"/>
                        <a:pt x="5513" y="0"/>
                        <a:pt x="12313" y="0"/>
                      </a:cubicBezTo>
                      <a:cubicBezTo>
                        <a:pt x="19114" y="0"/>
                        <a:pt x="24628" y="5513"/>
                        <a:pt x="24628" y="12314"/>
                      </a:cubicBezTo>
                      <a:close/>
                    </a:path>
                  </a:pathLst>
                </a:custGeom>
                <a:solidFill>
                  <a:srgbClr val="F2F5FF"/>
                </a:solidFill>
                <a:ln w="8796" cap="flat">
                  <a:noFill/>
                  <a:prstDash val="solid"/>
                  <a:miter/>
                </a:ln>
              </p:spPr>
              <p:txBody>
                <a:bodyPr rtlCol="0" anchor="ctr"/>
                <a:p>
                  <a:endParaRPr lang="zh-CN" altLang="en-US"/>
                </a:p>
              </p:txBody>
            </p:sp>
            <p:sp>
              <p:nvSpPr>
                <p:cNvPr id="11483" name="任意多边形: 形状 11482"/>
                <p:cNvSpPr/>
                <p:nvPr/>
              </p:nvSpPr>
              <p:spPr>
                <a:xfrm rot="-4017157">
                  <a:off x="8219139" y="3219267"/>
                  <a:ext cx="14073" cy="14073"/>
                </a:xfrm>
                <a:custGeom>
                  <a:avLst/>
                  <a:gdLst>
                    <a:gd name="connsiteX0" fmla="*/ 14074 w 14073"/>
                    <a:gd name="connsiteY0" fmla="*/ 7037 h 14073"/>
                    <a:gd name="connsiteX1" fmla="*/ 7037 w 14073"/>
                    <a:gd name="connsiteY1" fmla="*/ 14074 h 14073"/>
                    <a:gd name="connsiteX2" fmla="*/ 0 w 14073"/>
                    <a:gd name="connsiteY2" fmla="*/ 7037 h 14073"/>
                    <a:gd name="connsiteX3" fmla="*/ 7037 w 14073"/>
                    <a:gd name="connsiteY3" fmla="*/ 0 h 14073"/>
                    <a:gd name="connsiteX4" fmla="*/ 14074 w 14073"/>
                    <a:gd name="connsiteY4" fmla="*/ 7037 h 1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3" h="14073">
                      <a:moveTo>
                        <a:pt x="14074" y="7037"/>
                      </a:moveTo>
                      <a:cubicBezTo>
                        <a:pt x="14074" y="10923"/>
                        <a:pt x="10923" y="14074"/>
                        <a:pt x="7037" y="14074"/>
                      </a:cubicBezTo>
                      <a:cubicBezTo>
                        <a:pt x="3151" y="14074"/>
                        <a:pt x="0" y="10923"/>
                        <a:pt x="0" y="7037"/>
                      </a:cubicBezTo>
                      <a:cubicBezTo>
                        <a:pt x="0" y="3150"/>
                        <a:pt x="3151" y="0"/>
                        <a:pt x="7037" y="0"/>
                      </a:cubicBezTo>
                      <a:cubicBezTo>
                        <a:pt x="10923" y="0"/>
                        <a:pt x="14074" y="3150"/>
                        <a:pt x="14074" y="7037"/>
                      </a:cubicBezTo>
                      <a:close/>
                    </a:path>
                  </a:pathLst>
                </a:custGeom>
                <a:solidFill>
                  <a:srgbClr val="D1DDFF"/>
                </a:solidFill>
                <a:ln w="8796" cap="flat">
                  <a:noFill/>
                  <a:prstDash val="solid"/>
                  <a:miter/>
                </a:ln>
              </p:spPr>
              <p:txBody>
                <a:bodyPr rtlCol="0" anchor="ctr"/>
                <a:p>
                  <a:endParaRPr lang="zh-CN" altLang="en-US"/>
                </a:p>
              </p:txBody>
            </p:sp>
          </p:grpSp>
          <p:grpSp>
            <p:nvGrpSpPr>
              <p:cNvPr id="11484" name="图形 3"/>
              <p:cNvGrpSpPr/>
              <p:nvPr/>
            </p:nvGrpSpPr>
            <p:grpSpPr>
              <a:xfrm>
                <a:off x="8448966" y="3151420"/>
                <a:ext cx="105315" cy="105315"/>
                <a:chOff x="8448966" y="3151420"/>
                <a:chExt cx="105315" cy="105315"/>
              </a:xfrm>
            </p:grpSpPr>
            <p:sp>
              <p:nvSpPr>
                <p:cNvPr id="11485" name="任意多边形: 形状 11484"/>
                <p:cNvSpPr/>
                <p:nvPr/>
              </p:nvSpPr>
              <p:spPr>
                <a:xfrm rot="-3649845">
                  <a:off x="8462921" y="3165375"/>
                  <a:ext cx="77405" cy="77405"/>
                </a:xfrm>
                <a:custGeom>
                  <a:avLst/>
                  <a:gdLst>
                    <a:gd name="connsiteX0" fmla="*/ 77405 w 77405"/>
                    <a:gd name="connsiteY0" fmla="*/ 38703 h 77405"/>
                    <a:gd name="connsiteX1" fmla="*/ 38703 w 77405"/>
                    <a:gd name="connsiteY1" fmla="*/ 77405 h 77405"/>
                    <a:gd name="connsiteX2" fmla="*/ 0 w 77405"/>
                    <a:gd name="connsiteY2" fmla="*/ 38703 h 77405"/>
                    <a:gd name="connsiteX3" fmla="*/ 38703 w 77405"/>
                    <a:gd name="connsiteY3" fmla="*/ 0 h 77405"/>
                    <a:gd name="connsiteX4" fmla="*/ 77405 w 77405"/>
                    <a:gd name="connsiteY4" fmla="*/ 38703 h 77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5" h="77405">
                      <a:moveTo>
                        <a:pt x="77405" y="38703"/>
                      </a:moveTo>
                      <a:cubicBezTo>
                        <a:pt x="77405" y="60077"/>
                        <a:pt x="60077" y="77405"/>
                        <a:pt x="38703" y="77405"/>
                      </a:cubicBezTo>
                      <a:cubicBezTo>
                        <a:pt x="17328" y="77405"/>
                        <a:pt x="0" y="60078"/>
                        <a:pt x="0" y="38703"/>
                      </a:cubicBezTo>
                      <a:cubicBezTo>
                        <a:pt x="0" y="17328"/>
                        <a:pt x="17328" y="0"/>
                        <a:pt x="38703" y="0"/>
                      </a:cubicBezTo>
                      <a:cubicBezTo>
                        <a:pt x="60077" y="0"/>
                        <a:pt x="77405" y="17328"/>
                        <a:pt x="77405" y="38703"/>
                      </a:cubicBezTo>
                      <a:close/>
                    </a:path>
                  </a:pathLst>
                </a:custGeom>
                <a:solidFill>
                  <a:srgbClr val="403D3D"/>
                </a:solidFill>
                <a:ln w="8796" cap="flat">
                  <a:noFill/>
                  <a:prstDash val="solid"/>
                  <a:miter/>
                </a:ln>
              </p:spPr>
              <p:txBody>
                <a:bodyPr rtlCol="0" anchor="ctr"/>
                <a:p>
                  <a:endParaRPr lang="zh-CN" altLang="en-US"/>
                </a:p>
              </p:txBody>
            </p:sp>
            <p:sp>
              <p:nvSpPr>
                <p:cNvPr id="11486" name="任意多边形: 形状 11485"/>
                <p:cNvSpPr/>
                <p:nvPr/>
              </p:nvSpPr>
              <p:spPr>
                <a:xfrm>
                  <a:off x="8472649" y="3174798"/>
                  <a:ext cx="58052" cy="58052"/>
                </a:xfrm>
                <a:custGeom>
                  <a:avLst/>
                  <a:gdLst>
                    <a:gd name="connsiteX0" fmla="*/ 58053 w 58052"/>
                    <a:gd name="connsiteY0" fmla="*/ 29026 h 58052"/>
                    <a:gd name="connsiteX1" fmla="*/ 29026 w 58052"/>
                    <a:gd name="connsiteY1" fmla="*/ 58053 h 58052"/>
                    <a:gd name="connsiteX2" fmla="*/ 0 w 58052"/>
                    <a:gd name="connsiteY2" fmla="*/ 29026 h 58052"/>
                    <a:gd name="connsiteX3" fmla="*/ 29026 w 58052"/>
                    <a:gd name="connsiteY3" fmla="*/ 0 h 58052"/>
                    <a:gd name="connsiteX4" fmla="*/ 58053 w 58052"/>
                    <a:gd name="connsiteY4" fmla="*/ 29026 h 5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52" h="58052">
                      <a:moveTo>
                        <a:pt x="58053" y="29026"/>
                      </a:moveTo>
                      <a:cubicBezTo>
                        <a:pt x="58053" y="45057"/>
                        <a:pt x="45057" y="58053"/>
                        <a:pt x="29026" y="58053"/>
                      </a:cubicBezTo>
                      <a:cubicBezTo>
                        <a:pt x="12996" y="58053"/>
                        <a:pt x="0" y="45057"/>
                        <a:pt x="0" y="29026"/>
                      </a:cubicBezTo>
                      <a:cubicBezTo>
                        <a:pt x="0" y="12996"/>
                        <a:pt x="12996" y="0"/>
                        <a:pt x="29026" y="0"/>
                      </a:cubicBezTo>
                      <a:cubicBezTo>
                        <a:pt x="45057" y="0"/>
                        <a:pt x="58053" y="12996"/>
                        <a:pt x="58053" y="29026"/>
                      </a:cubicBezTo>
                      <a:close/>
                    </a:path>
                  </a:pathLst>
                </a:custGeom>
                <a:solidFill>
                  <a:srgbClr val="D1DDFF"/>
                </a:solidFill>
                <a:ln w="8796" cap="flat">
                  <a:noFill/>
                  <a:prstDash val="solid"/>
                  <a:miter/>
                </a:ln>
              </p:spPr>
              <p:txBody>
                <a:bodyPr rtlCol="0" anchor="ctr"/>
                <a:p>
                  <a:endParaRPr lang="zh-CN" altLang="en-US"/>
                </a:p>
              </p:txBody>
            </p:sp>
            <p:sp>
              <p:nvSpPr>
                <p:cNvPr id="11487" name="任意多边形: 形状 11486"/>
                <p:cNvSpPr/>
                <p:nvPr/>
              </p:nvSpPr>
              <p:spPr>
                <a:xfrm rot="-4202247">
                  <a:off x="8476872" y="3179645"/>
                  <a:ext cx="49256" cy="49256"/>
                </a:xfrm>
                <a:custGeom>
                  <a:avLst/>
                  <a:gdLst>
                    <a:gd name="connsiteX0" fmla="*/ 49256 w 49256"/>
                    <a:gd name="connsiteY0" fmla="*/ 24628 h 49256"/>
                    <a:gd name="connsiteX1" fmla="*/ 24628 w 49256"/>
                    <a:gd name="connsiteY1" fmla="*/ 49256 h 49256"/>
                    <a:gd name="connsiteX2" fmla="*/ 0 w 49256"/>
                    <a:gd name="connsiteY2" fmla="*/ 24628 h 49256"/>
                    <a:gd name="connsiteX3" fmla="*/ 24628 w 49256"/>
                    <a:gd name="connsiteY3" fmla="*/ 0 h 49256"/>
                    <a:gd name="connsiteX4" fmla="*/ 49256 w 49256"/>
                    <a:gd name="connsiteY4" fmla="*/ 24628 h 4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56" h="49256">
                      <a:moveTo>
                        <a:pt x="49256" y="24628"/>
                      </a:moveTo>
                      <a:cubicBezTo>
                        <a:pt x="49256" y="38230"/>
                        <a:pt x="38230" y="49256"/>
                        <a:pt x="24628" y="49256"/>
                      </a:cubicBezTo>
                      <a:cubicBezTo>
                        <a:pt x="11026" y="49256"/>
                        <a:pt x="0" y="38230"/>
                        <a:pt x="0" y="24628"/>
                      </a:cubicBezTo>
                      <a:cubicBezTo>
                        <a:pt x="0" y="11026"/>
                        <a:pt x="11026" y="0"/>
                        <a:pt x="24628" y="0"/>
                      </a:cubicBezTo>
                      <a:cubicBezTo>
                        <a:pt x="38230" y="0"/>
                        <a:pt x="49256" y="11026"/>
                        <a:pt x="49256" y="24628"/>
                      </a:cubicBezTo>
                      <a:close/>
                    </a:path>
                  </a:pathLst>
                </a:custGeom>
                <a:solidFill>
                  <a:srgbClr val="302E2E"/>
                </a:solidFill>
                <a:ln w="8796" cap="flat">
                  <a:noFill/>
                  <a:prstDash val="solid"/>
                  <a:miter/>
                </a:ln>
              </p:spPr>
              <p:txBody>
                <a:bodyPr rtlCol="0" anchor="ctr"/>
                <a:p>
                  <a:endParaRPr lang="zh-CN" altLang="en-US"/>
                </a:p>
              </p:txBody>
            </p:sp>
            <p:grpSp>
              <p:nvGrpSpPr>
                <p:cNvPr id="11488" name="图形 3"/>
                <p:cNvGrpSpPr/>
                <p:nvPr/>
              </p:nvGrpSpPr>
              <p:grpSpPr>
                <a:xfrm>
                  <a:off x="8498157" y="3177437"/>
                  <a:ext cx="7037" cy="53654"/>
                  <a:chOff x="8498157" y="3177437"/>
                  <a:chExt cx="7037" cy="53654"/>
                </a:xfrm>
                <a:solidFill>
                  <a:srgbClr val="D1DDFF"/>
                </a:solidFill>
              </p:grpSpPr>
              <p:sp>
                <p:nvSpPr>
                  <p:cNvPr id="11489" name="任意多边形: 形状 11488"/>
                  <p:cNvSpPr/>
                  <p:nvPr/>
                </p:nvSpPr>
                <p:spPr>
                  <a:xfrm>
                    <a:off x="8498157" y="3177437"/>
                    <a:ext cx="5277" cy="16712"/>
                  </a:xfrm>
                  <a:custGeom>
                    <a:avLst/>
                    <a:gdLst>
                      <a:gd name="connsiteX0" fmla="*/ 2639 w 5277"/>
                      <a:gd name="connsiteY0" fmla="*/ 0 h 16712"/>
                      <a:gd name="connsiteX1" fmla="*/ 0 w 5277"/>
                      <a:gd name="connsiteY1" fmla="*/ 0 h 16712"/>
                      <a:gd name="connsiteX2" fmla="*/ 0 w 5277"/>
                      <a:gd name="connsiteY2" fmla="*/ 16712 h 16712"/>
                      <a:gd name="connsiteX3" fmla="*/ 5278 w 5277"/>
                      <a:gd name="connsiteY3" fmla="*/ 16712 h 16712"/>
                    </a:gdLst>
                    <a:ahLst/>
                    <a:cxnLst>
                      <a:cxn ang="0">
                        <a:pos x="connsiteX0" y="connsiteY0"/>
                      </a:cxn>
                      <a:cxn ang="0">
                        <a:pos x="connsiteX1" y="connsiteY1"/>
                      </a:cxn>
                      <a:cxn ang="0">
                        <a:pos x="connsiteX2" y="connsiteY2"/>
                      </a:cxn>
                      <a:cxn ang="0">
                        <a:pos x="connsiteX3" y="connsiteY3"/>
                      </a:cxn>
                    </a:cxnLst>
                    <a:rect l="l" t="t" r="r" b="b"/>
                    <a:pathLst>
                      <a:path w="5277" h="16712">
                        <a:moveTo>
                          <a:pt x="2639" y="0"/>
                        </a:moveTo>
                        <a:lnTo>
                          <a:pt x="0" y="0"/>
                        </a:lnTo>
                        <a:lnTo>
                          <a:pt x="0" y="16712"/>
                        </a:lnTo>
                        <a:lnTo>
                          <a:pt x="5278" y="16712"/>
                        </a:lnTo>
                        <a:close/>
                      </a:path>
                    </a:pathLst>
                  </a:custGeom>
                  <a:solidFill>
                    <a:srgbClr val="D1DDFF"/>
                  </a:solidFill>
                  <a:ln w="8796" cap="flat">
                    <a:noFill/>
                    <a:prstDash val="solid"/>
                    <a:miter/>
                  </a:ln>
                </p:spPr>
                <p:txBody>
                  <a:bodyPr rtlCol="0" anchor="ctr"/>
                  <a:p>
                    <a:endParaRPr lang="zh-CN" altLang="en-US"/>
                  </a:p>
                </p:txBody>
              </p:sp>
              <p:sp>
                <p:nvSpPr>
                  <p:cNvPr id="11490" name="任意多边形: 形状 11489"/>
                  <p:cNvSpPr/>
                  <p:nvPr/>
                </p:nvSpPr>
                <p:spPr>
                  <a:xfrm>
                    <a:off x="8499916" y="3213500"/>
                    <a:ext cx="5277" cy="17591"/>
                  </a:xfrm>
                  <a:custGeom>
                    <a:avLst/>
                    <a:gdLst>
                      <a:gd name="connsiteX0" fmla="*/ 2639 w 5277"/>
                      <a:gd name="connsiteY0" fmla="*/ 17592 h 17591"/>
                      <a:gd name="connsiteX1" fmla="*/ 5278 w 5277"/>
                      <a:gd name="connsiteY1" fmla="*/ 17592 h 17591"/>
                      <a:gd name="connsiteX2" fmla="*/ 5278 w 5277"/>
                      <a:gd name="connsiteY2" fmla="*/ 0 h 17591"/>
                      <a:gd name="connsiteX3" fmla="*/ 0 w 5277"/>
                      <a:gd name="connsiteY3" fmla="*/ 880 h 17591"/>
                    </a:gdLst>
                    <a:ahLst/>
                    <a:cxnLst>
                      <a:cxn ang="0">
                        <a:pos x="connsiteX0" y="connsiteY0"/>
                      </a:cxn>
                      <a:cxn ang="0">
                        <a:pos x="connsiteX1" y="connsiteY1"/>
                      </a:cxn>
                      <a:cxn ang="0">
                        <a:pos x="connsiteX2" y="connsiteY2"/>
                      </a:cxn>
                      <a:cxn ang="0">
                        <a:pos x="connsiteX3" y="connsiteY3"/>
                      </a:cxn>
                    </a:cxnLst>
                    <a:rect l="l" t="t" r="r" b="b"/>
                    <a:pathLst>
                      <a:path w="5277" h="17591">
                        <a:moveTo>
                          <a:pt x="2639" y="17592"/>
                        </a:moveTo>
                        <a:lnTo>
                          <a:pt x="5278" y="17592"/>
                        </a:lnTo>
                        <a:lnTo>
                          <a:pt x="5278" y="0"/>
                        </a:lnTo>
                        <a:lnTo>
                          <a:pt x="0" y="880"/>
                        </a:lnTo>
                        <a:close/>
                      </a:path>
                    </a:pathLst>
                  </a:custGeom>
                  <a:solidFill>
                    <a:srgbClr val="D1DDFF"/>
                  </a:solidFill>
                  <a:ln w="8796" cap="flat">
                    <a:noFill/>
                    <a:prstDash val="solid"/>
                    <a:miter/>
                  </a:ln>
                </p:spPr>
                <p:txBody>
                  <a:bodyPr rtlCol="0" anchor="ctr"/>
                  <a:p>
                    <a:endParaRPr lang="zh-CN" altLang="en-US"/>
                  </a:p>
                </p:txBody>
              </p:sp>
            </p:grpSp>
            <p:grpSp>
              <p:nvGrpSpPr>
                <p:cNvPr id="11491" name="图形 3"/>
                <p:cNvGrpSpPr/>
                <p:nvPr/>
              </p:nvGrpSpPr>
              <p:grpSpPr>
                <a:xfrm>
                  <a:off x="8475288" y="3200306"/>
                  <a:ext cx="53654" cy="7036"/>
                  <a:chOff x="8475288" y="3200306"/>
                  <a:chExt cx="53654" cy="7036"/>
                </a:xfrm>
                <a:solidFill>
                  <a:srgbClr val="D1DDFF"/>
                </a:solidFill>
              </p:grpSpPr>
              <p:sp>
                <p:nvSpPr>
                  <p:cNvPr id="11492" name="任意多边形: 形状 11491"/>
                  <p:cNvSpPr/>
                  <p:nvPr/>
                </p:nvSpPr>
                <p:spPr>
                  <a:xfrm>
                    <a:off x="8475288" y="3202066"/>
                    <a:ext cx="16712" cy="5277"/>
                  </a:xfrm>
                  <a:custGeom>
                    <a:avLst/>
                    <a:gdLst>
                      <a:gd name="connsiteX0" fmla="*/ 0 w 16712"/>
                      <a:gd name="connsiteY0" fmla="*/ 2639 h 5277"/>
                      <a:gd name="connsiteX1" fmla="*/ 0 w 16712"/>
                      <a:gd name="connsiteY1" fmla="*/ 5278 h 5277"/>
                      <a:gd name="connsiteX2" fmla="*/ 16712 w 16712"/>
                      <a:gd name="connsiteY2" fmla="*/ 5278 h 5277"/>
                      <a:gd name="connsiteX3" fmla="*/ 16712 w 16712"/>
                      <a:gd name="connsiteY3" fmla="*/ 0 h 5277"/>
                    </a:gdLst>
                    <a:ahLst/>
                    <a:cxnLst>
                      <a:cxn ang="0">
                        <a:pos x="connsiteX0" y="connsiteY0"/>
                      </a:cxn>
                      <a:cxn ang="0">
                        <a:pos x="connsiteX1" y="connsiteY1"/>
                      </a:cxn>
                      <a:cxn ang="0">
                        <a:pos x="connsiteX2" y="connsiteY2"/>
                      </a:cxn>
                      <a:cxn ang="0">
                        <a:pos x="connsiteX3" y="connsiteY3"/>
                      </a:cxn>
                    </a:cxnLst>
                    <a:rect l="l" t="t" r="r" b="b"/>
                    <a:pathLst>
                      <a:path w="16712" h="5277">
                        <a:moveTo>
                          <a:pt x="0" y="2639"/>
                        </a:moveTo>
                        <a:lnTo>
                          <a:pt x="0" y="5278"/>
                        </a:lnTo>
                        <a:lnTo>
                          <a:pt x="16712" y="5278"/>
                        </a:lnTo>
                        <a:lnTo>
                          <a:pt x="16712" y="0"/>
                        </a:lnTo>
                        <a:close/>
                      </a:path>
                    </a:pathLst>
                  </a:custGeom>
                  <a:solidFill>
                    <a:srgbClr val="D1DDFF"/>
                  </a:solidFill>
                  <a:ln w="8796" cap="flat">
                    <a:noFill/>
                    <a:prstDash val="solid"/>
                    <a:miter/>
                  </a:ln>
                </p:spPr>
                <p:txBody>
                  <a:bodyPr rtlCol="0" anchor="ctr"/>
                  <a:p>
                    <a:endParaRPr lang="zh-CN" altLang="en-US"/>
                  </a:p>
                </p:txBody>
              </p:sp>
              <p:sp>
                <p:nvSpPr>
                  <p:cNvPr id="11493" name="任意多边形: 形状 11492"/>
                  <p:cNvSpPr/>
                  <p:nvPr/>
                </p:nvSpPr>
                <p:spPr>
                  <a:xfrm>
                    <a:off x="8511351" y="3200306"/>
                    <a:ext cx="17591" cy="5277"/>
                  </a:xfrm>
                  <a:custGeom>
                    <a:avLst/>
                    <a:gdLst>
                      <a:gd name="connsiteX0" fmla="*/ 17592 w 17591"/>
                      <a:gd name="connsiteY0" fmla="*/ 2639 h 5277"/>
                      <a:gd name="connsiteX1" fmla="*/ 17592 w 17591"/>
                      <a:gd name="connsiteY1" fmla="*/ 0 h 5277"/>
                      <a:gd name="connsiteX2" fmla="*/ 0 w 17591"/>
                      <a:gd name="connsiteY2" fmla="*/ 0 h 5277"/>
                      <a:gd name="connsiteX3" fmla="*/ 880 w 17591"/>
                      <a:gd name="connsiteY3" fmla="*/ 5278 h 5277"/>
                    </a:gdLst>
                    <a:ahLst/>
                    <a:cxnLst>
                      <a:cxn ang="0">
                        <a:pos x="connsiteX0" y="connsiteY0"/>
                      </a:cxn>
                      <a:cxn ang="0">
                        <a:pos x="connsiteX1" y="connsiteY1"/>
                      </a:cxn>
                      <a:cxn ang="0">
                        <a:pos x="connsiteX2" y="connsiteY2"/>
                      </a:cxn>
                      <a:cxn ang="0">
                        <a:pos x="connsiteX3" y="connsiteY3"/>
                      </a:cxn>
                    </a:cxnLst>
                    <a:rect l="l" t="t" r="r" b="b"/>
                    <a:pathLst>
                      <a:path w="17591" h="5277">
                        <a:moveTo>
                          <a:pt x="17592" y="2639"/>
                        </a:moveTo>
                        <a:lnTo>
                          <a:pt x="17592" y="0"/>
                        </a:lnTo>
                        <a:lnTo>
                          <a:pt x="0" y="0"/>
                        </a:lnTo>
                        <a:lnTo>
                          <a:pt x="880" y="5278"/>
                        </a:lnTo>
                        <a:close/>
                      </a:path>
                    </a:pathLst>
                  </a:custGeom>
                  <a:solidFill>
                    <a:srgbClr val="D1DDFF"/>
                  </a:solidFill>
                  <a:ln w="8796" cap="flat">
                    <a:noFill/>
                    <a:prstDash val="solid"/>
                    <a:miter/>
                  </a:ln>
                </p:spPr>
                <p:txBody>
                  <a:bodyPr rtlCol="0" anchor="ctr"/>
                  <a:p>
                    <a:endParaRPr lang="zh-CN" altLang="en-US"/>
                  </a:p>
                </p:txBody>
              </p:sp>
            </p:grpSp>
            <p:grpSp>
              <p:nvGrpSpPr>
                <p:cNvPr id="11494" name="图形 3"/>
                <p:cNvGrpSpPr/>
                <p:nvPr/>
              </p:nvGrpSpPr>
              <p:grpSpPr>
                <a:xfrm>
                  <a:off x="8483204" y="3182715"/>
                  <a:ext cx="36942" cy="43099"/>
                  <a:chOff x="8483204" y="3182715"/>
                  <a:chExt cx="36942" cy="43099"/>
                </a:xfrm>
                <a:solidFill>
                  <a:srgbClr val="D1DDFF"/>
                </a:solidFill>
              </p:grpSpPr>
              <p:sp>
                <p:nvSpPr>
                  <p:cNvPr id="11495" name="任意多边形: 形状 11494"/>
                  <p:cNvSpPr/>
                  <p:nvPr/>
                </p:nvSpPr>
                <p:spPr>
                  <a:xfrm>
                    <a:off x="8506073" y="3182715"/>
                    <a:ext cx="14073" cy="15832"/>
                  </a:xfrm>
                  <a:custGeom>
                    <a:avLst/>
                    <a:gdLst>
                      <a:gd name="connsiteX0" fmla="*/ 14073 w 14073"/>
                      <a:gd name="connsiteY0" fmla="*/ 1759 h 15832"/>
                      <a:gd name="connsiteX1" fmla="*/ 12314 w 14073"/>
                      <a:gd name="connsiteY1" fmla="*/ 0 h 15832"/>
                      <a:gd name="connsiteX2" fmla="*/ 0 w 14073"/>
                      <a:gd name="connsiteY2" fmla="*/ 12314 h 15832"/>
                      <a:gd name="connsiteX3" fmla="*/ 4398 w 14073"/>
                      <a:gd name="connsiteY3" fmla="*/ 15833 h 15832"/>
                    </a:gdLst>
                    <a:ahLst/>
                    <a:cxnLst>
                      <a:cxn ang="0">
                        <a:pos x="connsiteX0" y="connsiteY0"/>
                      </a:cxn>
                      <a:cxn ang="0">
                        <a:pos x="connsiteX1" y="connsiteY1"/>
                      </a:cxn>
                      <a:cxn ang="0">
                        <a:pos x="connsiteX2" y="connsiteY2"/>
                      </a:cxn>
                      <a:cxn ang="0">
                        <a:pos x="connsiteX3" y="connsiteY3"/>
                      </a:cxn>
                    </a:cxnLst>
                    <a:rect l="l" t="t" r="r" b="b"/>
                    <a:pathLst>
                      <a:path w="14073" h="15832">
                        <a:moveTo>
                          <a:pt x="14073" y="1759"/>
                        </a:moveTo>
                        <a:lnTo>
                          <a:pt x="12314" y="0"/>
                        </a:lnTo>
                        <a:lnTo>
                          <a:pt x="0" y="12314"/>
                        </a:lnTo>
                        <a:lnTo>
                          <a:pt x="4398" y="15833"/>
                        </a:lnTo>
                        <a:close/>
                      </a:path>
                    </a:pathLst>
                  </a:custGeom>
                  <a:solidFill>
                    <a:srgbClr val="D1DDFF"/>
                  </a:solidFill>
                  <a:ln w="8796" cap="flat">
                    <a:noFill/>
                    <a:prstDash val="solid"/>
                    <a:miter/>
                  </a:ln>
                </p:spPr>
                <p:txBody>
                  <a:bodyPr rtlCol="0" anchor="ctr"/>
                  <a:p>
                    <a:endParaRPr lang="zh-CN" altLang="en-US"/>
                  </a:p>
                </p:txBody>
              </p:sp>
              <p:sp>
                <p:nvSpPr>
                  <p:cNvPr id="11496" name="任意多边形: 形状 11495"/>
                  <p:cNvSpPr/>
                  <p:nvPr/>
                </p:nvSpPr>
                <p:spPr>
                  <a:xfrm>
                    <a:off x="8483204" y="3209982"/>
                    <a:ext cx="14073" cy="15832"/>
                  </a:xfrm>
                  <a:custGeom>
                    <a:avLst/>
                    <a:gdLst>
                      <a:gd name="connsiteX0" fmla="*/ 0 w 14073"/>
                      <a:gd name="connsiteY0" fmla="*/ 14073 h 15832"/>
                      <a:gd name="connsiteX1" fmla="*/ 2639 w 14073"/>
                      <a:gd name="connsiteY1" fmla="*/ 15833 h 15832"/>
                      <a:gd name="connsiteX2" fmla="*/ 14073 w 14073"/>
                      <a:gd name="connsiteY2" fmla="*/ 3518 h 15832"/>
                      <a:gd name="connsiteX3" fmla="*/ 10555 w 14073"/>
                      <a:gd name="connsiteY3" fmla="*/ 0 h 15832"/>
                    </a:gdLst>
                    <a:ahLst/>
                    <a:cxnLst>
                      <a:cxn ang="0">
                        <a:pos x="connsiteX0" y="connsiteY0"/>
                      </a:cxn>
                      <a:cxn ang="0">
                        <a:pos x="connsiteX1" y="connsiteY1"/>
                      </a:cxn>
                      <a:cxn ang="0">
                        <a:pos x="connsiteX2" y="connsiteY2"/>
                      </a:cxn>
                      <a:cxn ang="0">
                        <a:pos x="connsiteX3" y="connsiteY3"/>
                      </a:cxn>
                    </a:cxnLst>
                    <a:rect l="l" t="t" r="r" b="b"/>
                    <a:pathLst>
                      <a:path w="14073" h="15832">
                        <a:moveTo>
                          <a:pt x="0" y="14073"/>
                        </a:moveTo>
                        <a:lnTo>
                          <a:pt x="2639" y="15833"/>
                        </a:lnTo>
                        <a:lnTo>
                          <a:pt x="14073" y="3518"/>
                        </a:lnTo>
                        <a:lnTo>
                          <a:pt x="10555" y="0"/>
                        </a:lnTo>
                        <a:close/>
                      </a:path>
                    </a:pathLst>
                  </a:custGeom>
                  <a:solidFill>
                    <a:srgbClr val="D1DDFF"/>
                  </a:solidFill>
                  <a:ln w="8796" cap="flat">
                    <a:noFill/>
                    <a:prstDash val="solid"/>
                    <a:miter/>
                  </a:ln>
                </p:spPr>
                <p:txBody>
                  <a:bodyPr rtlCol="0" anchor="ctr"/>
                  <a:p>
                    <a:endParaRPr lang="zh-CN" altLang="en-US"/>
                  </a:p>
                </p:txBody>
              </p:sp>
            </p:grpSp>
            <p:grpSp>
              <p:nvGrpSpPr>
                <p:cNvPr id="11497" name="图形 3"/>
                <p:cNvGrpSpPr/>
                <p:nvPr/>
              </p:nvGrpSpPr>
              <p:grpSpPr>
                <a:xfrm>
                  <a:off x="8480565" y="3185353"/>
                  <a:ext cx="43100" cy="36942"/>
                  <a:chOff x="8480565" y="3185353"/>
                  <a:chExt cx="43100" cy="36942"/>
                </a:xfrm>
                <a:solidFill>
                  <a:srgbClr val="D1DDFF"/>
                </a:solidFill>
              </p:grpSpPr>
              <p:sp>
                <p:nvSpPr>
                  <p:cNvPr id="11498" name="任意多边形: 形状 11497"/>
                  <p:cNvSpPr/>
                  <p:nvPr/>
                </p:nvSpPr>
                <p:spPr>
                  <a:xfrm>
                    <a:off x="8480565" y="3185353"/>
                    <a:ext cx="15833" cy="14073"/>
                  </a:xfrm>
                  <a:custGeom>
                    <a:avLst/>
                    <a:gdLst>
                      <a:gd name="connsiteX0" fmla="*/ 1759 w 15833"/>
                      <a:gd name="connsiteY0" fmla="*/ 0 h 14073"/>
                      <a:gd name="connsiteX1" fmla="*/ 0 w 15833"/>
                      <a:gd name="connsiteY1" fmla="*/ 2639 h 14073"/>
                      <a:gd name="connsiteX2" fmla="*/ 12314 w 15833"/>
                      <a:gd name="connsiteY2" fmla="*/ 14073 h 14073"/>
                      <a:gd name="connsiteX3" fmla="*/ 15833 w 15833"/>
                      <a:gd name="connsiteY3" fmla="*/ 10555 h 14073"/>
                    </a:gdLst>
                    <a:ahLst/>
                    <a:cxnLst>
                      <a:cxn ang="0">
                        <a:pos x="connsiteX0" y="connsiteY0"/>
                      </a:cxn>
                      <a:cxn ang="0">
                        <a:pos x="connsiteX1" y="connsiteY1"/>
                      </a:cxn>
                      <a:cxn ang="0">
                        <a:pos x="connsiteX2" y="connsiteY2"/>
                      </a:cxn>
                      <a:cxn ang="0">
                        <a:pos x="connsiteX3" y="connsiteY3"/>
                      </a:cxn>
                    </a:cxnLst>
                    <a:rect l="l" t="t" r="r" b="b"/>
                    <a:pathLst>
                      <a:path w="15833" h="14073">
                        <a:moveTo>
                          <a:pt x="1759" y="0"/>
                        </a:moveTo>
                        <a:lnTo>
                          <a:pt x="0" y="2639"/>
                        </a:lnTo>
                        <a:lnTo>
                          <a:pt x="12314" y="14073"/>
                        </a:lnTo>
                        <a:lnTo>
                          <a:pt x="15833" y="10555"/>
                        </a:lnTo>
                        <a:close/>
                      </a:path>
                    </a:pathLst>
                  </a:custGeom>
                  <a:solidFill>
                    <a:srgbClr val="D1DDFF"/>
                  </a:solidFill>
                  <a:ln w="8796" cap="flat">
                    <a:noFill/>
                    <a:prstDash val="solid"/>
                    <a:miter/>
                  </a:ln>
                </p:spPr>
                <p:txBody>
                  <a:bodyPr rtlCol="0" anchor="ctr"/>
                  <a:p>
                    <a:endParaRPr lang="zh-CN" altLang="en-US"/>
                  </a:p>
                </p:txBody>
              </p:sp>
              <p:sp>
                <p:nvSpPr>
                  <p:cNvPr id="11499" name="任意多边形: 形状 11498"/>
                  <p:cNvSpPr/>
                  <p:nvPr/>
                </p:nvSpPr>
                <p:spPr>
                  <a:xfrm>
                    <a:off x="8507832" y="3208223"/>
                    <a:ext cx="15832" cy="14073"/>
                  </a:xfrm>
                  <a:custGeom>
                    <a:avLst/>
                    <a:gdLst>
                      <a:gd name="connsiteX0" fmla="*/ 14073 w 15832"/>
                      <a:gd name="connsiteY0" fmla="*/ 14073 h 14073"/>
                      <a:gd name="connsiteX1" fmla="*/ 15832 w 15832"/>
                      <a:gd name="connsiteY1" fmla="*/ 12314 h 14073"/>
                      <a:gd name="connsiteX2" fmla="*/ 3518 w 15832"/>
                      <a:gd name="connsiteY2" fmla="*/ 0 h 14073"/>
                      <a:gd name="connsiteX3" fmla="*/ 0 w 15832"/>
                      <a:gd name="connsiteY3" fmla="*/ 4398 h 14073"/>
                    </a:gdLst>
                    <a:ahLst/>
                    <a:cxnLst>
                      <a:cxn ang="0">
                        <a:pos x="connsiteX0" y="connsiteY0"/>
                      </a:cxn>
                      <a:cxn ang="0">
                        <a:pos x="connsiteX1" y="connsiteY1"/>
                      </a:cxn>
                      <a:cxn ang="0">
                        <a:pos x="connsiteX2" y="connsiteY2"/>
                      </a:cxn>
                      <a:cxn ang="0">
                        <a:pos x="connsiteX3" y="connsiteY3"/>
                      </a:cxn>
                    </a:cxnLst>
                    <a:rect l="l" t="t" r="r" b="b"/>
                    <a:pathLst>
                      <a:path w="15832" h="14073">
                        <a:moveTo>
                          <a:pt x="14073" y="14073"/>
                        </a:moveTo>
                        <a:lnTo>
                          <a:pt x="15832" y="12314"/>
                        </a:lnTo>
                        <a:lnTo>
                          <a:pt x="3518" y="0"/>
                        </a:lnTo>
                        <a:lnTo>
                          <a:pt x="0" y="4398"/>
                        </a:lnTo>
                        <a:close/>
                      </a:path>
                    </a:pathLst>
                  </a:custGeom>
                  <a:solidFill>
                    <a:srgbClr val="D1DDFF"/>
                  </a:solidFill>
                  <a:ln w="8796" cap="flat">
                    <a:noFill/>
                    <a:prstDash val="solid"/>
                    <a:miter/>
                  </a:ln>
                </p:spPr>
                <p:txBody>
                  <a:bodyPr rtlCol="0" anchor="ctr"/>
                  <a:p>
                    <a:endParaRPr lang="zh-CN" altLang="en-US"/>
                  </a:p>
                </p:txBody>
              </p:sp>
            </p:grpSp>
            <p:sp>
              <p:nvSpPr>
                <p:cNvPr id="11500" name="任意多边形: 形状 11499"/>
                <p:cNvSpPr/>
                <p:nvPr/>
              </p:nvSpPr>
              <p:spPr>
                <a:xfrm>
                  <a:off x="8489265" y="3191511"/>
                  <a:ext cx="24820" cy="24724"/>
                </a:xfrm>
                <a:custGeom>
                  <a:avLst/>
                  <a:gdLst>
                    <a:gd name="connsiteX0" fmla="*/ 24725 w 24820"/>
                    <a:gd name="connsiteY0" fmla="*/ 11435 h 24724"/>
                    <a:gd name="connsiteX1" fmla="*/ 13290 w 24820"/>
                    <a:gd name="connsiteY1" fmla="*/ 24629 h 24724"/>
                    <a:gd name="connsiteX2" fmla="*/ 96 w 24820"/>
                    <a:gd name="connsiteY2" fmla="*/ 13194 h 24724"/>
                    <a:gd name="connsiteX3" fmla="*/ 11531 w 24820"/>
                    <a:gd name="connsiteY3" fmla="*/ 0 h 24724"/>
                    <a:gd name="connsiteX4" fmla="*/ 24725 w 24820"/>
                    <a:gd name="connsiteY4" fmla="*/ 11435 h 24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0" h="24724">
                      <a:moveTo>
                        <a:pt x="24725" y="11435"/>
                      </a:moveTo>
                      <a:cubicBezTo>
                        <a:pt x="25604" y="18471"/>
                        <a:pt x="20327" y="23749"/>
                        <a:pt x="13290" y="24629"/>
                      </a:cubicBezTo>
                      <a:cubicBezTo>
                        <a:pt x="6253" y="25508"/>
                        <a:pt x="976" y="20231"/>
                        <a:pt x="96" y="13194"/>
                      </a:cubicBezTo>
                      <a:cubicBezTo>
                        <a:pt x="-784" y="6157"/>
                        <a:pt x="4494" y="880"/>
                        <a:pt x="11531" y="0"/>
                      </a:cubicBezTo>
                      <a:cubicBezTo>
                        <a:pt x="18568" y="0"/>
                        <a:pt x="23845" y="5278"/>
                        <a:pt x="24725" y="11435"/>
                      </a:cubicBezTo>
                      <a:close/>
                    </a:path>
                  </a:pathLst>
                </a:custGeom>
                <a:solidFill>
                  <a:srgbClr val="F2F5FF"/>
                </a:solidFill>
                <a:ln w="8796" cap="flat">
                  <a:noFill/>
                  <a:prstDash val="solid"/>
                  <a:miter/>
                </a:ln>
              </p:spPr>
              <p:txBody>
                <a:bodyPr rtlCol="0" anchor="ctr"/>
                <a:p>
                  <a:endParaRPr lang="zh-CN" altLang="en-US"/>
                </a:p>
              </p:txBody>
            </p:sp>
            <p:sp>
              <p:nvSpPr>
                <p:cNvPr id="11501" name="任意多边形: 形状 11500"/>
                <p:cNvSpPr/>
                <p:nvPr/>
              </p:nvSpPr>
              <p:spPr>
                <a:xfrm>
                  <a:off x="8494639" y="3197499"/>
                  <a:ext cx="14073" cy="14241"/>
                </a:xfrm>
                <a:custGeom>
                  <a:avLst/>
                  <a:gdLst>
                    <a:gd name="connsiteX0" fmla="*/ 14073 w 14073"/>
                    <a:gd name="connsiteY0" fmla="*/ 6326 h 14241"/>
                    <a:gd name="connsiteX1" fmla="*/ 7916 w 14073"/>
                    <a:gd name="connsiteY1" fmla="*/ 14242 h 14241"/>
                    <a:gd name="connsiteX2" fmla="*/ 0 w 14073"/>
                    <a:gd name="connsiteY2" fmla="*/ 8085 h 14241"/>
                    <a:gd name="connsiteX3" fmla="*/ 6157 w 14073"/>
                    <a:gd name="connsiteY3" fmla="*/ 169 h 14241"/>
                    <a:gd name="connsiteX4" fmla="*/ 14073 w 14073"/>
                    <a:gd name="connsiteY4" fmla="*/ 6326 h 14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3" h="14241">
                      <a:moveTo>
                        <a:pt x="14073" y="6326"/>
                      </a:moveTo>
                      <a:cubicBezTo>
                        <a:pt x="14073" y="9844"/>
                        <a:pt x="11435" y="13362"/>
                        <a:pt x="7916" y="14242"/>
                      </a:cubicBezTo>
                      <a:cubicBezTo>
                        <a:pt x="4398" y="14242"/>
                        <a:pt x="879" y="11603"/>
                        <a:pt x="0" y="8085"/>
                      </a:cubicBezTo>
                      <a:cubicBezTo>
                        <a:pt x="0" y="4566"/>
                        <a:pt x="2639" y="1048"/>
                        <a:pt x="6157" y="169"/>
                      </a:cubicBezTo>
                      <a:cubicBezTo>
                        <a:pt x="10555" y="-711"/>
                        <a:pt x="14073" y="1928"/>
                        <a:pt x="14073" y="6326"/>
                      </a:cubicBezTo>
                      <a:close/>
                    </a:path>
                  </a:pathLst>
                </a:custGeom>
                <a:solidFill>
                  <a:srgbClr val="D1DDFF"/>
                </a:solidFill>
                <a:ln w="8796" cap="flat">
                  <a:noFill/>
                  <a:prstDash val="solid"/>
                  <a:miter/>
                </a:ln>
              </p:spPr>
              <p:txBody>
                <a:bodyPr rtlCol="0" anchor="ctr"/>
                <a:p>
                  <a:endParaRPr lang="zh-CN" altLang="en-US"/>
                </a:p>
              </p:txBody>
            </p:sp>
          </p:grpSp>
          <p:sp>
            <p:nvSpPr>
              <p:cNvPr id="11502" name="任意多边形: 形状 11501"/>
              <p:cNvSpPr/>
              <p:nvPr/>
            </p:nvSpPr>
            <p:spPr>
              <a:xfrm>
                <a:off x="8168311" y="3209982"/>
                <a:ext cx="490810" cy="48377"/>
              </a:xfrm>
              <a:custGeom>
                <a:avLst/>
                <a:gdLst>
                  <a:gd name="connsiteX0" fmla="*/ 463543 w 490810"/>
                  <a:gd name="connsiteY0" fmla="*/ 13194 h 48377"/>
                  <a:gd name="connsiteX1" fmla="*/ 32545 w 490810"/>
                  <a:gd name="connsiteY1" fmla="*/ 48377 h 48377"/>
                  <a:gd name="connsiteX2" fmla="*/ 0 w 490810"/>
                  <a:gd name="connsiteY2" fmla="*/ 39582 h 48377"/>
                  <a:gd name="connsiteX3" fmla="*/ 490811 w 490810"/>
                  <a:gd name="connsiteY3" fmla="*/ 0 h 48377"/>
                </a:gdLst>
                <a:ahLst/>
                <a:cxnLst>
                  <a:cxn ang="0">
                    <a:pos x="connsiteX0" y="connsiteY0"/>
                  </a:cxn>
                  <a:cxn ang="0">
                    <a:pos x="connsiteX1" y="connsiteY1"/>
                  </a:cxn>
                  <a:cxn ang="0">
                    <a:pos x="connsiteX2" y="connsiteY2"/>
                  </a:cxn>
                  <a:cxn ang="0">
                    <a:pos x="connsiteX3" y="connsiteY3"/>
                  </a:cxn>
                </a:cxnLst>
                <a:rect l="l" t="t" r="r" b="b"/>
                <a:pathLst>
                  <a:path w="490810" h="48377">
                    <a:moveTo>
                      <a:pt x="463543" y="13194"/>
                    </a:moveTo>
                    <a:lnTo>
                      <a:pt x="32545" y="48377"/>
                    </a:lnTo>
                    <a:lnTo>
                      <a:pt x="0" y="39582"/>
                    </a:lnTo>
                    <a:lnTo>
                      <a:pt x="490811" y="0"/>
                    </a:lnTo>
                    <a:close/>
                  </a:path>
                </a:pathLst>
              </a:custGeom>
              <a:solidFill>
                <a:srgbClr val="242323"/>
              </a:solidFill>
              <a:ln w="8796" cap="flat">
                <a:noFill/>
                <a:prstDash val="solid"/>
                <a:miter/>
              </a:ln>
            </p:spPr>
            <p:txBody>
              <a:bodyPr rtlCol="0" anchor="ctr"/>
              <a:p>
                <a:endParaRPr lang="zh-CN" altLang="en-US"/>
              </a:p>
            </p:txBody>
          </p:sp>
          <p:sp>
            <p:nvSpPr>
              <p:cNvPr id="11503" name="任意多边形: 形状 11502"/>
              <p:cNvSpPr/>
              <p:nvPr/>
            </p:nvSpPr>
            <p:spPr>
              <a:xfrm>
                <a:off x="8167432" y="3161604"/>
                <a:ext cx="36062" cy="51016"/>
              </a:xfrm>
              <a:custGeom>
                <a:avLst/>
                <a:gdLst>
                  <a:gd name="connsiteX0" fmla="*/ 9675 w 36062"/>
                  <a:gd name="connsiteY0" fmla="*/ 46618 h 51016"/>
                  <a:gd name="connsiteX1" fmla="*/ 20230 w 36062"/>
                  <a:gd name="connsiteY1" fmla="*/ 21990 h 51016"/>
                  <a:gd name="connsiteX2" fmla="*/ 36063 w 36062"/>
                  <a:gd name="connsiteY2" fmla="*/ 0 h 51016"/>
                  <a:gd name="connsiteX3" fmla="*/ 14953 w 36062"/>
                  <a:gd name="connsiteY3" fmla="*/ 16712 h 51016"/>
                  <a:gd name="connsiteX4" fmla="*/ 0 w 36062"/>
                  <a:gd name="connsiteY4" fmla="*/ 51016 h 51016"/>
                  <a:gd name="connsiteX5" fmla="*/ 9675 w 36062"/>
                  <a:gd name="connsiteY5" fmla="*/ 46618 h 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62" h="51016">
                    <a:moveTo>
                      <a:pt x="9675" y="46618"/>
                    </a:moveTo>
                    <a:cubicBezTo>
                      <a:pt x="12314" y="43100"/>
                      <a:pt x="14953" y="27267"/>
                      <a:pt x="20230" y="21990"/>
                    </a:cubicBezTo>
                    <a:cubicBezTo>
                      <a:pt x="31665" y="9675"/>
                      <a:pt x="35184" y="7037"/>
                      <a:pt x="36063" y="0"/>
                    </a:cubicBezTo>
                    <a:cubicBezTo>
                      <a:pt x="29026" y="5278"/>
                      <a:pt x="21990" y="10555"/>
                      <a:pt x="14953" y="16712"/>
                    </a:cubicBezTo>
                    <a:cubicBezTo>
                      <a:pt x="5277" y="25508"/>
                      <a:pt x="1759" y="38702"/>
                      <a:pt x="0" y="51016"/>
                    </a:cubicBezTo>
                    <a:cubicBezTo>
                      <a:pt x="2639" y="50137"/>
                      <a:pt x="7917" y="49257"/>
                      <a:pt x="9675" y="46618"/>
                    </a:cubicBezTo>
                    <a:close/>
                  </a:path>
                </a:pathLst>
              </a:custGeom>
              <a:solidFill>
                <a:srgbClr val="8FD1FF"/>
              </a:solidFill>
              <a:ln w="8796" cap="flat">
                <a:noFill/>
                <a:prstDash val="solid"/>
                <a:miter/>
              </a:ln>
            </p:spPr>
            <p:txBody>
              <a:bodyPr rtlCol="0" anchor="ctr"/>
              <a:p>
                <a:endParaRPr lang="zh-CN" altLang="en-US"/>
              </a:p>
            </p:txBody>
          </p:sp>
          <p:sp>
            <p:nvSpPr>
              <p:cNvPr id="11504" name="任意多边形: 形状 11503"/>
              <p:cNvSpPr/>
              <p:nvPr/>
            </p:nvSpPr>
            <p:spPr>
              <a:xfrm>
                <a:off x="8166361" y="3056054"/>
                <a:ext cx="397935" cy="193509"/>
              </a:xfrm>
              <a:custGeom>
                <a:avLst/>
                <a:gdLst>
                  <a:gd name="connsiteX0" fmla="*/ 390729 w 397935"/>
                  <a:gd name="connsiteY0" fmla="*/ 63330 h 193509"/>
                  <a:gd name="connsiteX1" fmla="*/ 308927 w 397935"/>
                  <a:gd name="connsiteY1" fmla="*/ 10555 h 193509"/>
                  <a:gd name="connsiteX2" fmla="*/ 349388 w 397935"/>
                  <a:gd name="connsiteY2" fmla="*/ 0 h 193509"/>
                  <a:gd name="connsiteX3" fmla="*/ 246476 w 397935"/>
                  <a:gd name="connsiteY3" fmla="*/ 8796 h 193509"/>
                  <a:gd name="connsiteX4" fmla="*/ 246476 w 397935"/>
                  <a:gd name="connsiteY4" fmla="*/ 8796 h 193509"/>
                  <a:gd name="connsiteX5" fmla="*/ 246476 w 397935"/>
                  <a:gd name="connsiteY5" fmla="*/ 8796 h 193509"/>
                  <a:gd name="connsiteX6" fmla="*/ 246476 w 397935"/>
                  <a:gd name="connsiteY6" fmla="*/ 8796 h 193509"/>
                  <a:gd name="connsiteX7" fmla="*/ 173470 w 397935"/>
                  <a:gd name="connsiteY7" fmla="*/ 27267 h 193509"/>
                  <a:gd name="connsiteX8" fmla="*/ 86391 w 397935"/>
                  <a:gd name="connsiteY8" fmla="*/ 79163 h 193509"/>
                  <a:gd name="connsiteX9" fmla="*/ 16024 w 397935"/>
                  <a:gd name="connsiteY9" fmla="*/ 122263 h 193509"/>
                  <a:gd name="connsiteX10" fmla="*/ 1950 w 397935"/>
                  <a:gd name="connsiteY10" fmla="*/ 193510 h 193509"/>
                  <a:gd name="connsiteX11" fmla="*/ 389849 w 397935"/>
                  <a:gd name="connsiteY11" fmla="*/ 161844 h 193509"/>
                  <a:gd name="connsiteX12" fmla="*/ 390729 w 397935"/>
                  <a:gd name="connsiteY12" fmla="*/ 63330 h 193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7935" h="193509">
                    <a:moveTo>
                      <a:pt x="390729" y="63330"/>
                    </a:moveTo>
                    <a:cubicBezTo>
                      <a:pt x="376655" y="52775"/>
                      <a:pt x="356425" y="20231"/>
                      <a:pt x="308927" y="10555"/>
                    </a:cubicBezTo>
                    <a:lnTo>
                      <a:pt x="349388" y="0"/>
                    </a:lnTo>
                    <a:lnTo>
                      <a:pt x="246476" y="8796"/>
                    </a:lnTo>
                    <a:cubicBezTo>
                      <a:pt x="246476" y="8796"/>
                      <a:pt x="246476" y="8796"/>
                      <a:pt x="246476" y="8796"/>
                    </a:cubicBezTo>
                    <a:lnTo>
                      <a:pt x="246476" y="8796"/>
                    </a:lnTo>
                    <a:lnTo>
                      <a:pt x="246476" y="8796"/>
                    </a:lnTo>
                    <a:cubicBezTo>
                      <a:pt x="210413" y="11435"/>
                      <a:pt x="188423" y="21110"/>
                      <a:pt x="173470" y="27267"/>
                    </a:cubicBezTo>
                    <a:cubicBezTo>
                      <a:pt x="133009" y="44859"/>
                      <a:pt x="86391" y="79163"/>
                      <a:pt x="86391" y="79163"/>
                    </a:cubicBezTo>
                    <a:cubicBezTo>
                      <a:pt x="86391" y="79163"/>
                      <a:pt x="45930" y="94996"/>
                      <a:pt x="16024" y="122263"/>
                    </a:cubicBezTo>
                    <a:cubicBezTo>
                      <a:pt x="-7725" y="144253"/>
                      <a:pt x="1950" y="193510"/>
                      <a:pt x="1950" y="193510"/>
                    </a:cubicBezTo>
                    <a:lnTo>
                      <a:pt x="389849" y="161844"/>
                    </a:lnTo>
                    <a:cubicBezTo>
                      <a:pt x="389849" y="161844"/>
                      <a:pt x="407441" y="75645"/>
                      <a:pt x="390729" y="63330"/>
                    </a:cubicBezTo>
                    <a:close/>
                  </a:path>
                </a:pathLst>
              </a:custGeom>
              <a:solidFill>
                <a:srgbClr val="E38039"/>
              </a:solidFill>
              <a:ln w="8796" cap="flat">
                <a:noFill/>
                <a:prstDash val="solid"/>
                <a:miter/>
              </a:ln>
            </p:spPr>
            <p:txBody>
              <a:bodyPr rtlCol="0" anchor="ctr"/>
              <a:p>
                <a:endParaRPr lang="zh-CN" altLang="en-US"/>
              </a:p>
            </p:txBody>
          </p:sp>
          <p:sp>
            <p:nvSpPr>
              <p:cNvPr id="11505" name="任意多边形: 形状 11504"/>
              <p:cNvSpPr/>
              <p:nvPr/>
            </p:nvSpPr>
            <p:spPr>
              <a:xfrm>
                <a:off x="8230762" y="3064850"/>
                <a:ext cx="234850" cy="80042"/>
              </a:xfrm>
              <a:custGeom>
                <a:avLst/>
                <a:gdLst>
                  <a:gd name="connsiteX0" fmla="*/ 131938 w 234850"/>
                  <a:gd name="connsiteY0" fmla="*/ 8796 h 80042"/>
                  <a:gd name="connsiteX1" fmla="*/ 0 w 234850"/>
                  <a:gd name="connsiteY1" fmla="*/ 80043 h 80042"/>
                  <a:gd name="connsiteX2" fmla="*/ 28147 w 234850"/>
                  <a:gd name="connsiteY2" fmla="*/ 77404 h 80042"/>
                  <a:gd name="connsiteX3" fmla="*/ 102912 w 234850"/>
                  <a:gd name="connsiteY3" fmla="*/ 71247 h 80042"/>
                  <a:gd name="connsiteX4" fmla="*/ 154807 w 234850"/>
                  <a:gd name="connsiteY4" fmla="*/ 38702 h 80042"/>
                  <a:gd name="connsiteX5" fmla="*/ 234850 w 234850"/>
                  <a:gd name="connsiteY5" fmla="*/ 0 h 80042"/>
                  <a:gd name="connsiteX6" fmla="*/ 131938 w 234850"/>
                  <a:gd name="connsiteY6" fmla="*/ 8796 h 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850" h="80042">
                    <a:moveTo>
                      <a:pt x="131938" y="8796"/>
                    </a:moveTo>
                    <a:cubicBezTo>
                      <a:pt x="65089" y="27267"/>
                      <a:pt x="0" y="80043"/>
                      <a:pt x="0" y="80043"/>
                    </a:cubicBezTo>
                    <a:lnTo>
                      <a:pt x="28147" y="77404"/>
                    </a:lnTo>
                    <a:lnTo>
                      <a:pt x="102912" y="71247"/>
                    </a:lnTo>
                    <a:cubicBezTo>
                      <a:pt x="102912" y="71247"/>
                      <a:pt x="145132" y="43979"/>
                      <a:pt x="154807" y="38702"/>
                    </a:cubicBezTo>
                    <a:cubicBezTo>
                      <a:pt x="164483" y="32545"/>
                      <a:pt x="234850" y="0"/>
                      <a:pt x="234850" y="0"/>
                    </a:cubicBezTo>
                    <a:lnTo>
                      <a:pt x="131938" y="8796"/>
                    </a:lnTo>
                    <a:close/>
                  </a:path>
                </a:pathLst>
              </a:custGeom>
              <a:solidFill>
                <a:srgbClr val="004B8C"/>
              </a:solidFill>
              <a:ln w="8796" cap="flat">
                <a:noFill/>
                <a:prstDash val="solid"/>
                <a:miter/>
              </a:ln>
            </p:spPr>
            <p:txBody>
              <a:bodyPr rtlCol="0" anchor="ctr"/>
              <a:p>
                <a:endParaRPr lang="zh-CN" altLang="en-US"/>
              </a:p>
            </p:txBody>
          </p:sp>
          <p:sp>
            <p:nvSpPr>
              <p:cNvPr id="11506" name="任意多边形: 形状 11505"/>
              <p:cNvSpPr/>
              <p:nvPr/>
            </p:nvSpPr>
            <p:spPr>
              <a:xfrm>
                <a:off x="8255218" y="3153688"/>
                <a:ext cx="51188" cy="51016"/>
              </a:xfrm>
              <a:custGeom>
                <a:avLst/>
                <a:gdLst>
                  <a:gd name="connsiteX0" fmla="*/ 15126 w 51188"/>
                  <a:gd name="connsiteY0" fmla="*/ 50137 h 51016"/>
                  <a:gd name="connsiteX1" fmla="*/ 4570 w 51188"/>
                  <a:gd name="connsiteY1" fmla="*/ 51016 h 51016"/>
                  <a:gd name="connsiteX2" fmla="*/ 172 w 51188"/>
                  <a:gd name="connsiteY2" fmla="*/ 45739 h 51016"/>
                  <a:gd name="connsiteX3" fmla="*/ 16885 w 51188"/>
                  <a:gd name="connsiteY3" fmla="*/ 18471 h 51016"/>
                  <a:gd name="connsiteX4" fmla="*/ 51189 w 51188"/>
                  <a:gd name="connsiteY4" fmla="*/ 0 h 51016"/>
                  <a:gd name="connsiteX5" fmla="*/ 25681 w 51188"/>
                  <a:gd name="connsiteY5" fmla="*/ 23749 h 51016"/>
                  <a:gd name="connsiteX6" fmla="*/ 15126 w 51188"/>
                  <a:gd name="connsiteY6" fmla="*/ 50137 h 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88" h="51016">
                    <a:moveTo>
                      <a:pt x="15126" y="50137"/>
                    </a:moveTo>
                    <a:lnTo>
                      <a:pt x="4570" y="51016"/>
                    </a:lnTo>
                    <a:cubicBezTo>
                      <a:pt x="1932" y="51016"/>
                      <a:pt x="-707" y="48377"/>
                      <a:pt x="172" y="45739"/>
                    </a:cubicBezTo>
                    <a:cubicBezTo>
                      <a:pt x="2811" y="38702"/>
                      <a:pt x="8089" y="26388"/>
                      <a:pt x="16885" y="18471"/>
                    </a:cubicBezTo>
                    <a:cubicBezTo>
                      <a:pt x="29199" y="6157"/>
                      <a:pt x="51189" y="0"/>
                      <a:pt x="51189" y="0"/>
                    </a:cubicBezTo>
                    <a:cubicBezTo>
                      <a:pt x="51189" y="0"/>
                      <a:pt x="30079" y="16712"/>
                      <a:pt x="25681" y="23749"/>
                    </a:cubicBezTo>
                    <a:cubicBezTo>
                      <a:pt x="22162" y="30786"/>
                      <a:pt x="15126" y="50137"/>
                      <a:pt x="15126" y="50137"/>
                    </a:cubicBezTo>
                    <a:close/>
                  </a:path>
                </a:pathLst>
              </a:custGeom>
              <a:solidFill>
                <a:srgbClr val="9CD6FF"/>
              </a:solidFill>
              <a:ln w="8796" cap="flat">
                <a:noFill/>
                <a:prstDash val="solid"/>
                <a:miter/>
              </a:ln>
            </p:spPr>
            <p:txBody>
              <a:bodyPr rtlCol="0" anchor="ctr"/>
              <a:p>
                <a:endParaRPr lang="zh-CN" altLang="en-US"/>
              </a:p>
            </p:txBody>
          </p:sp>
          <p:sp>
            <p:nvSpPr>
              <p:cNvPr id="11507" name="任意多边形: 形状 11506"/>
              <p:cNvSpPr/>
              <p:nvPr/>
            </p:nvSpPr>
            <p:spPr>
              <a:xfrm>
                <a:off x="8167432" y="3162484"/>
                <a:ext cx="36942" cy="50136"/>
              </a:xfrm>
              <a:custGeom>
                <a:avLst/>
                <a:gdLst>
                  <a:gd name="connsiteX0" fmla="*/ 0 w 36942"/>
                  <a:gd name="connsiteY0" fmla="*/ 50137 h 50136"/>
                  <a:gd name="connsiteX1" fmla="*/ 4398 w 36942"/>
                  <a:gd name="connsiteY1" fmla="*/ 50137 h 50136"/>
                  <a:gd name="connsiteX2" fmla="*/ 9675 w 36942"/>
                  <a:gd name="connsiteY2" fmla="*/ 45739 h 50136"/>
                  <a:gd name="connsiteX3" fmla="*/ 16712 w 36942"/>
                  <a:gd name="connsiteY3" fmla="*/ 21110 h 50136"/>
                  <a:gd name="connsiteX4" fmla="*/ 36943 w 36942"/>
                  <a:gd name="connsiteY4" fmla="*/ 0 h 50136"/>
                  <a:gd name="connsiteX5" fmla="*/ 36943 w 36942"/>
                  <a:gd name="connsiteY5" fmla="*/ 0 h 50136"/>
                  <a:gd name="connsiteX6" fmla="*/ 15832 w 36942"/>
                  <a:gd name="connsiteY6" fmla="*/ 16712 h 50136"/>
                  <a:gd name="connsiteX7" fmla="*/ 0 w 36942"/>
                  <a:gd name="connsiteY7" fmla="*/ 50137 h 50136"/>
                  <a:gd name="connsiteX8" fmla="*/ 0 w 36942"/>
                  <a:gd name="connsiteY8" fmla="*/ 50137 h 5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42" h="50136">
                    <a:moveTo>
                      <a:pt x="0" y="50137"/>
                    </a:moveTo>
                    <a:lnTo>
                      <a:pt x="4398" y="50137"/>
                    </a:lnTo>
                    <a:cubicBezTo>
                      <a:pt x="7037" y="50137"/>
                      <a:pt x="8796" y="48377"/>
                      <a:pt x="9675" y="45739"/>
                    </a:cubicBezTo>
                    <a:cubicBezTo>
                      <a:pt x="10555" y="38702"/>
                      <a:pt x="13194" y="26388"/>
                      <a:pt x="16712" y="21110"/>
                    </a:cubicBezTo>
                    <a:cubicBezTo>
                      <a:pt x="21990" y="14073"/>
                      <a:pt x="36943" y="0"/>
                      <a:pt x="36943" y="0"/>
                    </a:cubicBezTo>
                    <a:lnTo>
                      <a:pt x="36943" y="0"/>
                    </a:lnTo>
                    <a:cubicBezTo>
                      <a:pt x="29906" y="5278"/>
                      <a:pt x="22869" y="10555"/>
                      <a:pt x="15832" y="16712"/>
                    </a:cubicBezTo>
                    <a:cubicBezTo>
                      <a:pt x="5277" y="24629"/>
                      <a:pt x="879" y="37822"/>
                      <a:pt x="0" y="50137"/>
                    </a:cubicBezTo>
                    <a:lnTo>
                      <a:pt x="0" y="50137"/>
                    </a:lnTo>
                    <a:close/>
                  </a:path>
                </a:pathLst>
              </a:custGeom>
              <a:solidFill>
                <a:srgbClr val="9CD6FF"/>
              </a:solidFill>
              <a:ln w="8796" cap="flat">
                <a:noFill/>
                <a:prstDash val="solid"/>
                <a:miter/>
              </a:ln>
            </p:spPr>
            <p:txBody>
              <a:bodyPr rtlCol="0" anchor="ctr"/>
              <a:p>
                <a:endParaRPr lang="zh-CN" altLang="en-US"/>
              </a:p>
            </p:txBody>
          </p:sp>
          <p:sp>
            <p:nvSpPr>
              <p:cNvPr id="11508" name="任意多边形: 形状 11507"/>
              <p:cNvSpPr/>
              <p:nvPr/>
            </p:nvSpPr>
            <p:spPr>
              <a:xfrm>
                <a:off x="8334553" y="3065729"/>
                <a:ext cx="131938" cy="71246"/>
              </a:xfrm>
              <a:custGeom>
                <a:avLst/>
                <a:gdLst>
                  <a:gd name="connsiteX0" fmla="*/ 0 w 131938"/>
                  <a:gd name="connsiteY0" fmla="*/ 71247 h 71246"/>
                  <a:gd name="connsiteX1" fmla="*/ 131938 w 131938"/>
                  <a:gd name="connsiteY1" fmla="*/ 0 h 71246"/>
                  <a:gd name="connsiteX2" fmla="*/ 28147 w 131938"/>
                  <a:gd name="connsiteY2" fmla="*/ 68608 h 71246"/>
                  <a:gd name="connsiteX3" fmla="*/ 0 w 131938"/>
                  <a:gd name="connsiteY3" fmla="*/ 71247 h 71246"/>
                </a:gdLst>
                <a:ahLst/>
                <a:cxnLst>
                  <a:cxn ang="0">
                    <a:pos x="connsiteX0" y="connsiteY0"/>
                  </a:cxn>
                  <a:cxn ang="0">
                    <a:pos x="connsiteX1" y="connsiteY1"/>
                  </a:cxn>
                  <a:cxn ang="0">
                    <a:pos x="connsiteX2" y="connsiteY2"/>
                  </a:cxn>
                  <a:cxn ang="0">
                    <a:pos x="connsiteX3" y="connsiteY3"/>
                  </a:cxn>
                </a:cxnLst>
                <a:rect l="l" t="t" r="r" b="b"/>
                <a:pathLst>
                  <a:path w="131938" h="71246">
                    <a:moveTo>
                      <a:pt x="0" y="71247"/>
                    </a:moveTo>
                    <a:cubicBezTo>
                      <a:pt x="0" y="71247"/>
                      <a:pt x="64210" y="19351"/>
                      <a:pt x="131938" y="0"/>
                    </a:cubicBezTo>
                    <a:lnTo>
                      <a:pt x="28147" y="68608"/>
                    </a:lnTo>
                    <a:lnTo>
                      <a:pt x="0" y="71247"/>
                    </a:lnTo>
                    <a:close/>
                  </a:path>
                </a:pathLst>
              </a:custGeom>
              <a:solidFill>
                <a:srgbClr val="004785"/>
              </a:solidFill>
              <a:ln w="8796" cap="flat">
                <a:noFill/>
                <a:prstDash val="solid"/>
                <a:miter/>
              </a:ln>
            </p:spPr>
            <p:txBody>
              <a:bodyPr rtlCol="0" anchor="ctr"/>
              <a:p>
                <a:endParaRPr lang="zh-CN" altLang="en-US"/>
              </a:p>
            </p:txBody>
          </p:sp>
          <p:sp>
            <p:nvSpPr>
              <p:cNvPr id="11509" name="任意多边形: 形状 11508"/>
              <p:cNvSpPr/>
              <p:nvPr/>
            </p:nvSpPr>
            <p:spPr>
              <a:xfrm>
                <a:off x="8269273" y="3055711"/>
                <a:ext cx="398216" cy="185935"/>
              </a:xfrm>
              <a:custGeom>
                <a:avLst/>
                <a:gdLst>
                  <a:gd name="connsiteX0" fmla="*/ 1950 w 398216"/>
                  <a:gd name="connsiteY0" fmla="*/ 185936 h 185935"/>
                  <a:gd name="connsiteX1" fmla="*/ 389849 w 398216"/>
                  <a:gd name="connsiteY1" fmla="*/ 154271 h 185935"/>
                  <a:gd name="connsiteX2" fmla="*/ 391608 w 398216"/>
                  <a:gd name="connsiteY2" fmla="*/ 55757 h 185935"/>
                  <a:gd name="connsiteX3" fmla="*/ 288697 w 398216"/>
                  <a:gd name="connsiteY3" fmla="*/ 343 h 185935"/>
                  <a:gd name="connsiteX4" fmla="*/ 173470 w 398216"/>
                  <a:gd name="connsiteY4" fmla="*/ 19694 h 185935"/>
                  <a:gd name="connsiteX5" fmla="*/ 86391 w 398216"/>
                  <a:gd name="connsiteY5" fmla="*/ 71589 h 185935"/>
                  <a:gd name="connsiteX6" fmla="*/ 16024 w 398216"/>
                  <a:gd name="connsiteY6" fmla="*/ 114689 h 185935"/>
                  <a:gd name="connsiteX7" fmla="*/ 1950 w 398216"/>
                  <a:gd name="connsiteY7" fmla="*/ 185936 h 18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216" h="185935">
                    <a:moveTo>
                      <a:pt x="1950" y="185936"/>
                    </a:moveTo>
                    <a:lnTo>
                      <a:pt x="389849" y="154271"/>
                    </a:lnTo>
                    <a:cubicBezTo>
                      <a:pt x="389849" y="154271"/>
                      <a:pt x="407441" y="68071"/>
                      <a:pt x="391608" y="55757"/>
                    </a:cubicBezTo>
                    <a:cubicBezTo>
                      <a:pt x="374896" y="43442"/>
                      <a:pt x="352027" y="2981"/>
                      <a:pt x="288697" y="343"/>
                    </a:cubicBezTo>
                    <a:cubicBezTo>
                      <a:pt x="225366" y="-2296"/>
                      <a:pt x="193701" y="10898"/>
                      <a:pt x="173470" y="19694"/>
                    </a:cubicBezTo>
                    <a:cubicBezTo>
                      <a:pt x="133009" y="37285"/>
                      <a:pt x="86391" y="71589"/>
                      <a:pt x="86391" y="71589"/>
                    </a:cubicBezTo>
                    <a:cubicBezTo>
                      <a:pt x="86391" y="71589"/>
                      <a:pt x="45930" y="87422"/>
                      <a:pt x="16024" y="114689"/>
                    </a:cubicBezTo>
                    <a:cubicBezTo>
                      <a:pt x="-7725" y="135799"/>
                      <a:pt x="1950" y="185936"/>
                      <a:pt x="1950" y="185936"/>
                    </a:cubicBezTo>
                    <a:close/>
                  </a:path>
                </a:pathLst>
              </a:custGeom>
              <a:solidFill>
                <a:srgbClr val="CC7333"/>
              </a:solidFill>
              <a:ln w="8796" cap="flat">
                <a:noFill/>
                <a:prstDash val="solid"/>
                <a:miter/>
              </a:ln>
            </p:spPr>
            <p:txBody>
              <a:bodyPr rtlCol="0" anchor="ctr"/>
              <a:p>
                <a:endParaRPr lang="zh-CN" altLang="en-US"/>
              </a:p>
            </p:txBody>
          </p:sp>
          <p:sp>
            <p:nvSpPr>
              <p:cNvPr id="11510" name="任意多边形: 形状 11509"/>
              <p:cNvSpPr/>
              <p:nvPr/>
            </p:nvSpPr>
            <p:spPr>
              <a:xfrm>
                <a:off x="8269464" y="3196788"/>
                <a:ext cx="392296" cy="44859"/>
              </a:xfrm>
              <a:custGeom>
                <a:avLst/>
                <a:gdLst>
                  <a:gd name="connsiteX0" fmla="*/ 0 w 392296"/>
                  <a:gd name="connsiteY0" fmla="*/ 31665 h 44859"/>
                  <a:gd name="connsiteX1" fmla="*/ 1759 w 392296"/>
                  <a:gd name="connsiteY1" fmla="*/ 44859 h 44859"/>
                  <a:gd name="connsiteX2" fmla="*/ 389658 w 392296"/>
                  <a:gd name="connsiteY2" fmla="*/ 13194 h 44859"/>
                  <a:gd name="connsiteX3" fmla="*/ 392297 w 392296"/>
                  <a:gd name="connsiteY3" fmla="*/ 0 h 44859"/>
                  <a:gd name="connsiteX4" fmla="*/ 0 w 392296"/>
                  <a:gd name="connsiteY4" fmla="*/ 31665 h 4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96" h="44859">
                    <a:moveTo>
                      <a:pt x="0" y="31665"/>
                    </a:moveTo>
                    <a:cubicBezTo>
                      <a:pt x="880" y="39582"/>
                      <a:pt x="1759" y="44859"/>
                      <a:pt x="1759" y="44859"/>
                    </a:cubicBezTo>
                    <a:lnTo>
                      <a:pt x="389658" y="13194"/>
                    </a:lnTo>
                    <a:cubicBezTo>
                      <a:pt x="389658" y="13194"/>
                      <a:pt x="390538" y="7916"/>
                      <a:pt x="392297" y="0"/>
                    </a:cubicBezTo>
                    <a:lnTo>
                      <a:pt x="0" y="31665"/>
                    </a:lnTo>
                    <a:close/>
                  </a:path>
                </a:pathLst>
              </a:custGeom>
              <a:solidFill>
                <a:srgbClr val="AB602B"/>
              </a:solidFill>
              <a:ln w="8796" cap="flat">
                <a:noFill/>
                <a:prstDash val="solid"/>
                <a:miter/>
              </a:ln>
            </p:spPr>
            <p:txBody>
              <a:bodyPr rtlCol="0" anchor="ctr"/>
              <a:p>
                <a:endParaRPr lang="zh-CN" altLang="en-US"/>
              </a:p>
            </p:txBody>
          </p:sp>
          <p:sp>
            <p:nvSpPr>
              <p:cNvPr id="11511" name="任意多边形: 形状 11510"/>
              <p:cNvSpPr/>
              <p:nvPr/>
            </p:nvSpPr>
            <p:spPr>
              <a:xfrm>
                <a:off x="8355664" y="3061633"/>
                <a:ext cx="249802" cy="73583"/>
              </a:xfrm>
              <a:custGeom>
                <a:avLst/>
                <a:gdLst>
                  <a:gd name="connsiteX0" fmla="*/ 0 w 249802"/>
                  <a:gd name="connsiteY0" fmla="*/ 73584 h 73583"/>
                  <a:gd name="connsiteX1" fmla="*/ 249803 w 249802"/>
                  <a:gd name="connsiteY1" fmla="*/ 42798 h 73583"/>
                  <a:gd name="connsiteX2" fmla="*/ 221656 w 249802"/>
                  <a:gd name="connsiteY2" fmla="*/ 3217 h 73583"/>
                  <a:gd name="connsiteX3" fmla="*/ 201426 w 249802"/>
                  <a:gd name="connsiteY3" fmla="*/ 578 h 73583"/>
                  <a:gd name="connsiteX4" fmla="*/ 159205 w 249802"/>
                  <a:gd name="connsiteY4" fmla="*/ 1457 h 73583"/>
                  <a:gd name="connsiteX5" fmla="*/ 84440 w 249802"/>
                  <a:gd name="connsiteY5" fmla="*/ 21688 h 73583"/>
                  <a:gd name="connsiteX6" fmla="*/ 0 w 249802"/>
                  <a:gd name="connsiteY6" fmla="*/ 73584 h 7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802" h="73583">
                    <a:moveTo>
                      <a:pt x="0" y="73584"/>
                    </a:moveTo>
                    <a:lnTo>
                      <a:pt x="249803" y="42798"/>
                    </a:lnTo>
                    <a:cubicBezTo>
                      <a:pt x="249803" y="42798"/>
                      <a:pt x="241007" y="18170"/>
                      <a:pt x="221656" y="3217"/>
                    </a:cubicBezTo>
                    <a:cubicBezTo>
                      <a:pt x="215499" y="1457"/>
                      <a:pt x="208462" y="578"/>
                      <a:pt x="201426" y="578"/>
                    </a:cubicBezTo>
                    <a:cubicBezTo>
                      <a:pt x="186472" y="-302"/>
                      <a:pt x="172399" y="-302"/>
                      <a:pt x="159205" y="1457"/>
                    </a:cubicBezTo>
                    <a:cubicBezTo>
                      <a:pt x="121383" y="4976"/>
                      <a:pt x="99393" y="14651"/>
                      <a:pt x="84440" y="21688"/>
                    </a:cubicBezTo>
                    <a:cubicBezTo>
                      <a:pt x="51895" y="35761"/>
                      <a:pt x="14073" y="63029"/>
                      <a:pt x="0" y="73584"/>
                    </a:cubicBezTo>
                    <a:close/>
                  </a:path>
                </a:pathLst>
              </a:custGeom>
              <a:solidFill>
                <a:srgbClr val="003766"/>
              </a:solidFill>
              <a:ln w="8796" cap="flat">
                <a:noFill/>
                <a:prstDash val="solid"/>
                <a:miter/>
              </a:ln>
            </p:spPr>
            <p:txBody>
              <a:bodyPr rtlCol="0" anchor="ctr"/>
              <a:p>
                <a:endParaRPr lang="zh-CN" altLang="en-US"/>
              </a:p>
            </p:txBody>
          </p:sp>
          <p:sp>
            <p:nvSpPr>
              <p:cNvPr id="11512" name="任意多边形: 形状 11511"/>
              <p:cNvSpPr/>
              <p:nvPr/>
            </p:nvSpPr>
            <p:spPr>
              <a:xfrm>
                <a:off x="8357422" y="3061633"/>
                <a:ext cx="248924" cy="74463"/>
              </a:xfrm>
              <a:custGeom>
                <a:avLst/>
                <a:gdLst>
                  <a:gd name="connsiteX0" fmla="*/ 80043 w 248924"/>
                  <a:gd name="connsiteY0" fmla="*/ 25206 h 74463"/>
                  <a:gd name="connsiteX1" fmla="*/ 152169 w 248924"/>
                  <a:gd name="connsiteY1" fmla="*/ 6735 h 74463"/>
                  <a:gd name="connsiteX2" fmla="*/ 193510 w 248924"/>
                  <a:gd name="connsiteY2" fmla="*/ 5855 h 74463"/>
                  <a:gd name="connsiteX3" fmla="*/ 213741 w 248924"/>
                  <a:gd name="connsiteY3" fmla="*/ 8494 h 74463"/>
                  <a:gd name="connsiteX4" fmla="*/ 240128 w 248924"/>
                  <a:gd name="connsiteY4" fmla="*/ 43678 h 74463"/>
                  <a:gd name="connsiteX5" fmla="*/ 248924 w 248924"/>
                  <a:gd name="connsiteY5" fmla="*/ 42798 h 74463"/>
                  <a:gd name="connsiteX6" fmla="*/ 220777 w 248924"/>
                  <a:gd name="connsiteY6" fmla="*/ 3217 h 74463"/>
                  <a:gd name="connsiteX7" fmla="*/ 200547 w 248924"/>
                  <a:gd name="connsiteY7" fmla="*/ 578 h 74463"/>
                  <a:gd name="connsiteX8" fmla="*/ 158326 w 248924"/>
                  <a:gd name="connsiteY8" fmla="*/ 1457 h 74463"/>
                  <a:gd name="connsiteX9" fmla="*/ 83561 w 248924"/>
                  <a:gd name="connsiteY9" fmla="*/ 21688 h 74463"/>
                  <a:gd name="connsiteX10" fmla="*/ 0 w 248924"/>
                  <a:gd name="connsiteY10" fmla="*/ 74463 h 74463"/>
                  <a:gd name="connsiteX11" fmla="*/ 1759 w 248924"/>
                  <a:gd name="connsiteY11" fmla="*/ 74463 h 74463"/>
                  <a:gd name="connsiteX12" fmla="*/ 80043 w 248924"/>
                  <a:gd name="connsiteY12" fmla="*/ 25206 h 7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924" h="74463">
                    <a:moveTo>
                      <a:pt x="80043" y="25206"/>
                    </a:moveTo>
                    <a:cubicBezTo>
                      <a:pt x="94116" y="19049"/>
                      <a:pt x="115226" y="9374"/>
                      <a:pt x="152169" y="6735"/>
                    </a:cubicBezTo>
                    <a:cubicBezTo>
                      <a:pt x="164483" y="5855"/>
                      <a:pt x="178557" y="5855"/>
                      <a:pt x="193510" y="5855"/>
                    </a:cubicBezTo>
                    <a:cubicBezTo>
                      <a:pt x="200547" y="5855"/>
                      <a:pt x="206703" y="6735"/>
                      <a:pt x="213741" y="8494"/>
                    </a:cubicBezTo>
                    <a:cubicBezTo>
                      <a:pt x="229573" y="20808"/>
                      <a:pt x="238369" y="38400"/>
                      <a:pt x="240128" y="43678"/>
                    </a:cubicBezTo>
                    <a:lnTo>
                      <a:pt x="248924" y="42798"/>
                    </a:lnTo>
                    <a:cubicBezTo>
                      <a:pt x="248924" y="42798"/>
                      <a:pt x="240128" y="18170"/>
                      <a:pt x="220777" y="3217"/>
                    </a:cubicBezTo>
                    <a:cubicBezTo>
                      <a:pt x="214620" y="1457"/>
                      <a:pt x="207583" y="578"/>
                      <a:pt x="200547" y="578"/>
                    </a:cubicBezTo>
                    <a:cubicBezTo>
                      <a:pt x="185594" y="-302"/>
                      <a:pt x="171520" y="-302"/>
                      <a:pt x="158326" y="1457"/>
                    </a:cubicBezTo>
                    <a:cubicBezTo>
                      <a:pt x="120504" y="4976"/>
                      <a:pt x="98514" y="14651"/>
                      <a:pt x="83561" y="21688"/>
                    </a:cubicBezTo>
                    <a:cubicBezTo>
                      <a:pt x="51017" y="36641"/>
                      <a:pt x="14074" y="63908"/>
                      <a:pt x="0" y="74463"/>
                    </a:cubicBezTo>
                    <a:lnTo>
                      <a:pt x="1759" y="74463"/>
                    </a:lnTo>
                    <a:cubicBezTo>
                      <a:pt x="14953" y="63029"/>
                      <a:pt x="49257" y="39280"/>
                      <a:pt x="80043" y="25206"/>
                    </a:cubicBezTo>
                    <a:close/>
                  </a:path>
                </a:pathLst>
              </a:custGeom>
              <a:solidFill>
                <a:srgbClr val="000000">
                  <a:alpha val="30000"/>
                </a:srgbClr>
              </a:solidFill>
              <a:ln w="8796" cap="flat">
                <a:noFill/>
                <a:prstDash val="solid"/>
                <a:miter/>
              </a:ln>
            </p:spPr>
            <p:txBody>
              <a:bodyPr rtlCol="0" anchor="ctr"/>
              <a:p>
                <a:endParaRPr lang="zh-CN" altLang="en-US"/>
              </a:p>
            </p:txBody>
          </p:sp>
          <p:sp>
            <p:nvSpPr>
              <p:cNvPr id="11513" name="任意多边形: 形状 11512"/>
              <p:cNvSpPr/>
              <p:nvPr/>
            </p:nvSpPr>
            <p:spPr>
              <a:xfrm>
                <a:off x="8283422" y="3172044"/>
                <a:ext cx="92472" cy="67844"/>
              </a:xfrm>
              <a:custGeom>
                <a:avLst/>
                <a:gdLst>
                  <a:gd name="connsiteX0" fmla="*/ 91593 w 92472"/>
                  <a:gd name="connsiteY0" fmla="*/ 42336 h 67844"/>
                  <a:gd name="connsiteX1" fmla="*/ 42336 w 92472"/>
                  <a:gd name="connsiteY1" fmla="*/ 116 h 67844"/>
                  <a:gd name="connsiteX2" fmla="*/ 116 w 92472"/>
                  <a:gd name="connsiteY2" fmla="*/ 49373 h 67844"/>
                  <a:gd name="connsiteX3" fmla="*/ 1875 w 92472"/>
                  <a:gd name="connsiteY3" fmla="*/ 67844 h 67844"/>
                  <a:gd name="connsiteX4" fmla="*/ 92473 w 92472"/>
                  <a:gd name="connsiteY4" fmla="*/ 60807 h 67844"/>
                  <a:gd name="connsiteX5" fmla="*/ 91593 w 92472"/>
                  <a:gd name="connsiteY5" fmla="*/ 42336 h 67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72" h="67844">
                    <a:moveTo>
                      <a:pt x="91593" y="42336"/>
                    </a:moveTo>
                    <a:cubicBezTo>
                      <a:pt x="89834" y="16828"/>
                      <a:pt x="66964" y="-1643"/>
                      <a:pt x="42336" y="116"/>
                    </a:cubicBezTo>
                    <a:cubicBezTo>
                      <a:pt x="16828" y="1875"/>
                      <a:pt x="-1643" y="24744"/>
                      <a:pt x="116" y="49373"/>
                    </a:cubicBezTo>
                    <a:cubicBezTo>
                      <a:pt x="995" y="56409"/>
                      <a:pt x="995" y="62567"/>
                      <a:pt x="1875" y="67844"/>
                    </a:cubicBezTo>
                    <a:lnTo>
                      <a:pt x="92473" y="60807"/>
                    </a:lnTo>
                    <a:cubicBezTo>
                      <a:pt x="92473" y="55530"/>
                      <a:pt x="91593" y="49373"/>
                      <a:pt x="91593" y="42336"/>
                    </a:cubicBezTo>
                    <a:close/>
                  </a:path>
                </a:pathLst>
              </a:custGeom>
              <a:solidFill>
                <a:srgbClr val="E38039"/>
              </a:solidFill>
              <a:ln w="8796" cap="flat">
                <a:noFill/>
                <a:prstDash val="solid"/>
                <a:miter/>
              </a:ln>
            </p:spPr>
            <p:txBody>
              <a:bodyPr rtlCol="0" anchor="ctr"/>
              <a:p>
                <a:endParaRPr lang="zh-CN" altLang="en-US"/>
              </a:p>
            </p:txBody>
          </p:sp>
          <p:sp>
            <p:nvSpPr>
              <p:cNvPr id="11514" name="任意多边形: 形状 11513"/>
              <p:cNvSpPr/>
              <p:nvPr/>
            </p:nvSpPr>
            <p:spPr>
              <a:xfrm>
                <a:off x="8287673" y="3177175"/>
                <a:ext cx="83823" cy="63592"/>
              </a:xfrm>
              <a:custGeom>
                <a:avLst/>
                <a:gdLst>
                  <a:gd name="connsiteX0" fmla="*/ 82943 w 83823"/>
                  <a:gd name="connsiteY0" fmla="*/ 38085 h 63592"/>
                  <a:gd name="connsiteX1" fmla="*/ 38085 w 83823"/>
                  <a:gd name="connsiteY1" fmla="*/ 262 h 63592"/>
                  <a:gd name="connsiteX2" fmla="*/ 262 w 83823"/>
                  <a:gd name="connsiteY2" fmla="*/ 45121 h 63592"/>
                  <a:gd name="connsiteX3" fmla="*/ 2022 w 83823"/>
                  <a:gd name="connsiteY3" fmla="*/ 63593 h 63592"/>
                  <a:gd name="connsiteX4" fmla="*/ 83823 w 83823"/>
                  <a:gd name="connsiteY4" fmla="*/ 56556 h 63592"/>
                  <a:gd name="connsiteX5" fmla="*/ 82943 w 83823"/>
                  <a:gd name="connsiteY5" fmla="*/ 38085 h 6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23" h="63592">
                    <a:moveTo>
                      <a:pt x="82943" y="38085"/>
                    </a:moveTo>
                    <a:cubicBezTo>
                      <a:pt x="81185" y="15215"/>
                      <a:pt x="60954" y="-2376"/>
                      <a:pt x="38085" y="262"/>
                    </a:cubicBezTo>
                    <a:cubicBezTo>
                      <a:pt x="15216" y="2022"/>
                      <a:pt x="-2376" y="22252"/>
                      <a:pt x="262" y="45121"/>
                    </a:cubicBezTo>
                    <a:cubicBezTo>
                      <a:pt x="1142" y="52158"/>
                      <a:pt x="1142" y="58315"/>
                      <a:pt x="2022" y="63593"/>
                    </a:cubicBezTo>
                    <a:lnTo>
                      <a:pt x="83823" y="56556"/>
                    </a:lnTo>
                    <a:cubicBezTo>
                      <a:pt x="83823" y="51279"/>
                      <a:pt x="83823" y="45121"/>
                      <a:pt x="82943" y="38085"/>
                    </a:cubicBezTo>
                    <a:close/>
                  </a:path>
                </a:pathLst>
              </a:custGeom>
              <a:solidFill>
                <a:srgbClr val="242323"/>
              </a:solidFill>
              <a:ln w="8796" cap="flat">
                <a:noFill/>
                <a:prstDash val="solid"/>
                <a:miter/>
              </a:ln>
            </p:spPr>
            <p:txBody>
              <a:bodyPr rtlCol="0" anchor="ctr"/>
              <a:p>
                <a:endParaRPr lang="zh-CN" altLang="en-US"/>
              </a:p>
            </p:txBody>
          </p:sp>
          <p:sp>
            <p:nvSpPr>
              <p:cNvPr id="11515" name="任意多边形: 形状 11514"/>
              <p:cNvSpPr/>
              <p:nvPr/>
            </p:nvSpPr>
            <p:spPr>
              <a:xfrm>
                <a:off x="8558733" y="3149929"/>
                <a:ext cx="92472" cy="67969"/>
              </a:xfrm>
              <a:custGeom>
                <a:avLst/>
                <a:gdLst>
                  <a:gd name="connsiteX0" fmla="*/ 42336 w 92472"/>
                  <a:gd name="connsiteY0" fmla="*/ 241 h 67969"/>
                  <a:gd name="connsiteX1" fmla="*/ 116 w 92472"/>
                  <a:gd name="connsiteY1" fmla="*/ 49498 h 67969"/>
                  <a:gd name="connsiteX2" fmla="*/ 1875 w 92472"/>
                  <a:gd name="connsiteY2" fmla="*/ 67969 h 67969"/>
                  <a:gd name="connsiteX3" fmla="*/ 92473 w 92472"/>
                  <a:gd name="connsiteY3" fmla="*/ 60933 h 67969"/>
                  <a:gd name="connsiteX4" fmla="*/ 91593 w 92472"/>
                  <a:gd name="connsiteY4" fmla="*/ 42461 h 67969"/>
                  <a:gd name="connsiteX5" fmla="*/ 42336 w 92472"/>
                  <a:gd name="connsiteY5" fmla="*/ 241 h 6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72" h="67969">
                    <a:moveTo>
                      <a:pt x="42336" y="241"/>
                    </a:moveTo>
                    <a:cubicBezTo>
                      <a:pt x="16828" y="2000"/>
                      <a:pt x="-1643" y="24869"/>
                      <a:pt x="116" y="49498"/>
                    </a:cubicBezTo>
                    <a:cubicBezTo>
                      <a:pt x="995" y="56535"/>
                      <a:pt x="995" y="62692"/>
                      <a:pt x="1875" y="67969"/>
                    </a:cubicBezTo>
                    <a:lnTo>
                      <a:pt x="92473" y="60933"/>
                    </a:lnTo>
                    <a:cubicBezTo>
                      <a:pt x="92473" y="55655"/>
                      <a:pt x="92473" y="49498"/>
                      <a:pt x="91593" y="42461"/>
                    </a:cubicBezTo>
                    <a:cubicBezTo>
                      <a:pt x="89834" y="16953"/>
                      <a:pt x="67844" y="-2398"/>
                      <a:pt x="42336" y="241"/>
                    </a:cubicBezTo>
                    <a:close/>
                  </a:path>
                </a:pathLst>
              </a:custGeom>
              <a:solidFill>
                <a:srgbClr val="E38039"/>
              </a:solidFill>
              <a:ln w="8796" cap="flat">
                <a:noFill/>
                <a:prstDash val="solid"/>
                <a:miter/>
              </a:ln>
            </p:spPr>
            <p:txBody>
              <a:bodyPr rtlCol="0" anchor="ctr"/>
              <a:p>
                <a:endParaRPr lang="zh-CN" altLang="en-US"/>
              </a:p>
            </p:txBody>
          </p:sp>
          <p:sp>
            <p:nvSpPr>
              <p:cNvPr id="11516" name="任意多边形: 形状 11515"/>
              <p:cNvSpPr/>
              <p:nvPr/>
            </p:nvSpPr>
            <p:spPr>
              <a:xfrm>
                <a:off x="8562984" y="3153567"/>
                <a:ext cx="83823" cy="63451"/>
              </a:xfrm>
              <a:custGeom>
                <a:avLst/>
                <a:gdLst>
                  <a:gd name="connsiteX0" fmla="*/ 38085 w 83823"/>
                  <a:gd name="connsiteY0" fmla="*/ 121 h 63451"/>
                  <a:gd name="connsiteX1" fmla="*/ 262 w 83823"/>
                  <a:gd name="connsiteY1" fmla="*/ 44980 h 63451"/>
                  <a:gd name="connsiteX2" fmla="*/ 2022 w 83823"/>
                  <a:gd name="connsiteY2" fmla="*/ 63452 h 63451"/>
                  <a:gd name="connsiteX3" fmla="*/ 83823 w 83823"/>
                  <a:gd name="connsiteY3" fmla="*/ 56415 h 63451"/>
                  <a:gd name="connsiteX4" fmla="*/ 82944 w 83823"/>
                  <a:gd name="connsiteY4" fmla="*/ 37944 h 63451"/>
                  <a:gd name="connsiteX5" fmla="*/ 38085 w 83823"/>
                  <a:gd name="connsiteY5" fmla="*/ 121 h 6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23" h="63451">
                    <a:moveTo>
                      <a:pt x="38085" y="121"/>
                    </a:moveTo>
                    <a:cubicBezTo>
                      <a:pt x="15216" y="1881"/>
                      <a:pt x="-2376" y="22111"/>
                      <a:pt x="262" y="44980"/>
                    </a:cubicBezTo>
                    <a:cubicBezTo>
                      <a:pt x="1142" y="52017"/>
                      <a:pt x="1142" y="58174"/>
                      <a:pt x="2022" y="63452"/>
                    </a:cubicBezTo>
                    <a:lnTo>
                      <a:pt x="83823" y="56415"/>
                    </a:lnTo>
                    <a:cubicBezTo>
                      <a:pt x="83823" y="51138"/>
                      <a:pt x="83823" y="44980"/>
                      <a:pt x="82944" y="37944"/>
                    </a:cubicBezTo>
                    <a:cubicBezTo>
                      <a:pt x="82064" y="15954"/>
                      <a:pt x="61834" y="-1638"/>
                      <a:pt x="38085" y="121"/>
                    </a:cubicBezTo>
                    <a:close/>
                  </a:path>
                </a:pathLst>
              </a:custGeom>
              <a:solidFill>
                <a:srgbClr val="242323"/>
              </a:solidFill>
              <a:ln w="8796" cap="flat">
                <a:noFill/>
                <a:prstDash val="solid"/>
                <a:miter/>
              </a:ln>
            </p:spPr>
            <p:txBody>
              <a:bodyPr rtlCol="0" anchor="ctr"/>
              <a:p>
                <a:endParaRPr lang="zh-CN" altLang="en-US"/>
              </a:p>
            </p:txBody>
          </p:sp>
          <p:sp>
            <p:nvSpPr>
              <p:cNvPr id="11517" name="任意多边形: 形状 11516"/>
              <p:cNvSpPr/>
              <p:nvPr/>
            </p:nvSpPr>
            <p:spPr>
              <a:xfrm>
                <a:off x="8270344" y="3153688"/>
                <a:ext cx="36062" cy="51016"/>
              </a:xfrm>
              <a:custGeom>
                <a:avLst/>
                <a:gdLst>
                  <a:gd name="connsiteX0" fmla="*/ 9675 w 36062"/>
                  <a:gd name="connsiteY0" fmla="*/ 46618 h 51016"/>
                  <a:gd name="connsiteX1" fmla="*/ 20230 w 36062"/>
                  <a:gd name="connsiteY1" fmla="*/ 21990 h 51016"/>
                  <a:gd name="connsiteX2" fmla="*/ 36063 w 36062"/>
                  <a:gd name="connsiteY2" fmla="*/ 0 h 51016"/>
                  <a:gd name="connsiteX3" fmla="*/ 14953 w 36062"/>
                  <a:gd name="connsiteY3" fmla="*/ 16712 h 51016"/>
                  <a:gd name="connsiteX4" fmla="*/ 0 w 36062"/>
                  <a:gd name="connsiteY4" fmla="*/ 51016 h 51016"/>
                  <a:gd name="connsiteX5" fmla="*/ 9675 w 36062"/>
                  <a:gd name="connsiteY5" fmla="*/ 46618 h 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62" h="51016">
                    <a:moveTo>
                      <a:pt x="9675" y="46618"/>
                    </a:moveTo>
                    <a:cubicBezTo>
                      <a:pt x="12314" y="43100"/>
                      <a:pt x="14953" y="27267"/>
                      <a:pt x="20230" y="21990"/>
                    </a:cubicBezTo>
                    <a:cubicBezTo>
                      <a:pt x="31665" y="9676"/>
                      <a:pt x="35184" y="7037"/>
                      <a:pt x="36063" y="0"/>
                    </a:cubicBezTo>
                    <a:cubicBezTo>
                      <a:pt x="29026" y="5278"/>
                      <a:pt x="21990" y="10555"/>
                      <a:pt x="14953" y="16712"/>
                    </a:cubicBezTo>
                    <a:cubicBezTo>
                      <a:pt x="5277" y="25508"/>
                      <a:pt x="1759" y="38702"/>
                      <a:pt x="0" y="51016"/>
                    </a:cubicBezTo>
                    <a:cubicBezTo>
                      <a:pt x="2639" y="50137"/>
                      <a:pt x="7916" y="48377"/>
                      <a:pt x="9675" y="46618"/>
                    </a:cubicBezTo>
                    <a:close/>
                  </a:path>
                </a:pathLst>
              </a:custGeom>
              <a:solidFill>
                <a:srgbClr val="8FD1FF"/>
              </a:solidFill>
              <a:ln w="8796" cap="flat">
                <a:noFill/>
                <a:prstDash val="solid"/>
                <a:miter/>
              </a:ln>
            </p:spPr>
            <p:txBody>
              <a:bodyPr rtlCol="0" anchor="ctr"/>
              <a:p>
                <a:endParaRPr lang="zh-CN" altLang="en-US"/>
              </a:p>
            </p:txBody>
          </p:sp>
          <p:sp>
            <p:nvSpPr>
              <p:cNvPr id="11518" name="任意多边形: 形状 11517"/>
              <p:cNvSpPr/>
              <p:nvPr/>
            </p:nvSpPr>
            <p:spPr>
              <a:xfrm>
                <a:off x="8630975" y="3082441"/>
                <a:ext cx="36062" cy="51016"/>
              </a:xfrm>
              <a:custGeom>
                <a:avLst/>
                <a:gdLst>
                  <a:gd name="connsiteX0" fmla="*/ 29026 w 36062"/>
                  <a:gd name="connsiteY0" fmla="*/ 28147 h 51016"/>
                  <a:gd name="connsiteX1" fmla="*/ 0 w 36062"/>
                  <a:gd name="connsiteY1" fmla="*/ 0 h 51016"/>
                  <a:gd name="connsiteX2" fmla="*/ 1759 w 36062"/>
                  <a:gd name="connsiteY2" fmla="*/ 7916 h 51016"/>
                  <a:gd name="connsiteX3" fmla="*/ 23749 w 36062"/>
                  <a:gd name="connsiteY3" fmla="*/ 34304 h 51016"/>
                  <a:gd name="connsiteX4" fmla="*/ 36063 w 36062"/>
                  <a:gd name="connsiteY4" fmla="*/ 51016 h 51016"/>
                  <a:gd name="connsiteX5" fmla="*/ 29026 w 36062"/>
                  <a:gd name="connsiteY5" fmla="*/ 28147 h 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62" h="51016">
                    <a:moveTo>
                      <a:pt x="29026" y="28147"/>
                    </a:moveTo>
                    <a:cubicBezTo>
                      <a:pt x="21990" y="22869"/>
                      <a:pt x="13194" y="11435"/>
                      <a:pt x="0" y="0"/>
                    </a:cubicBezTo>
                    <a:cubicBezTo>
                      <a:pt x="0" y="2639"/>
                      <a:pt x="879" y="5278"/>
                      <a:pt x="1759" y="7916"/>
                    </a:cubicBezTo>
                    <a:cubicBezTo>
                      <a:pt x="5277" y="14073"/>
                      <a:pt x="21110" y="26388"/>
                      <a:pt x="23749" y="34304"/>
                    </a:cubicBezTo>
                    <a:cubicBezTo>
                      <a:pt x="26388" y="41341"/>
                      <a:pt x="29906" y="49257"/>
                      <a:pt x="36063" y="51016"/>
                    </a:cubicBezTo>
                    <a:cubicBezTo>
                      <a:pt x="36063" y="40461"/>
                      <a:pt x="34304" y="31665"/>
                      <a:pt x="29026" y="28147"/>
                    </a:cubicBezTo>
                    <a:close/>
                  </a:path>
                </a:pathLst>
              </a:custGeom>
              <a:solidFill>
                <a:srgbClr val="D13232"/>
              </a:solidFill>
              <a:ln w="8796" cap="flat">
                <a:noFill/>
                <a:prstDash val="solid"/>
                <a:miter/>
              </a:ln>
            </p:spPr>
            <p:txBody>
              <a:bodyPr rtlCol="0" anchor="ctr"/>
              <a:p>
                <a:endParaRPr lang="zh-CN" altLang="en-US"/>
              </a:p>
            </p:txBody>
          </p:sp>
          <p:grpSp>
            <p:nvGrpSpPr>
              <p:cNvPr id="11519" name="图形 3"/>
              <p:cNvGrpSpPr/>
              <p:nvPr/>
            </p:nvGrpSpPr>
            <p:grpSpPr>
              <a:xfrm>
                <a:off x="8290574" y="3179196"/>
                <a:ext cx="77403" cy="77403"/>
                <a:chOff x="8290574" y="3179196"/>
                <a:chExt cx="77403" cy="77403"/>
              </a:xfrm>
            </p:grpSpPr>
            <p:sp>
              <p:nvSpPr>
                <p:cNvPr id="11520" name="任意多边形: 形状 11519"/>
                <p:cNvSpPr/>
                <p:nvPr/>
              </p:nvSpPr>
              <p:spPr>
                <a:xfrm>
                  <a:off x="8290574" y="3179196"/>
                  <a:ext cx="77403" cy="77403"/>
                </a:xfrm>
                <a:custGeom>
                  <a:avLst/>
                  <a:gdLst>
                    <a:gd name="connsiteX0" fmla="*/ 77404 w 77403"/>
                    <a:gd name="connsiteY0" fmla="*/ 38702 h 77403"/>
                    <a:gd name="connsiteX1" fmla="*/ 38702 w 77403"/>
                    <a:gd name="connsiteY1" fmla="*/ 77404 h 77403"/>
                    <a:gd name="connsiteX2" fmla="*/ -1 w 77403"/>
                    <a:gd name="connsiteY2" fmla="*/ 38702 h 77403"/>
                    <a:gd name="connsiteX3" fmla="*/ 38702 w 77403"/>
                    <a:gd name="connsiteY3" fmla="*/ 0 h 77403"/>
                    <a:gd name="connsiteX4" fmla="*/ 77404 w 77403"/>
                    <a:gd name="connsiteY4" fmla="*/ 38702 h 77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3" h="77403">
                      <a:moveTo>
                        <a:pt x="77404" y="38702"/>
                      </a:moveTo>
                      <a:cubicBezTo>
                        <a:pt x="77404" y="60076"/>
                        <a:pt x="60076" y="77404"/>
                        <a:pt x="38702" y="77404"/>
                      </a:cubicBezTo>
                      <a:cubicBezTo>
                        <a:pt x="17327" y="77404"/>
                        <a:pt x="-1" y="60076"/>
                        <a:pt x="-1" y="38702"/>
                      </a:cubicBezTo>
                      <a:cubicBezTo>
                        <a:pt x="-1" y="17327"/>
                        <a:pt x="17327" y="0"/>
                        <a:pt x="38702" y="0"/>
                      </a:cubicBezTo>
                      <a:cubicBezTo>
                        <a:pt x="60076" y="0"/>
                        <a:pt x="77404" y="17327"/>
                        <a:pt x="77404" y="38702"/>
                      </a:cubicBezTo>
                      <a:close/>
                    </a:path>
                  </a:pathLst>
                </a:custGeom>
                <a:solidFill>
                  <a:srgbClr val="403D3D"/>
                </a:solidFill>
                <a:ln w="8796" cap="flat">
                  <a:noFill/>
                  <a:prstDash val="solid"/>
                  <a:miter/>
                </a:ln>
              </p:spPr>
              <p:txBody>
                <a:bodyPr rtlCol="0" anchor="ctr"/>
                <a:p>
                  <a:endParaRPr lang="zh-CN" altLang="en-US"/>
                </a:p>
              </p:txBody>
            </p:sp>
            <p:sp>
              <p:nvSpPr>
                <p:cNvPr id="11521" name="任意多边形: 形状 11520"/>
                <p:cNvSpPr/>
                <p:nvPr/>
              </p:nvSpPr>
              <p:spPr>
                <a:xfrm>
                  <a:off x="8300249" y="3188872"/>
                  <a:ext cx="58052" cy="58052"/>
                </a:xfrm>
                <a:custGeom>
                  <a:avLst/>
                  <a:gdLst>
                    <a:gd name="connsiteX0" fmla="*/ 58053 w 58052"/>
                    <a:gd name="connsiteY0" fmla="*/ 29026 h 58052"/>
                    <a:gd name="connsiteX1" fmla="*/ 29027 w 58052"/>
                    <a:gd name="connsiteY1" fmla="*/ 58053 h 58052"/>
                    <a:gd name="connsiteX2" fmla="*/ 0 w 58052"/>
                    <a:gd name="connsiteY2" fmla="*/ 29026 h 58052"/>
                    <a:gd name="connsiteX3" fmla="*/ 29027 w 58052"/>
                    <a:gd name="connsiteY3" fmla="*/ 0 h 58052"/>
                    <a:gd name="connsiteX4" fmla="*/ 58053 w 58052"/>
                    <a:gd name="connsiteY4" fmla="*/ 29026 h 5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52" h="58052">
                      <a:moveTo>
                        <a:pt x="58053" y="29026"/>
                      </a:moveTo>
                      <a:cubicBezTo>
                        <a:pt x="58053" y="45057"/>
                        <a:pt x="45057" y="58053"/>
                        <a:pt x="29027" y="58053"/>
                      </a:cubicBezTo>
                      <a:cubicBezTo>
                        <a:pt x="12996" y="58053"/>
                        <a:pt x="0" y="45057"/>
                        <a:pt x="0" y="29026"/>
                      </a:cubicBezTo>
                      <a:cubicBezTo>
                        <a:pt x="0" y="12996"/>
                        <a:pt x="12996" y="0"/>
                        <a:pt x="29027" y="0"/>
                      </a:cubicBezTo>
                      <a:cubicBezTo>
                        <a:pt x="45057" y="0"/>
                        <a:pt x="58053" y="12996"/>
                        <a:pt x="58053" y="29026"/>
                      </a:cubicBezTo>
                      <a:close/>
                    </a:path>
                  </a:pathLst>
                </a:custGeom>
                <a:solidFill>
                  <a:srgbClr val="D1DDFF"/>
                </a:solidFill>
                <a:ln w="8796" cap="flat">
                  <a:noFill/>
                  <a:prstDash val="solid"/>
                  <a:miter/>
                </a:ln>
              </p:spPr>
              <p:txBody>
                <a:bodyPr rtlCol="0" anchor="ctr"/>
                <a:p>
                  <a:endParaRPr lang="zh-CN" altLang="en-US"/>
                </a:p>
              </p:txBody>
            </p:sp>
            <p:sp>
              <p:nvSpPr>
                <p:cNvPr id="11522" name="任意多边形: 形状 11521"/>
                <p:cNvSpPr/>
                <p:nvPr/>
              </p:nvSpPr>
              <p:spPr>
                <a:xfrm>
                  <a:off x="8304647" y="3193270"/>
                  <a:ext cx="49256" cy="49256"/>
                </a:xfrm>
                <a:custGeom>
                  <a:avLst/>
                  <a:gdLst>
                    <a:gd name="connsiteX0" fmla="*/ 49257 w 49256"/>
                    <a:gd name="connsiteY0" fmla="*/ 24628 h 49256"/>
                    <a:gd name="connsiteX1" fmla="*/ 24629 w 49256"/>
                    <a:gd name="connsiteY1" fmla="*/ 49257 h 49256"/>
                    <a:gd name="connsiteX2" fmla="*/ 0 w 49256"/>
                    <a:gd name="connsiteY2" fmla="*/ 24628 h 49256"/>
                    <a:gd name="connsiteX3" fmla="*/ 24629 w 49256"/>
                    <a:gd name="connsiteY3" fmla="*/ 0 h 49256"/>
                    <a:gd name="connsiteX4" fmla="*/ 49257 w 49256"/>
                    <a:gd name="connsiteY4" fmla="*/ 24628 h 4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56" h="49256">
                      <a:moveTo>
                        <a:pt x="49257" y="24628"/>
                      </a:moveTo>
                      <a:cubicBezTo>
                        <a:pt x="49257" y="38230"/>
                        <a:pt x="38231" y="49257"/>
                        <a:pt x="24629" y="49257"/>
                      </a:cubicBezTo>
                      <a:cubicBezTo>
                        <a:pt x="11027" y="49257"/>
                        <a:pt x="0" y="38230"/>
                        <a:pt x="0" y="24628"/>
                      </a:cubicBezTo>
                      <a:cubicBezTo>
                        <a:pt x="0" y="11027"/>
                        <a:pt x="11027" y="0"/>
                        <a:pt x="24629" y="0"/>
                      </a:cubicBezTo>
                      <a:cubicBezTo>
                        <a:pt x="38231" y="0"/>
                        <a:pt x="49257" y="11027"/>
                        <a:pt x="49257" y="24628"/>
                      </a:cubicBezTo>
                      <a:close/>
                    </a:path>
                  </a:pathLst>
                </a:custGeom>
                <a:solidFill>
                  <a:srgbClr val="302E2E"/>
                </a:solidFill>
                <a:ln w="8796" cap="flat">
                  <a:noFill/>
                  <a:prstDash val="solid"/>
                  <a:miter/>
                </a:ln>
              </p:spPr>
              <p:txBody>
                <a:bodyPr rtlCol="0" anchor="ctr"/>
                <a:p>
                  <a:endParaRPr lang="zh-CN" altLang="en-US"/>
                </a:p>
              </p:txBody>
            </p:sp>
            <p:grpSp>
              <p:nvGrpSpPr>
                <p:cNvPr id="11523" name="图形 3"/>
                <p:cNvGrpSpPr/>
                <p:nvPr/>
              </p:nvGrpSpPr>
              <p:grpSpPr>
                <a:xfrm>
                  <a:off x="8325758" y="3191511"/>
                  <a:ext cx="7036" cy="53654"/>
                  <a:chOff x="8325758" y="3191511"/>
                  <a:chExt cx="7036" cy="53654"/>
                </a:xfrm>
                <a:solidFill>
                  <a:srgbClr val="D1DDFF"/>
                </a:solidFill>
              </p:grpSpPr>
              <p:sp>
                <p:nvSpPr>
                  <p:cNvPr id="11524" name="任意多边形: 形状 11523"/>
                  <p:cNvSpPr/>
                  <p:nvPr/>
                </p:nvSpPr>
                <p:spPr>
                  <a:xfrm>
                    <a:off x="8325758" y="3191511"/>
                    <a:ext cx="5277" cy="17591"/>
                  </a:xfrm>
                  <a:custGeom>
                    <a:avLst/>
                    <a:gdLst>
                      <a:gd name="connsiteX0" fmla="*/ 2639 w 5277"/>
                      <a:gd name="connsiteY0" fmla="*/ 0 h 17591"/>
                      <a:gd name="connsiteX1" fmla="*/ 0 w 5277"/>
                      <a:gd name="connsiteY1" fmla="*/ 0 h 17591"/>
                      <a:gd name="connsiteX2" fmla="*/ 0 w 5277"/>
                      <a:gd name="connsiteY2" fmla="*/ 17592 h 17591"/>
                      <a:gd name="connsiteX3" fmla="*/ 5277 w 5277"/>
                      <a:gd name="connsiteY3" fmla="*/ 16712 h 17591"/>
                    </a:gdLst>
                    <a:ahLst/>
                    <a:cxnLst>
                      <a:cxn ang="0">
                        <a:pos x="connsiteX0" y="connsiteY0"/>
                      </a:cxn>
                      <a:cxn ang="0">
                        <a:pos x="connsiteX1" y="connsiteY1"/>
                      </a:cxn>
                      <a:cxn ang="0">
                        <a:pos x="connsiteX2" y="connsiteY2"/>
                      </a:cxn>
                      <a:cxn ang="0">
                        <a:pos x="connsiteX3" y="connsiteY3"/>
                      </a:cxn>
                    </a:cxnLst>
                    <a:rect l="l" t="t" r="r" b="b"/>
                    <a:pathLst>
                      <a:path w="5277" h="17591">
                        <a:moveTo>
                          <a:pt x="2639" y="0"/>
                        </a:moveTo>
                        <a:lnTo>
                          <a:pt x="0" y="0"/>
                        </a:lnTo>
                        <a:lnTo>
                          <a:pt x="0" y="17592"/>
                        </a:lnTo>
                        <a:lnTo>
                          <a:pt x="5277" y="16712"/>
                        </a:lnTo>
                        <a:close/>
                      </a:path>
                    </a:pathLst>
                  </a:custGeom>
                  <a:solidFill>
                    <a:srgbClr val="D1DDFF"/>
                  </a:solidFill>
                  <a:ln w="8796" cap="flat">
                    <a:noFill/>
                    <a:prstDash val="solid"/>
                    <a:miter/>
                  </a:ln>
                </p:spPr>
                <p:txBody>
                  <a:bodyPr rtlCol="0" anchor="ctr"/>
                  <a:p>
                    <a:endParaRPr lang="zh-CN" altLang="en-US"/>
                  </a:p>
                </p:txBody>
              </p:sp>
              <p:sp>
                <p:nvSpPr>
                  <p:cNvPr id="11525" name="任意多边形: 形状 11524"/>
                  <p:cNvSpPr/>
                  <p:nvPr/>
                </p:nvSpPr>
                <p:spPr>
                  <a:xfrm>
                    <a:off x="8327517" y="3227574"/>
                    <a:ext cx="5277" cy="17591"/>
                  </a:xfrm>
                  <a:custGeom>
                    <a:avLst/>
                    <a:gdLst>
                      <a:gd name="connsiteX0" fmla="*/ 2639 w 5277"/>
                      <a:gd name="connsiteY0" fmla="*/ 17592 h 17591"/>
                      <a:gd name="connsiteX1" fmla="*/ 5277 w 5277"/>
                      <a:gd name="connsiteY1" fmla="*/ 17592 h 17591"/>
                      <a:gd name="connsiteX2" fmla="*/ 4398 w 5277"/>
                      <a:gd name="connsiteY2" fmla="*/ 0 h 17591"/>
                      <a:gd name="connsiteX3" fmla="*/ 0 w 5277"/>
                      <a:gd name="connsiteY3" fmla="*/ 880 h 17591"/>
                    </a:gdLst>
                    <a:ahLst/>
                    <a:cxnLst>
                      <a:cxn ang="0">
                        <a:pos x="connsiteX0" y="connsiteY0"/>
                      </a:cxn>
                      <a:cxn ang="0">
                        <a:pos x="connsiteX1" y="connsiteY1"/>
                      </a:cxn>
                      <a:cxn ang="0">
                        <a:pos x="connsiteX2" y="connsiteY2"/>
                      </a:cxn>
                      <a:cxn ang="0">
                        <a:pos x="connsiteX3" y="connsiteY3"/>
                      </a:cxn>
                    </a:cxnLst>
                    <a:rect l="l" t="t" r="r" b="b"/>
                    <a:pathLst>
                      <a:path w="5277" h="17591">
                        <a:moveTo>
                          <a:pt x="2639" y="17592"/>
                        </a:moveTo>
                        <a:lnTo>
                          <a:pt x="5277" y="17592"/>
                        </a:lnTo>
                        <a:lnTo>
                          <a:pt x="4398" y="0"/>
                        </a:lnTo>
                        <a:lnTo>
                          <a:pt x="0" y="880"/>
                        </a:lnTo>
                        <a:close/>
                      </a:path>
                    </a:pathLst>
                  </a:custGeom>
                  <a:solidFill>
                    <a:srgbClr val="D1DDFF"/>
                  </a:solidFill>
                  <a:ln w="8796" cap="flat">
                    <a:noFill/>
                    <a:prstDash val="solid"/>
                    <a:miter/>
                  </a:ln>
                </p:spPr>
                <p:txBody>
                  <a:bodyPr rtlCol="0" anchor="ctr"/>
                  <a:p>
                    <a:endParaRPr lang="zh-CN" altLang="en-US"/>
                  </a:p>
                </p:txBody>
              </p:sp>
            </p:grpSp>
            <p:grpSp>
              <p:nvGrpSpPr>
                <p:cNvPr id="11526" name="图形 3"/>
                <p:cNvGrpSpPr/>
                <p:nvPr/>
              </p:nvGrpSpPr>
              <p:grpSpPr>
                <a:xfrm>
                  <a:off x="8302009" y="3214380"/>
                  <a:ext cx="53655" cy="7916"/>
                  <a:chOff x="8302009" y="3214380"/>
                  <a:chExt cx="53655" cy="7916"/>
                </a:xfrm>
                <a:solidFill>
                  <a:srgbClr val="D1DDFF"/>
                </a:solidFill>
              </p:grpSpPr>
              <p:sp>
                <p:nvSpPr>
                  <p:cNvPr id="11527" name="任意多边形: 形状 11526"/>
                  <p:cNvSpPr/>
                  <p:nvPr/>
                </p:nvSpPr>
                <p:spPr>
                  <a:xfrm>
                    <a:off x="8302009" y="3216139"/>
                    <a:ext cx="17591" cy="6157"/>
                  </a:xfrm>
                  <a:custGeom>
                    <a:avLst/>
                    <a:gdLst>
                      <a:gd name="connsiteX0" fmla="*/ 0 w 17591"/>
                      <a:gd name="connsiteY0" fmla="*/ 2639 h 6157"/>
                      <a:gd name="connsiteX1" fmla="*/ 0 w 17591"/>
                      <a:gd name="connsiteY1" fmla="*/ 6157 h 6157"/>
                      <a:gd name="connsiteX2" fmla="*/ 17592 w 17591"/>
                      <a:gd name="connsiteY2" fmla="*/ 5277 h 6157"/>
                      <a:gd name="connsiteX3" fmla="*/ 16712 w 17591"/>
                      <a:gd name="connsiteY3" fmla="*/ 0 h 6157"/>
                    </a:gdLst>
                    <a:ahLst/>
                    <a:cxnLst>
                      <a:cxn ang="0">
                        <a:pos x="connsiteX0" y="connsiteY0"/>
                      </a:cxn>
                      <a:cxn ang="0">
                        <a:pos x="connsiteX1" y="connsiteY1"/>
                      </a:cxn>
                      <a:cxn ang="0">
                        <a:pos x="connsiteX2" y="connsiteY2"/>
                      </a:cxn>
                      <a:cxn ang="0">
                        <a:pos x="connsiteX3" y="connsiteY3"/>
                      </a:cxn>
                    </a:cxnLst>
                    <a:rect l="l" t="t" r="r" b="b"/>
                    <a:pathLst>
                      <a:path w="17591" h="6157">
                        <a:moveTo>
                          <a:pt x="0" y="2639"/>
                        </a:moveTo>
                        <a:lnTo>
                          <a:pt x="0" y="6157"/>
                        </a:lnTo>
                        <a:lnTo>
                          <a:pt x="17592" y="5277"/>
                        </a:lnTo>
                        <a:lnTo>
                          <a:pt x="16712" y="0"/>
                        </a:lnTo>
                        <a:close/>
                      </a:path>
                    </a:pathLst>
                  </a:custGeom>
                  <a:solidFill>
                    <a:srgbClr val="D1DDFF"/>
                  </a:solidFill>
                  <a:ln w="8796" cap="flat">
                    <a:noFill/>
                    <a:prstDash val="solid"/>
                    <a:miter/>
                  </a:ln>
                </p:spPr>
                <p:txBody>
                  <a:bodyPr rtlCol="0" anchor="ctr"/>
                  <a:p>
                    <a:endParaRPr lang="zh-CN" altLang="en-US"/>
                  </a:p>
                </p:txBody>
              </p:sp>
              <p:sp>
                <p:nvSpPr>
                  <p:cNvPr id="11528" name="任意多边形: 形状 11527"/>
                  <p:cNvSpPr/>
                  <p:nvPr/>
                </p:nvSpPr>
                <p:spPr>
                  <a:xfrm>
                    <a:off x="8338951" y="3214380"/>
                    <a:ext cx="16712" cy="5277"/>
                  </a:xfrm>
                  <a:custGeom>
                    <a:avLst/>
                    <a:gdLst>
                      <a:gd name="connsiteX0" fmla="*/ 16712 w 16712"/>
                      <a:gd name="connsiteY0" fmla="*/ 3518 h 5277"/>
                      <a:gd name="connsiteX1" fmla="*/ 16712 w 16712"/>
                      <a:gd name="connsiteY1" fmla="*/ 0 h 5277"/>
                      <a:gd name="connsiteX2" fmla="*/ 0 w 16712"/>
                      <a:gd name="connsiteY2" fmla="*/ 880 h 5277"/>
                      <a:gd name="connsiteX3" fmla="*/ 0 w 16712"/>
                      <a:gd name="connsiteY3" fmla="*/ 5278 h 5277"/>
                    </a:gdLst>
                    <a:ahLst/>
                    <a:cxnLst>
                      <a:cxn ang="0">
                        <a:pos x="connsiteX0" y="connsiteY0"/>
                      </a:cxn>
                      <a:cxn ang="0">
                        <a:pos x="connsiteX1" y="connsiteY1"/>
                      </a:cxn>
                      <a:cxn ang="0">
                        <a:pos x="connsiteX2" y="connsiteY2"/>
                      </a:cxn>
                      <a:cxn ang="0">
                        <a:pos x="connsiteX3" y="connsiteY3"/>
                      </a:cxn>
                    </a:cxnLst>
                    <a:rect l="l" t="t" r="r" b="b"/>
                    <a:pathLst>
                      <a:path w="16712" h="5277">
                        <a:moveTo>
                          <a:pt x="16712" y="3518"/>
                        </a:moveTo>
                        <a:lnTo>
                          <a:pt x="16712" y="0"/>
                        </a:lnTo>
                        <a:lnTo>
                          <a:pt x="0" y="880"/>
                        </a:lnTo>
                        <a:lnTo>
                          <a:pt x="0" y="5278"/>
                        </a:lnTo>
                        <a:close/>
                      </a:path>
                    </a:pathLst>
                  </a:custGeom>
                  <a:solidFill>
                    <a:srgbClr val="D1DDFF"/>
                  </a:solidFill>
                  <a:ln w="8796" cap="flat">
                    <a:noFill/>
                    <a:prstDash val="solid"/>
                    <a:miter/>
                  </a:ln>
                </p:spPr>
                <p:txBody>
                  <a:bodyPr rtlCol="0" anchor="ctr"/>
                  <a:p>
                    <a:endParaRPr lang="zh-CN" altLang="en-US"/>
                  </a:p>
                </p:txBody>
              </p:sp>
            </p:grpSp>
            <p:grpSp>
              <p:nvGrpSpPr>
                <p:cNvPr id="11529" name="图形 3"/>
                <p:cNvGrpSpPr/>
                <p:nvPr/>
              </p:nvGrpSpPr>
              <p:grpSpPr>
                <a:xfrm>
                  <a:off x="8310804" y="3196788"/>
                  <a:ext cx="36942" cy="43099"/>
                  <a:chOff x="8310804" y="3196788"/>
                  <a:chExt cx="36942" cy="43099"/>
                </a:xfrm>
                <a:solidFill>
                  <a:srgbClr val="D1DDFF"/>
                </a:solidFill>
              </p:grpSpPr>
              <p:sp>
                <p:nvSpPr>
                  <p:cNvPr id="11530" name="任意多边形: 形状 11529"/>
                  <p:cNvSpPr/>
                  <p:nvPr/>
                </p:nvSpPr>
                <p:spPr>
                  <a:xfrm>
                    <a:off x="8333674" y="3196788"/>
                    <a:ext cx="14073" cy="15832"/>
                  </a:xfrm>
                  <a:custGeom>
                    <a:avLst/>
                    <a:gdLst>
                      <a:gd name="connsiteX0" fmla="*/ 14073 w 14073"/>
                      <a:gd name="connsiteY0" fmla="*/ 1759 h 15832"/>
                      <a:gd name="connsiteX1" fmla="*/ 11435 w 14073"/>
                      <a:gd name="connsiteY1" fmla="*/ 0 h 15832"/>
                      <a:gd name="connsiteX2" fmla="*/ 0 w 14073"/>
                      <a:gd name="connsiteY2" fmla="*/ 12314 h 15832"/>
                      <a:gd name="connsiteX3" fmla="*/ 3518 w 14073"/>
                      <a:gd name="connsiteY3" fmla="*/ 15833 h 15832"/>
                    </a:gdLst>
                    <a:ahLst/>
                    <a:cxnLst>
                      <a:cxn ang="0">
                        <a:pos x="connsiteX0" y="connsiteY0"/>
                      </a:cxn>
                      <a:cxn ang="0">
                        <a:pos x="connsiteX1" y="connsiteY1"/>
                      </a:cxn>
                      <a:cxn ang="0">
                        <a:pos x="connsiteX2" y="connsiteY2"/>
                      </a:cxn>
                      <a:cxn ang="0">
                        <a:pos x="connsiteX3" y="connsiteY3"/>
                      </a:cxn>
                    </a:cxnLst>
                    <a:rect l="l" t="t" r="r" b="b"/>
                    <a:pathLst>
                      <a:path w="14073" h="15832">
                        <a:moveTo>
                          <a:pt x="14073" y="1759"/>
                        </a:moveTo>
                        <a:lnTo>
                          <a:pt x="11435" y="0"/>
                        </a:lnTo>
                        <a:lnTo>
                          <a:pt x="0" y="12314"/>
                        </a:lnTo>
                        <a:lnTo>
                          <a:pt x="3518" y="15833"/>
                        </a:lnTo>
                        <a:close/>
                      </a:path>
                    </a:pathLst>
                  </a:custGeom>
                  <a:solidFill>
                    <a:srgbClr val="D1DDFF"/>
                  </a:solidFill>
                  <a:ln w="8796" cap="flat">
                    <a:noFill/>
                    <a:prstDash val="solid"/>
                    <a:miter/>
                  </a:ln>
                </p:spPr>
                <p:txBody>
                  <a:bodyPr rtlCol="0" anchor="ctr"/>
                  <a:p>
                    <a:endParaRPr lang="zh-CN" altLang="en-US"/>
                  </a:p>
                </p:txBody>
              </p:sp>
              <p:sp>
                <p:nvSpPr>
                  <p:cNvPr id="11531" name="任意多边形: 形状 11530"/>
                  <p:cNvSpPr/>
                  <p:nvPr/>
                </p:nvSpPr>
                <p:spPr>
                  <a:xfrm>
                    <a:off x="8310804" y="3224055"/>
                    <a:ext cx="14073" cy="15832"/>
                  </a:xfrm>
                  <a:custGeom>
                    <a:avLst/>
                    <a:gdLst>
                      <a:gd name="connsiteX0" fmla="*/ 0 w 14073"/>
                      <a:gd name="connsiteY0" fmla="*/ 14073 h 15832"/>
                      <a:gd name="connsiteX1" fmla="*/ 1759 w 14073"/>
                      <a:gd name="connsiteY1" fmla="*/ 15833 h 15832"/>
                      <a:gd name="connsiteX2" fmla="*/ 14074 w 14073"/>
                      <a:gd name="connsiteY2" fmla="*/ 3518 h 15832"/>
                      <a:gd name="connsiteX3" fmla="*/ 9676 w 14073"/>
                      <a:gd name="connsiteY3" fmla="*/ 0 h 15832"/>
                    </a:gdLst>
                    <a:ahLst/>
                    <a:cxnLst>
                      <a:cxn ang="0">
                        <a:pos x="connsiteX0" y="connsiteY0"/>
                      </a:cxn>
                      <a:cxn ang="0">
                        <a:pos x="connsiteX1" y="connsiteY1"/>
                      </a:cxn>
                      <a:cxn ang="0">
                        <a:pos x="connsiteX2" y="connsiteY2"/>
                      </a:cxn>
                      <a:cxn ang="0">
                        <a:pos x="connsiteX3" y="connsiteY3"/>
                      </a:cxn>
                    </a:cxnLst>
                    <a:rect l="l" t="t" r="r" b="b"/>
                    <a:pathLst>
                      <a:path w="14073" h="15832">
                        <a:moveTo>
                          <a:pt x="0" y="14073"/>
                        </a:moveTo>
                        <a:lnTo>
                          <a:pt x="1759" y="15833"/>
                        </a:lnTo>
                        <a:lnTo>
                          <a:pt x="14074" y="3518"/>
                        </a:lnTo>
                        <a:lnTo>
                          <a:pt x="9676" y="0"/>
                        </a:lnTo>
                        <a:close/>
                      </a:path>
                    </a:pathLst>
                  </a:custGeom>
                  <a:solidFill>
                    <a:srgbClr val="D1DDFF"/>
                  </a:solidFill>
                  <a:ln w="8796" cap="flat">
                    <a:noFill/>
                    <a:prstDash val="solid"/>
                    <a:miter/>
                  </a:ln>
                </p:spPr>
                <p:txBody>
                  <a:bodyPr rtlCol="0" anchor="ctr"/>
                  <a:p>
                    <a:endParaRPr lang="zh-CN" altLang="en-US"/>
                  </a:p>
                </p:txBody>
              </p:sp>
            </p:grpSp>
            <p:grpSp>
              <p:nvGrpSpPr>
                <p:cNvPr id="11532" name="图形 3"/>
                <p:cNvGrpSpPr/>
                <p:nvPr/>
              </p:nvGrpSpPr>
              <p:grpSpPr>
                <a:xfrm>
                  <a:off x="8307286" y="3199427"/>
                  <a:ext cx="43099" cy="36942"/>
                  <a:chOff x="8307286" y="3199427"/>
                  <a:chExt cx="43099" cy="36942"/>
                </a:xfrm>
                <a:solidFill>
                  <a:srgbClr val="D1DDFF"/>
                </a:solidFill>
              </p:grpSpPr>
              <p:sp>
                <p:nvSpPr>
                  <p:cNvPr id="11533" name="任意多边形: 形状 11532"/>
                  <p:cNvSpPr/>
                  <p:nvPr/>
                </p:nvSpPr>
                <p:spPr>
                  <a:xfrm>
                    <a:off x="8307286" y="3199427"/>
                    <a:ext cx="15832" cy="14073"/>
                  </a:xfrm>
                  <a:custGeom>
                    <a:avLst/>
                    <a:gdLst>
                      <a:gd name="connsiteX0" fmla="*/ 1759 w 15832"/>
                      <a:gd name="connsiteY0" fmla="*/ 0 h 14073"/>
                      <a:gd name="connsiteX1" fmla="*/ 0 w 15832"/>
                      <a:gd name="connsiteY1" fmla="*/ 2639 h 14073"/>
                      <a:gd name="connsiteX2" fmla="*/ 12314 w 15832"/>
                      <a:gd name="connsiteY2" fmla="*/ 14073 h 14073"/>
                      <a:gd name="connsiteX3" fmla="*/ 15832 w 15832"/>
                      <a:gd name="connsiteY3" fmla="*/ 10555 h 14073"/>
                    </a:gdLst>
                    <a:ahLst/>
                    <a:cxnLst>
                      <a:cxn ang="0">
                        <a:pos x="connsiteX0" y="connsiteY0"/>
                      </a:cxn>
                      <a:cxn ang="0">
                        <a:pos x="connsiteX1" y="connsiteY1"/>
                      </a:cxn>
                      <a:cxn ang="0">
                        <a:pos x="connsiteX2" y="connsiteY2"/>
                      </a:cxn>
                      <a:cxn ang="0">
                        <a:pos x="connsiteX3" y="connsiteY3"/>
                      </a:cxn>
                    </a:cxnLst>
                    <a:rect l="l" t="t" r="r" b="b"/>
                    <a:pathLst>
                      <a:path w="15832" h="14073">
                        <a:moveTo>
                          <a:pt x="1759" y="0"/>
                        </a:moveTo>
                        <a:lnTo>
                          <a:pt x="0" y="2639"/>
                        </a:lnTo>
                        <a:lnTo>
                          <a:pt x="12314" y="14073"/>
                        </a:lnTo>
                        <a:lnTo>
                          <a:pt x="15832" y="10555"/>
                        </a:lnTo>
                        <a:close/>
                      </a:path>
                    </a:pathLst>
                  </a:custGeom>
                  <a:solidFill>
                    <a:srgbClr val="D1DDFF"/>
                  </a:solidFill>
                  <a:ln w="8796" cap="flat">
                    <a:noFill/>
                    <a:prstDash val="solid"/>
                    <a:miter/>
                  </a:ln>
                </p:spPr>
                <p:txBody>
                  <a:bodyPr rtlCol="0" anchor="ctr"/>
                  <a:p>
                    <a:endParaRPr lang="zh-CN" altLang="en-US"/>
                  </a:p>
                </p:txBody>
              </p:sp>
              <p:sp>
                <p:nvSpPr>
                  <p:cNvPr id="11534" name="任意多边形: 形状 11533"/>
                  <p:cNvSpPr/>
                  <p:nvPr/>
                </p:nvSpPr>
                <p:spPr>
                  <a:xfrm>
                    <a:off x="8334553" y="3222296"/>
                    <a:ext cx="15832" cy="14073"/>
                  </a:xfrm>
                  <a:custGeom>
                    <a:avLst/>
                    <a:gdLst>
                      <a:gd name="connsiteX0" fmla="*/ 14073 w 15832"/>
                      <a:gd name="connsiteY0" fmla="*/ 14073 h 14073"/>
                      <a:gd name="connsiteX1" fmla="*/ 15832 w 15832"/>
                      <a:gd name="connsiteY1" fmla="*/ 12314 h 14073"/>
                      <a:gd name="connsiteX2" fmla="*/ 3519 w 15832"/>
                      <a:gd name="connsiteY2" fmla="*/ 0 h 14073"/>
                      <a:gd name="connsiteX3" fmla="*/ 0 w 15832"/>
                      <a:gd name="connsiteY3" fmla="*/ 4398 h 14073"/>
                    </a:gdLst>
                    <a:ahLst/>
                    <a:cxnLst>
                      <a:cxn ang="0">
                        <a:pos x="connsiteX0" y="connsiteY0"/>
                      </a:cxn>
                      <a:cxn ang="0">
                        <a:pos x="connsiteX1" y="connsiteY1"/>
                      </a:cxn>
                      <a:cxn ang="0">
                        <a:pos x="connsiteX2" y="connsiteY2"/>
                      </a:cxn>
                      <a:cxn ang="0">
                        <a:pos x="connsiteX3" y="connsiteY3"/>
                      </a:cxn>
                    </a:cxnLst>
                    <a:rect l="l" t="t" r="r" b="b"/>
                    <a:pathLst>
                      <a:path w="15832" h="14073">
                        <a:moveTo>
                          <a:pt x="14073" y="14073"/>
                        </a:moveTo>
                        <a:lnTo>
                          <a:pt x="15832" y="12314"/>
                        </a:lnTo>
                        <a:lnTo>
                          <a:pt x="3519" y="0"/>
                        </a:lnTo>
                        <a:lnTo>
                          <a:pt x="0" y="4398"/>
                        </a:lnTo>
                        <a:close/>
                      </a:path>
                    </a:pathLst>
                  </a:custGeom>
                  <a:solidFill>
                    <a:srgbClr val="D1DDFF"/>
                  </a:solidFill>
                  <a:ln w="8796" cap="flat">
                    <a:noFill/>
                    <a:prstDash val="solid"/>
                    <a:miter/>
                  </a:ln>
                </p:spPr>
                <p:txBody>
                  <a:bodyPr rtlCol="0" anchor="ctr"/>
                  <a:p>
                    <a:endParaRPr lang="zh-CN" altLang="en-US"/>
                  </a:p>
                </p:txBody>
              </p:sp>
            </p:grpSp>
            <p:sp>
              <p:nvSpPr>
                <p:cNvPr id="11535" name="任意多边形: 形状 11534"/>
                <p:cNvSpPr/>
                <p:nvPr/>
              </p:nvSpPr>
              <p:spPr>
                <a:xfrm>
                  <a:off x="8315986" y="3205584"/>
                  <a:ext cx="24820" cy="24724"/>
                </a:xfrm>
                <a:custGeom>
                  <a:avLst/>
                  <a:gdLst>
                    <a:gd name="connsiteX0" fmla="*/ 24724 w 24820"/>
                    <a:gd name="connsiteY0" fmla="*/ 11435 h 24724"/>
                    <a:gd name="connsiteX1" fmla="*/ 13290 w 24820"/>
                    <a:gd name="connsiteY1" fmla="*/ 24628 h 24724"/>
                    <a:gd name="connsiteX2" fmla="*/ 96 w 24820"/>
                    <a:gd name="connsiteY2" fmla="*/ 13194 h 24724"/>
                    <a:gd name="connsiteX3" fmla="*/ 11531 w 24820"/>
                    <a:gd name="connsiteY3" fmla="*/ 0 h 24724"/>
                    <a:gd name="connsiteX4" fmla="*/ 24724 w 24820"/>
                    <a:gd name="connsiteY4" fmla="*/ 11435 h 24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0" h="24724">
                      <a:moveTo>
                        <a:pt x="24724" y="11435"/>
                      </a:moveTo>
                      <a:cubicBezTo>
                        <a:pt x="25604" y="18471"/>
                        <a:pt x="20326" y="23749"/>
                        <a:pt x="13290" y="24628"/>
                      </a:cubicBezTo>
                      <a:cubicBezTo>
                        <a:pt x="6253" y="25508"/>
                        <a:pt x="975" y="20231"/>
                        <a:pt x="96" y="13194"/>
                      </a:cubicBezTo>
                      <a:cubicBezTo>
                        <a:pt x="-784" y="6157"/>
                        <a:pt x="4494" y="880"/>
                        <a:pt x="11531" y="0"/>
                      </a:cubicBezTo>
                      <a:cubicBezTo>
                        <a:pt x="18567" y="0"/>
                        <a:pt x="24724" y="5278"/>
                        <a:pt x="24724" y="11435"/>
                      </a:cubicBezTo>
                      <a:close/>
                    </a:path>
                  </a:pathLst>
                </a:custGeom>
                <a:solidFill>
                  <a:srgbClr val="F2F5FF"/>
                </a:solidFill>
                <a:ln w="8796" cap="flat">
                  <a:noFill/>
                  <a:prstDash val="solid"/>
                  <a:miter/>
                </a:ln>
              </p:spPr>
              <p:txBody>
                <a:bodyPr rtlCol="0" anchor="ctr"/>
                <a:p>
                  <a:endParaRPr lang="zh-CN" altLang="en-US"/>
                </a:p>
              </p:txBody>
            </p:sp>
            <p:sp>
              <p:nvSpPr>
                <p:cNvPr id="11536" name="任意多边形: 形状 11535"/>
                <p:cNvSpPr/>
                <p:nvPr/>
              </p:nvSpPr>
              <p:spPr>
                <a:xfrm>
                  <a:off x="8322239" y="3211573"/>
                  <a:ext cx="14073" cy="14241"/>
                </a:xfrm>
                <a:custGeom>
                  <a:avLst/>
                  <a:gdLst>
                    <a:gd name="connsiteX0" fmla="*/ 14074 w 14073"/>
                    <a:gd name="connsiteY0" fmla="*/ 6326 h 14241"/>
                    <a:gd name="connsiteX1" fmla="*/ 7917 w 14073"/>
                    <a:gd name="connsiteY1" fmla="*/ 14242 h 14241"/>
                    <a:gd name="connsiteX2" fmla="*/ 0 w 14073"/>
                    <a:gd name="connsiteY2" fmla="*/ 8085 h 14241"/>
                    <a:gd name="connsiteX3" fmla="*/ 6157 w 14073"/>
                    <a:gd name="connsiteY3" fmla="*/ 169 h 14241"/>
                    <a:gd name="connsiteX4" fmla="*/ 14074 w 14073"/>
                    <a:gd name="connsiteY4" fmla="*/ 6326 h 14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3" h="14241">
                      <a:moveTo>
                        <a:pt x="14074" y="6326"/>
                      </a:moveTo>
                      <a:cubicBezTo>
                        <a:pt x="14074" y="9844"/>
                        <a:pt x="11435" y="13362"/>
                        <a:pt x="7917" y="14242"/>
                      </a:cubicBezTo>
                      <a:cubicBezTo>
                        <a:pt x="4398" y="14242"/>
                        <a:pt x="880" y="11603"/>
                        <a:pt x="0" y="8085"/>
                      </a:cubicBezTo>
                      <a:cubicBezTo>
                        <a:pt x="0" y="4566"/>
                        <a:pt x="2639" y="1048"/>
                        <a:pt x="6157" y="169"/>
                      </a:cubicBezTo>
                      <a:cubicBezTo>
                        <a:pt x="9676" y="-711"/>
                        <a:pt x="13194" y="1928"/>
                        <a:pt x="14074" y="6326"/>
                      </a:cubicBezTo>
                      <a:close/>
                    </a:path>
                  </a:pathLst>
                </a:custGeom>
                <a:solidFill>
                  <a:srgbClr val="D1DDFF"/>
                </a:solidFill>
                <a:ln w="8796" cap="flat">
                  <a:noFill/>
                  <a:prstDash val="solid"/>
                  <a:miter/>
                </a:ln>
              </p:spPr>
              <p:txBody>
                <a:bodyPr rtlCol="0" anchor="ctr"/>
                <a:p>
                  <a:endParaRPr lang="zh-CN" altLang="en-US"/>
                </a:p>
              </p:txBody>
            </p:sp>
          </p:grpSp>
          <p:grpSp>
            <p:nvGrpSpPr>
              <p:cNvPr id="11537" name="图形 3"/>
              <p:cNvGrpSpPr/>
              <p:nvPr/>
            </p:nvGrpSpPr>
            <p:grpSpPr>
              <a:xfrm>
                <a:off x="8562433" y="3153153"/>
                <a:ext cx="85237" cy="85237"/>
                <a:chOff x="8562433" y="3153153"/>
                <a:chExt cx="85237" cy="85237"/>
              </a:xfrm>
            </p:grpSpPr>
            <p:sp>
              <p:nvSpPr>
                <p:cNvPr id="11538" name="任意多边形: 形状 11537"/>
                <p:cNvSpPr/>
                <p:nvPr/>
              </p:nvSpPr>
              <p:spPr>
                <a:xfrm rot="-5031813">
                  <a:off x="8566349" y="3157069"/>
                  <a:ext cx="77406" cy="77406"/>
                </a:xfrm>
                <a:custGeom>
                  <a:avLst/>
                  <a:gdLst>
                    <a:gd name="connsiteX0" fmla="*/ 77406 w 77406"/>
                    <a:gd name="connsiteY0" fmla="*/ 38703 h 77406"/>
                    <a:gd name="connsiteX1" fmla="*/ 38703 w 77406"/>
                    <a:gd name="connsiteY1" fmla="*/ 77406 h 77406"/>
                    <a:gd name="connsiteX2" fmla="*/ -1 w 77406"/>
                    <a:gd name="connsiteY2" fmla="*/ 38703 h 77406"/>
                    <a:gd name="connsiteX3" fmla="*/ 38703 w 77406"/>
                    <a:gd name="connsiteY3" fmla="*/ 0 h 77406"/>
                    <a:gd name="connsiteX4" fmla="*/ 77406 w 77406"/>
                    <a:gd name="connsiteY4" fmla="*/ 38703 h 77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6" h="77406">
                      <a:moveTo>
                        <a:pt x="77406" y="38703"/>
                      </a:moveTo>
                      <a:cubicBezTo>
                        <a:pt x="77406" y="60078"/>
                        <a:pt x="60078" y="77406"/>
                        <a:pt x="38703" y="77406"/>
                      </a:cubicBezTo>
                      <a:cubicBezTo>
                        <a:pt x="17328" y="77406"/>
                        <a:pt x="-1" y="60078"/>
                        <a:pt x="-1" y="38703"/>
                      </a:cubicBezTo>
                      <a:cubicBezTo>
                        <a:pt x="-1" y="17328"/>
                        <a:pt x="17328" y="0"/>
                        <a:pt x="38703" y="0"/>
                      </a:cubicBezTo>
                      <a:cubicBezTo>
                        <a:pt x="60078" y="0"/>
                        <a:pt x="77406" y="17328"/>
                        <a:pt x="77406" y="38703"/>
                      </a:cubicBezTo>
                      <a:close/>
                    </a:path>
                  </a:pathLst>
                </a:custGeom>
                <a:solidFill>
                  <a:srgbClr val="403D3D"/>
                </a:solidFill>
                <a:ln w="8796" cap="flat">
                  <a:noFill/>
                  <a:prstDash val="solid"/>
                  <a:miter/>
                </a:ln>
              </p:spPr>
              <p:txBody>
                <a:bodyPr rtlCol="0" anchor="ctr"/>
                <a:p>
                  <a:endParaRPr lang="zh-CN" altLang="en-US"/>
                </a:p>
              </p:txBody>
            </p:sp>
            <p:sp>
              <p:nvSpPr>
                <p:cNvPr id="11539" name="任意多边形: 形状 11538"/>
                <p:cNvSpPr/>
                <p:nvPr/>
              </p:nvSpPr>
              <p:spPr>
                <a:xfrm>
                  <a:off x="8575561" y="3166882"/>
                  <a:ext cx="58052" cy="58052"/>
                </a:xfrm>
                <a:custGeom>
                  <a:avLst/>
                  <a:gdLst>
                    <a:gd name="connsiteX0" fmla="*/ 58053 w 58052"/>
                    <a:gd name="connsiteY0" fmla="*/ 29026 h 58052"/>
                    <a:gd name="connsiteX1" fmla="*/ 29027 w 58052"/>
                    <a:gd name="connsiteY1" fmla="*/ 58053 h 58052"/>
                    <a:gd name="connsiteX2" fmla="*/ 0 w 58052"/>
                    <a:gd name="connsiteY2" fmla="*/ 29026 h 58052"/>
                    <a:gd name="connsiteX3" fmla="*/ 29027 w 58052"/>
                    <a:gd name="connsiteY3" fmla="*/ 0 h 58052"/>
                    <a:gd name="connsiteX4" fmla="*/ 58053 w 58052"/>
                    <a:gd name="connsiteY4" fmla="*/ 29026 h 5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52" h="58052">
                      <a:moveTo>
                        <a:pt x="58053" y="29026"/>
                      </a:moveTo>
                      <a:cubicBezTo>
                        <a:pt x="58053" y="45057"/>
                        <a:pt x="45057" y="58053"/>
                        <a:pt x="29027" y="58053"/>
                      </a:cubicBezTo>
                      <a:cubicBezTo>
                        <a:pt x="12996" y="58053"/>
                        <a:pt x="0" y="45057"/>
                        <a:pt x="0" y="29026"/>
                      </a:cubicBezTo>
                      <a:cubicBezTo>
                        <a:pt x="0" y="12996"/>
                        <a:pt x="12996" y="0"/>
                        <a:pt x="29027" y="0"/>
                      </a:cubicBezTo>
                      <a:cubicBezTo>
                        <a:pt x="45057" y="0"/>
                        <a:pt x="58053" y="12996"/>
                        <a:pt x="58053" y="29026"/>
                      </a:cubicBezTo>
                      <a:close/>
                    </a:path>
                  </a:pathLst>
                </a:custGeom>
                <a:solidFill>
                  <a:srgbClr val="D1DDFF"/>
                </a:solidFill>
                <a:ln w="8796" cap="flat">
                  <a:noFill/>
                  <a:prstDash val="solid"/>
                  <a:miter/>
                </a:ln>
              </p:spPr>
              <p:txBody>
                <a:bodyPr rtlCol="0" anchor="ctr"/>
                <a:p>
                  <a:endParaRPr lang="zh-CN" altLang="en-US"/>
                </a:p>
              </p:txBody>
            </p:sp>
            <p:sp>
              <p:nvSpPr>
                <p:cNvPr id="11540" name="任意多边形: 形状 11539"/>
                <p:cNvSpPr/>
                <p:nvPr/>
              </p:nvSpPr>
              <p:spPr>
                <a:xfrm>
                  <a:off x="8579959" y="3171280"/>
                  <a:ext cx="49256" cy="49256"/>
                </a:xfrm>
                <a:custGeom>
                  <a:avLst/>
                  <a:gdLst>
                    <a:gd name="connsiteX0" fmla="*/ 49257 w 49256"/>
                    <a:gd name="connsiteY0" fmla="*/ 24628 h 49256"/>
                    <a:gd name="connsiteX1" fmla="*/ 24629 w 49256"/>
                    <a:gd name="connsiteY1" fmla="*/ 49257 h 49256"/>
                    <a:gd name="connsiteX2" fmla="*/ 0 w 49256"/>
                    <a:gd name="connsiteY2" fmla="*/ 24628 h 49256"/>
                    <a:gd name="connsiteX3" fmla="*/ 24629 w 49256"/>
                    <a:gd name="connsiteY3" fmla="*/ 0 h 49256"/>
                    <a:gd name="connsiteX4" fmla="*/ 49257 w 49256"/>
                    <a:gd name="connsiteY4" fmla="*/ 24628 h 4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56" h="49256">
                      <a:moveTo>
                        <a:pt x="49257" y="24628"/>
                      </a:moveTo>
                      <a:cubicBezTo>
                        <a:pt x="49257" y="38230"/>
                        <a:pt x="38230" y="49257"/>
                        <a:pt x="24629" y="49257"/>
                      </a:cubicBezTo>
                      <a:cubicBezTo>
                        <a:pt x="11027" y="49257"/>
                        <a:pt x="0" y="38230"/>
                        <a:pt x="0" y="24628"/>
                      </a:cubicBezTo>
                      <a:cubicBezTo>
                        <a:pt x="0" y="11027"/>
                        <a:pt x="11027" y="0"/>
                        <a:pt x="24629" y="0"/>
                      </a:cubicBezTo>
                      <a:cubicBezTo>
                        <a:pt x="38230" y="0"/>
                        <a:pt x="49257" y="11027"/>
                        <a:pt x="49257" y="24628"/>
                      </a:cubicBezTo>
                      <a:close/>
                    </a:path>
                  </a:pathLst>
                </a:custGeom>
                <a:solidFill>
                  <a:srgbClr val="302E2E"/>
                </a:solidFill>
                <a:ln w="8796" cap="flat">
                  <a:noFill/>
                  <a:prstDash val="solid"/>
                  <a:miter/>
                </a:ln>
              </p:spPr>
              <p:txBody>
                <a:bodyPr rtlCol="0" anchor="ctr"/>
                <a:p>
                  <a:endParaRPr lang="zh-CN" altLang="en-US"/>
                </a:p>
              </p:txBody>
            </p:sp>
            <p:grpSp>
              <p:nvGrpSpPr>
                <p:cNvPr id="11541" name="图形 3"/>
                <p:cNvGrpSpPr/>
                <p:nvPr/>
              </p:nvGrpSpPr>
              <p:grpSpPr>
                <a:xfrm>
                  <a:off x="8601069" y="3168641"/>
                  <a:ext cx="7036" cy="53654"/>
                  <a:chOff x="8601069" y="3168641"/>
                  <a:chExt cx="7036" cy="53654"/>
                </a:xfrm>
                <a:solidFill>
                  <a:srgbClr val="D1DDFF"/>
                </a:solidFill>
              </p:grpSpPr>
              <p:sp>
                <p:nvSpPr>
                  <p:cNvPr id="11542" name="任意多边形: 形状 11541"/>
                  <p:cNvSpPr/>
                  <p:nvPr/>
                </p:nvSpPr>
                <p:spPr>
                  <a:xfrm>
                    <a:off x="8601069" y="3168641"/>
                    <a:ext cx="5277" cy="17591"/>
                  </a:xfrm>
                  <a:custGeom>
                    <a:avLst/>
                    <a:gdLst>
                      <a:gd name="connsiteX0" fmla="*/ 2639 w 5277"/>
                      <a:gd name="connsiteY0" fmla="*/ 0 h 17591"/>
                      <a:gd name="connsiteX1" fmla="*/ 0 w 5277"/>
                      <a:gd name="connsiteY1" fmla="*/ 0 h 17591"/>
                      <a:gd name="connsiteX2" fmla="*/ 880 w 5277"/>
                      <a:gd name="connsiteY2" fmla="*/ 17592 h 17591"/>
                      <a:gd name="connsiteX3" fmla="*/ 5278 w 5277"/>
                      <a:gd name="connsiteY3" fmla="*/ 16712 h 17591"/>
                    </a:gdLst>
                    <a:ahLst/>
                    <a:cxnLst>
                      <a:cxn ang="0">
                        <a:pos x="connsiteX0" y="connsiteY0"/>
                      </a:cxn>
                      <a:cxn ang="0">
                        <a:pos x="connsiteX1" y="connsiteY1"/>
                      </a:cxn>
                      <a:cxn ang="0">
                        <a:pos x="connsiteX2" y="connsiteY2"/>
                      </a:cxn>
                      <a:cxn ang="0">
                        <a:pos x="connsiteX3" y="connsiteY3"/>
                      </a:cxn>
                    </a:cxnLst>
                    <a:rect l="l" t="t" r="r" b="b"/>
                    <a:pathLst>
                      <a:path w="5277" h="17591">
                        <a:moveTo>
                          <a:pt x="2639" y="0"/>
                        </a:moveTo>
                        <a:lnTo>
                          <a:pt x="0" y="0"/>
                        </a:lnTo>
                        <a:lnTo>
                          <a:pt x="880" y="17592"/>
                        </a:lnTo>
                        <a:lnTo>
                          <a:pt x="5278" y="16712"/>
                        </a:lnTo>
                        <a:close/>
                      </a:path>
                    </a:pathLst>
                  </a:custGeom>
                  <a:solidFill>
                    <a:srgbClr val="D1DDFF"/>
                  </a:solidFill>
                  <a:ln w="8796" cap="flat">
                    <a:noFill/>
                    <a:prstDash val="solid"/>
                    <a:miter/>
                  </a:ln>
                </p:spPr>
                <p:txBody>
                  <a:bodyPr rtlCol="0" anchor="ctr"/>
                  <a:p>
                    <a:endParaRPr lang="zh-CN" altLang="en-US"/>
                  </a:p>
                </p:txBody>
              </p:sp>
              <p:sp>
                <p:nvSpPr>
                  <p:cNvPr id="11543" name="任意多边形: 形状 11542"/>
                  <p:cNvSpPr/>
                  <p:nvPr/>
                </p:nvSpPr>
                <p:spPr>
                  <a:xfrm>
                    <a:off x="8602828" y="3205584"/>
                    <a:ext cx="5277" cy="16712"/>
                  </a:xfrm>
                  <a:custGeom>
                    <a:avLst/>
                    <a:gdLst>
                      <a:gd name="connsiteX0" fmla="*/ 2639 w 5277"/>
                      <a:gd name="connsiteY0" fmla="*/ 16712 h 16712"/>
                      <a:gd name="connsiteX1" fmla="*/ 5277 w 5277"/>
                      <a:gd name="connsiteY1" fmla="*/ 16712 h 16712"/>
                      <a:gd name="connsiteX2" fmla="*/ 5277 w 5277"/>
                      <a:gd name="connsiteY2" fmla="*/ 0 h 16712"/>
                      <a:gd name="connsiteX3" fmla="*/ 0 w 5277"/>
                      <a:gd name="connsiteY3" fmla="*/ 0 h 16712"/>
                    </a:gdLst>
                    <a:ahLst/>
                    <a:cxnLst>
                      <a:cxn ang="0">
                        <a:pos x="connsiteX0" y="connsiteY0"/>
                      </a:cxn>
                      <a:cxn ang="0">
                        <a:pos x="connsiteX1" y="connsiteY1"/>
                      </a:cxn>
                      <a:cxn ang="0">
                        <a:pos x="connsiteX2" y="connsiteY2"/>
                      </a:cxn>
                      <a:cxn ang="0">
                        <a:pos x="connsiteX3" y="connsiteY3"/>
                      </a:cxn>
                    </a:cxnLst>
                    <a:rect l="l" t="t" r="r" b="b"/>
                    <a:pathLst>
                      <a:path w="5277" h="16712">
                        <a:moveTo>
                          <a:pt x="2639" y="16712"/>
                        </a:moveTo>
                        <a:lnTo>
                          <a:pt x="5277" y="16712"/>
                        </a:lnTo>
                        <a:lnTo>
                          <a:pt x="5277" y="0"/>
                        </a:lnTo>
                        <a:lnTo>
                          <a:pt x="0" y="0"/>
                        </a:lnTo>
                        <a:close/>
                      </a:path>
                    </a:pathLst>
                  </a:custGeom>
                  <a:solidFill>
                    <a:srgbClr val="D1DDFF"/>
                  </a:solidFill>
                  <a:ln w="8796" cap="flat">
                    <a:noFill/>
                    <a:prstDash val="solid"/>
                    <a:miter/>
                  </a:ln>
                </p:spPr>
                <p:txBody>
                  <a:bodyPr rtlCol="0" anchor="ctr"/>
                  <a:p>
                    <a:endParaRPr lang="zh-CN" altLang="en-US"/>
                  </a:p>
                </p:txBody>
              </p:sp>
            </p:grpSp>
            <p:grpSp>
              <p:nvGrpSpPr>
                <p:cNvPr id="11544" name="图形 3"/>
                <p:cNvGrpSpPr/>
                <p:nvPr/>
              </p:nvGrpSpPr>
              <p:grpSpPr>
                <a:xfrm>
                  <a:off x="8578200" y="3192390"/>
                  <a:ext cx="53654" cy="7036"/>
                  <a:chOff x="8578200" y="3192390"/>
                  <a:chExt cx="53654" cy="7036"/>
                </a:xfrm>
                <a:solidFill>
                  <a:srgbClr val="D1DDFF"/>
                </a:solidFill>
              </p:grpSpPr>
              <p:sp>
                <p:nvSpPr>
                  <p:cNvPr id="11545" name="任意多边形: 形状 11544"/>
                  <p:cNvSpPr/>
                  <p:nvPr/>
                </p:nvSpPr>
                <p:spPr>
                  <a:xfrm>
                    <a:off x="8578200" y="3194149"/>
                    <a:ext cx="16711" cy="5277"/>
                  </a:xfrm>
                  <a:custGeom>
                    <a:avLst/>
                    <a:gdLst>
                      <a:gd name="connsiteX0" fmla="*/ 0 w 16711"/>
                      <a:gd name="connsiteY0" fmla="*/ 2639 h 5277"/>
                      <a:gd name="connsiteX1" fmla="*/ 0 w 16711"/>
                      <a:gd name="connsiteY1" fmla="*/ 5278 h 5277"/>
                      <a:gd name="connsiteX2" fmla="*/ 16712 w 16711"/>
                      <a:gd name="connsiteY2" fmla="*/ 5278 h 5277"/>
                      <a:gd name="connsiteX3" fmla="*/ 16712 w 16711"/>
                      <a:gd name="connsiteY3" fmla="*/ 0 h 5277"/>
                    </a:gdLst>
                    <a:ahLst/>
                    <a:cxnLst>
                      <a:cxn ang="0">
                        <a:pos x="connsiteX0" y="connsiteY0"/>
                      </a:cxn>
                      <a:cxn ang="0">
                        <a:pos x="connsiteX1" y="connsiteY1"/>
                      </a:cxn>
                      <a:cxn ang="0">
                        <a:pos x="connsiteX2" y="connsiteY2"/>
                      </a:cxn>
                      <a:cxn ang="0">
                        <a:pos x="connsiteX3" y="connsiteY3"/>
                      </a:cxn>
                    </a:cxnLst>
                    <a:rect l="l" t="t" r="r" b="b"/>
                    <a:pathLst>
                      <a:path w="16711" h="5277">
                        <a:moveTo>
                          <a:pt x="0" y="2639"/>
                        </a:moveTo>
                        <a:lnTo>
                          <a:pt x="0" y="5278"/>
                        </a:lnTo>
                        <a:lnTo>
                          <a:pt x="16712" y="5278"/>
                        </a:lnTo>
                        <a:lnTo>
                          <a:pt x="16712" y="0"/>
                        </a:lnTo>
                        <a:close/>
                      </a:path>
                    </a:pathLst>
                  </a:custGeom>
                  <a:solidFill>
                    <a:srgbClr val="D1DDFF"/>
                  </a:solidFill>
                  <a:ln w="8796" cap="flat">
                    <a:noFill/>
                    <a:prstDash val="solid"/>
                    <a:miter/>
                  </a:ln>
                </p:spPr>
                <p:txBody>
                  <a:bodyPr rtlCol="0" anchor="ctr"/>
                  <a:p>
                    <a:endParaRPr lang="zh-CN" altLang="en-US"/>
                  </a:p>
                </p:txBody>
              </p:sp>
              <p:sp>
                <p:nvSpPr>
                  <p:cNvPr id="11546" name="任意多边形: 形状 11545"/>
                  <p:cNvSpPr/>
                  <p:nvPr/>
                </p:nvSpPr>
                <p:spPr>
                  <a:xfrm>
                    <a:off x="8614263" y="3192390"/>
                    <a:ext cx="17591" cy="5277"/>
                  </a:xfrm>
                  <a:custGeom>
                    <a:avLst/>
                    <a:gdLst>
                      <a:gd name="connsiteX0" fmla="*/ 17592 w 17591"/>
                      <a:gd name="connsiteY0" fmla="*/ 2639 h 5277"/>
                      <a:gd name="connsiteX1" fmla="*/ 17592 w 17591"/>
                      <a:gd name="connsiteY1" fmla="*/ 0 h 5277"/>
                      <a:gd name="connsiteX2" fmla="*/ 0 w 17591"/>
                      <a:gd name="connsiteY2" fmla="*/ 0 h 5277"/>
                      <a:gd name="connsiteX3" fmla="*/ 880 w 17591"/>
                      <a:gd name="connsiteY3" fmla="*/ 5278 h 5277"/>
                    </a:gdLst>
                    <a:ahLst/>
                    <a:cxnLst>
                      <a:cxn ang="0">
                        <a:pos x="connsiteX0" y="connsiteY0"/>
                      </a:cxn>
                      <a:cxn ang="0">
                        <a:pos x="connsiteX1" y="connsiteY1"/>
                      </a:cxn>
                      <a:cxn ang="0">
                        <a:pos x="connsiteX2" y="connsiteY2"/>
                      </a:cxn>
                      <a:cxn ang="0">
                        <a:pos x="connsiteX3" y="connsiteY3"/>
                      </a:cxn>
                    </a:cxnLst>
                    <a:rect l="l" t="t" r="r" b="b"/>
                    <a:pathLst>
                      <a:path w="17591" h="5277">
                        <a:moveTo>
                          <a:pt x="17592" y="2639"/>
                        </a:moveTo>
                        <a:lnTo>
                          <a:pt x="17592" y="0"/>
                        </a:lnTo>
                        <a:lnTo>
                          <a:pt x="0" y="0"/>
                        </a:lnTo>
                        <a:lnTo>
                          <a:pt x="880" y="5278"/>
                        </a:lnTo>
                        <a:close/>
                      </a:path>
                    </a:pathLst>
                  </a:custGeom>
                  <a:solidFill>
                    <a:srgbClr val="D1DDFF"/>
                  </a:solidFill>
                  <a:ln w="8796" cap="flat">
                    <a:noFill/>
                    <a:prstDash val="solid"/>
                    <a:miter/>
                  </a:ln>
                </p:spPr>
                <p:txBody>
                  <a:bodyPr rtlCol="0" anchor="ctr"/>
                  <a:p>
                    <a:endParaRPr lang="zh-CN" altLang="en-US"/>
                  </a:p>
                </p:txBody>
              </p:sp>
            </p:grpSp>
            <p:grpSp>
              <p:nvGrpSpPr>
                <p:cNvPr id="11547" name="图形 3"/>
                <p:cNvGrpSpPr/>
                <p:nvPr/>
              </p:nvGrpSpPr>
              <p:grpSpPr>
                <a:xfrm>
                  <a:off x="8586116" y="3173919"/>
                  <a:ext cx="36942" cy="43099"/>
                  <a:chOff x="8586116" y="3173919"/>
                  <a:chExt cx="36942" cy="43099"/>
                </a:xfrm>
                <a:solidFill>
                  <a:srgbClr val="D1DDFF"/>
                </a:solidFill>
              </p:grpSpPr>
              <p:sp>
                <p:nvSpPr>
                  <p:cNvPr id="11548" name="任意多边形: 形状 11547"/>
                  <p:cNvSpPr/>
                  <p:nvPr/>
                </p:nvSpPr>
                <p:spPr>
                  <a:xfrm>
                    <a:off x="8608985" y="3173919"/>
                    <a:ext cx="14073" cy="15832"/>
                  </a:xfrm>
                  <a:custGeom>
                    <a:avLst/>
                    <a:gdLst>
                      <a:gd name="connsiteX0" fmla="*/ 14073 w 14073"/>
                      <a:gd name="connsiteY0" fmla="*/ 1759 h 15832"/>
                      <a:gd name="connsiteX1" fmla="*/ 12314 w 14073"/>
                      <a:gd name="connsiteY1" fmla="*/ 0 h 15832"/>
                      <a:gd name="connsiteX2" fmla="*/ 0 w 14073"/>
                      <a:gd name="connsiteY2" fmla="*/ 12314 h 15832"/>
                      <a:gd name="connsiteX3" fmla="*/ 4398 w 14073"/>
                      <a:gd name="connsiteY3" fmla="*/ 15833 h 15832"/>
                    </a:gdLst>
                    <a:ahLst/>
                    <a:cxnLst>
                      <a:cxn ang="0">
                        <a:pos x="connsiteX0" y="connsiteY0"/>
                      </a:cxn>
                      <a:cxn ang="0">
                        <a:pos x="connsiteX1" y="connsiteY1"/>
                      </a:cxn>
                      <a:cxn ang="0">
                        <a:pos x="connsiteX2" y="connsiteY2"/>
                      </a:cxn>
                      <a:cxn ang="0">
                        <a:pos x="connsiteX3" y="connsiteY3"/>
                      </a:cxn>
                    </a:cxnLst>
                    <a:rect l="l" t="t" r="r" b="b"/>
                    <a:pathLst>
                      <a:path w="14073" h="15832">
                        <a:moveTo>
                          <a:pt x="14073" y="1759"/>
                        </a:moveTo>
                        <a:lnTo>
                          <a:pt x="12314" y="0"/>
                        </a:lnTo>
                        <a:lnTo>
                          <a:pt x="0" y="12314"/>
                        </a:lnTo>
                        <a:lnTo>
                          <a:pt x="4398" y="15833"/>
                        </a:lnTo>
                        <a:close/>
                      </a:path>
                    </a:pathLst>
                  </a:custGeom>
                  <a:solidFill>
                    <a:srgbClr val="D1DDFF"/>
                  </a:solidFill>
                  <a:ln w="8796" cap="flat">
                    <a:noFill/>
                    <a:prstDash val="solid"/>
                    <a:miter/>
                  </a:ln>
                </p:spPr>
                <p:txBody>
                  <a:bodyPr rtlCol="0" anchor="ctr"/>
                  <a:p>
                    <a:endParaRPr lang="zh-CN" altLang="en-US"/>
                  </a:p>
                </p:txBody>
              </p:sp>
              <p:sp>
                <p:nvSpPr>
                  <p:cNvPr id="11549" name="任意多边形: 形状 11548"/>
                  <p:cNvSpPr/>
                  <p:nvPr/>
                </p:nvSpPr>
                <p:spPr>
                  <a:xfrm>
                    <a:off x="8586116" y="3201186"/>
                    <a:ext cx="14073" cy="15832"/>
                  </a:xfrm>
                  <a:custGeom>
                    <a:avLst/>
                    <a:gdLst>
                      <a:gd name="connsiteX0" fmla="*/ 0 w 14073"/>
                      <a:gd name="connsiteY0" fmla="*/ 14073 h 15832"/>
                      <a:gd name="connsiteX1" fmla="*/ 2639 w 14073"/>
                      <a:gd name="connsiteY1" fmla="*/ 15833 h 15832"/>
                      <a:gd name="connsiteX2" fmla="*/ 14074 w 14073"/>
                      <a:gd name="connsiteY2" fmla="*/ 3518 h 15832"/>
                      <a:gd name="connsiteX3" fmla="*/ 10555 w 14073"/>
                      <a:gd name="connsiteY3" fmla="*/ 0 h 15832"/>
                    </a:gdLst>
                    <a:ahLst/>
                    <a:cxnLst>
                      <a:cxn ang="0">
                        <a:pos x="connsiteX0" y="connsiteY0"/>
                      </a:cxn>
                      <a:cxn ang="0">
                        <a:pos x="connsiteX1" y="connsiteY1"/>
                      </a:cxn>
                      <a:cxn ang="0">
                        <a:pos x="connsiteX2" y="connsiteY2"/>
                      </a:cxn>
                      <a:cxn ang="0">
                        <a:pos x="connsiteX3" y="connsiteY3"/>
                      </a:cxn>
                    </a:cxnLst>
                    <a:rect l="l" t="t" r="r" b="b"/>
                    <a:pathLst>
                      <a:path w="14073" h="15832">
                        <a:moveTo>
                          <a:pt x="0" y="14073"/>
                        </a:moveTo>
                        <a:lnTo>
                          <a:pt x="2639" y="15833"/>
                        </a:lnTo>
                        <a:lnTo>
                          <a:pt x="14074" y="3518"/>
                        </a:lnTo>
                        <a:lnTo>
                          <a:pt x="10555" y="0"/>
                        </a:lnTo>
                        <a:close/>
                      </a:path>
                    </a:pathLst>
                  </a:custGeom>
                  <a:solidFill>
                    <a:srgbClr val="D1DDFF"/>
                  </a:solidFill>
                  <a:ln w="8796" cap="flat">
                    <a:noFill/>
                    <a:prstDash val="solid"/>
                    <a:miter/>
                  </a:ln>
                </p:spPr>
                <p:txBody>
                  <a:bodyPr rtlCol="0" anchor="ctr"/>
                  <a:p>
                    <a:endParaRPr lang="zh-CN" altLang="en-US"/>
                  </a:p>
                </p:txBody>
              </p:sp>
            </p:grpSp>
            <p:grpSp>
              <p:nvGrpSpPr>
                <p:cNvPr id="11550" name="图形 3"/>
                <p:cNvGrpSpPr/>
                <p:nvPr/>
              </p:nvGrpSpPr>
              <p:grpSpPr>
                <a:xfrm>
                  <a:off x="8583477" y="3177437"/>
                  <a:ext cx="43100" cy="36942"/>
                  <a:chOff x="8583477" y="3177437"/>
                  <a:chExt cx="43100" cy="36942"/>
                </a:xfrm>
                <a:solidFill>
                  <a:srgbClr val="D1DDFF"/>
                </a:solidFill>
              </p:grpSpPr>
              <p:sp>
                <p:nvSpPr>
                  <p:cNvPr id="11551" name="任意多边形: 形状 11550"/>
                  <p:cNvSpPr/>
                  <p:nvPr/>
                </p:nvSpPr>
                <p:spPr>
                  <a:xfrm>
                    <a:off x="8583477" y="3177437"/>
                    <a:ext cx="15832" cy="14073"/>
                  </a:xfrm>
                  <a:custGeom>
                    <a:avLst/>
                    <a:gdLst>
                      <a:gd name="connsiteX0" fmla="*/ 1759 w 15832"/>
                      <a:gd name="connsiteY0" fmla="*/ 0 h 14073"/>
                      <a:gd name="connsiteX1" fmla="*/ 0 w 15832"/>
                      <a:gd name="connsiteY1" fmla="*/ 1759 h 14073"/>
                      <a:gd name="connsiteX2" fmla="*/ 12314 w 15832"/>
                      <a:gd name="connsiteY2" fmla="*/ 14073 h 14073"/>
                      <a:gd name="connsiteX3" fmla="*/ 15832 w 15832"/>
                      <a:gd name="connsiteY3" fmla="*/ 9675 h 14073"/>
                    </a:gdLst>
                    <a:ahLst/>
                    <a:cxnLst>
                      <a:cxn ang="0">
                        <a:pos x="connsiteX0" y="connsiteY0"/>
                      </a:cxn>
                      <a:cxn ang="0">
                        <a:pos x="connsiteX1" y="connsiteY1"/>
                      </a:cxn>
                      <a:cxn ang="0">
                        <a:pos x="connsiteX2" y="connsiteY2"/>
                      </a:cxn>
                      <a:cxn ang="0">
                        <a:pos x="connsiteX3" y="connsiteY3"/>
                      </a:cxn>
                    </a:cxnLst>
                    <a:rect l="l" t="t" r="r" b="b"/>
                    <a:pathLst>
                      <a:path w="15832" h="14073">
                        <a:moveTo>
                          <a:pt x="1759" y="0"/>
                        </a:moveTo>
                        <a:lnTo>
                          <a:pt x="0" y="1759"/>
                        </a:lnTo>
                        <a:lnTo>
                          <a:pt x="12314" y="14073"/>
                        </a:lnTo>
                        <a:lnTo>
                          <a:pt x="15832" y="9675"/>
                        </a:lnTo>
                        <a:close/>
                      </a:path>
                    </a:pathLst>
                  </a:custGeom>
                  <a:solidFill>
                    <a:srgbClr val="D1DDFF"/>
                  </a:solidFill>
                  <a:ln w="8796" cap="flat">
                    <a:noFill/>
                    <a:prstDash val="solid"/>
                    <a:miter/>
                  </a:ln>
                </p:spPr>
                <p:txBody>
                  <a:bodyPr rtlCol="0" anchor="ctr"/>
                  <a:p>
                    <a:endParaRPr lang="zh-CN" altLang="en-US"/>
                  </a:p>
                </p:txBody>
              </p:sp>
              <p:sp>
                <p:nvSpPr>
                  <p:cNvPr id="11552" name="任意多边形: 形状 11551"/>
                  <p:cNvSpPr/>
                  <p:nvPr/>
                </p:nvSpPr>
                <p:spPr>
                  <a:xfrm>
                    <a:off x="8610744" y="3200306"/>
                    <a:ext cx="15832" cy="14073"/>
                  </a:xfrm>
                  <a:custGeom>
                    <a:avLst/>
                    <a:gdLst>
                      <a:gd name="connsiteX0" fmla="*/ 14073 w 15832"/>
                      <a:gd name="connsiteY0" fmla="*/ 14073 h 14073"/>
                      <a:gd name="connsiteX1" fmla="*/ 15832 w 15832"/>
                      <a:gd name="connsiteY1" fmla="*/ 11435 h 14073"/>
                      <a:gd name="connsiteX2" fmla="*/ 3518 w 15832"/>
                      <a:gd name="connsiteY2" fmla="*/ 0 h 14073"/>
                      <a:gd name="connsiteX3" fmla="*/ 0 w 15832"/>
                      <a:gd name="connsiteY3" fmla="*/ 3518 h 14073"/>
                    </a:gdLst>
                    <a:ahLst/>
                    <a:cxnLst>
                      <a:cxn ang="0">
                        <a:pos x="connsiteX0" y="connsiteY0"/>
                      </a:cxn>
                      <a:cxn ang="0">
                        <a:pos x="connsiteX1" y="connsiteY1"/>
                      </a:cxn>
                      <a:cxn ang="0">
                        <a:pos x="connsiteX2" y="connsiteY2"/>
                      </a:cxn>
                      <a:cxn ang="0">
                        <a:pos x="connsiteX3" y="connsiteY3"/>
                      </a:cxn>
                    </a:cxnLst>
                    <a:rect l="l" t="t" r="r" b="b"/>
                    <a:pathLst>
                      <a:path w="15832" h="14073">
                        <a:moveTo>
                          <a:pt x="14073" y="14073"/>
                        </a:moveTo>
                        <a:lnTo>
                          <a:pt x="15832" y="11435"/>
                        </a:lnTo>
                        <a:lnTo>
                          <a:pt x="3518" y="0"/>
                        </a:lnTo>
                        <a:lnTo>
                          <a:pt x="0" y="3518"/>
                        </a:lnTo>
                        <a:close/>
                      </a:path>
                    </a:pathLst>
                  </a:custGeom>
                  <a:solidFill>
                    <a:srgbClr val="D1DDFF"/>
                  </a:solidFill>
                  <a:ln w="8796" cap="flat">
                    <a:noFill/>
                    <a:prstDash val="solid"/>
                    <a:miter/>
                  </a:ln>
                </p:spPr>
                <p:txBody>
                  <a:bodyPr rtlCol="0" anchor="ctr"/>
                  <a:p>
                    <a:endParaRPr lang="zh-CN" altLang="en-US"/>
                  </a:p>
                </p:txBody>
              </p:sp>
            </p:grpSp>
            <p:sp>
              <p:nvSpPr>
                <p:cNvPr id="11553" name="任意多边形: 形状 11552"/>
                <p:cNvSpPr/>
                <p:nvPr/>
              </p:nvSpPr>
              <p:spPr>
                <a:xfrm rot="-131618">
                  <a:off x="8592455" y="3183642"/>
                  <a:ext cx="24629" cy="24629"/>
                </a:xfrm>
                <a:custGeom>
                  <a:avLst/>
                  <a:gdLst>
                    <a:gd name="connsiteX0" fmla="*/ 24629 w 24629"/>
                    <a:gd name="connsiteY0" fmla="*/ 12315 h 24629"/>
                    <a:gd name="connsiteX1" fmla="*/ 12314 w 24629"/>
                    <a:gd name="connsiteY1" fmla="*/ 24629 h 24629"/>
                    <a:gd name="connsiteX2" fmla="*/ -1 w 24629"/>
                    <a:gd name="connsiteY2" fmla="*/ 12315 h 24629"/>
                    <a:gd name="connsiteX3" fmla="*/ 12314 w 24629"/>
                    <a:gd name="connsiteY3" fmla="*/ 0 h 24629"/>
                    <a:gd name="connsiteX4" fmla="*/ 24629 w 24629"/>
                    <a:gd name="connsiteY4" fmla="*/ 12315 h 2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9" h="24629">
                      <a:moveTo>
                        <a:pt x="24629" y="12315"/>
                      </a:moveTo>
                      <a:cubicBezTo>
                        <a:pt x="24629" y="19116"/>
                        <a:pt x="19115" y="24629"/>
                        <a:pt x="12314" y="24629"/>
                      </a:cubicBezTo>
                      <a:cubicBezTo>
                        <a:pt x="5513" y="24629"/>
                        <a:pt x="-1" y="19116"/>
                        <a:pt x="-1" y="12315"/>
                      </a:cubicBezTo>
                      <a:cubicBezTo>
                        <a:pt x="-1" y="5513"/>
                        <a:pt x="5513" y="0"/>
                        <a:pt x="12314" y="0"/>
                      </a:cubicBezTo>
                      <a:cubicBezTo>
                        <a:pt x="19115" y="0"/>
                        <a:pt x="24629" y="5513"/>
                        <a:pt x="24629" y="12315"/>
                      </a:cubicBezTo>
                      <a:close/>
                    </a:path>
                  </a:pathLst>
                </a:custGeom>
                <a:solidFill>
                  <a:srgbClr val="F2F5FF"/>
                </a:solidFill>
                <a:ln w="8796" cap="flat">
                  <a:noFill/>
                  <a:prstDash val="solid"/>
                  <a:miter/>
                </a:ln>
              </p:spPr>
              <p:txBody>
                <a:bodyPr rtlCol="0" anchor="ctr"/>
                <a:p>
                  <a:endParaRPr lang="zh-CN" altLang="en-US"/>
                </a:p>
              </p:txBody>
            </p:sp>
            <p:sp>
              <p:nvSpPr>
                <p:cNvPr id="11554" name="任意多边形: 形状 11553"/>
                <p:cNvSpPr/>
                <p:nvPr/>
              </p:nvSpPr>
              <p:spPr>
                <a:xfrm>
                  <a:off x="8597414" y="3188735"/>
                  <a:ext cx="14209" cy="14210"/>
                </a:xfrm>
                <a:custGeom>
                  <a:avLst/>
                  <a:gdLst>
                    <a:gd name="connsiteX0" fmla="*/ 14210 w 14209"/>
                    <a:gd name="connsiteY0" fmla="*/ 6294 h 14210"/>
                    <a:gd name="connsiteX1" fmla="*/ 8053 w 14209"/>
                    <a:gd name="connsiteY1" fmla="*/ 14210 h 14210"/>
                    <a:gd name="connsiteX2" fmla="*/ 137 w 14209"/>
                    <a:gd name="connsiteY2" fmla="*/ 8053 h 14210"/>
                    <a:gd name="connsiteX3" fmla="*/ 6293 w 14209"/>
                    <a:gd name="connsiteY3" fmla="*/ 137 h 14210"/>
                    <a:gd name="connsiteX4" fmla="*/ 14210 w 14209"/>
                    <a:gd name="connsiteY4" fmla="*/ 6294 h 14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9" h="14210">
                      <a:moveTo>
                        <a:pt x="14210" y="6294"/>
                      </a:moveTo>
                      <a:cubicBezTo>
                        <a:pt x="14210" y="9812"/>
                        <a:pt x="11571" y="13331"/>
                        <a:pt x="8053" y="14210"/>
                      </a:cubicBezTo>
                      <a:cubicBezTo>
                        <a:pt x="4535" y="14210"/>
                        <a:pt x="1016" y="11571"/>
                        <a:pt x="137" y="8053"/>
                      </a:cubicBezTo>
                      <a:cubicBezTo>
                        <a:pt x="-743" y="4535"/>
                        <a:pt x="2775" y="1016"/>
                        <a:pt x="6293" y="137"/>
                      </a:cubicBezTo>
                      <a:cubicBezTo>
                        <a:pt x="10691" y="-743"/>
                        <a:pt x="14210" y="2775"/>
                        <a:pt x="14210" y="6294"/>
                      </a:cubicBezTo>
                      <a:close/>
                    </a:path>
                  </a:pathLst>
                </a:custGeom>
                <a:solidFill>
                  <a:srgbClr val="D1DDFF"/>
                </a:solidFill>
                <a:ln w="8796" cap="flat">
                  <a:noFill/>
                  <a:prstDash val="solid"/>
                  <a:miter/>
                </a:ln>
              </p:spPr>
              <p:txBody>
                <a:bodyPr rtlCol="0" anchor="ctr"/>
                <a:p>
                  <a:endParaRPr lang="zh-CN" altLang="en-US"/>
                </a:p>
              </p:txBody>
            </p:sp>
          </p:grpSp>
          <p:sp>
            <p:nvSpPr>
              <p:cNvPr id="11555" name="任意多边形: 形状 11554"/>
              <p:cNvSpPr/>
              <p:nvPr/>
            </p:nvSpPr>
            <p:spPr>
              <a:xfrm>
                <a:off x="8313443" y="3104431"/>
                <a:ext cx="330725" cy="48377"/>
              </a:xfrm>
              <a:custGeom>
                <a:avLst/>
                <a:gdLst>
                  <a:gd name="connsiteX0" fmla="*/ 0 w 330725"/>
                  <a:gd name="connsiteY0" fmla="*/ 48377 h 48377"/>
                  <a:gd name="connsiteX1" fmla="*/ 41341 w 330725"/>
                  <a:gd name="connsiteY1" fmla="*/ 34304 h 48377"/>
                  <a:gd name="connsiteX2" fmla="*/ 322809 w 330725"/>
                  <a:gd name="connsiteY2" fmla="*/ 0 h 48377"/>
                  <a:gd name="connsiteX3" fmla="*/ 330726 w 330725"/>
                  <a:gd name="connsiteY3" fmla="*/ 6157 h 48377"/>
                  <a:gd name="connsiteX4" fmla="*/ 32545 w 330725"/>
                  <a:gd name="connsiteY4" fmla="*/ 41341 h 48377"/>
                  <a:gd name="connsiteX5" fmla="*/ 0 w 330725"/>
                  <a:gd name="connsiteY5" fmla="*/ 48377 h 4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725" h="48377">
                    <a:moveTo>
                      <a:pt x="0" y="48377"/>
                    </a:moveTo>
                    <a:cubicBezTo>
                      <a:pt x="0" y="48377"/>
                      <a:pt x="26388" y="37822"/>
                      <a:pt x="41341" y="34304"/>
                    </a:cubicBezTo>
                    <a:cubicBezTo>
                      <a:pt x="56294" y="30786"/>
                      <a:pt x="320171" y="0"/>
                      <a:pt x="322809" y="0"/>
                    </a:cubicBezTo>
                    <a:cubicBezTo>
                      <a:pt x="325448" y="880"/>
                      <a:pt x="330726" y="6157"/>
                      <a:pt x="330726" y="6157"/>
                    </a:cubicBezTo>
                    <a:cubicBezTo>
                      <a:pt x="330726" y="6157"/>
                      <a:pt x="43100" y="40461"/>
                      <a:pt x="32545" y="41341"/>
                    </a:cubicBezTo>
                    <a:cubicBezTo>
                      <a:pt x="22870" y="42220"/>
                      <a:pt x="0" y="48377"/>
                      <a:pt x="0" y="48377"/>
                    </a:cubicBezTo>
                    <a:close/>
                  </a:path>
                </a:pathLst>
              </a:custGeom>
              <a:solidFill>
                <a:srgbClr val="E38039"/>
              </a:solidFill>
              <a:ln w="8796" cap="flat">
                <a:noFill/>
                <a:prstDash val="solid"/>
                <a:miter/>
              </a:ln>
            </p:spPr>
            <p:txBody>
              <a:bodyPr rtlCol="0" anchor="ctr"/>
              <a:p>
                <a:endParaRPr lang="zh-CN" altLang="en-US"/>
              </a:p>
            </p:txBody>
          </p:sp>
          <p:sp>
            <p:nvSpPr>
              <p:cNvPr id="11556" name="任意多边形: 形状 11555"/>
              <p:cNvSpPr/>
              <p:nvPr/>
            </p:nvSpPr>
            <p:spPr>
              <a:xfrm>
                <a:off x="8352145" y="3141374"/>
                <a:ext cx="224295" cy="69487"/>
              </a:xfrm>
              <a:custGeom>
                <a:avLst/>
                <a:gdLst>
                  <a:gd name="connsiteX0" fmla="*/ 0 w 224295"/>
                  <a:gd name="connsiteY0" fmla="*/ 27267 h 69487"/>
                  <a:gd name="connsiteX1" fmla="*/ 145132 w 224295"/>
                  <a:gd name="connsiteY1" fmla="*/ 10555 h 69487"/>
                  <a:gd name="connsiteX2" fmla="*/ 224295 w 224295"/>
                  <a:gd name="connsiteY2" fmla="*/ 0 h 69487"/>
                  <a:gd name="connsiteX3" fmla="*/ 197907 w 224295"/>
                  <a:gd name="connsiteY3" fmla="*/ 31665 h 69487"/>
                  <a:gd name="connsiteX4" fmla="*/ 192630 w 224295"/>
                  <a:gd name="connsiteY4" fmla="*/ 53655 h 69487"/>
                  <a:gd name="connsiteX5" fmla="*/ 35184 w 224295"/>
                  <a:gd name="connsiteY5" fmla="*/ 69487 h 69487"/>
                  <a:gd name="connsiteX6" fmla="*/ 19351 w 224295"/>
                  <a:gd name="connsiteY6" fmla="*/ 42220 h 69487"/>
                  <a:gd name="connsiteX7" fmla="*/ 0 w 224295"/>
                  <a:gd name="connsiteY7" fmla="*/ 27267 h 6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295" h="69487">
                    <a:moveTo>
                      <a:pt x="0" y="27267"/>
                    </a:moveTo>
                    <a:cubicBezTo>
                      <a:pt x="0" y="27267"/>
                      <a:pt x="118744" y="13194"/>
                      <a:pt x="145132" y="10555"/>
                    </a:cubicBezTo>
                    <a:cubicBezTo>
                      <a:pt x="171520" y="7916"/>
                      <a:pt x="224295" y="0"/>
                      <a:pt x="224295" y="0"/>
                    </a:cubicBezTo>
                    <a:cubicBezTo>
                      <a:pt x="224295" y="0"/>
                      <a:pt x="205824" y="10555"/>
                      <a:pt x="197907" y="31665"/>
                    </a:cubicBezTo>
                    <a:cubicBezTo>
                      <a:pt x="193510" y="43100"/>
                      <a:pt x="192630" y="53655"/>
                      <a:pt x="192630" y="53655"/>
                    </a:cubicBezTo>
                    <a:lnTo>
                      <a:pt x="35184" y="69487"/>
                    </a:lnTo>
                    <a:cubicBezTo>
                      <a:pt x="35184" y="69487"/>
                      <a:pt x="29906" y="53655"/>
                      <a:pt x="19351" y="42220"/>
                    </a:cubicBezTo>
                    <a:cubicBezTo>
                      <a:pt x="8796" y="30786"/>
                      <a:pt x="0" y="27267"/>
                      <a:pt x="0" y="27267"/>
                    </a:cubicBezTo>
                    <a:close/>
                  </a:path>
                </a:pathLst>
              </a:custGeom>
              <a:solidFill>
                <a:srgbClr val="AB602B"/>
              </a:solidFill>
              <a:ln w="8796" cap="flat">
                <a:noFill/>
                <a:prstDash val="solid"/>
                <a:miter/>
              </a:ln>
            </p:spPr>
            <p:txBody>
              <a:bodyPr rtlCol="0" anchor="ctr"/>
              <a:p>
                <a:endParaRPr lang="zh-CN" altLang="en-US"/>
              </a:p>
            </p:txBody>
          </p:sp>
          <p:sp>
            <p:nvSpPr>
              <p:cNvPr id="11557" name="任意多边形: 形状 11556"/>
              <p:cNvSpPr/>
              <p:nvPr/>
            </p:nvSpPr>
            <p:spPr>
              <a:xfrm>
                <a:off x="8521026" y="3121143"/>
                <a:ext cx="35250" cy="10226"/>
              </a:xfrm>
              <a:custGeom>
                <a:avLst/>
                <a:gdLst>
                  <a:gd name="connsiteX0" fmla="*/ 0 w 35250"/>
                  <a:gd name="connsiteY0" fmla="*/ 4398 h 10226"/>
                  <a:gd name="connsiteX1" fmla="*/ 0 w 35250"/>
                  <a:gd name="connsiteY1" fmla="*/ 4398 h 10226"/>
                  <a:gd name="connsiteX2" fmla="*/ 18471 w 35250"/>
                  <a:gd name="connsiteY2" fmla="*/ 9675 h 10226"/>
                  <a:gd name="connsiteX3" fmla="*/ 35184 w 35250"/>
                  <a:gd name="connsiteY3" fmla="*/ 0 h 10226"/>
                  <a:gd name="connsiteX4" fmla="*/ 35184 w 35250"/>
                  <a:gd name="connsiteY4" fmla="*/ 0 h 10226"/>
                  <a:gd name="connsiteX5" fmla="*/ 0 w 35250"/>
                  <a:gd name="connsiteY5" fmla="*/ 4398 h 1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0" h="10226">
                    <a:moveTo>
                      <a:pt x="0" y="4398"/>
                    </a:moveTo>
                    <a:cubicBezTo>
                      <a:pt x="0" y="4398"/>
                      <a:pt x="0" y="5278"/>
                      <a:pt x="0" y="4398"/>
                    </a:cubicBezTo>
                    <a:cubicBezTo>
                      <a:pt x="879" y="8796"/>
                      <a:pt x="8796" y="11435"/>
                      <a:pt x="18471" y="9675"/>
                    </a:cubicBezTo>
                    <a:cubicBezTo>
                      <a:pt x="28147" y="8796"/>
                      <a:pt x="36063" y="4398"/>
                      <a:pt x="35184" y="0"/>
                    </a:cubicBezTo>
                    <a:cubicBezTo>
                      <a:pt x="35184" y="0"/>
                      <a:pt x="35184" y="0"/>
                      <a:pt x="35184" y="0"/>
                    </a:cubicBezTo>
                    <a:cubicBezTo>
                      <a:pt x="23749" y="1759"/>
                      <a:pt x="12314" y="3518"/>
                      <a:pt x="0" y="4398"/>
                    </a:cubicBezTo>
                    <a:close/>
                  </a:path>
                </a:pathLst>
              </a:custGeom>
              <a:solidFill>
                <a:srgbClr val="AB602B"/>
              </a:solidFill>
              <a:ln w="8796" cap="flat">
                <a:noFill/>
                <a:prstDash val="solid"/>
                <a:miter/>
              </a:ln>
            </p:spPr>
            <p:txBody>
              <a:bodyPr rtlCol="0" anchor="ctr"/>
              <a:p>
                <a:endParaRPr lang="zh-CN" altLang="en-US"/>
              </a:p>
            </p:txBody>
          </p:sp>
          <p:sp>
            <p:nvSpPr>
              <p:cNvPr id="11558" name="任意多边形: 形状 11557"/>
              <p:cNvSpPr/>
              <p:nvPr/>
            </p:nvSpPr>
            <p:spPr>
              <a:xfrm>
                <a:off x="8527184" y="3121143"/>
                <a:ext cx="29905" cy="6865"/>
              </a:xfrm>
              <a:custGeom>
                <a:avLst/>
                <a:gdLst>
                  <a:gd name="connsiteX0" fmla="*/ 0 w 29905"/>
                  <a:gd name="connsiteY0" fmla="*/ 3518 h 6865"/>
                  <a:gd name="connsiteX1" fmla="*/ 17592 w 29905"/>
                  <a:gd name="connsiteY1" fmla="*/ 6157 h 6865"/>
                  <a:gd name="connsiteX2" fmla="*/ 28146 w 29905"/>
                  <a:gd name="connsiteY2" fmla="*/ 3518 h 6865"/>
                  <a:gd name="connsiteX3" fmla="*/ 29906 w 29905"/>
                  <a:gd name="connsiteY3" fmla="*/ 0 h 6865"/>
                  <a:gd name="connsiteX4" fmla="*/ 29906 w 29905"/>
                  <a:gd name="connsiteY4" fmla="*/ 0 h 6865"/>
                  <a:gd name="connsiteX5" fmla="*/ 0 w 29905"/>
                  <a:gd name="connsiteY5" fmla="*/ 3518 h 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05" h="6865">
                    <a:moveTo>
                      <a:pt x="0" y="3518"/>
                    </a:moveTo>
                    <a:cubicBezTo>
                      <a:pt x="2639" y="6157"/>
                      <a:pt x="9675" y="7916"/>
                      <a:pt x="17592" y="6157"/>
                    </a:cubicBezTo>
                    <a:cubicBezTo>
                      <a:pt x="21110" y="5278"/>
                      <a:pt x="24628" y="4398"/>
                      <a:pt x="28146" y="3518"/>
                    </a:cubicBezTo>
                    <a:cubicBezTo>
                      <a:pt x="29026" y="2639"/>
                      <a:pt x="29906" y="880"/>
                      <a:pt x="29906" y="0"/>
                    </a:cubicBezTo>
                    <a:cubicBezTo>
                      <a:pt x="29906" y="0"/>
                      <a:pt x="29906" y="0"/>
                      <a:pt x="29906" y="0"/>
                    </a:cubicBezTo>
                    <a:cubicBezTo>
                      <a:pt x="20230" y="1759"/>
                      <a:pt x="9675" y="2639"/>
                      <a:pt x="0" y="3518"/>
                    </a:cubicBezTo>
                    <a:close/>
                  </a:path>
                </a:pathLst>
              </a:custGeom>
              <a:solidFill>
                <a:srgbClr val="302E2E"/>
              </a:solidFill>
              <a:ln w="8796" cap="flat">
                <a:noFill/>
                <a:prstDash val="solid"/>
                <a:miter/>
              </a:ln>
            </p:spPr>
            <p:txBody>
              <a:bodyPr rtlCol="0" anchor="ctr"/>
              <a:p>
                <a:endParaRPr lang="zh-CN" altLang="en-US"/>
              </a:p>
            </p:txBody>
          </p:sp>
          <p:sp>
            <p:nvSpPr>
              <p:cNvPr id="11559" name="任意多边形: 形状 11558"/>
              <p:cNvSpPr/>
              <p:nvPr/>
            </p:nvSpPr>
            <p:spPr>
              <a:xfrm>
                <a:off x="8541257" y="3061331"/>
                <a:ext cx="22869" cy="49257"/>
              </a:xfrm>
              <a:custGeom>
                <a:avLst/>
                <a:gdLst>
                  <a:gd name="connsiteX0" fmla="*/ 0 w 22869"/>
                  <a:gd name="connsiteY0" fmla="*/ 0 h 49257"/>
                  <a:gd name="connsiteX1" fmla="*/ 15832 w 22869"/>
                  <a:gd name="connsiteY1" fmla="*/ 49257 h 49257"/>
                  <a:gd name="connsiteX2" fmla="*/ 22869 w 22869"/>
                  <a:gd name="connsiteY2" fmla="*/ 48377 h 49257"/>
                  <a:gd name="connsiteX3" fmla="*/ 5277 w 22869"/>
                  <a:gd name="connsiteY3" fmla="*/ 880 h 49257"/>
                  <a:gd name="connsiteX4" fmla="*/ 0 w 22869"/>
                  <a:gd name="connsiteY4" fmla="*/ 0 h 49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9" h="49257">
                    <a:moveTo>
                      <a:pt x="0" y="0"/>
                    </a:moveTo>
                    <a:lnTo>
                      <a:pt x="15832" y="49257"/>
                    </a:lnTo>
                    <a:lnTo>
                      <a:pt x="22869" y="48377"/>
                    </a:lnTo>
                    <a:lnTo>
                      <a:pt x="5277" y="880"/>
                    </a:lnTo>
                    <a:cubicBezTo>
                      <a:pt x="3519" y="0"/>
                      <a:pt x="1759" y="0"/>
                      <a:pt x="0" y="0"/>
                    </a:cubicBezTo>
                    <a:close/>
                  </a:path>
                </a:pathLst>
              </a:custGeom>
              <a:solidFill>
                <a:srgbClr val="242323"/>
              </a:solidFill>
              <a:ln w="8796" cap="flat">
                <a:noFill/>
                <a:prstDash val="solid"/>
                <a:miter/>
              </a:ln>
            </p:spPr>
            <p:txBody>
              <a:bodyPr rtlCol="0" anchor="ctr"/>
              <a:p>
                <a:endParaRPr lang="zh-CN" altLang="en-US"/>
              </a:p>
            </p:txBody>
          </p:sp>
          <p:sp>
            <p:nvSpPr>
              <p:cNvPr id="11560" name="任意多边形: 形状 11559"/>
              <p:cNvSpPr/>
              <p:nvPr/>
            </p:nvSpPr>
            <p:spPr>
              <a:xfrm>
                <a:off x="8383810" y="3073012"/>
                <a:ext cx="198787" cy="49890"/>
              </a:xfrm>
              <a:custGeom>
                <a:avLst/>
                <a:gdLst>
                  <a:gd name="connsiteX0" fmla="*/ 0 w 198787"/>
                  <a:gd name="connsiteY0" fmla="*/ 49890 h 49890"/>
                  <a:gd name="connsiteX1" fmla="*/ 87959 w 198787"/>
                  <a:gd name="connsiteY1" fmla="*/ 8550 h 49890"/>
                  <a:gd name="connsiteX2" fmla="*/ 186473 w 198787"/>
                  <a:gd name="connsiteY2" fmla="*/ 2392 h 49890"/>
                  <a:gd name="connsiteX3" fmla="*/ 198787 w 198787"/>
                  <a:gd name="connsiteY3" fmla="*/ 18225 h 49890"/>
                  <a:gd name="connsiteX4" fmla="*/ 87959 w 198787"/>
                  <a:gd name="connsiteY4" fmla="*/ 27021 h 49890"/>
                  <a:gd name="connsiteX5" fmla="*/ 0 w 198787"/>
                  <a:gd name="connsiteY5" fmla="*/ 49890 h 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787" h="49890">
                    <a:moveTo>
                      <a:pt x="0" y="49890"/>
                    </a:moveTo>
                    <a:cubicBezTo>
                      <a:pt x="0" y="49890"/>
                      <a:pt x="49257" y="19105"/>
                      <a:pt x="87959" y="8550"/>
                    </a:cubicBezTo>
                    <a:cubicBezTo>
                      <a:pt x="126661" y="-2005"/>
                      <a:pt x="181196" y="-1126"/>
                      <a:pt x="186473" y="2392"/>
                    </a:cubicBezTo>
                    <a:cubicBezTo>
                      <a:pt x="191751" y="5911"/>
                      <a:pt x="198787" y="18225"/>
                      <a:pt x="198787" y="18225"/>
                    </a:cubicBezTo>
                    <a:cubicBezTo>
                      <a:pt x="198787" y="18225"/>
                      <a:pt x="116986" y="23503"/>
                      <a:pt x="87959" y="27021"/>
                    </a:cubicBezTo>
                    <a:cubicBezTo>
                      <a:pt x="57173" y="32298"/>
                      <a:pt x="0" y="49890"/>
                      <a:pt x="0" y="49890"/>
                    </a:cubicBezTo>
                    <a:close/>
                  </a:path>
                </a:pathLst>
              </a:custGeom>
              <a:solidFill>
                <a:srgbClr val="FFFFFF">
                  <a:alpha val="30000"/>
                </a:srgbClr>
              </a:solidFill>
              <a:ln w="8796" cap="flat">
                <a:noFill/>
                <a:prstDash val="solid"/>
                <a:miter/>
              </a:ln>
            </p:spPr>
            <p:txBody>
              <a:bodyPr rtlCol="0" anchor="ctr"/>
              <a:p>
                <a:endParaRPr lang="zh-CN" altLang="en-US"/>
              </a:p>
            </p:txBody>
          </p:sp>
          <p:grpSp>
            <p:nvGrpSpPr>
              <p:cNvPr id="11561" name="图形 3"/>
              <p:cNvGrpSpPr/>
              <p:nvPr/>
            </p:nvGrpSpPr>
            <p:grpSpPr>
              <a:xfrm>
                <a:off x="8355664" y="3123433"/>
                <a:ext cx="36722" cy="19699"/>
                <a:chOff x="8355664" y="3123433"/>
                <a:chExt cx="36722" cy="19699"/>
              </a:xfrm>
              <a:solidFill>
                <a:srgbClr val="AB602B"/>
              </a:solidFill>
            </p:grpSpPr>
            <p:sp>
              <p:nvSpPr>
                <p:cNvPr id="11562" name="任意多边形: 形状 11561"/>
                <p:cNvSpPr/>
                <p:nvPr/>
              </p:nvSpPr>
              <p:spPr>
                <a:xfrm>
                  <a:off x="8355664" y="3123433"/>
                  <a:ext cx="36583" cy="19699"/>
                </a:xfrm>
                <a:custGeom>
                  <a:avLst/>
                  <a:gdLst>
                    <a:gd name="connsiteX0" fmla="*/ 0 w 36583"/>
                    <a:gd name="connsiteY0" fmla="*/ 10904 h 19699"/>
                    <a:gd name="connsiteX1" fmla="*/ 27267 w 36583"/>
                    <a:gd name="connsiteY1" fmla="*/ 349 h 19699"/>
                    <a:gd name="connsiteX2" fmla="*/ 36063 w 36583"/>
                    <a:gd name="connsiteY2" fmla="*/ 15302 h 19699"/>
                    <a:gd name="connsiteX3" fmla="*/ 11435 w 36583"/>
                    <a:gd name="connsiteY3" fmla="*/ 19700 h 19699"/>
                    <a:gd name="connsiteX4" fmla="*/ 879 w 36583"/>
                    <a:gd name="connsiteY4" fmla="*/ 13543 h 19699"/>
                    <a:gd name="connsiteX5" fmla="*/ 0 w 36583"/>
                    <a:gd name="connsiteY5" fmla="*/ 10904 h 1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3" h="19699">
                      <a:moveTo>
                        <a:pt x="0" y="10904"/>
                      </a:moveTo>
                      <a:cubicBezTo>
                        <a:pt x="0" y="10904"/>
                        <a:pt x="19351" y="-2290"/>
                        <a:pt x="27267" y="349"/>
                      </a:cubicBezTo>
                      <a:cubicBezTo>
                        <a:pt x="35184" y="2988"/>
                        <a:pt x="37822" y="11784"/>
                        <a:pt x="36063" y="15302"/>
                      </a:cubicBezTo>
                      <a:cubicBezTo>
                        <a:pt x="35184" y="17941"/>
                        <a:pt x="20230" y="18820"/>
                        <a:pt x="11435" y="19700"/>
                      </a:cubicBezTo>
                      <a:cubicBezTo>
                        <a:pt x="7037" y="19700"/>
                        <a:pt x="3518" y="17061"/>
                        <a:pt x="879" y="13543"/>
                      </a:cubicBezTo>
                      <a:lnTo>
                        <a:pt x="0" y="10904"/>
                      </a:lnTo>
                      <a:close/>
                    </a:path>
                  </a:pathLst>
                </a:custGeom>
                <a:solidFill>
                  <a:srgbClr val="AB602B"/>
                </a:solidFill>
                <a:ln w="8796" cap="flat">
                  <a:noFill/>
                  <a:prstDash val="solid"/>
                  <a:miter/>
                </a:ln>
              </p:spPr>
              <p:txBody>
                <a:bodyPr rtlCol="0" anchor="ctr"/>
                <a:p>
                  <a:endParaRPr lang="zh-CN" altLang="en-US"/>
                </a:p>
              </p:txBody>
            </p:sp>
            <p:sp>
              <p:nvSpPr>
                <p:cNvPr id="11563" name="任意多边形: 形状 11562"/>
                <p:cNvSpPr/>
                <p:nvPr/>
              </p:nvSpPr>
              <p:spPr>
                <a:xfrm>
                  <a:off x="8355664" y="3132578"/>
                  <a:ext cx="36722" cy="9843"/>
                </a:xfrm>
                <a:custGeom>
                  <a:avLst/>
                  <a:gdLst>
                    <a:gd name="connsiteX0" fmla="*/ 12314 w 36722"/>
                    <a:gd name="connsiteY0" fmla="*/ 4398 h 9843"/>
                    <a:gd name="connsiteX1" fmla="*/ 0 w 36722"/>
                    <a:gd name="connsiteY1" fmla="*/ 2639 h 9843"/>
                    <a:gd name="connsiteX2" fmla="*/ 879 w 36722"/>
                    <a:gd name="connsiteY2" fmla="*/ 3518 h 9843"/>
                    <a:gd name="connsiteX3" fmla="*/ 11435 w 36722"/>
                    <a:gd name="connsiteY3" fmla="*/ 9675 h 9843"/>
                    <a:gd name="connsiteX4" fmla="*/ 36063 w 36722"/>
                    <a:gd name="connsiteY4" fmla="*/ 5278 h 9843"/>
                    <a:gd name="connsiteX5" fmla="*/ 36063 w 36722"/>
                    <a:gd name="connsiteY5" fmla="*/ 0 h 9843"/>
                    <a:gd name="connsiteX6" fmla="*/ 12314 w 36722"/>
                    <a:gd name="connsiteY6" fmla="*/ 4398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22" h="9843">
                      <a:moveTo>
                        <a:pt x="12314" y="4398"/>
                      </a:moveTo>
                      <a:cubicBezTo>
                        <a:pt x="6157" y="4398"/>
                        <a:pt x="0" y="2639"/>
                        <a:pt x="0" y="2639"/>
                      </a:cubicBezTo>
                      <a:lnTo>
                        <a:pt x="879" y="3518"/>
                      </a:lnTo>
                      <a:cubicBezTo>
                        <a:pt x="2639" y="7916"/>
                        <a:pt x="7037" y="10555"/>
                        <a:pt x="11435" y="9675"/>
                      </a:cubicBezTo>
                      <a:cubicBezTo>
                        <a:pt x="20230" y="8796"/>
                        <a:pt x="35184" y="7916"/>
                        <a:pt x="36063" y="5278"/>
                      </a:cubicBezTo>
                      <a:cubicBezTo>
                        <a:pt x="36942" y="4398"/>
                        <a:pt x="36942" y="2639"/>
                        <a:pt x="36063" y="0"/>
                      </a:cubicBezTo>
                      <a:cubicBezTo>
                        <a:pt x="32544" y="2639"/>
                        <a:pt x="20230" y="3518"/>
                        <a:pt x="12314" y="4398"/>
                      </a:cubicBezTo>
                      <a:close/>
                    </a:path>
                  </a:pathLst>
                </a:custGeom>
                <a:solidFill>
                  <a:srgbClr val="AB602B"/>
                </a:solidFill>
                <a:ln w="8796" cap="flat">
                  <a:noFill/>
                  <a:prstDash val="solid"/>
                  <a:miter/>
                </a:ln>
              </p:spPr>
              <p:txBody>
                <a:bodyPr rtlCol="0" anchor="ctr"/>
                <a:p>
                  <a:endParaRPr lang="zh-CN" altLang="en-US"/>
                </a:p>
              </p:txBody>
            </p:sp>
          </p:grpSp>
          <p:sp>
            <p:nvSpPr>
              <p:cNvPr id="11564" name="任意多边形: 形状 11563"/>
              <p:cNvSpPr/>
              <p:nvPr/>
            </p:nvSpPr>
            <p:spPr>
              <a:xfrm>
                <a:off x="8185023" y="3198547"/>
                <a:ext cx="58052" cy="14073"/>
              </a:xfrm>
              <a:custGeom>
                <a:avLst/>
                <a:gdLst>
                  <a:gd name="connsiteX0" fmla="*/ 5277 w 58052"/>
                  <a:gd name="connsiteY0" fmla="*/ 14073 h 14073"/>
                  <a:gd name="connsiteX1" fmla="*/ 48377 w 58052"/>
                  <a:gd name="connsiteY1" fmla="*/ 10555 h 14073"/>
                  <a:gd name="connsiteX2" fmla="*/ 55414 w 58052"/>
                  <a:gd name="connsiteY2" fmla="*/ 5278 h 14073"/>
                  <a:gd name="connsiteX3" fmla="*/ 58053 w 58052"/>
                  <a:gd name="connsiteY3" fmla="*/ 0 h 14073"/>
                  <a:gd name="connsiteX4" fmla="*/ 0 w 58052"/>
                  <a:gd name="connsiteY4" fmla="*/ 4398 h 14073"/>
                  <a:gd name="connsiteX5" fmla="*/ 1759 w 58052"/>
                  <a:gd name="connsiteY5" fmla="*/ 9675 h 14073"/>
                  <a:gd name="connsiteX6" fmla="*/ 5277 w 58052"/>
                  <a:gd name="connsiteY6" fmla="*/ 14073 h 1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52" h="14073">
                    <a:moveTo>
                      <a:pt x="5277" y="14073"/>
                    </a:moveTo>
                    <a:lnTo>
                      <a:pt x="48377" y="10555"/>
                    </a:lnTo>
                    <a:cubicBezTo>
                      <a:pt x="51016" y="10555"/>
                      <a:pt x="53655" y="8796"/>
                      <a:pt x="55414" y="5278"/>
                    </a:cubicBezTo>
                    <a:lnTo>
                      <a:pt x="58053" y="0"/>
                    </a:lnTo>
                    <a:lnTo>
                      <a:pt x="0" y="4398"/>
                    </a:lnTo>
                    <a:lnTo>
                      <a:pt x="1759" y="9675"/>
                    </a:lnTo>
                    <a:cubicBezTo>
                      <a:pt x="1759" y="12314"/>
                      <a:pt x="3519" y="14073"/>
                      <a:pt x="5277" y="14073"/>
                    </a:cubicBezTo>
                    <a:close/>
                  </a:path>
                </a:pathLst>
              </a:custGeom>
              <a:solidFill>
                <a:srgbClr val="FFFFFF">
                  <a:alpha val="30000"/>
                </a:srgbClr>
              </a:solidFill>
              <a:ln w="8796" cap="flat">
                <a:noFill/>
                <a:prstDash val="solid"/>
                <a:miter/>
              </a:ln>
            </p:spPr>
            <p:txBody>
              <a:bodyPr rtlCol="0" anchor="ctr"/>
              <a:p>
                <a:endParaRPr lang="zh-CN" altLang="en-US"/>
              </a:p>
            </p:txBody>
          </p:sp>
          <p:sp>
            <p:nvSpPr>
              <p:cNvPr id="11565" name="任意多边形: 形状 11564"/>
              <p:cNvSpPr/>
              <p:nvPr/>
            </p:nvSpPr>
            <p:spPr>
              <a:xfrm>
                <a:off x="8185023" y="3198547"/>
                <a:ext cx="57173" cy="12314"/>
              </a:xfrm>
              <a:custGeom>
                <a:avLst/>
                <a:gdLst>
                  <a:gd name="connsiteX0" fmla="*/ 5277 w 57173"/>
                  <a:gd name="connsiteY0" fmla="*/ 12314 h 12314"/>
                  <a:gd name="connsiteX1" fmla="*/ 47498 w 57173"/>
                  <a:gd name="connsiteY1" fmla="*/ 8796 h 12314"/>
                  <a:gd name="connsiteX2" fmla="*/ 54535 w 57173"/>
                  <a:gd name="connsiteY2" fmla="*/ 4398 h 12314"/>
                  <a:gd name="connsiteX3" fmla="*/ 57173 w 57173"/>
                  <a:gd name="connsiteY3" fmla="*/ 0 h 12314"/>
                  <a:gd name="connsiteX4" fmla="*/ 0 w 57173"/>
                  <a:gd name="connsiteY4" fmla="*/ 4398 h 12314"/>
                  <a:gd name="connsiteX5" fmla="*/ 879 w 57173"/>
                  <a:gd name="connsiteY5" fmla="*/ 8796 h 12314"/>
                  <a:gd name="connsiteX6" fmla="*/ 5277 w 57173"/>
                  <a:gd name="connsiteY6" fmla="*/ 12314 h 1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73" h="12314">
                    <a:moveTo>
                      <a:pt x="5277" y="12314"/>
                    </a:moveTo>
                    <a:lnTo>
                      <a:pt x="47498" y="8796"/>
                    </a:lnTo>
                    <a:cubicBezTo>
                      <a:pt x="50137" y="8796"/>
                      <a:pt x="52775" y="7037"/>
                      <a:pt x="54535" y="4398"/>
                    </a:cubicBezTo>
                    <a:lnTo>
                      <a:pt x="57173" y="0"/>
                    </a:lnTo>
                    <a:lnTo>
                      <a:pt x="0" y="4398"/>
                    </a:lnTo>
                    <a:lnTo>
                      <a:pt x="879" y="8796"/>
                    </a:lnTo>
                    <a:cubicBezTo>
                      <a:pt x="1759" y="11435"/>
                      <a:pt x="3519" y="12314"/>
                      <a:pt x="5277" y="12314"/>
                    </a:cubicBezTo>
                    <a:close/>
                  </a:path>
                </a:pathLst>
              </a:custGeom>
              <a:solidFill>
                <a:srgbClr val="AB602B"/>
              </a:solidFill>
              <a:ln w="8796" cap="flat">
                <a:noFill/>
                <a:prstDash val="solid"/>
                <a:miter/>
              </a:ln>
            </p:spPr>
            <p:txBody>
              <a:bodyPr rtlCol="0" anchor="ctr"/>
              <a:p>
                <a:endParaRPr lang="zh-CN" altLang="en-US"/>
              </a:p>
            </p:txBody>
          </p:sp>
          <p:sp>
            <p:nvSpPr>
              <p:cNvPr id="11566" name="任意多边形: 形状 11565"/>
              <p:cNvSpPr/>
              <p:nvPr/>
            </p:nvSpPr>
            <p:spPr>
              <a:xfrm>
                <a:off x="8167432" y="3167762"/>
                <a:ext cx="29906" cy="44859"/>
              </a:xfrm>
              <a:custGeom>
                <a:avLst/>
                <a:gdLst>
                  <a:gd name="connsiteX0" fmla="*/ 29906 w 29906"/>
                  <a:gd name="connsiteY0" fmla="*/ 0 h 44859"/>
                  <a:gd name="connsiteX1" fmla="*/ 5277 w 29906"/>
                  <a:gd name="connsiteY1" fmla="*/ 25508 h 44859"/>
                  <a:gd name="connsiteX2" fmla="*/ 0 w 29906"/>
                  <a:gd name="connsiteY2" fmla="*/ 44859 h 44859"/>
                  <a:gd name="connsiteX3" fmla="*/ 4398 w 29906"/>
                  <a:gd name="connsiteY3" fmla="*/ 44859 h 44859"/>
                  <a:gd name="connsiteX4" fmla="*/ 9675 w 29906"/>
                  <a:gd name="connsiteY4" fmla="*/ 40461 h 44859"/>
                  <a:gd name="connsiteX5" fmla="*/ 16712 w 29906"/>
                  <a:gd name="connsiteY5" fmla="*/ 15833 h 44859"/>
                  <a:gd name="connsiteX6" fmla="*/ 29906 w 29906"/>
                  <a:gd name="connsiteY6" fmla="*/ 0 h 4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06" h="44859">
                    <a:moveTo>
                      <a:pt x="29906" y="0"/>
                    </a:moveTo>
                    <a:cubicBezTo>
                      <a:pt x="21990" y="6157"/>
                      <a:pt x="11435" y="17592"/>
                      <a:pt x="5277" y="25508"/>
                    </a:cubicBezTo>
                    <a:cubicBezTo>
                      <a:pt x="2639" y="31665"/>
                      <a:pt x="879" y="38702"/>
                      <a:pt x="0" y="44859"/>
                    </a:cubicBezTo>
                    <a:lnTo>
                      <a:pt x="4398" y="44859"/>
                    </a:lnTo>
                    <a:cubicBezTo>
                      <a:pt x="7037" y="44859"/>
                      <a:pt x="8796" y="43100"/>
                      <a:pt x="9675" y="40461"/>
                    </a:cubicBezTo>
                    <a:cubicBezTo>
                      <a:pt x="10555" y="33424"/>
                      <a:pt x="13194" y="21110"/>
                      <a:pt x="16712" y="15833"/>
                    </a:cubicBezTo>
                    <a:cubicBezTo>
                      <a:pt x="19351" y="11435"/>
                      <a:pt x="24628" y="5278"/>
                      <a:pt x="29906" y="0"/>
                    </a:cubicBezTo>
                    <a:close/>
                  </a:path>
                </a:pathLst>
              </a:custGeom>
              <a:solidFill>
                <a:srgbClr val="CFEBFF">
                  <a:alpha val="50000"/>
                </a:srgbClr>
              </a:solidFill>
              <a:ln w="8796" cap="flat">
                <a:noFill/>
                <a:prstDash val="solid"/>
                <a:miter/>
              </a:ln>
            </p:spPr>
            <p:txBody>
              <a:bodyPr rtlCol="0" anchor="ctr"/>
              <a:p>
                <a:endParaRPr lang="zh-CN" altLang="en-US"/>
              </a:p>
            </p:txBody>
          </p:sp>
          <p:sp>
            <p:nvSpPr>
              <p:cNvPr id="11567" name="任意多边形: 形状 11566"/>
              <p:cNvSpPr/>
              <p:nvPr/>
            </p:nvSpPr>
            <p:spPr>
              <a:xfrm>
                <a:off x="8255166" y="3152809"/>
                <a:ext cx="51240" cy="52033"/>
              </a:xfrm>
              <a:custGeom>
                <a:avLst/>
                <a:gdLst>
                  <a:gd name="connsiteX0" fmla="*/ 2863 w 51240"/>
                  <a:gd name="connsiteY0" fmla="*/ 39581 h 52033"/>
                  <a:gd name="connsiteX1" fmla="*/ 224 w 51240"/>
                  <a:gd name="connsiteY1" fmla="*/ 46618 h 52033"/>
                  <a:gd name="connsiteX2" fmla="*/ 4622 w 51240"/>
                  <a:gd name="connsiteY2" fmla="*/ 51896 h 52033"/>
                  <a:gd name="connsiteX3" fmla="*/ 15177 w 51240"/>
                  <a:gd name="connsiteY3" fmla="*/ 51016 h 52033"/>
                  <a:gd name="connsiteX4" fmla="*/ 17816 w 51240"/>
                  <a:gd name="connsiteY4" fmla="*/ 50137 h 52033"/>
                  <a:gd name="connsiteX5" fmla="*/ 27491 w 51240"/>
                  <a:gd name="connsiteY5" fmla="*/ 24629 h 52033"/>
                  <a:gd name="connsiteX6" fmla="*/ 50361 w 51240"/>
                  <a:gd name="connsiteY6" fmla="*/ 3518 h 52033"/>
                  <a:gd name="connsiteX7" fmla="*/ 51240 w 51240"/>
                  <a:gd name="connsiteY7" fmla="*/ 0 h 52033"/>
                  <a:gd name="connsiteX8" fmla="*/ 38046 w 51240"/>
                  <a:gd name="connsiteY8" fmla="*/ 5278 h 52033"/>
                  <a:gd name="connsiteX9" fmla="*/ 2863 w 51240"/>
                  <a:gd name="connsiteY9" fmla="*/ 39581 h 5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40" h="52033">
                    <a:moveTo>
                      <a:pt x="2863" y="39581"/>
                    </a:moveTo>
                    <a:cubicBezTo>
                      <a:pt x="1983" y="42220"/>
                      <a:pt x="1103" y="43979"/>
                      <a:pt x="224" y="46618"/>
                    </a:cubicBezTo>
                    <a:cubicBezTo>
                      <a:pt x="-655" y="49257"/>
                      <a:pt x="1103" y="52775"/>
                      <a:pt x="4622" y="51896"/>
                    </a:cubicBezTo>
                    <a:lnTo>
                      <a:pt x="15177" y="51016"/>
                    </a:lnTo>
                    <a:cubicBezTo>
                      <a:pt x="16057" y="51016"/>
                      <a:pt x="16936" y="51016"/>
                      <a:pt x="17816" y="50137"/>
                    </a:cubicBezTo>
                    <a:cubicBezTo>
                      <a:pt x="18695" y="44859"/>
                      <a:pt x="21334" y="34304"/>
                      <a:pt x="27491" y="24629"/>
                    </a:cubicBezTo>
                    <a:cubicBezTo>
                      <a:pt x="32769" y="14073"/>
                      <a:pt x="44204" y="7037"/>
                      <a:pt x="50361" y="3518"/>
                    </a:cubicBezTo>
                    <a:cubicBezTo>
                      <a:pt x="50361" y="2639"/>
                      <a:pt x="51240" y="1759"/>
                      <a:pt x="51240" y="0"/>
                    </a:cubicBezTo>
                    <a:cubicBezTo>
                      <a:pt x="51240" y="0"/>
                      <a:pt x="45083" y="1759"/>
                      <a:pt x="38046" y="5278"/>
                    </a:cubicBezTo>
                    <a:cubicBezTo>
                      <a:pt x="26612" y="14953"/>
                      <a:pt x="12539" y="29906"/>
                      <a:pt x="2863" y="39581"/>
                    </a:cubicBezTo>
                    <a:close/>
                  </a:path>
                </a:pathLst>
              </a:custGeom>
              <a:solidFill>
                <a:srgbClr val="CFEBFF">
                  <a:alpha val="50000"/>
                </a:srgbClr>
              </a:solidFill>
              <a:ln w="8796" cap="flat">
                <a:noFill/>
                <a:prstDash val="solid"/>
                <a:miter/>
              </a:ln>
            </p:spPr>
            <p:txBody>
              <a:bodyPr rtlCol="0" anchor="ctr"/>
              <a:p>
                <a:endParaRPr lang="zh-CN" altLang="en-US"/>
              </a:p>
            </p:txBody>
          </p:sp>
          <p:sp>
            <p:nvSpPr>
              <p:cNvPr id="11568" name="任意多边形: 形状 11567"/>
              <p:cNvSpPr/>
              <p:nvPr/>
            </p:nvSpPr>
            <p:spPr>
              <a:xfrm>
                <a:off x="8191181" y="3201186"/>
                <a:ext cx="17591" cy="9675"/>
              </a:xfrm>
              <a:custGeom>
                <a:avLst/>
                <a:gdLst>
                  <a:gd name="connsiteX0" fmla="*/ 17592 w 17591"/>
                  <a:gd name="connsiteY0" fmla="*/ 0 h 9675"/>
                  <a:gd name="connsiteX1" fmla="*/ 6157 w 17591"/>
                  <a:gd name="connsiteY1" fmla="*/ 880 h 9675"/>
                  <a:gd name="connsiteX2" fmla="*/ 0 w 17591"/>
                  <a:gd name="connsiteY2" fmla="*/ 9675 h 9675"/>
                  <a:gd name="connsiteX3" fmla="*/ 12314 w 17591"/>
                  <a:gd name="connsiteY3" fmla="*/ 8796 h 9675"/>
                </a:gdLst>
                <a:ahLst/>
                <a:cxnLst>
                  <a:cxn ang="0">
                    <a:pos x="connsiteX0" y="connsiteY0"/>
                  </a:cxn>
                  <a:cxn ang="0">
                    <a:pos x="connsiteX1" y="connsiteY1"/>
                  </a:cxn>
                  <a:cxn ang="0">
                    <a:pos x="connsiteX2" y="connsiteY2"/>
                  </a:cxn>
                  <a:cxn ang="0">
                    <a:pos x="connsiteX3" y="connsiteY3"/>
                  </a:cxn>
                </a:cxnLst>
                <a:rect l="l" t="t" r="r" b="b"/>
                <a:pathLst>
                  <a:path w="17591" h="9675">
                    <a:moveTo>
                      <a:pt x="17592" y="0"/>
                    </a:moveTo>
                    <a:lnTo>
                      <a:pt x="6157" y="880"/>
                    </a:lnTo>
                    <a:lnTo>
                      <a:pt x="0" y="9675"/>
                    </a:lnTo>
                    <a:lnTo>
                      <a:pt x="12314" y="8796"/>
                    </a:lnTo>
                    <a:close/>
                  </a:path>
                </a:pathLst>
              </a:custGeom>
              <a:solidFill>
                <a:srgbClr val="FFFFFF">
                  <a:alpha val="30000"/>
                </a:srgbClr>
              </a:solidFill>
              <a:ln w="8796" cap="flat">
                <a:noFill/>
                <a:prstDash val="solid"/>
                <a:miter/>
              </a:ln>
            </p:spPr>
            <p:txBody>
              <a:bodyPr rtlCol="0" anchor="ctr"/>
              <a:p>
                <a:endParaRPr lang="zh-CN" altLang="en-US"/>
              </a:p>
            </p:txBody>
          </p:sp>
          <p:sp>
            <p:nvSpPr>
              <p:cNvPr id="11569" name="任意多边形: 形状 11568"/>
              <p:cNvSpPr/>
              <p:nvPr/>
            </p:nvSpPr>
            <p:spPr>
              <a:xfrm>
                <a:off x="8209652" y="3199427"/>
                <a:ext cx="24628" cy="9675"/>
              </a:xfrm>
              <a:custGeom>
                <a:avLst/>
                <a:gdLst>
                  <a:gd name="connsiteX0" fmla="*/ 0 w 24628"/>
                  <a:gd name="connsiteY0" fmla="*/ 9675 h 9675"/>
                  <a:gd name="connsiteX1" fmla="*/ 18472 w 24628"/>
                  <a:gd name="connsiteY1" fmla="*/ 7916 h 9675"/>
                  <a:gd name="connsiteX2" fmla="*/ 24628 w 24628"/>
                  <a:gd name="connsiteY2" fmla="*/ 0 h 9675"/>
                  <a:gd name="connsiteX3" fmla="*/ 5278 w 24628"/>
                  <a:gd name="connsiteY3" fmla="*/ 880 h 9675"/>
                </a:gdLst>
                <a:ahLst/>
                <a:cxnLst>
                  <a:cxn ang="0">
                    <a:pos x="connsiteX0" y="connsiteY0"/>
                  </a:cxn>
                  <a:cxn ang="0">
                    <a:pos x="connsiteX1" y="connsiteY1"/>
                  </a:cxn>
                  <a:cxn ang="0">
                    <a:pos x="connsiteX2" y="connsiteY2"/>
                  </a:cxn>
                  <a:cxn ang="0">
                    <a:pos x="connsiteX3" y="connsiteY3"/>
                  </a:cxn>
                </a:cxnLst>
                <a:rect l="l" t="t" r="r" b="b"/>
                <a:pathLst>
                  <a:path w="24628" h="9675">
                    <a:moveTo>
                      <a:pt x="0" y="9675"/>
                    </a:moveTo>
                    <a:lnTo>
                      <a:pt x="18472" y="7916"/>
                    </a:lnTo>
                    <a:lnTo>
                      <a:pt x="24628" y="0"/>
                    </a:lnTo>
                    <a:lnTo>
                      <a:pt x="5278" y="880"/>
                    </a:lnTo>
                    <a:close/>
                  </a:path>
                </a:pathLst>
              </a:custGeom>
              <a:solidFill>
                <a:srgbClr val="FFFFFF">
                  <a:alpha val="30000"/>
                </a:srgbClr>
              </a:solidFill>
              <a:ln w="8796" cap="flat">
                <a:noFill/>
                <a:prstDash val="solid"/>
                <a:miter/>
              </a:ln>
            </p:spPr>
            <p:txBody>
              <a:bodyPr rtlCol="0" anchor="ctr"/>
              <a:p>
                <a:endParaRPr lang="zh-CN" altLang="en-US"/>
              </a:p>
            </p:txBody>
          </p:sp>
          <p:sp>
            <p:nvSpPr>
              <p:cNvPr id="11570" name="任意多边形: 形状 11569"/>
              <p:cNvSpPr/>
              <p:nvPr/>
            </p:nvSpPr>
            <p:spPr>
              <a:xfrm>
                <a:off x="8188846" y="3151929"/>
                <a:ext cx="53350" cy="36972"/>
              </a:xfrm>
              <a:custGeom>
                <a:avLst/>
                <a:gdLst>
                  <a:gd name="connsiteX0" fmla="*/ 33120 w 53350"/>
                  <a:gd name="connsiteY0" fmla="*/ 0 h 36972"/>
                  <a:gd name="connsiteX1" fmla="*/ 576 w 53350"/>
                  <a:gd name="connsiteY1" fmla="*/ 30786 h 36972"/>
                  <a:gd name="connsiteX2" fmla="*/ 53351 w 53350"/>
                  <a:gd name="connsiteY2" fmla="*/ 34304 h 36972"/>
                  <a:gd name="connsiteX3" fmla="*/ 11131 w 53350"/>
                  <a:gd name="connsiteY3" fmla="*/ 29026 h 36972"/>
                  <a:gd name="connsiteX4" fmla="*/ 33120 w 53350"/>
                  <a:gd name="connsiteY4" fmla="*/ 0 h 36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50" h="36972">
                    <a:moveTo>
                      <a:pt x="33120" y="0"/>
                    </a:moveTo>
                    <a:cubicBezTo>
                      <a:pt x="33120" y="0"/>
                      <a:pt x="7612" y="20231"/>
                      <a:pt x="576" y="30786"/>
                    </a:cubicBezTo>
                    <a:cubicBezTo>
                      <a:pt x="-6461" y="42220"/>
                      <a:pt x="53351" y="34304"/>
                      <a:pt x="53351" y="34304"/>
                    </a:cubicBezTo>
                    <a:cubicBezTo>
                      <a:pt x="53351" y="34304"/>
                      <a:pt x="12010" y="35184"/>
                      <a:pt x="11131" y="29026"/>
                    </a:cubicBezTo>
                    <a:cubicBezTo>
                      <a:pt x="11131" y="22869"/>
                      <a:pt x="33120" y="0"/>
                      <a:pt x="33120" y="0"/>
                    </a:cubicBezTo>
                    <a:close/>
                  </a:path>
                </a:pathLst>
              </a:custGeom>
              <a:solidFill>
                <a:srgbClr val="FFFFFF">
                  <a:alpha val="30000"/>
                </a:srgbClr>
              </a:solidFill>
              <a:ln w="8796" cap="flat">
                <a:noFill/>
                <a:prstDash val="solid"/>
                <a:miter/>
              </a:ln>
            </p:spPr>
            <p:txBody>
              <a:bodyPr rtlCol="0" anchor="ctr"/>
              <a:p>
                <a:endParaRPr lang="zh-CN" altLang="en-US"/>
              </a:p>
            </p:txBody>
          </p:sp>
          <p:sp>
            <p:nvSpPr>
              <p:cNvPr id="11571" name="任意多边形: 形状 11570"/>
              <p:cNvSpPr/>
              <p:nvPr/>
            </p:nvSpPr>
            <p:spPr>
              <a:xfrm>
                <a:off x="8231641" y="3076174"/>
                <a:ext cx="175051" cy="68718"/>
              </a:xfrm>
              <a:custGeom>
                <a:avLst/>
                <a:gdLst>
                  <a:gd name="connsiteX0" fmla="*/ 175038 w 175051"/>
                  <a:gd name="connsiteY0" fmla="*/ 110 h 68718"/>
                  <a:gd name="connsiteX1" fmla="*/ 106431 w 175051"/>
                  <a:gd name="connsiteY1" fmla="*/ 12425 h 68718"/>
                  <a:gd name="connsiteX2" fmla="*/ 63331 w 175051"/>
                  <a:gd name="connsiteY2" fmla="*/ 26498 h 68718"/>
                  <a:gd name="connsiteX3" fmla="*/ 0 w 175051"/>
                  <a:gd name="connsiteY3" fmla="*/ 68718 h 68718"/>
                  <a:gd name="connsiteX4" fmla="*/ 28147 w 175051"/>
                  <a:gd name="connsiteY4" fmla="*/ 66080 h 68718"/>
                  <a:gd name="connsiteX5" fmla="*/ 42220 w 175051"/>
                  <a:gd name="connsiteY5" fmla="*/ 65200 h 68718"/>
                  <a:gd name="connsiteX6" fmla="*/ 119624 w 175051"/>
                  <a:gd name="connsiteY6" fmla="*/ 32655 h 68718"/>
                  <a:gd name="connsiteX7" fmla="*/ 175038 w 175051"/>
                  <a:gd name="connsiteY7" fmla="*/ 110 h 6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051" h="68718">
                    <a:moveTo>
                      <a:pt x="175038" y="110"/>
                    </a:moveTo>
                    <a:cubicBezTo>
                      <a:pt x="174158" y="-769"/>
                      <a:pt x="137216" y="3629"/>
                      <a:pt x="106431" y="12425"/>
                    </a:cubicBezTo>
                    <a:cubicBezTo>
                      <a:pt x="94995" y="15943"/>
                      <a:pt x="79163" y="21221"/>
                      <a:pt x="63331" y="26498"/>
                    </a:cubicBezTo>
                    <a:cubicBezTo>
                      <a:pt x="26388" y="46729"/>
                      <a:pt x="0" y="68718"/>
                      <a:pt x="0" y="68718"/>
                    </a:cubicBezTo>
                    <a:lnTo>
                      <a:pt x="28147" y="66080"/>
                    </a:lnTo>
                    <a:lnTo>
                      <a:pt x="42220" y="65200"/>
                    </a:lnTo>
                    <a:cubicBezTo>
                      <a:pt x="68608" y="54645"/>
                      <a:pt x="110829" y="37053"/>
                      <a:pt x="119624" y="32655"/>
                    </a:cubicBezTo>
                    <a:cubicBezTo>
                      <a:pt x="131938" y="24739"/>
                      <a:pt x="175918" y="990"/>
                      <a:pt x="175038" y="110"/>
                    </a:cubicBezTo>
                    <a:close/>
                  </a:path>
                </a:pathLst>
              </a:custGeom>
              <a:solidFill>
                <a:srgbClr val="FFFFFF">
                  <a:alpha val="30000"/>
                </a:srgbClr>
              </a:solidFill>
              <a:ln w="8796" cap="flat">
                <a:noFill/>
                <a:prstDash val="solid"/>
                <a:miter/>
              </a:ln>
            </p:spPr>
            <p:txBody>
              <a:bodyPr rtlCol="0" anchor="ctr"/>
              <a:p>
                <a:endParaRPr lang="zh-CN" altLang="en-US"/>
              </a:p>
            </p:txBody>
          </p:sp>
        </p:grpSp>
        <p:sp>
          <p:nvSpPr>
            <p:cNvPr id="34" name="文本框 33"/>
            <p:cNvSpPr txBox="1"/>
            <p:nvPr/>
          </p:nvSpPr>
          <p:spPr>
            <a:xfrm>
              <a:off x="6930" y="4219"/>
              <a:ext cx="5199" cy="2568"/>
            </a:xfrm>
            <a:prstGeom prst="rect">
              <a:avLst/>
            </a:prstGeom>
            <a:noFill/>
          </p:spPr>
          <p:txBody>
            <a:bodyPr wrap="square" rtlCol="0">
              <a:spAutoFit/>
            </a:bodyPr>
            <a:p>
              <a:pPr>
                <a:lnSpc>
                  <a:spcPct val="120000"/>
                </a:lnSpc>
              </a:pPr>
              <a:r>
                <a:rPr lang="en-US" altLang="zh-CN" sz="2800">
                  <a:solidFill>
                    <a:schemeClr val="dk1"/>
                  </a:solidFill>
                  <a:latin typeface="隶书" charset="0"/>
                  <a:cs typeface="隶书" charset="0"/>
                  <a:sym typeface="+mn-ea"/>
                </a:rPr>
                <a:t>       2022</a:t>
              </a:r>
              <a:r>
                <a:rPr lang="zh-CN" altLang="en-US" sz="2800">
                  <a:solidFill>
                    <a:schemeClr val="dk1"/>
                  </a:solidFill>
                  <a:latin typeface="隶书" charset="0"/>
                  <a:cs typeface="隶书" charset="0"/>
                  <a:sym typeface="+mn-ea"/>
                </a:rPr>
                <a:t>年，国产游戏《原神》凭借一曲《神女劈观》火出了圈，也让世界各国人民见识到了中国文化的魅力，成为了文旅部</a:t>
              </a:r>
              <a:r>
                <a:rPr lang="en-US" altLang="zh-CN" sz="2800">
                  <a:solidFill>
                    <a:schemeClr val="dk1"/>
                  </a:solidFill>
                  <a:latin typeface="隶书" charset="0"/>
                  <a:cs typeface="隶书" charset="0"/>
                  <a:sym typeface="+mn-ea"/>
                </a:rPr>
                <a:t>2022</a:t>
              </a:r>
              <a:r>
                <a:rPr lang="zh-CN" altLang="en-US" sz="2800">
                  <a:solidFill>
                    <a:schemeClr val="dk1"/>
                  </a:solidFill>
                  <a:latin typeface="隶书" charset="0"/>
                  <a:cs typeface="隶书" charset="0"/>
                  <a:sym typeface="+mn-ea"/>
                </a:rPr>
                <a:t>年网络十佳案例。但即使是这样优秀的文化产品，当我们没有正确认识并使用的情况下依然出现了很多问题，今天我们的课堂就从《原神》说起，让我们看一看在游戏中遇到这些情况，我们可以怎么做。</a:t>
              </a:r>
              <a:endParaRPr lang="zh-CN" altLang="en-US" sz="2800" spc="200">
                <a:solidFill>
                  <a:schemeClr val="dk1"/>
                </a:solidFill>
                <a:uFillTx/>
                <a:latin typeface="隶书" charset="0"/>
                <a:ea typeface="汉仪粗圆简" panose="02010600000101010101" charset="-122"/>
                <a:cs typeface="隶书" charset="0"/>
                <a:sym typeface="+mn-ea"/>
              </a:endParaRPr>
            </a:p>
          </p:txBody>
        </p:sp>
      </p:grpSp>
    </p:spTree>
    <p:custDataLst>
      <p:tags r:id="rId4"/>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9"/>
          <p:cNvSpPr>
            <a:spLocks noChangeArrowheads="1"/>
          </p:cNvSpPr>
          <p:nvPr>
            <p:custDataLst>
              <p:tags r:id="rId1"/>
            </p:custDataLst>
          </p:nvPr>
        </p:nvSpPr>
        <p:spPr bwMode="auto">
          <a:xfrm>
            <a:off x="176530" y="764540"/>
            <a:ext cx="6280785" cy="616585"/>
          </a:xfrm>
          <a:prstGeom prst="rect">
            <a:avLst/>
          </a:prstGeom>
          <a:solidFill>
            <a:srgbClr val="0066FF"/>
          </a:solidFill>
          <a:ln w="9525" cap="flat" cmpd="sng">
            <a:solidFill>
              <a:sysClr val="windowText" lastClr="000000"/>
            </a:solidFill>
            <a:prstDash val="solid"/>
            <a:headEnd type="none" w="med" len="med"/>
            <a:tailEnd type="none" w="med" len="med"/>
          </a:ln>
        </p:spPr>
        <p:txBody>
          <a:bodyPr wrap="none" anchor="ctr">
            <a:noAutofit/>
          </a:bodyPr>
          <a:lstStyle/>
          <a:p>
            <a:pPr lvl="0" algn="l">
              <a:buClrTx/>
              <a:buSzTx/>
              <a:buFontTx/>
            </a:pPr>
            <a:r>
              <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善于同违法犯罪作斗争的做法：</a:t>
            </a:r>
            <a:endParaRPr lang="zh-CN" altLang="en-US" sz="3200" b="1">
              <a:solidFill>
                <a:sysClr val="window" lastClr="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4035" name="矩形 2"/>
          <p:cNvSpPr/>
          <p:nvPr>
            <p:custDataLst>
              <p:tags r:id="rId2"/>
            </p:custDataLst>
          </p:nvPr>
        </p:nvSpPr>
        <p:spPr>
          <a:xfrm>
            <a:off x="176530" y="4437380"/>
            <a:ext cx="8664575" cy="2330450"/>
          </a:xfrm>
          <a:prstGeom prst="rect">
            <a:avLst/>
          </a:prstGeom>
          <a:solidFill>
            <a:srgbClr val="FFFF00"/>
          </a:solidFill>
          <a:ln>
            <a:noFill/>
            <a:miter lim="800000"/>
          </a:ln>
        </p:spPr>
        <p:txBody>
          <a:bodyPr wrap="square" rtlCol="0"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gn="l" defTabSz="1219200">
              <a:lnSpc>
                <a:spcPct val="130000"/>
              </a:lnSpc>
              <a:buFontTx/>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③我们要积极弘扬社会主义法治精神,形成守法光荣、违法可耻的观念，做到自觉守法、遇事找法、解决问题靠法，努力成为一名社会主义法治的忠实崇尚者、自觉遵守者和坚定捍卫者。</a:t>
            </a:r>
            <a:r>
              <a:rPr lang="en-US" altLang="zh-CN" sz="2800" b="1" kern="1200">
                <a:solidFill>
                  <a:srgbClr val="0070C0"/>
                </a:solidFill>
                <a:effectLst/>
                <a:latin typeface="微软雅黑" panose="020B0503020204020204" charset="-122"/>
                <a:cs typeface="微软雅黑" panose="020B0503020204020204" charset="-122"/>
                <a:sym typeface="宋体" panose="02010600030101010101" pitchFamily="2" charset="-122"/>
              </a:rPr>
              <a:t>P62</a:t>
            </a:r>
            <a:endPar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3"/>
            </p:custDataLst>
          </p:nvPr>
        </p:nvPicPr>
        <p:blipFill>
          <a:blip r:embed="rId4"/>
          <a:srcRect l="287" t="-288" r="-287" b="13623"/>
          <a:stretch>
            <a:fillRect/>
          </a:stretch>
        </p:blipFill>
        <p:spPr>
          <a:xfrm>
            <a:off x="9165590" y="1151890"/>
            <a:ext cx="2829560" cy="553275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6" name="矩形 5"/>
          <p:cNvSpPr/>
          <p:nvPr>
            <p:custDataLst>
              <p:tags r:id="rId5"/>
            </p:custDataLst>
          </p:nvPr>
        </p:nvSpPr>
        <p:spPr>
          <a:xfrm>
            <a:off x="189230" y="1557020"/>
            <a:ext cx="8678545" cy="1210945"/>
          </a:xfrm>
          <a:prstGeom prst="rect">
            <a:avLst/>
          </a:prstGeom>
          <a:solidFill>
            <a:srgbClr val="FFFF00"/>
          </a:solidFill>
          <a:ln>
            <a:noFill/>
            <a:miter lim="800000"/>
          </a:ln>
        </p:spPr>
        <p:txBody>
          <a:bodyPr wrap="square" rtlCol="0" anchor="t">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gn="l" defTabSz="1219200">
              <a:lnSpc>
                <a:spcPct val="130000"/>
              </a:lnSpc>
              <a:buFontTx/>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①当国家利益、公共利益、本人或他人的权益受到不法侵害时，我们要敢于并善于依法维护正当权益。</a:t>
            </a:r>
            <a:r>
              <a:rPr lang="en-US" altLang="zh-CN" sz="2800" b="1" kern="1200">
                <a:solidFill>
                  <a:srgbClr val="0070C0"/>
                </a:solidFill>
                <a:effectLst/>
                <a:latin typeface="微软雅黑" panose="020B0503020204020204" charset="-122"/>
                <a:cs typeface="微软雅黑" panose="020B0503020204020204" charset="-122"/>
                <a:sym typeface="宋体" panose="02010600030101010101" pitchFamily="2" charset="-122"/>
              </a:rPr>
              <a:t>P61</a:t>
            </a:r>
            <a:endParaRPr lang="en-US" altLang="zh-CN" sz="2800" b="1" kern="1200">
              <a:solidFill>
                <a:srgbClr val="0070C0"/>
              </a:solidFill>
              <a:effectLst/>
              <a:latin typeface="微软雅黑" panose="020B0503020204020204" charset="-122"/>
              <a:cs typeface="微软雅黑" panose="020B0503020204020204" charset="-122"/>
              <a:sym typeface="宋体" panose="02010600030101010101" pitchFamily="2" charset="-122"/>
            </a:endParaRPr>
          </a:p>
        </p:txBody>
      </p:sp>
      <p:sp>
        <p:nvSpPr>
          <p:cNvPr id="7" name="文本框 6"/>
          <p:cNvSpPr txBox="1"/>
          <p:nvPr>
            <p:custDataLst>
              <p:tags r:id="rId6"/>
            </p:custDataLst>
          </p:nvPr>
        </p:nvSpPr>
        <p:spPr>
          <a:xfrm>
            <a:off x="189230" y="2924810"/>
            <a:ext cx="8652510" cy="1383665"/>
          </a:xfrm>
          <a:prstGeom prst="rect">
            <a:avLst/>
          </a:prstGeom>
          <a:solidFill>
            <a:srgbClr val="FFFF00"/>
          </a:solidFill>
        </p:spPr>
        <p:txBody>
          <a:bodyPr wrap="square" rtlCol="0" anchor="t">
            <a:spAutoFit/>
          </a:bodyPr>
          <a:lstStyle/>
          <a:p>
            <a:r>
              <a:rPr lang="en-US" altLang="zh-CN" sz="2800" b="1" kern="12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②在面对违法犯罪时,我们要善于斗争,在保全自己、减少伤害的前提下，巧妙地借助他人或社会的力量，采取机智灵活的方式，同违法犯罪作斗争。</a:t>
            </a:r>
            <a:r>
              <a:rPr lang="en-US" altLang="zh-CN" sz="2800" b="1" kern="1200">
                <a:solidFill>
                  <a:srgbClr val="0070C0"/>
                </a:solidFill>
                <a:effectLst/>
                <a:latin typeface="微软雅黑" panose="020B0503020204020204" charset="-122"/>
                <a:ea typeface="宋体" panose="02010600030101010101" pitchFamily="2" charset="-122"/>
                <a:cs typeface="微软雅黑" panose="020B0503020204020204" charset="-122"/>
                <a:sym typeface="宋体" panose="02010600030101010101" pitchFamily="2" charset="-122"/>
              </a:rPr>
              <a:t>P61</a:t>
            </a:r>
            <a:endParaRPr lang="zh-CN" altLang="en-US" sz="2800"/>
          </a:p>
        </p:txBody>
      </p:sp>
      <p:sp>
        <p:nvSpPr>
          <p:cNvPr id="14" name="文本框 13"/>
          <p:cNvSpPr txBox="1"/>
          <p:nvPr>
            <p:custDataLst>
              <p:tags r:id="rId7"/>
            </p:custDataLst>
          </p:nvPr>
        </p:nvSpPr>
        <p:spPr>
          <a:xfrm>
            <a:off x="6527800" y="699770"/>
            <a:ext cx="2567940" cy="730885"/>
          </a:xfrm>
          <a:prstGeom prst="rect">
            <a:avLst/>
          </a:prstGeom>
          <a:noFill/>
        </p:spPr>
        <p:txBody>
          <a:bodyPr wrap="none" rtlCol="0" anchor="t">
            <a:spAutoFit/>
          </a:bodyPr>
          <a:lstStyle/>
          <a:p>
            <a:pPr lvl="0" indent="-342900" algn="l">
              <a:lnSpc>
                <a:spcPct val="130000"/>
              </a:lnSpc>
              <a:spcBef>
                <a:spcPct val="20000"/>
              </a:spcBef>
              <a:buFontTx/>
            </a:pPr>
            <a:r>
              <a:rPr lang="zh-CN" altLang="en-US" sz="3200" b="1" kern="1200">
                <a:solidFill>
                  <a:srgbClr val="0070C0"/>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P</a:t>
            </a:r>
            <a:r>
              <a:rPr lang="en-US" altLang="zh-CN" sz="3200" b="1" kern="1200">
                <a:solidFill>
                  <a:srgbClr val="0070C0"/>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61-62</a:t>
            </a:r>
            <a:r>
              <a:rPr lang="zh-CN" altLang="en-US"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rPr>
              <a:t>①</a:t>
            </a:r>
            <a:r>
              <a:rPr lang="en-US" altLang="zh-CN"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rPr>
              <a:t>-③</a:t>
            </a:r>
            <a:endParaRPr lang="en-US" altLang="zh-CN" sz="3200" b="1" kern="1200">
              <a:solidFill>
                <a:srgbClr val="0070C0"/>
              </a:solidFill>
              <a:effectLst/>
              <a:latin typeface="Calibri" panose="020F0502020204030204" charset="0"/>
              <a:ea typeface="微软雅黑" panose="020B0503020204020204" charset="-122"/>
              <a:cs typeface="微软雅黑" panose="020B0503020204020204" charset="-122"/>
              <a:sym typeface="宋体" panose="02010600030101010101" pitchFamily="2" charset="-122"/>
            </a:endParaRPr>
          </a:p>
        </p:txBody>
      </p:sp>
      <p:sp>
        <p:nvSpPr>
          <p:cNvPr id="124" name="Rectangle 14"/>
          <p:cNvSpPr/>
          <p:nvPr>
            <p:custDataLst>
              <p:tags r:id="rId8"/>
            </p:custDataLst>
          </p:nvPr>
        </p:nvSpPr>
        <p:spPr>
          <a:xfrm>
            <a:off x="0" y="0"/>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pPr>
            <a:r>
              <a:rPr lang="zh-CN" altLang="en-US" sz="4800" b="1">
                <a:solidFill>
                  <a:schemeClr val="lt1"/>
                </a:solidFill>
                <a:latin typeface="隶书" charset="0"/>
                <a:ea typeface="隶书" charset="0"/>
                <a:sym typeface="+mn-ea"/>
              </a:rPr>
              <a:t>笔记区</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
        <p:nvSpPr>
          <p:cNvPr id="2" name="Rectangle 14"/>
          <p:cNvSpPr/>
          <p:nvPr>
            <p:custDataLst>
              <p:tags r:id="rId9"/>
            </p:custDataLst>
          </p:nvPr>
        </p:nvSpPr>
        <p:spPr>
          <a:xfrm>
            <a:off x="0" y="3164840"/>
            <a:ext cx="12192635" cy="1272540"/>
          </a:xfrm>
          <a:prstGeom prst="rect">
            <a:avLst/>
          </a:prstGeom>
          <a:solidFill>
            <a:schemeClr val="accent2"/>
          </a:solidFill>
          <a:ln w="9525">
            <a:noFill/>
          </a:ln>
        </p:spPr>
        <p:txBody>
          <a:bodyPr/>
          <a:p>
            <a:pPr algn="l" defTabSz="914400" eaLnBrk="0" fontAlgn="base" hangingPunct="0">
              <a:spcBef>
                <a:spcPct val="20000"/>
              </a:spcBef>
              <a:buClrTx/>
              <a:buSzTx/>
              <a:buFontTx/>
            </a:pPr>
            <a:r>
              <a:rPr lang="zh-CN" altLang="en-US" sz="3600" b="1">
                <a:solidFill>
                  <a:schemeClr val="lt1"/>
                </a:solidFill>
                <a:latin typeface="隶书" charset="0"/>
                <a:ea typeface="隶书" charset="0"/>
                <a:sym typeface="+mn-ea"/>
              </a:rPr>
              <a:t>结合书本</a:t>
            </a:r>
            <a:r>
              <a:rPr lang="en-US" altLang="zh-CN" sz="3600" b="1">
                <a:solidFill>
                  <a:schemeClr val="lt1"/>
                </a:solidFill>
                <a:latin typeface="隶书" charset="0"/>
                <a:ea typeface="隶书" charset="0"/>
                <a:sym typeface="+mn-ea"/>
              </a:rPr>
              <a:t>P61-62</a:t>
            </a:r>
            <a:r>
              <a:rPr lang="zh-CN" altLang="en-US" sz="3600" b="1">
                <a:solidFill>
                  <a:schemeClr val="lt1"/>
                </a:solidFill>
                <a:latin typeface="隶书" charset="0"/>
                <a:ea typeface="隶书" charset="0"/>
                <a:sym typeface="+mn-ea"/>
              </a:rPr>
              <a:t>，请尝试归纳我们青少年应该如何善于同违法犯罪行为作斗争呢？</a:t>
            </a:r>
            <a:endParaRPr lang="zh-CN" altLang="en-US" sz="3600" b="1" smtClean="0">
              <a:ln>
                <a:noFill/>
              </a:ln>
              <a:solidFill>
                <a:schemeClr val="lt1"/>
              </a:solidFill>
              <a:effectLst/>
              <a:latin typeface="隶书" charset="0"/>
              <a:ea typeface="隶书" charset="0"/>
              <a:cs typeface="微软雅黑" panose="020B050302020402020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4035"/>
                                        </p:tgtEl>
                                        <p:attrNameLst>
                                          <p:attrName>style.visibility</p:attrName>
                                        </p:attrNameLst>
                                      </p:cBhvr>
                                      <p:to>
                                        <p:strVal val="visible"/>
                                      </p:to>
                                    </p:set>
                                    <p:animEffect transition="in" filter="blinds(horizontal)">
                                      <p:cBhvr>
                                        <p:cTn id="24" dur="500"/>
                                        <p:tgtEl>
                                          <p:spTgt spid="44035"/>
                                        </p:tgtEl>
                                      </p:cBhvr>
                                    </p:animEffect>
                                  </p:childTnLst>
                                </p:cTn>
                              </p:par>
                              <p:par>
                                <p:cTn id="25" presetID="3"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4" grpId="0"/>
      <p:bldP spid="14" grpId="1"/>
      <p:bldP spid="6" grpId="0" animBg="1"/>
      <p:bldP spid="6" grpId="1" animBg="1"/>
      <p:bldP spid="7" grpId="0" animBg="1"/>
      <p:bldP spid="7" grpId="1" animBg="1"/>
      <p:bldP spid="44035" grpId="0" animBg="1"/>
      <p:bldP spid="44035" grpId="1" animBg="1"/>
      <p:bldP spid="2" grpId="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descr="7b0a202020202274657874626f78223a20227b5c2263617465676f72795f69645c223a31303431302c5c2269645c223a32303334323439317d220a7d0a"/>
          <p:cNvGrpSpPr/>
          <p:nvPr/>
        </p:nvGrpSpPr>
        <p:grpSpPr>
          <a:xfrm>
            <a:off x="899795" y="933450"/>
            <a:ext cx="10392410" cy="5477510"/>
            <a:chOff x="5752" y="3396"/>
            <a:chExt cx="7693" cy="3901"/>
          </a:xfrm>
        </p:grpSpPr>
        <p:grpSp>
          <p:nvGrpSpPr>
            <p:cNvPr id="247" name="组合 246"/>
            <p:cNvGrpSpPr/>
            <p:nvPr/>
          </p:nvGrpSpPr>
          <p:grpSpPr>
            <a:xfrm>
              <a:off x="5752" y="3396"/>
              <a:ext cx="7693" cy="3901"/>
              <a:chOff x="3652412" y="2189425"/>
              <a:chExt cx="4885143" cy="2477117"/>
            </a:xfrm>
          </p:grpSpPr>
          <p:sp>
            <p:nvSpPr>
              <p:cNvPr id="198" name="图形 196"/>
              <p:cNvSpPr/>
              <p:nvPr/>
            </p:nvSpPr>
            <p:spPr>
              <a:xfrm>
                <a:off x="7925896" y="4068092"/>
                <a:ext cx="513102" cy="513102"/>
              </a:xfrm>
              <a:custGeom>
                <a:avLst/>
                <a:gdLst>
                  <a:gd name="connsiteX0" fmla="*/ 0 w 513102"/>
                  <a:gd name="connsiteY0" fmla="*/ 513103 h 513102"/>
                  <a:gd name="connsiteX1" fmla="*/ 513103 w 513102"/>
                  <a:gd name="connsiteY1" fmla="*/ 513103 h 513102"/>
                  <a:gd name="connsiteX2" fmla="*/ 513103 w 513102"/>
                  <a:gd name="connsiteY2" fmla="*/ 0 h 513102"/>
                  <a:gd name="connsiteX3" fmla="*/ 0 w 513102"/>
                  <a:gd name="connsiteY3" fmla="*/ 513103 h 513102"/>
                </a:gdLst>
                <a:ahLst/>
                <a:cxnLst>
                  <a:cxn ang="0">
                    <a:pos x="connsiteX0" y="connsiteY0"/>
                  </a:cxn>
                  <a:cxn ang="0">
                    <a:pos x="connsiteX1" y="connsiteY1"/>
                  </a:cxn>
                  <a:cxn ang="0">
                    <a:pos x="connsiteX2" y="connsiteY2"/>
                  </a:cxn>
                  <a:cxn ang="0">
                    <a:pos x="connsiteX3" y="connsiteY3"/>
                  </a:cxn>
                </a:cxnLst>
                <a:rect l="l" t="t" r="r" b="b"/>
                <a:pathLst>
                  <a:path w="513102" h="513102">
                    <a:moveTo>
                      <a:pt x="0" y="513103"/>
                    </a:moveTo>
                    <a:lnTo>
                      <a:pt x="513103" y="513103"/>
                    </a:lnTo>
                    <a:lnTo>
                      <a:pt x="513103" y="0"/>
                    </a:lnTo>
                    <a:cubicBezTo>
                      <a:pt x="229626" y="0"/>
                      <a:pt x="0" y="229626"/>
                      <a:pt x="0" y="513103"/>
                    </a:cubicBezTo>
                    <a:close/>
                  </a:path>
                </a:pathLst>
              </a:custGeom>
              <a:solidFill>
                <a:srgbClr val="FFE289"/>
              </a:solidFill>
              <a:ln w="10151" cap="flat">
                <a:noFill/>
                <a:prstDash val="solid"/>
                <a:miter/>
              </a:ln>
            </p:spPr>
          </p:sp>
          <p:sp>
            <p:nvSpPr>
              <p:cNvPr id="199" name="图形 196"/>
              <p:cNvSpPr/>
              <p:nvPr/>
            </p:nvSpPr>
            <p:spPr>
              <a:xfrm>
                <a:off x="7941137" y="4083332"/>
                <a:ext cx="497861" cy="497861"/>
              </a:xfrm>
              <a:custGeom>
                <a:avLst/>
                <a:gdLst>
                  <a:gd name="connsiteX0" fmla="*/ 0 w 497861"/>
                  <a:gd name="connsiteY0" fmla="*/ 497862 h 497861"/>
                  <a:gd name="connsiteX1" fmla="*/ 497862 w 497861"/>
                  <a:gd name="connsiteY1" fmla="*/ 497862 h 497861"/>
                  <a:gd name="connsiteX2" fmla="*/ 497862 w 497861"/>
                  <a:gd name="connsiteY2" fmla="*/ 0 h 497861"/>
                  <a:gd name="connsiteX3" fmla="*/ 0 w 497861"/>
                  <a:gd name="connsiteY3" fmla="*/ 497862 h 497861"/>
                </a:gdLst>
                <a:ahLst/>
                <a:cxnLst>
                  <a:cxn ang="0">
                    <a:pos x="connsiteX0" y="connsiteY0"/>
                  </a:cxn>
                  <a:cxn ang="0">
                    <a:pos x="connsiteX1" y="connsiteY1"/>
                  </a:cxn>
                  <a:cxn ang="0">
                    <a:pos x="connsiteX2" y="connsiteY2"/>
                  </a:cxn>
                  <a:cxn ang="0">
                    <a:pos x="connsiteX3" y="connsiteY3"/>
                  </a:cxn>
                </a:cxnLst>
                <a:rect l="l" t="t" r="r" b="b"/>
                <a:pathLst>
                  <a:path w="497861" h="497861">
                    <a:moveTo>
                      <a:pt x="0" y="497862"/>
                    </a:moveTo>
                    <a:lnTo>
                      <a:pt x="497862" y="497862"/>
                    </a:lnTo>
                    <a:lnTo>
                      <a:pt x="497862" y="0"/>
                    </a:lnTo>
                    <a:cubicBezTo>
                      <a:pt x="222514" y="0"/>
                      <a:pt x="0" y="223530"/>
                      <a:pt x="0" y="497862"/>
                    </a:cubicBezTo>
                    <a:close/>
                  </a:path>
                </a:pathLst>
              </a:custGeom>
              <a:solidFill>
                <a:srgbClr val="243C4F"/>
              </a:solidFill>
              <a:ln w="10151" cap="flat">
                <a:noFill/>
                <a:prstDash val="solid"/>
                <a:miter/>
              </a:ln>
            </p:spPr>
          </p:sp>
          <p:sp>
            <p:nvSpPr>
              <p:cNvPr id="200" name="图形 196"/>
              <p:cNvSpPr/>
              <p:nvPr/>
            </p:nvSpPr>
            <p:spPr>
              <a:xfrm>
                <a:off x="3744872" y="2277821"/>
                <a:ext cx="640108" cy="640108"/>
              </a:xfrm>
              <a:custGeom>
                <a:avLst/>
                <a:gdLst>
                  <a:gd name="connsiteX0" fmla="*/ 640108 w 640108"/>
                  <a:gd name="connsiteY0" fmla="*/ 0 h 640108"/>
                  <a:gd name="connsiteX1" fmla="*/ 0 w 640108"/>
                  <a:gd name="connsiteY1" fmla="*/ 0 h 640108"/>
                  <a:gd name="connsiteX2" fmla="*/ 0 w 640108"/>
                  <a:gd name="connsiteY2" fmla="*/ 640108 h 640108"/>
                  <a:gd name="connsiteX3" fmla="*/ 640108 w 640108"/>
                  <a:gd name="connsiteY3" fmla="*/ 0 h 640108"/>
                </a:gdLst>
                <a:ahLst/>
                <a:cxnLst>
                  <a:cxn ang="0">
                    <a:pos x="connsiteX0" y="connsiteY0"/>
                  </a:cxn>
                  <a:cxn ang="0">
                    <a:pos x="connsiteX1" y="connsiteY1"/>
                  </a:cxn>
                  <a:cxn ang="0">
                    <a:pos x="connsiteX2" y="connsiteY2"/>
                  </a:cxn>
                  <a:cxn ang="0">
                    <a:pos x="connsiteX3" y="connsiteY3"/>
                  </a:cxn>
                </a:cxnLst>
                <a:rect l="l" t="t" r="r" b="b"/>
                <a:pathLst>
                  <a:path w="640108" h="640108">
                    <a:moveTo>
                      <a:pt x="640108" y="0"/>
                    </a:moveTo>
                    <a:lnTo>
                      <a:pt x="0" y="0"/>
                    </a:lnTo>
                    <a:lnTo>
                      <a:pt x="0" y="640108"/>
                    </a:lnTo>
                    <a:cubicBezTo>
                      <a:pt x="353584" y="640108"/>
                      <a:pt x="640108" y="353584"/>
                      <a:pt x="640108" y="0"/>
                    </a:cubicBezTo>
                    <a:close/>
                  </a:path>
                </a:pathLst>
              </a:custGeom>
              <a:solidFill>
                <a:srgbClr val="FFE289"/>
              </a:solidFill>
              <a:ln w="10151" cap="flat">
                <a:noFill/>
                <a:prstDash val="solid"/>
                <a:miter/>
              </a:ln>
            </p:spPr>
          </p:sp>
          <p:sp>
            <p:nvSpPr>
              <p:cNvPr id="201" name="图形 196"/>
              <p:cNvSpPr/>
              <p:nvPr/>
            </p:nvSpPr>
            <p:spPr>
              <a:xfrm>
                <a:off x="3747920" y="2277821"/>
                <a:ext cx="613691" cy="612675"/>
              </a:xfrm>
              <a:custGeom>
                <a:avLst/>
                <a:gdLst>
                  <a:gd name="connsiteX0" fmla="*/ 613691 w 613691"/>
                  <a:gd name="connsiteY0" fmla="*/ 0 h 612675"/>
                  <a:gd name="connsiteX1" fmla="*/ 0 w 613691"/>
                  <a:gd name="connsiteY1" fmla="*/ 0 h 612675"/>
                  <a:gd name="connsiteX2" fmla="*/ 0 w 613691"/>
                  <a:gd name="connsiteY2" fmla="*/ 612675 h 612675"/>
                  <a:gd name="connsiteX3" fmla="*/ 613691 w 613691"/>
                  <a:gd name="connsiteY3" fmla="*/ 0 h 612675"/>
                </a:gdLst>
                <a:ahLst/>
                <a:cxnLst>
                  <a:cxn ang="0">
                    <a:pos x="connsiteX0" y="connsiteY0"/>
                  </a:cxn>
                  <a:cxn ang="0">
                    <a:pos x="connsiteX1" y="connsiteY1"/>
                  </a:cxn>
                  <a:cxn ang="0">
                    <a:pos x="connsiteX2" y="connsiteY2"/>
                  </a:cxn>
                  <a:cxn ang="0">
                    <a:pos x="connsiteX3" y="connsiteY3"/>
                  </a:cxn>
                </a:cxnLst>
                <a:rect l="l" t="t" r="r" b="b"/>
                <a:pathLst>
                  <a:path w="613691" h="612675">
                    <a:moveTo>
                      <a:pt x="613691" y="0"/>
                    </a:moveTo>
                    <a:lnTo>
                      <a:pt x="0" y="0"/>
                    </a:lnTo>
                    <a:lnTo>
                      <a:pt x="0" y="612675"/>
                    </a:lnTo>
                    <a:cubicBezTo>
                      <a:pt x="339359" y="612675"/>
                      <a:pt x="613691" y="338343"/>
                      <a:pt x="613691" y="0"/>
                    </a:cubicBezTo>
                    <a:close/>
                  </a:path>
                </a:pathLst>
              </a:custGeom>
              <a:solidFill>
                <a:srgbClr val="243C4F"/>
              </a:solidFill>
              <a:ln w="10151" cap="flat">
                <a:noFill/>
                <a:prstDash val="solid"/>
                <a:miter/>
              </a:ln>
            </p:spPr>
          </p:sp>
          <p:sp>
            <p:nvSpPr>
              <p:cNvPr id="202" name="图形 196"/>
              <p:cNvSpPr/>
              <p:nvPr/>
            </p:nvSpPr>
            <p:spPr>
              <a:xfrm>
                <a:off x="3747920" y="2277821"/>
                <a:ext cx="680750" cy="680749"/>
              </a:xfrm>
              <a:custGeom>
                <a:avLst/>
                <a:gdLst>
                  <a:gd name="connsiteX0" fmla="*/ 680750 w 680750"/>
                  <a:gd name="connsiteY0" fmla="*/ 0 h 680749"/>
                  <a:gd name="connsiteX1" fmla="*/ 0 w 680750"/>
                  <a:gd name="connsiteY1" fmla="*/ 0 h 680749"/>
                  <a:gd name="connsiteX2" fmla="*/ 0 w 680750"/>
                  <a:gd name="connsiteY2" fmla="*/ 680750 h 680749"/>
                  <a:gd name="connsiteX3" fmla="*/ 680750 w 680750"/>
                  <a:gd name="connsiteY3" fmla="*/ 0 h 680749"/>
                </a:gdLst>
                <a:ahLst/>
                <a:cxnLst>
                  <a:cxn ang="0">
                    <a:pos x="connsiteX0" y="connsiteY0"/>
                  </a:cxn>
                  <a:cxn ang="0">
                    <a:pos x="connsiteX1" y="connsiteY1"/>
                  </a:cxn>
                  <a:cxn ang="0">
                    <a:pos x="connsiteX2" y="connsiteY2"/>
                  </a:cxn>
                  <a:cxn ang="0">
                    <a:pos x="connsiteX3" y="connsiteY3"/>
                  </a:cxn>
                </a:cxnLst>
                <a:rect l="l" t="t" r="r" b="b"/>
                <a:pathLst>
                  <a:path w="680750" h="680749">
                    <a:moveTo>
                      <a:pt x="680750" y="0"/>
                    </a:moveTo>
                    <a:lnTo>
                      <a:pt x="0" y="0"/>
                    </a:lnTo>
                    <a:lnTo>
                      <a:pt x="0" y="680750"/>
                    </a:lnTo>
                    <a:cubicBezTo>
                      <a:pt x="375937" y="680750"/>
                      <a:pt x="680750" y="375937"/>
                      <a:pt x="680750" y="0"/>
                    </a:cubicBezTo>
                    <a:close/>
                  </a:path>
                </a:pathLst>
              </a:custGeom>
              <a:noFill/>
              <a:ln w="20302" cap="flat">
                <a:solidFill>
                  <a:srgbClr val="243C4F"/>
                </a:solidFill>
                <a:prstDash val="solid"/>
                <a:miter/>
              </a:ln>
            </p:spPr>
          </p:sp>
          <p:sp>
            <p:nvSpPr>
              <p:cNvPr id="203" name="图形 196"/>
              <p:cNvSpPr/>
              <p:nvPr/>
            </p:nvSpPr>
            <p:spPr>
              <a:xfrm>
                <a:off x="3749952" y="2277821"/>
                <a:ext cx="782354" cy="782354"/>
              </a:xfrm>
              <a:custGeom>
                <a:avLst/>
                <a:gdLst>
                  <a:gd name="connsiteX0" fmla="*/ 782354 w 782354"/>
                  <a:gd name="connsiteY0" fmla="*/ 0 h 782354"/>
                  <a:gd name="connsiteX1" fmla="*/ 0 w 782354"/>
                  <a:gd name="connsiteY1" fmla="*/ 0 h 782354"/>
                  <a:gd name="connsiteX2" fmla="*/ 0 w 782354"/>
                  <a:gd name="connsiteY2" fmla="*/ 782354 h 782354"/>
                  <a:gd name="connsiteX3" fmla="*/ 782354 w 782354"/>
                  <a:gd name="connsiteY3" fmla="*/ 0 h 782354"/>
                </a:gdLst>
                <a:ahLst/>
                <a:cxnLst>
                  <a:cxn ang="0">
                    <a:pos x="connsiteX0" y="connsiteY0"/>
                  </a:cxn>
                  <a:cxn ang="0">
                    <a:pos x="connsiteX1" y="connsiteY1"/>
                  </a:cxn>
                  <a:cxn ang="0">
                    <a:pos x="connsiteX2" y="connsiteY2"/>
                  </a:cxn>
                  <a:cxn ang="0">
                    <a:pos x="connsiteX3" y="connsiteY3"/>
                  </a:cxn>
                </a:cxnLst>
                <a:rect l="l" t="t" r="r" b="b"/>
                <a:pathLst>
                  <a:path w="782354" h="782354">
                    <a:moveTo>
                      <a:pt x="782354" y="0"/>
                    </a:moveTo>
                    <a:lnTo>
                      <a:pt x="0" y="0"/>
                    </a:lnTo>
                    <a:lnTo>
                      <a:pt x="0" y="782354"/>
                    </a:lnTo>
                    <a:cubicBezTo>
                      <a:pt x="431819" y="782354"/>
                      <a:pt x="782354" y="431819"/>
                      <a:pt x="782354" y="0"/>
                    </a:cubicBezTo>
                    <a:close/>
                  </a:path>
                </a:pathLst>
              </a:custGeom>
              <a:noFill/>
              <a:ln w="10151" cap="flat">
                <a:solidFill>
                  <a:srgbClr val="243C4F"/>
                </a:solidFill>
                <a:prstDash val="solid"/>
                <a:miter/>
              </a:ln>
            </p:spPr>
          </p:sp>
          <p:sp>
            <p:nvSpPr>
              <p:cNvPr id="204" name="图形 196"/>
              <p:cNvSpPr/>
              <p:nvPr/>
            </p:nvSpPr>
            <p:spPr>
              <a:xfrm>
                <a:off x="7874078" y="4017289"/>
                <a:ext cx="563904" cy="563904"/>
              </a:xfrm>
              <a:custGeom>
                <a:avLst/>
                <a:gdLst>
                  <a:gd name="connsiteX0" fmla="*/ 0 w 563904"/>
                  <a:gd name="connsiteY0" fmla="*/ 563905 h 563904"/>
                  <a:gd name="connsiteX1" fmla="*/ 563905 w 563904"/>
                  <a:gd name="connsiteY1" fmla="*/ 563905 h 563904"/>
                  <a:gd name="connsiteX2" fmla="*/ 563905 w 563904"/>
                  <a:gd name="connsiteY2" fmla="*/ 0 h 563904"/>
                  <a:gd name="connsiteX3" fmla="*/ 0 w 563904"/>
                  <a:gd name="connsiteY3" fmla="*/ 563905 h 563904"/>
                </a:gdLst>
                <a:ahLst/>
                <a:cxnLst>
                  <a:cxn ang="0">
                    <a:pos x="connsiteX0" y="connsiteY0"/>
                  </a:cxn>
                  <a:cxn ang="0">
                    <a:pos x="connsiteX1" y="connsiteY1"/>
                  </a:cxn>
                  <a:cxn ang="0">
                    <a:pos x="connsiteX2" y="connsiteY2"/>
                  </a:cxn>
                  <a:cxn ang="0">
                    <a:pos x="connsiteX3" y="connsiteY3"/>
                  </a:cxn>
                </a:cxnLst>
                <a:rect l="l" t="t" r="r" b="b"/>
                <a:pathLst>
                  <a:path w="563904" h="563904">
                    <a:moveTo>
                      <a:pt x="0" y="563905"/>
                    </a:moveTo>
                    <a:lnTo>
                      <a:pt x="563905" y="563905"/>
                    </a:lnTo>
                    <a:lnTo>
                      <a:pt x="563905" y="0"/>
                    </a:lnTo>
                    <a:cubicBezTo>
                      <a:pt x="252995" y="0"/>
                      <a:pt x="0" y="251979"/>
                      <a:pt x="0" y="563905"/>
                    </a:cubicBezTo>
                    <a:close/>
                  </a:path>
                </a:pathLst>
              </a:custGeom>
              <a:noFill/>
              <a:ln w="10151" cap="flat">
                <a:solidFill>
                  <a:srgbClr val="243C4F"/>
                </a:solidFill>
                <a:prstDash val="solid"/>
                <a:miter/>
              </a:ln>
            </p:spPr>
          </p:sp>
          <p:sp>
            <p:nvSpPr>
              <p:cNvPr id="205" name="图形 196"/>
              <p:cNvSpPr/>
              <p:nvPr/>
            </p:nvSpPr>
            <p:spPr>
              <a:xfrm>
                <a:off x="3747920" y="2277821"/>
                <a:ext cx="4691078" cy="2304389"/>
              </a:xfrm>
              <a:custGeom>
                <a:avLst/>
                <a:gdLst>
                  <a:gd name="connsiteX0" fmla="*/ 0 w 4691078"/>
                  <a:gd name="connsiteY0" fmla="*/ 0 h 2304389"/>
                  <a:gd name="connsiteX1" fmla="*/ 4691079 w 4691078"/>
                  <a:gd name="connsiteY1" fmla="*/ 0 h 2304389"/>
                  <a:gd name="connsiteX2" fmla="*/ 4691079 w 4691078"/>
                  <a:gd name="connsiteY2" fmla="*/ 2304390 h 2304389"/>
                  <a:gd name="connsiteX3" fmla="*/ 0 w 4691078"/>
                  <a:gd name="connsiteY3" fmla="*/ 2304390 h 2304389"/>
                </a:gdLst>
                <a:ahLst/>
                <a:cxnLst>
                  <a:cxn ang="0">
                    <a:pos x="connsiteX0" y="connsiteY0"/>
                  </a:cxn>
                  <a:cxn ang="0">
                    <a:pos x="connsiteX1" y="connsiteY1"/>
                  </a:cxn>
                  <a:cxn ang="0">
                    <a:pos x="connsiteX2" y="connsiteY2"/>
                  </a:cxn>
                  <a:cxn ang="0">
                    <a:pos x="connsiteX3" y="connsiteY3"/>
                  </a:cxn>
                </a:cxnLst>
                <a:rect l="l" t="t" r="r" b="b"/>
                <a:pathLst>
                  <a:path w="4691078" h="2304389">
                    <a:moveTo>
                      <a:pt x="0" y="0"/>
                    </a:moveTo>
                    <a:lnTo>
                      <a:pt x="4691079" y="0"/>
                    </a:lnTo>
                    <a:lnTo>
                      <a:pt x="4691079" y="2304390"/>
                    </a:lnTo>
                    <a:lnTo>
                      <a:pt x="0" y="2304390"/>
                    </a:lnTo>
                    <a:close/>
                  </a:path>
                </a:pathLst>
              </a:custGeom>
              <a:noFill/>
              <a:ln w="40603" cap="flat">
                <a:solidFill>
                  <a:srgbClr val="243C4F"/>
                </a:solidFill>
                <a:prstDash val="solid"/>
                <a:miter/>
              </a:ln>
            </p:spPr>
          </p:sp>
          <p:sp>
            <p:nvSpPr>
              <p:cNvPr id="206" name="图形 196"/>
              <p:cNvSpPr/>
              <p:nvPr/>
            </p:nvSpPr>
            <p:spPr>
              <a:xfrm>
                <a:off x="3652412" y="2189425"/>
                <a:ext cx="279412" cy="279412"/>
              </a:xfrm>
              <a:custGeom>
                <a:avLst/>
                <a:gdLst>
                  <a:gd name="connsiteX0" fmla="*/ 0 w 279412"/>
                  <a:gd name="connsiteY0" fmla="*/ 279412 h 279412"/>
                  <a:gd name="connsiteX1" fmla="*/ 0 w 279412"/>
                  <a:gd name="connsiteY1" fmla="*/ 0 h 279412"/>
                  <a:gd name="connsiteX2" fmla="*/ 279412 w 279412"/>
                  <a:gd name="connsiteY2" fmla="*/ 0 h 279412"/>
                </a:gdLst>
                <a:ahLst/>
                <a:cxnLst>
                  <a:cxn ang="0">
                    <a:pos x="connsiteX0" y="connsiteY0"/>
                  </a:cxn>
                  <a:cxn ang="0">
                    <a:pos x="connsiteX1" y="connsiteY1"/>
                  </a:cxn>
                  <a:cxn ang="0">
                    <a:pos x="connsiteX2" y="connsiteY2"/>
                  </a:cxn>
                </a:cxnLst>
                <a:rect l="l" t="t" r="r" b="b"/>
                <a:pathLst>
                  <a:path w="279412" h="279412">
                    <a:moveTo>
                      <a:pt x="0" y="279412"/>
                    </a:moveTo>
                    <a:lnTo>
                      <a:pt x="0" y="0"/>
                    </a:lnTo>
                    <a:lnTo>
                      <a:pt x="279412" y="0"/>
                    </a:lnTo>
                  </a:path>
                </a:pathLst>
              </a:custGeom>
              <a:noFill/>
              <a:ln w="60905" cap="flat">
                <a:solidFill>
                  <a:srgbClr val="FFCE40"/>
                </a:solidFill>
                <a:prstDash val="solid"/>
                <a:miter/>
              </a:ln>
            </p:spPr>
          </p:sp>
          <p:sp>
            <p:nvSpPr>
              <p:cNvPr id="207" name="图形 196"/>
              <p:cNvSpPr/>
              <p:nvPr/>
            </p:nvSpPr>
            <p:spPr>
              <a:xfrm>
                <a:off x="8258143" y="2189425"/>
                <a:ext cx="279412" cy="279412"/>
              </a:xfrm>
              <a:custGeom>
                <a:avLst/>
                <a:gdLst>
                  <a:gd name="connsiteX0" fmla="*/ 0 w 279412"/>
                  <a:gd name="connsiteY0" fmla="*/ 0 h 279412"/>
                  <a:gd name="connsiteX1" fmla="*/ 279412 w 279412"/>
                  <a:gd name="connsiteY1" fmla="*/ 0 h 279412"/>
                  <a:gd name="connsiteX2" fmla="*/ 279412 w 279412"/>
                  <a:gd name="connsiteY2" fmla="*/ 279412 h 279412"/>
                </a:gdLst>
                <a:ahLst/>
                <a:cxnLst>
                  <a:cxn ang="0">
                    <a:pos x="connsiteX0" y="connsiteY0"/>
                  </a:cxn>
                  <a:cxn ang="0">
                    <a:pos x="connsiteX1" y="connsiteY1"/>
                  </a:cxn>
                  <a:cxn ang="0">
                    <a:pos x="connsiteX2" y="connsiteY2"/>
                  </a:cxn>
                </a:cxnLst>
                <a:rect l="l" t="t" r="r" b="b"/>
                <a:pathLst>
                  <a:path w="279412" h="279412">
                    <a:moveTo>
                      <a:pt x="0" y="0"/>
                    </a:moveTo>
                    <a:lnTo>
                      <a:pt x="279412" y="0"/>
                    </a:lnTo>
                    <a:lnTo>
                      <a:pt x="279412" y="279412"/>
                    </a:lnTo>
                  </a:path>
                </a:pathLst>
              </a:custGeom>
              <a:noFill/>
              <a:ln w="60905" cap="flat">
                <a:solidFill>
                  <a:srgbClr val="FFCE40"/>
                </a:solidFill>
                <a:prstDash val="solid"/>
                <a:miter/>
              </a:ln>
            </p:spPr>
          </p:sp>
          <p:sp>
            <p:nvSpPr>
              <p:cNvPr id="208" name="图形 196"/>
              <p:cNvSpPr/>
              <p:nvPr/>
            </p:nvSpPr>
            <p:spPr>
              <a:xfrm>
                <a:off x="8258143" y="4387130"/>
                <a:ext cx="279412" cy="279412"/>
              </a:xfrm>
              <a:custGeom>
                <a:avLst/>
                <a:gdLst>
                  <a:gd name="connsiteX0" fmla="*/ 279412 w 279412"/>
                  <a:gd name="connsiteY0" fmla="*/ 0 h 279412"/>
                  <a:gd name="connsiteX1" fmla="*/ 279412 w 279412"/>
                  <a:gd name="connsiteY1" fmla="*/ 279412 h 279412"/>
                  <a:gd name="connsiteX2" fmla="*/ 0 w 279412"/>
                  <a:gd name="connsiteY2" fmla="*/ 279412 h 279412"/>
                </a:gdLst>
                <a:ahLst/>
                <a:cxnLst>
                  <a:cxn ang="0">
                    <a:pos x="connsiteX0" y="connsiteY0"/>
                  </a:cxn>
                  <a:cxn ang="0">
                    <a:pos x="connsiteX1" y="connsiteY1"/>
                  </a:cxn>
                  <a:cxn ang="0">
                    <a:pos x="connsiteX2" y="connsiteY2"/>
                  </a:cxn>
                </a:cxnLst>
                <a:rect l="l" t="t" r="r" b="b"/>
                <a:pathLst>
                  <a:path w="279412" h="279412">
                    <a:moveTo>
                      <a:pt x="279412" y="0"/>
                    </a:moveTo>
                    <a:lnTo>
                      <a:pt x="279412" y="279412"/>
                    </a:lnTo>
                    <a:lnTo>
                      <a:pt x="0" y="279412"/>
                    </a:lnTo>
                  </a:path>
                </a:pathLst>
              </a:custGeom>
              <a:noFill/>
              <a:ln w="60905" cap="flat">
                <a:solidFill>
                  <a:srgbClr val="FFCE40"/>
                </a:solidFill>
                <a:prstDash val="solid"/>
                <a:miter/>
              </a:ln>
            </p:spPr>
          </p:sp>
          <p:sp>
            <p:nvSpPr>
              <p:cNvPr id="209" name="图形 196"/>
              <p:cNvSpPr/>
              <p:nvPr/>
            </p:nvSpPr>
            <p:spPr>
              <a:xfrm>
                <a:off x="3652412" y="4387130"/>
                <a:ext cx="279412" cy="279412"/>
              </a:xfrm>
              <a:custGeom>
                <a:avLst/>
                <a:gdLst>
                  <a:gd name="connsiteX0" fmla="*/ 279412 w 279412"/>
                  <a:gd name="connsiteY0" fmla="*/ 279412 h 279412"/>
                  <a:gd name="connsiteX1" fmla="*/ 0 w 279412"/>
                  <a:gd name="connsiteY1" fmla="*/ 279412 h 279412"/>
                  <a:gd name="connsiteX2" fmla="*/ 0 w 279412"/>
                  <a:gd name="connsiteY2" fmla="*/ 0 h 279412"/>
                </a:gdLst>
                <a:ahLst/>
                <a:cxnLst>
                  <a:cxn ang="0">
                    <a:pos x="connsiteX0" y="connsiteY0"/>
                  </a:cxn>
                  <a:cxn ang="0">
                    <a:pos x="connsiteX1" y="connsiteY1"/>
                  </a:cxn>
                  <a:cxn ang="0">
                    <a:pos x="connsiteX2" y="connsiteY2"/>
                  </a:cxn>
                </a:cxnLst>
                <a:rect l="l" t="t" r="r" b="b"/>
                <a:pathLst>
                  <a:path w="279412" h="279412">
                    <a:moveTo>
                      <a:pt x="279412" y="279412"/>
                    </a:moveTo>
                    <a:lnTo>
                      <a:pt x="0" y="279412"/>
                    </a:lnTo>
                    <a:lnTo>
                      <a:pt x="0" y="0"/>
                    </a:lnTo>
                  </a:path>
                </a:pathLst>
              </a:custGeom>
              <a:noFill/>
              <a:ln w="60905" cap="flat">
                <a:solidFill>
                  <a:srgbClr val="FFCE40"/>
                </a:solidFill>
                <a:prstDash val="solid"/>
                <a:miter/>
              </a:ln>
            </p:spPr>
          </p:sp>
          <p:sp>
            <p:nvSpPr>
              <p:cNvPr id="210" name="图形 196"/>
              <p:cNvSpPr/>
              <p:nvPr/>
            </p:nvSpPr>
            <p:spPr>
              <a:xfrm>
                <a:off x="8100656" y="3971567"/>
                <a:ext cx="274332" cy="274332"/>
              </a:xfrm>
              <a:custGeom>
                <a:avLst/>
                <a:gdLst>
                  <a:gd name="connsiteX0" fmla="*/ 274332 w 274332"/>
                  <a:gd name="connsiteY0" fmla="*/ 137166 h 274332"/>
                  <a:gd name="connsiteX1" fmla="*/ 137166 w 274332"/>
                  <a:gd name="connsiteY1" fmla="*/ 274332 h 274332"/>
                  <a:gd name="connsiteX2" fmla="*/ 0 w 274332"/>
                  <a:gd name="connsiteY2" fmla="*/ 137166 h 274332"/>
                  <a:gd name="connsiteX3" fmla="*/ 137166 w 274332"/>
                  <a:gd name="connsiteY3" fmla="*/ 0 h 274332"/>
                  <a:gd name="connsiteX4" fmla="*/ 274332 w 274332"/>
                  <a:gd name="connsiteY4" fmla="*/ 137166 h 274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32" h="274332">
                    <a:moveTo>
                      <a:pt x="274332" y="137166"/>
                    </a:moveTo>
                    <a:cubicBezTo>
                      <a:pt x="274332" y="212921"/>
                      <a:pt x="212921" y="274332"/>
                      <a:pt x="137166" y="274332"/>
                    </a:cubicBezTo>
                    <a:cubicBezTo>
                      <a:pt x="61411" y="274332"/>
                      <a:pt x="0" y="212921"/>
                      <a:pt x="0" y="137166"/>
                    </a:cubicBezTo>
                    <a:cubicBezTo>
                      <a:pt x="0" y="61411"/>
                      <a:pt x="61411" y="0"/>
                      <a:pt x="137166" y="0"/>
                    </a:cubicBezTo>
                    <a:cubicBezTo>
                      <a:pt x="212921" y="0"/>
                      <a:pt x="274332" y="61411"/>
                      <a:pt x="274332" y="137166"/>
                    </a:cubicBezTo>
                    <a:close/>
                  </a:path>
                </a:pathLst>
              </a:custGeom>
              <a:solidFill>
                <a:srgbClr val="FFCE40"/>
              </a:solidFill>
              <a:ln w="10151" cap="flat">
                <a:noFill/>
                <a:prstDash val="solid"/>
                <a:miter/>
              </a:ln>
            </p:spPr>
          </p:sp>
          <p:sp>
            <p:nvSpPr>
              <p:cNvPr id="211" name="图形 196"/>
              <p:cNvSpPr/>
              <p:nvPr/>
            </p:nvSpPr>
            <p:spPr>
              <a:xfrm>
                <a:off x="4083215" y="2350976"/>
                <a:ext cx="361711" cy="361711"/>
              </a:xfrm>
              <a:custGeom>
                <a:avLst/>
                <a:gdLst>
                  <a:gd name="connsiteX0" fmla="*/ 361712 w 361711"/>
                  <a:gd name="connsiteY0" fmla="*/ 180856 h 361711"/>
                  <a:gd name="connsiteX1" fmla="*/ 180856 w 361711"/>
                  <a:gd name="connsiteY1" fmla="*/ 361712 h 361711"/>
                  <a:gd name="connsiteX2" fmla="*/ 0 w 361711"/>
                  <a:gd name="connsiteY2" fmla="*/ 180856 h 361711"/>
                  <a:gd name="connsiteX3" fmla="*/ 180856 w 361711"/>
                  <a:gd name="connsiteY3" fmla="*/ 0 h 361711"/>
                  <a:gd name="connsiteX4" fmla="*/ 361712 w 361711"/>
                  <a:gd name="connsiteY4" fmla="*/ 180856 h 3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711" h="361711">
                    <a:moveTo>
                      <a:pt x="361712" y="180856"/>
                    </a:moveTo>
                    <a:cubicBezTo>
                      <a:pt x="361712" y="280740"/>
                      <a:pt x="280740" y="361712"/>
                      <a:pt x="180856" y="361712"/>
                    </a:cubicBezTo>
                    <a:cubicBezTo>
                      <a:pt x="80972" y="361712"/>
                      <a:pt x="0" y="280740"/>
                      <a:pt x="0" y="180856"/>
                    </a:cubicBezTo>
                    <a:cubicBezTo>
                      <a:pt x="0" y="80972"/>
                      <a:pt x="80972" y="0"/>
                      <a:pt x="180856" y="0"/>
                    </a:cubicBezTo>
                    <a:cubicBezTo>
                      <a:pt x="280740" y="0"/>
                      <a:pt x="361712" y="80972"/>
                      <a:pt x="361712" y="180856"/>
                    </a:cubicBezTo>
                    <a:close/>
                  </a:path>
                </a:pathLst>
              </a:custGeom>
              <a:solidFill>
                <a:srgbClr val="FFCE40"/>
              </a:solidFill>
              <a:ln w="10151" cap="flat">
                <a:noFill/>
                <a:prstDash val="solid"/>
                <a:miter/>
              </a:ln>
            </p:spPr>
          </p:sp>
          <p:sp>
            <p:nvSpPr>
              <p:cNvPr id="212" name="图形 196"/>
              <p:cNvSpPr/>
              <p:nvPr/>
            </p:nvSpPr>
            <p:spPr>
              <a:xfrm>
                <a:off x="7955361" y="4187985"/>
                <a:ext cx="85347" cy="85347"/>
              </a:xfrm>
              <a:custGeom>
                <a:avLst/>
                <a:gdLst>
                  <a:gd name="connsiteX0" fmla="*/ 85348 w 85347"/>
                  <a:gd name="connsiteY0" fmla="*/ 42674 h 85347"/>
                  <a:gd name="connsiteX1" fmla="*/ 42674 w 85347"/>
                  <a:gd name="connsiteY1" fmla="*/ 85348 h 85347"/>
                  <a:gd name="connsiteX2" fmla="*/ 0 w 85347"/>
                  <a:gd name="connsiteY2" fmla="*/ 42674 h 85347"/>
                  <a:gd name="connsiteX3" fmla="*/ 42674 w 85347"/>
                  <a:gd name="connsiteY3" fmla="*/ 0 h 85347"/>
                  <a:gd name="connsiteX4" fmla="*/ 85348 w 85347"/>
                  <a:gd name="connsiteY4" fmla="*/ 42674 h 8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47" h="85347">
                    <a:moveTo>
                      <a:pt x="85348" y="42674"/>
                    </a:moveTo>
                    <a:cubicBezTo>
                      <a:pt x="85348" y="66242"/>
                      <a:pt x="66242" y="85348"/>
                      <a:pt x="42674" y="85348"/>
                    </a:cubicBezTo>
                    <a:cubicBezTo>
                      <a:pt x="19105" y="85348"/>
                      <a:pt x="0" y="66242"/>
                      <a:pt x="0" y="42674"/>
                    </a:cubicBezTo>
                    <a:cubicBezTo>
                      <a:pt x="0" y="19106"/>
                      <a:pt x="19105" y="0"/>
                      <a:pt x="42674" y="0"/>
                    </a:cubicBezTo>
                    <a:cubicBezTo>
                      <a:pt x="66242" y="0"/>
                      <a:pt x="85348" y="19106"/>
                      <a:pt x="85348" y="42674"/>
                    </a:cubicBezTo>
                    <a:close/>
                  </a:path>
                </a:pathLst>
              </a:custGeom>
              <a:solidFill>
                <a:srgbClr val="FFCE40"/>
              </a:solidFill>
              <a:ln w="10151" cap="flat">
                <a:noFill/>
                <a:prstDash val="solid"/>
                <a:miter/>
              </a:ln>
            </p:spPr>
          </p:sp>
          <p:sp>
            <p:nvSpPr>
              <p:cNvPr id="213" name="图形 196"/>
              <p:cNvSpPr/>
              <p:nvPr/>
            </p:nvSpPr>
            <p:spPr>
              <a:xfrm>
                <a:off x="3968402" y="2663918"/>
                <a:ext cx="85347" cy="85347"/>
              </a:xfrm>
              <a:custGeom>
                <a:avLst/>
                <a:gdLst>
                  <a:gd name="connsiteX0" fmla="*/ 85348 w 85347"/>
                  <a:gd name="connsiteY0" fmla="*/ 42674 h 85347"/>
                  <a:gd name="connsiteX1" fmla="*/ 42674 w 85347"/>
                  <a:gd name="connsiteY1" fmla="*/ 85348 h 85347"/>
                  <a:gd name="connsiteX2" fmla="*/ 0 w 85347"/>
                  <a:gd name="connsiteY2" fmla="*/ 42674 h 85347"/>
                  <a:gd name="connsiteX3" fmla="*/ 42674 w 85347"/>
                  <a:gd name="connsiteY3" fmla="*/ 0 h 85347"/>
                  <a:gd name="connsiteX4" fmla="*/ 85348 w 85347"/>
                  <a:gd name="connsiteY4" fmla="*/ 42674 h 8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47" h="85347">
                    <a:moveTo>
                      <a:pt x="85348" y="42674"/>
                    </a:moveTo>
                    <a:cubicBezTo>
                      <a:pt x="85348" y="66242"/>
                      <a:pt x="66242" y="85348"/>
                      <a:pt x="42674" y="85348"/>
                    </a:cubicBezTo>
                    <a:cubicBezTo>
                      <a:pt x="19106" y="85348"/>
                      <a:pt x="0" y="66242"/>
                      <a:pt x="0" y="42674"/>
                    </a:cubicBezTo>
                    <a:cubicBezTo>
                      <a:pt x="0" y="19106"/>
                      <a:pt x="19106" y="0"/>
                      <a:pt x="42674" y="0"/>
                    </a:cubicBezTo>
                    <a:cubicBezTo>
                      <a:pt x="66242" y="0"/>
                      <a:pt x="85348" y="19106"/>
                      <a:pt x="85348" y="42674"/>
                    </a:cubicBezTo>
                    <a:close/>
                  </a:path>
                </a:pathLst>
              </a:custGeom>
              <a:solidFill>
                <a:srgbClr val="FFCE40"/>
              </a:solidFill>
              <a:ln w="10151" cap="flat">
                <a:noFill/>
                <a:prstDash val="solid"/>
                <a:miter/>
              </a:ln>
            </p:spPr>
          </p:sp>
          <p:sp>
            <p:nvSpPr>
              <p:cNvPr id="217" name="图形 196"/>
              <p:cNvSpPr/>
              <p:nvPr/>
            </p:nvSpPr>
            <p:spPr>
              <a:xfrm>
                <a:off x="3707278" y="4434884"/>
                <a:ext cx="85347" cy="85347"/>
              </a:xfrm>
              <a:custGeom>
                <a:avLst/>
                <a:gdLst>
                  <a:gd name="connsiteX0" fmla="*/ 85348 w 85347"/>
                  <a:gd name="connsiteY0" fmla="*/ 42674 h 85347"/>
                  <a:gd name="connsiteX1" fmla="*/ 42674 w 85347"/>
                  <a:gd name="connsiteY1" fmla="*/ 85348 h 85347"/>
                  <a:gd name="connsiteX2" fmla="*/ 0 w 85347"/>
                  <a:gd name="connsiteY2" fmla="*/ 42674 h 85347"/>
                  <a:gd name="connsiteX3" fmla="*/ 42674 w 85347"/>
                  <a:gd name="connsiteY3" fmla="*/ 0 h 85347"/>
                  <a:gd name="connsiteX4" fmla="*/ 85348 w 85347"/>
                  <a:gd name="connsiteY4" fmla="*/ 42674 h 8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47" h="85347">
                    <a:moveTo>
                      <a:pt x="85348" y="42674"/>
                    </a:moveTo>
                    <a:cubicBezTo>
                      <a:pt x="85348" y="66242"/>
                      <a:pt x="66242" y="85348"/>
                      <a:pt x="42674" y="85348"/>
                    </a:cubicBezTo>
                    <a:cubicBezTo>
                      <a:pt x="19106" y="85348"/>
                      <a:pt x="0" y="66242"/>
                      <a:pt x="0" y="42674"/>
                    </a:cubicBezTo>
                    <a:cubicBezTo>
                      <a:pt x="0" y="19106"/>
                      <a:pt x="19106" y="0"/>
                      <a:pt x="42674" y="0"/>
                    </a:cubicBezTo>
                    <a:cubicBezTo>
                      <a:pt x="66242" y="0"/>
                      <a:pt x="85348" y="19106"/>
                      <a:pt x="85348" y="42674"/>
                    </a:cubicBezTo>
                    <a:close/>
                  </a:path>
                </a:pathLst>
              </a:custGeom>
              <a:solidFill>
                <a:srgbClr val="FFCE40"/>
              </a:solidFill>
              <a:ln w="10151" cap="flat">
                <a:noFill/>
                <a:prstDash val="solid"/>
                <a:miter/>
              </a:ln>
            </p:spPr>
          </p:sp>
          <p:sp>
            <p:nvSpPr>
              <p:cNvPr id="218" name="图形 196"/>
              <p:cNvSpPr/>
              <p:nvPr/>
            </p:nvSpPr>
            <p:spPr>
              <a:xfrm>
                <a:off x="8396325" y="2426163"/>
                <a:ext cx="85347" cy="85347"/>
              </a:xfrm>
              <a:custGeom>
                <a:avLst/>
                <a:gdLst>
                  <a:gd name="connsiteX0" fmla="*/ 85348 w 85347"/>
                  <a:gd name="connsiteY0" fmla="*/ 42674 h 85347"/>
                  <a:gd name="connsiteX1" fmla="*/ 42674 w 85347"/>
                  <a:gd name="connsiteY1" fmla="*/ 85348 h 85347"/>
                  <a:gd name="connsiteX2" fmla="*/ 0 w 85347"/>
                  <a:gd name="connsiteY2" fmla="*/ 42674 h 85347"/>
                  <a:gd name="connsiteX3" fmla="*/ 42674 w 85347"/>
                  <a:gd name="connsiteY3" fmla="*/ 0 h 85347"/>
                  <a:gd name="connsiteX4" fmla="*/ 85348 w 85347"/>
                  <a:gd name="connsiteY4" fmla="*/ 42674 h 8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47" h="85347">
                    <a:moveTo>
                      <a:pt x="85348" y="42674"/>
                    </a:moveTo>
                    <a:cubicBezTo>
                      <a:pt x="85348" y="66242"/>
                      <a:pt x="66242" y="85348"/>
                      <a:pt x="42674" y="85348"/>
                    </a:cubicBezTo>
                    <a:cubicBezTo>
                      <a:pt x="19105" y="85348"/>
                      <a:pt x="0" y="66242"/>
                      <a:pt x="0" y="42674"/>
                    </a:cubicBezTo>
                    <a:cubicBezTo>
                      <a:pt x="0" y="19106"/>
                      <a:pt x="19105" y="0"/>
                      <a:pt x="42674" y="0"/>
                    </a:cubicBezTo>
                    <a:cubicBezTo>
                      <a:pt x="66242" y="0"/>
                      <a:pt x="85348" y="19106"/>
                      <a:pt x="85348" y="42674"/>
                    </a:cubicBezTo>
                    <a:close/>
                  </a:path>
                </a:pathLst>
              </a:custGeom>
              <a:solidFill>
                <a:srgbClr val="FFCE40"/>
              </a:solidFill>
              <a:ln w="10151" cap="flat">
                <a:noFill/>
                <a:prstDash val="solid"/>
                <a:miter/>
              </a:ln>
            </p:spPr>
          </p:sp>
          <p:sp>
            <p:nvSpPr>
              <p:cNvPr id="221" name="图形 196"/>
              <p:cNvSpPr/>
              <p:nvPr/>
            </p:nvSpPr>
            <p:spPr>
              <a:xfrm>
                <a:off x="3934872" y="2518623"/>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4"/>
                      <a:pt x="20503" y="26417"/>
                      <a:pt x="13209" y="26417"/>
                    </a:cubicBezTo>
                    <a:cubicBezTo>
                      <a:pt x="5914" y="26417"/>
                      <a:pt x="0" y="20503"/>
                      <a:pt x="0" y="13209"/>
                    </a:cubicBezTo>
                    <a:cubicBezTo>
                      <a:pt x="0" y="5914"/>
                      <a:pt x="5914" y="0"/>
                      <a:pt x="13209" y="0"/>
                    </a:cubicBezTo>
                    <a:cubicBezTo>
                      <a:pt x="20504" y="0"/>
                      <a:pt x="26417" y="5914"/>
                      <a:pt x="26417" y="13209"/>
                    </a:cubicBezTo>
                    <a:close/>
                  </a:path>
                </a:pathLst>
              </a:custGeom>
              <a:solidFill>
                <a:srgbClr val="FFCE40"/>
              </a:solidFill>
              <a:ln w="10151" cap="flat">
                <a:noFill/>
                <a:prstDash val="solid"/>
                <a:miter/>
              </a:ln>
            </p:spPr>
          </p:sp>
          <p:sp>
            <p:nvSpPr>
              <p:cNvPr id="222" name="图形 196"/>
              <p:cNvSpPr/>
              <p:nvPr/>
            </p:nvSpPr>
            <p:spPr>
              <a:xfrm>
                <a:off x="4077119" y="2722848"/>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3" y="26417"/>
                      <a:pt x="13209" y="26417"/>
                    </a:cubicBezTo>
                    <a:cubicBezTo>
                      <a:pt x="5914" y="26417"/>
                      <a:pt x="0" y="20503"/>
                      <a:pt x="0" y="13209"/>
                    </a:cubicBezTo>
                    <a:cubicBezTo>
                      <a:pt x="0" y="5914"/>
                      <a:pt x="5914" y="0"/>
                      <a:pt x="13209" y="0"/>
                    </a:cubicBezTo>
                    <a:cubicBezTo>
                      <a:pt x="20504" y="0"/>
                      <a:pt x="26417" y="5914"/>
                      <a:pt x="26417" y="13209"/>
                    </a:cubicBezTo>
                    <a:close/>
                  </a:path>
                </a:pathLst>
              </a:custGeom>
              <a:solidFill>
                <a:srgbClr val="FFCE40"/>
              </a:solidFill>
              <a:ln w="10151" cap="flat">
                <a:noFill/>
                <a:prstDash val="solid"/>
                <a:miter/>
              </a:ln>
            </p:spPr>
          </p:sp>
          <p:sp>
            <p:nvSpPr>
              <p:cNvPr id="223" name="图形 196"/>
              <p:cNvSpPr/>
              <p:nvPr/>
            </p:nvSpPr>
            <p:spPr>
              <a:xfrm>
                <a:off x="4136049" y="2315414"/>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3" y="26417"/>
                      <a:pt x="13209" y="26417"/>
                    </a:cubicBezTo>
                    <a:cubicBezTo>
                      <a:pt x="5914" y="26417"/>
                      <a:pt x="0" y="20503"/>
                      <a:pt x="0" y="13209"/>
                    </a:cubicBezTo>
                    <a:cubicBezTo>
                      <a:pt x="0" y="5914"/>
                      <a:pt x="5914" y="0"/>
                      <a:pt x="13209" y="0"/>
                    </a:cubicBezTo>
                    <a:cubicBezTo>
                      <a:pt x="20504" y="0"/>
                      <a:pt x="26417" y="5914"/>
                      <a:pt x="26417" y="13209"/>
                    </a:cubicBezTo>
                    <a:close/>
                  </a:path>
                </a:pathLst>
              </a:custGeom>
              <a:solidFill>
                <a:srgbClr val="FFCE40"/>
              </a:solidFill>
              <a:ln w="10151" cap="flat">
                <a:noFill/>
                <a:prstDash val="solid"/>
                <a:miter/>
              </a:ln>
            </p:spPr>
          </p:sp>
          <p:sp>
            <p:nvSpPr>
              <p:cNvPr id="224" name="图形 196"/>
              <p:cNvSpPr/>
              <p:nvPr/>
            </p:nvSpPr>
            <p:spPr>
              <a:xfrm>
                <a:off x="7999051" y="4391194"/>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3" y="26417"/>
                      <a:pt x="13209" y="26417"/>
                    </a:cubicBezTo>
                    <a:cubicBezTo>
                      <a:pt x="5914" y="26417"/>
                      <a:pt x="0" y="20503"/>
                      <a:pt x="0" y="13209"/>
                    </a:cubicBezTo>
                    <a:cubicBezTo>
                      <a:pt x="0" y="5914"/>
                      <a:pt x="5914" y="0"/>
                      <a:pt x="13209" y="0"/>
                    </a:cubicBezTo>
                    <a:cubicBezTo>
                      <a:pt x="20503" y="0"/>
                      <a:pt x="26417" y="5914"/>
                      <a:pt x="26417" y="13209"/>
                    </a:cubicBezTo>
                    <a:close/>
                  </a:path>
                </a:pathLst>
              </a:custGeom>
              <a:solidFill>
                <a:srgbClr val="FFCE40"/>
              </a:solidFill>
              <a:ln w="10151" cap="flat">
                <a:noFill/>
                <a:prstDash val="solid"/>
                <a:miter/>
              </a:ln>
            </p:spPr>
          </p:sp>
          <p:sp>
            <p:nvSpPr>
              <p:cNvPr id="225" name="图形 196"/>
              <p:cNvSpPr/>
              <p:nvPr/>
            </p:nvSpPr>
            <p:spPr>
              <a:xfrm>
                <a:off x="8265255" y="4449108"/>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4" y="26417"/>
                      <a:pt x="13209" y="26417"/>
                    </a:cubicBezTo>
                    <a:cubicBezTo>
                      <a:pt x="5914" y="26417"/>
                      <a:pt x="0" y="20503"/>
                      <a:pt x="0" y="13209"/>
                    </a:cubicBezTo>
                    <a:cubicBezTo>
                      <a:pt x="0" y="5914"/>
                      <a:pt x="5914" y="0"/>
                      <a:pt x="13209" y="0"/>
                    </a:cubicBezTo>
                    <a:cubicBezTo>
                      <a:pt x="20504" y="0"/>
                      <a:pt x="26417" y="5914"/>
                      <a:pt x="26417" y="13209"/>
                    </a:cubicBezTo>
                    <a:close/>
                  </a:path>
                </a:pathLst>
              </a:custGeom>
              <a:solidFill>
                <a:srgbClr val="FFCE40"/>
              </a:solidFill>
              <a:ln w="10151" cap="flat">
                <a:noFill/>
                <a:prstDash val="solid"/>
                <a:miter/>
              </a:ln>
            </p:spPr>
          </p:sp>
          <p:sp>
            <p:nvSpPr>
              <p:cNvPr id="226" name="图形 196"/>
              <p:cNvSpPr/>
              <p:nvPr/>
            </p:nvSpPr>
            <p:spPr>
              <a:xfrm>
                <a:off x="8388196" y="4134135"/>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4" y="26417"/>
                      <a:pt x="13209" y="26417"/>
                    </a:cubicBezTo>
                    <a:cubicBezTo>
                      <a:pt x="5914" y="26417"/>
                      <a:pt x="0" y="20503"/>
                      <a:pt x="0" y="13209"/>
                    </a:cubicBezTo>
                    <a:cubicBezTo>
                      <a:pt x="0" y="5914"/>
                      <a:pt x="5914" y="0"/>
                      <a:pt x="13209" y="0"/>
                    </a:cubicBezTo>
                    <a:cubicBezTo>
                      <a:pt x="20504" y="0"/>
                      <a:pt x="26417" y="5914"/>
                      <a:pt x="26417" y="13209"/>
                    </a:cubicBezTo>
                    <a:close/>
                  </a:path>
                </a:pathLst>
              </a:custGeom>
              <a:solidFill>
                <a:srgbClr val="FFCE40"/>
              </a:solidFill>
              <a:ln w="10151" cap="flat">
                <a:noFill/>
                <a:prstDash val="solid"/>
                <a:miter/>
              </a:ln>
            </p:spPr>
          </p:sp>
          <p:sp>
            <p:nvSpPr>
              <p:cNvPr id="227" name="图形 196"/>
              <p:cNvSpPr/>
              <p:nvPr/>
            </p:nvSpPr>
            <p:spPr>
              <a:xfrm>
                <a:off x="7893383" y="4527344"/>
                <a:ext cx="26417" cy="26417"/>
              </a:xfrm>
              <a:custGeom>
                <a:avLst/>
                <a:gdLst>
                  <a:gd name="connsiteX0" fmla="*/ 26417 w 26417"/>
                  <a:gd name="connsiteY0" fmla="*/ 13209 h 26417"/>
                  <a:gd name="connsiteX1" fmla="*/ 13209 w 26417"/>
                  <a:gd name="connsiteY1" fmla="*/ 26417 h 26417"/>
                  <a:gd name="connsiteX2" fmla="*/ 0 w 26417"/>
                  <a:gd name="connsiteY2" fmla="*/ 13209 h 26417"/>
                  <a:gd name="connsiteX3" fmla="*/ 13209 w 26417"/>
                  <a:gd name="connsiteY3" fmla="*/ 0 h 26417"/>
                  <a:gd name="connsiteX4" fmla="*/ 26417 w 26417"/>
                  <a:gd name="connsiteY4" fmla="*/ 13209 h 2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7" h="26417">
                    <a:moveTo>
                      <a:pt x="26417" y="13209"/>
                    </a:moveTo>
                    <a:cubicBezTo>
                      <a:pt x="26417" y="20503"/>
                      <a:pt x="20503" y="26417"/>
                      <a:pt x="13209" y="26417"/>
                    </a:cubicBezTo>
                    <a:cubicBezTo>
                      <a:pt x="5914" y="26417"/>
                      <a:pt x="0" y="20503"/>
                      <a:pt x="0" y="13209"/>
                    </a:cubicBezTo>
                    <a:cubicBezTo>
                      <a:pt x="0" y="5914"/>
                      <a:pt x="5914" y="0"/>
                      <a:pt x="13209" y="0"/>
                    </a:cubicBezTo>
                    <a:cubicBezTo>
                      <a:pt x="20503" y="0"/>
                      <a:pt x="26417" y="5914"/>
                      <a:pt x="26417" y="13209"/>
                    </a:cubicBezTo>
                    <a:close/>
                  </a:path>
                </a:pathLst>
              </a:custGeom>
              <a:solidFill>
                <a:srgbClr val="FFCE40"/>
              </a:solidFill>
              <a:ln w="10151" cap="flat">
                <a:noFill/>
                <a:prstDash val="solid"/>
                <a:miter/>
              </a:ln>
            </p:spPr>
          </p:sp>
          <p:sp>
            <p:nvSpPr>
              <p:cNvPr id="228" name="图形 196"/>
              <p:cNvSpPr/>
              <p:nvPr/>
            </p:nvSpPr>
            <p:spPr>
              <a:xfrm>
                <a:off x="3880006" y="2837661"/>
                <a:ext cx="60962" cy="60962"/>
              </a:xfrm>
              <a:custGeom>
                <a:avLst/>
                <a:gdLst>
                  <a:gd name="connsiteX0" fmla="*/ 60963 w 60962"/>
                  <a:gd name="connsiteY0" fmla="*/ 30481 h 60962"/>
                  <a:gd name="connsiteX1" fmla="*/ 30481 w 60962"/>
                  <a:gd name="connsiteY1" fmla="*/ 60963 h 60962"/>
                  <a:gd name="connsiteX2" fmla="*/ 0 w 60962"/>
                  <a:gd name="connsiteY2" fmla="*/ 30481 h 60962"/>
                  <a:gd name="connsiteX3" fmla="*/ 30481 w 60962"/>
                  <a:gd name="connsiteY3" fmla="*/ 0 h 60962"/>
                  <a:gd name="connsiteX4" fmla="*/ 60963 w 60962"/>
                  <a:gd name="connsiteY4" fmla="*/ 30481 h 6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2" h="60962">
                    <a:moveTo>
                      <a:pt x="60963" y="30481"/>
                    </a:moveTo>
                    <a:cubicBezTo>
                      <a:pt x="60963" y="47316"/>
                      <a:pt x="47316" y="60963"/>
                      <a:pt x="30481" y="60963"/>
                    </a:cubicBezTo>
                    <a:cubicBezTo>
                      <a:pt x="13647" y="60963"/>
                      <a:pt x="0" y="47316"/>
                      <a:pt x="0" y="30481"/>
                    </a:cubicBezTo>
                    <a:cubicBezTo>
                      <a:pt x="0" y="13647"/>
                      <a:pt x="13647" y="0"/>
                      <a:pt x="30481" y="0"/>
                    </a:cubicBezTo>
                    <a:cubicBezTo>
                      <a:pt x="47316" y="0"/>
                      <a:pt x="60963" y="13647"/>
                      <a:pt x="60963" y="30481"/>
                    </a:cubicBezTo>
                    <a:close/>
                  </a:path>
                </a:pathLst>
              </a:custGeom>
              <a:solidFill>
                <a:srgbClr val="FFCE40"/>
              </a:solidFill>
              <a:ln w="10151" cap="flat">
                <a:noFill/>
                <a:prstDash val="solid"/>
                <a:miter/>
              </a:ln>
            </p:spPr>
          </p:sp>
          <p:sp>
            <p:nvSpPr>
              <p:cNvPr id="229" name="图形 196"/>
              <p:cNvSpPr/>
              <p:nvPr/>
            </p:nvSpPr>
            <p:spPr>
              <a:xfrm>
                <a:off x="8138249" y="4360713"/>
                <a:ext cx="103636" cy="103636"/>
              </a:xfrm>
              <a:custGeom>
                <a:avLst/>
                <a:gdLst>
                  <a:gd name="connsiteX0" fmla="*/ 103637 w 103636"/>
                  <a:gd name="connsiteY0" fmla="*/ 51818 h 103636"/>
                  <a:gd name="connsiteX1" fmla="*/ 51818 w 103636"/>
                  <a:gd name="connsiteY1" fmla="*/ 103637 h 103636"/>
                  <a:gd name="connsiteX2" fmla="*/ 0 w 103636"/>
                  <a:gd name="connsiteY2" fmla="*/ 51818 h 103636"/>
                  <a:gd name="connsiteX3" fmla="*/ 51818 w 103636"/>
                  <a:gd name="connsiteY3" fmla="*/ 0 h 103636"/>
                  <a:gd name="connsiteX4" fmla="*/ 103637 w 103636"/>
                  <a:gd name="connsiteY4" fmla="*/ 51818 h 103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6" h="103636">
                    <a:moveTo>
                      <a:pt x="103637" y="51818"/>
                    </a:moveTo>
                    <a:cubicBezTo>
                      <a:pt x="103637" y="80437"/>
                      <a:pt x="80437" y="103637"/>
                      <a:pt x="51818" y="103637"/>
                    </a:cubicBezTo>
                    <a:cubicBezTo>
                      <a:pt x="23200" y="103637"/>
                      <a:pt x="0" y="80437"/>
                      <a:pt x="0" y="51818"/>
                    </a:cubicBezTo>
                    <a:cubicBezTo>
                      <a:pt x="0" y="23200"/>
                      <a:pt x="23200" y="0"/>
                      <a:pt x="51818" y="0"/>
                    </a:cubicBezTo>
                    <a:cubicBezTo>
                      <a:pt x="80437" y="0"/>
                      <a:pt x="103637" y="23200"/>
                      <a:pt x="103637" y="51818"/>
                    </a:cubicBezTo>
                    <a:close/>
                  </a:path>
                </a:pathLst>
              </a:custGeom>
              <a:solidFill>
                <a:srgbClr val="FFCE40"/>
              </a:solidFill>
              <a:ln w="10151" cap="flat">
                <a:noFill/>
                <a:prstDash val="solid"/>
                <a:miter/>
              </a:ln>
            </p:spPr>
          </p:sp>
          <p:sp>
            <p:nvSpPr>
              <p:cNvPr id="230" name="图形 196"/>
              <p:cNvSpPr/>
              <p:nvPr/>
            </p:nvSpPr>
            <p:spPr>
              <a:xfrm>
                <a:off x="4620703" y="2372313"/>
                <a:ext cx="94492" cy="117861"/>
              </a:xfrm>
              <a:custGeom>
                <a:avLst/>
                <a:gdLst>
                  <a:gd name="connsiteX0" fmla="*/ 94492 w 94492"/>
                  <a:gd name="connsiteY0" fmla="*/ 117861 h 117861"/>
                  <a:gd name="connsiteX1" fmla="*/ 0 w 94492"/>
                  <a:gd name="connsiteY1" fmla="*/ 56899 h 117861"/>
                  <a:gd name="connsiteX2" fmla="*/ 94492 w 94492"/>
                  <a:gd name="connsiteY2" fmla="*/ 0 h 117861"/>
                </a:gdLst>
                <a:ahLst/>
                <a:cxnLst>
                  <a:cxn ang="0">
                    <a:pos x="connsiteX0" y="connsiteY0"/>
                  </a:cxn>
                  <a:cxn ang="0">
                    <a:pos x="connsiteX1" y="connsiteY1"/>
                  </a:cxn>
                  <a:cxn ang="0">
                    <a:pos x="connsiteX2" y="connsiteY2"/>
                  </a:cxn>
                </a:cxnLst>
                <a:rect l="l" t="t" r="r" b="b"/>
                <a:pathLst>
                  <a:path w="94492" h="117861">
                    <a:moveTo>
                      <a:pt x="94492" y="117861"/>
                    </a:moveTo>
                    <a:lnTo>
                      <a:pt x="0" y="56899"/>
                    </a:lnTo>
                    <a:lnTo>
                      <a:pt x="94492" y="0"/>
                    </a:lnTo>
                  </a:path>
                </a:pathLst>
              </a:custGeom>
              <a:noFill/>
              <a:ln w="20302" cap="rnd">
                <a:solidFill>
                  <a:srgbClr val="FFCE40"/>
                </a:solidFill>
                <a:prstDash val="solid"/>
                <a:round/>
              </a:ln>
            </p:spPr>
          </p:sp>
          <p:sp>
            <p:nvSpPr>
              <p:cNvPr id="231" name="图形 196"/>
              <p:cNvSpPr/>
              <p:nvPr/>
            </p:nvSpPr>
            <p:spPr>
              <a:xfrm>
                <a:off x="4740596" y="2372313"/>
                <a:ext cx="95508" cy="117861"/>
              </a:xfrm>
              <a:custGeom>
                <a:avLst/>
                <a:gdLst>
                  <a:gd name="connsiteX0" fmla="*/ 95508 w 95508"/>
                  <a:gd name="connsiteY0" fmla="*/ 117861 h 117861"/>
                  <a:gd name="connsiteX1" fmla="*/ 0 w 95508"/>
                  <a:gd name="connsiteY1" fmla="*/ 56899 h 117861"/>
                  <a:gd name="connsiteX2" fmla="*/ 95508 w 95508"/>
                  <a:gd name="connsiteY2" fmla="*/ 0 h 117861"/>
                </a:gdLst>
                <a:ahLst/>
                <a:cxnLst>
                  <a:cxn ang="0">
                    <a:pos x="connsiteX0" y="connsiteY0"/>
                  </a:cxn>
                  <a:cxn ang="0">
                    <a:pos x="connsiteX1" y="connsiteY1"/>
                  </a:cxn>
                  <a:cxn ang="0">
                    <a:pos x="connsiteX2" y="connsiteY2"/>
                  </a:cxn>
                </a:cxnLst>
                <a:rect l="l" t="t" r="r" b="b"/>
                <a:pathLst>
                  <a:path w="95508" h="117861">
                    <a:moveTo>
                      <a:pt x="95508" y="117861"/>
                    </a:moveTo>
                    <a:lnTo>
                      <a:pt x="0" y="56899"/>
                    </a:lnTo>
                    <a:lnTo>
                      <a:pt x="95508" y="0"/>
                    </a:lnTo>
                  </a:path>
                </a:pathLst>
              </a:custGeom>
              <a:noFill/>
              <a:ln w="20302" cap="rnd">
                <a:solidFill>
                  <a:srgbClr val="FFCE40"/>
                </a:solidFill>
                <a:prstDash val="solid"/>
                <a:round/>
              </a:ln>
            </p:spPr>
          </p:sp>
          <p:sp>
            <p:nvSpPr>
              <p:cNvPr id="232" name="图形 196"/>
              <p:cNvSpPr/>
              <p:nvPr/>
            </p:nvSpPr>
            <p:spPr>
              <a:xfrm>
                <a:off x="4861505" y="2372313"/>
                <a:ext cx="94492" cy="117861"/>
              </a:xfrm>
              <a:custGeom>
                <a:avLst/>
                <a:gdLst>
                  <a:gd name="connsiteX0" fmla="*/ 94492 w 94492"/>
                  <a:gd name="connsiteY0" fmla="*/ 117861 h 117861"/>
                  <a:gd name="connsiteX1" fmla="*/ 0 w 94492"/>
                  <a:gd name="connsiteY1" fmla="*/ 56899 h 117861"/>
                  <a:gd name="connsiteX2" fmla="*/ 94492 w 94492"/>
                  <a:gd name="connsiteY2" fmla="*/ 0 h 117861"/>
                </a:gdLst>
                <a:ahLst/>
                <a:cxnLst>
                  <a:cxn ang="0">
                    <a:pos x="connsiteX0" y="connsiteY0"/>
                  </a:cxn>
                  <a:cxn ang="0">
                    <a:pos x="connsiteX1" y="connsiteY1"/>
                  </a:cxn>
                  <a:cxn ang="0">
                    <a:pos x="connsiteX2" y="connsiteY2"/>
                  </a:cxn>
                </a:cxnLst>
                <a:rect l="l" t="t" r="r" b="b"/>
                <a:pathLst>
                  <a:path w="94492" h="117861">
                    <a:moveTo>
                      <a:pt x="94492" y="117861"/>
                    </a:moveTo>
                    <a:lnTo>
                      <a:pt x="0" y="56899"/>
                    </a:lnTo>
                    <a:lnTo>
                      <a:pt x="94492" y="0"/>
                    </a:lnTo>
                  </a:path>
                </a:pathLst>
              </a:custGeom>
              <a:noFill/>
              <a:ln w="20302" cap="rnd">
                <a:solidFill>
                  <a:srgbClr val="FFCE40"/>
                </a:solidFill>
                <a:prstDash val="solid"/>
                <a:round/>
              </a:ln>
            </p:spPr>
          </p:sp>
          <p:sp>
            <p:nvSpPr>
              <p:cNvPr id="233" name="图形 196"/>
              <p:cNvSpPr/>
              <p:nvPr/>
            </p:nvSpPr>
            <p:spPr>
              <a:xfrm>
                <a:off x="4981398" y="2372313"/>
                <a:ext cx="94492" cy="117861"/>
              </a:xfrm>
              <a:custGeom>
                <a:avLst/>
                <a:gdLst>
                  <a:gd name="connsiteX0" fmla="*/ 94492 w 94492"/>
                  <a:gd name="connsiteY0" fmla="*/ 117861 h 117861"/>
                  <a:gd name="connsiteX1" fmla="*/ 0 w 94492"/>
                  <a:gd name="connsiteY1" fmla="*/ 56899 h 117861"/>
                  <a:gd name="connsiteX2" fmla="*/ 94492 w 94492"/>
                  <a:gd name="connsiteY2" fmla="*/ 0 h 117861"/>
                </a:gdLst>
                <a:ahLst/>
                <a:cxnLst>
                  <a:cxn ang="0">
                    <a:pos x="connsiteX0" y="connsiteY0"/>
                  </a:cxn>
                  <a:cxn ang="0">
                    <a:pos x="connsiteX1" y="connsiteY1"/>
                  </a:cxn>
                  <a:cxn ang="0">
                    <a:pos x="connsiteX2" y="connsiteY2"/>
                  </a:cxn>
                </a:cxnLst>
                <a:rect l="l" t="t" r="r" b="b"/>
                <a:pathLst>
                  <a:path w="94492" h="117861">
                    <a:moveTo>
                      <a:pt x="94492" y="117861"/>
                    </a:moveTo>
                    <a:lnTo>
                      <a:pt x="0" y="56899"/>
                    </a:lnTo>
                    <a:lnTo>
                      <a:pt x="94492" y="0"/>
                    </a:lnTo>
                  </a:path>
                </a:pathLst>
              </a:custGeom>
              <a:noFill/>
              <a:ln w="20302" cap="rnd">
                <a:solidFill>
                  <a:srgbClr val="FFCE40"/>
                </a:solidFill>
                <a:prstDash val="solid"/>
                <a:round/>
              </a:ln>
            </p:spPr>
          </p:sp>
          <p:sp>
            <p:nvSpPr>
              <p:cNvPr id="234" name="图形 196"/>
              <p:cNvSpPr/>
              <p:nvPr/>
            </p:nvSpPr>
            <p:spPr>
              <a:xfrm>
                <a:off x="5101292" y="2372313"/>
                <a:ext cx="95508" cy="117861"/>
              </a:xfrm>
              <a:custGeom>
                <a:avLst/>
                <a:gdLst>
                  <a:gd name="connsiteX0" fmla="*/ 95508 w 95508"/>
                  <a:gd name="connsiteY0" fmla="*/ 117861 h 117861"/>
                  <a:gd name="connsiteX1" fmla="*/ 0 w 95508"/>
                  <a:gd name="connsiteY1" fmla="*/ 56899 h 117861"/>
                  <a:gd name="connsiteX2" fmla="*/ 95508 w 95508"/>
                  <a:gd name="connsiteY2" fmla="*/ 0 h 117861"/>
                </a:gdLst>
                <a:ahLst/>
                <a:cxnLst>
                  <a:cxn ang="0">
                    <a:pos x="connsiteX0" y="connsiteY0"/>
                  </a:cxn>
                  <a:cxn ang="0">
                    <a:pos x="connsiteX1" y="connsiteY1"/>
                  </a:cxn>
                  <a:cxn ang="0">
                    <a:pos x="connsiteX2" y="connsiteY2"/>
                  </a:cxn>
                </a:cxnLst>
                <a:rect l="l" t="t" r="r" b="b"/>
                <a:pathLst>
                  <a:path w="95508" h="117861">
                    <a:moveTo>
                      <a:pt x="95508" y="117861"/>
                    </a:moveTo>
                    <a:lnTo>
                      <a:pt x="0" y="56899"/>
                    </a:lnTo>
                    <a:lnTo>
                      <a:pt x="95508" y="0"/>
                    </a:lnTo>
                  </a:path>
                </a:pathLst>
              </a:custGeom>
              <a:noFill/>
              <a:ln w="20302" cap="rnd">
                <a:solidFill>
                  <a:srgbClr val="FFCE40"/>
                </a:solidFill>
                <a:prstDash val="solid"/>
                <a:round/>
              </a:ln>
            </p:spPr>
          </p:sp>
          <p:sp>
            <p:nvSpPr>
              <p:cNvPr id="235" name="图形 196"/>
              <p:cNvSpPr/>
              <p:nvPr/>
            </p:nvSpPr>
            <p:spPr>
              <a:xfrm>
                <a:off x="5221185" y="2372313"/>
                <a:ext cx="95508" cy="117861"/>
              </a:xfrm>
              <a:custGeom>
                <a:avLst/>
                <a:gdLst>
                  <a:gd name="connsiteX0" fmla="*/ 95508 w 95508"/>
                  <a:gd name="connsiteY0" fmla="*/ 117861 h 117861"/>
                  <a:gd name="connsiteX1" fmla="*/ 0 w 95508"/>
                  <a:gd name="connsiteY1" fmla="*/ 56899 h 117861"/>
                  <a:gd name="connsiteX2" fmla="*/ 95508 w 95508"/>
                  <a:gd name="connsiteY2" fmla="*/ 0 h 117861"/>
                </a:gdLst>
                <a:ahLst/>
                <a:cxnLst>
                  <a:cxn ang="0">
                    <a:pos x="connsiteX0" y="connsiteY0"/>
                  </a:cxn>
                  <a:cxn ang="0">
                    <a:pos x="connsiteX1" y="connsiteY1"/>
                  </a:cxn>
                  <a:cxn ang="0">
                    <a:pos x="connsiteX2" y="connsiteY2"/>
                  </a:cxn>
                </a:cxnLst>
                <a:rect l="l" t="t" r="r" b="b"/>
                <a:pathLst>
                  <a:path w="95508" h="117861">
                    <a:moveTo>
                      <a:pt x="95508" y="117861"/>
                    </a:moveTo>
                    <a:lnTo>
                      <a:pt x="0" y="56899"/>
                    </a:lnTo>
                    <a:lnTo>
                      <a:pt x="95508" y="0"/>
                    </a:lnTo>
                  </a:path>
                </a:pathLst>
              </a:custGeom>
              <a:noFill/>
              <a:ln w="20302" cap="rnd">
                <a:solidFill>
                  <a:srgbClr val="FFCE40"/>
                </a:solidFill>
                <a:prstDash val="solid"/>
                <a:round/>
              </a:ln>
            </p:spPr>
          </p:sp>
          <p:sp>
            <p:nvSpPr>
              <p:cNvPr id="236" name="图形 196"/>
              <p:cNvSpPr/>
              <p:nvPr/>
            </p:nvSpPr>
            <p:spPr>
              <a:xfrm>
                <a:off x="5342094" y="2372313"/>
                <a:ext cx="94492" cy="117861"/>
              </a:xfrm>
              <a:custGeom>
                <a:avLst/>
                <a:gdLst>
                  <a:gd name="connsiteX0" fmla="*/ 94492 w 94492"/>
                  <a:gd name="connsiteY0" fmla="*/ 117861 h 117861"/>
                  <a:gd name="connsiteX1" fmla="*/ 0 w 94492"/>
                  <a:gd name="connsiteY1" fmla="*/ 56899 h 117861"/>
                  <a:gd name="connsiteX2" fmla="*/ 94492 w 94492"/>
                  <a:gd name="connsiteY2" fmla="*/ 0 h 117861"/>
                </a:gdLst>
                <a:ahLst/>
                <a:cxnLst>
                  <a:cxn ang="0">
                    <a:pos x="connsiteX0" y="connsiteY0"/>
                  </a:cxn>
                  <a:cxn ang="0">
                    <a:pos x="connsiteX1" y="connsiteY1"/>
                  </a:cxn>
                  <a:cxn ang="0">
                    <a:pos x="connsiteX2" y="connsiteY2"/>
                  </a:cxn>
                </a:cxnLst>
                <a:rect l="l" t="t" r="r" b="b"/>
                <a:pathLst>
                  <a:path w="94492" h="117861">
                    <a:moveTo>
                      <a:pt x="94492" y="117861"/>
                    </a:moveTo>
                    <a:lnTo>
                      <a:pt x="0" y="56899"/>
                    </a:lnTo>
                    <a:lnTo>
                      <a:pt x="94492" y="0"/>
                    </a:lnTo>
                  </a:path>
                </a:pathLst>
              </a:custGeom>
              <a:noFill/>
              <a:ln w="20302" cap="rnd">
                <a:solidFill>
                  <a:srgbClr val="FFCE40"/>
                </a:solidFill>
                <a:prstDash val="solid"/>
                <a:round/>
              </a:ln>
            </p:spPr>
          </p:sp>
          <p:sp>
            <p:nvSpPr>
              <p:cNvPr id="237" name="图形 196"/>
              <p:cNvSpPr/>
              <p:nvPr/>
            </p:nvSpPr>
            <p:spPr>
              <a:xfrm>
                <a:off x="5581881" y="2372313"/>
                <a:ext cx="95508" cy="117861"/>
              </a:xfrm>
              <a:custGeom>
                <a:avLst/>
                <a:gdLst>
                  <a:gd name="connsiteX0" fmla="*/ 95508 w 95508"/>
                  <a:gd name="connsiteY0" fmla="*/ 117861 h 117861"/>
                  <a:gd name="connsiteX1" fmla="*/ 0 w 95508"/>
                  <a:gd name="connsiteY1" fmla="*/ 56899 h 117861"/>
                  <a:gd name="connsiteX2" fmla="*/ 95508 w 95508"/>
                  <a:gd name="connsiteY2" fmla="*/ 0 h 117861"/>
                </a:gdLst>
                <a:ahLst/>
                <a:cxnLst>
                  <a:cxn ang="0">
                    <a:pos x="connsiteX0" y="connsiteY0"/>
                  </a:cxn>
                  <a:cxn ang="0">
                    <a:pos x="connsiteX1" y="connsiteY1"/>
                  </a:cxn>
                  <a:cxn ang="0">
                    <a:pos x="connsiteX2" y="connsiteY2"/>
                  </a:cxn>
                </a:cxnLst>
                <a:rect l="l" t="t" r="r" b="b"/>
                <a:pathLst>
                  <a:path w="95508" h="117861">
                    <a:moveTo>
                      <a:pt x="95508" y="117861"/>
                    </a:moveTo>
                    <a:lnTo>
                      <a:pt x="0" y="56899"/>
                    </a:lnTo>
                    <a:lnTo>
                      <a:pt x="95508" y="0"/>
                    </a:lnTo>
                  </a:path>
                </a:pathLst>
              </a:custGeom>
              <a:noFill/>
              <a:ln w="20302" cap="rnd">
                <a:solidFill>
                  <a:srgbClr val="FFCE40"/>
                </a:solidFill>
                <a:prstDash val="solid"/>
                <a:round/>
              </a:ln>
            </p:spPr>
          </p:sp>
          <p:sp>
            <p:nvSpPr>
              <p:cNvPr id="238" name="图形 196"/>
              <p:cNvSpPr/>
              <p:nvPr/>
            </p:nvSpPr>
            <p:spPr>
              <a:xfrm>
                <a:off x="7689158" y="4379001"/>
                <a:ext cx="94492" cy="118877"/>
              </a:xfrm>
              <a:custGeom>
                <a:avLst/>
                <a:gdLst>
                  <a:gd name="connsiteX0" fmla="*/ 0 w 94492"/>
                  <a:gd name="connsiteY0" fmla="*/ 0 h 118877"/>
                  <a:gd name="connsiteX1" fmla="*/ 94492 w 94492"/>
                  <a:gd name="connsiteY1" fmla="*/ 60963 h 118877"/>
                  <a:gd name="connsiteX2" fmla="*/ 0 w 94492"/>
                  <a:gd name="connsiteY2" fmla="*/ 118877 h 118877"/>
                </a:gdLst>
                <a:ahLst/>
                <a:cxnLst>
                  <a:cxn ang="0">
                    <a:pos x="connsiteX0" y="connsiteY0"/>
                  </a:cxn>
                  <a:cxn ang="0">
                    <a:pos x="connsiteX1" y="connsiteY1"/>
                  </a:cxn>
                  <a:cxn ang="0">
                    <a:pos x="connsiteX2" y="connsiteY2"/>
                  </a:cxn>
                </a:cxnLst>
                <a:rect l="l" t="t" r="r" b="b"/>
                <a:pathLst>
                  <a:path w="94492" h="118877">
                    <a:moveTo>
                      <a:pt x="0" y="0"/>
                    </a:moveTo>
                    <a:lnTo>
                      <a:pt x="94492" y="60963"/>
                    </a:lnTo>
                    <a:lnTo>
                      <a:pt x="0" y="118877"/>
                    </a:lnTo>
                  </a:path>
                </a:pathLst>
              </a:custGeom>
              <a:noFill/>
              <a:ln w="20302" cap="rnd">
                <a:solidFill>
                  <a:srgbClr val="FFCE40"/>
                </a:solidFill>
                <a:prstDash val="solid"/>
                <a:round/>
              </a:ln>
            </p:spPr>
          </p:sp>
          <p:sp>
            <p:nvSpPr>
              <p:cNvPr id="239" name="图形 196"/>
              <p:cNvSpPr/>
              <p:nvPr/>
            </p:nvSpPr>
            <p:spPr>
              <a:xfrm>
                <a:off x="7568248" y="4379001"/>
                <a:ext cx="95508" cy="118877"/>
              </a:xfrm>
              <a:custGeom>
                <a:avLst/>
                <a:gdLst>
                  <a:gd name="connsiteX0" fmla="*/ 0 w 95508"/>
                  <a:gd name="connsiteY0" fmla="*/ 0 h 118877"/>
                  <a:gd name="connsiteX1" fmla="*/ 95508 w 95508"/>
                  <a:gd name="connsiteY1" fmla="*/ 60963 h 118877"/>
                  <a:gd name="connsiteX2" fmla="*/ 0 w 95508"/>
                  <a:gd name="connsiteY2" fmla="*/ 118877 h 118877"/>
                </a:gdLst>
                <a:ahLst/>
                <a:cxnLst>
                  <a:cxn ang="0">
                    <a:pos x="connsiteX0" y="connsiteY0"/>
                  </a:cxn>
                  <a:cxn ang="0">
                    <a:pos x="connsiteX1" y="connsiteY1"/>
                  </a:cxn>
                  <a:cxn ang="0">
                    <a:pos x="connsiteX2" y="connsiteY2"/>
                  </a:cxn>
                </a:cxnLst>
                <a:rect l="l" t="t" r="r" b="b"/>
                <a:pathLst>
                  <a:path w="95508" h="118877">
                    <a:moveTo>
                      <a:pt x="0" y="0"/>
                    </a:moveTo>
                    <a:lnTo>
                      <a:pt x="95508" y="60963"/>
                    </a:lnTo>
                    <a:lnTo>
                      <a:pt x="0" y="118877"/>
                    </a:lnTo>
                  </a:path>
                </a:pathLst>
              </a:custGeom>
              <a:noFill/>
              <a:ln w="20302" cap="rnd">
                <a:solidFill>
                  <a:srgbClr val="FFCE40"/>
                </a:solidFill>
                <a:prstDash val="solid"/>
                <a:round/>
              </a:ln>
            </p:spPr>
          </p:sp>
          <p:sp>
            <p:nvSpPr>
              <p:cNvPr id="240" name="图形 196"/>
              <p:cNvSpPr/>
              <p:nvPr/>
            </p:nvSpPr>
            <p:spPr>
              <a:xfrm>
                <a:off x="7448355" y="4379001"/>
                <a:ext cx="94492" cy="118877"/>
              </a:xfrm>
              <a:custGeom>
                <a:avLst/>
                <a:gdLst>
                  <a:gd name="connsiteX0" fmla="*/ 0 w 94492"/>
                  <a:gd name="connsiteY0" fmla="*/ 0 h 118877"/>
                  <a:gd name="connsiteX1" fmla="*/ 94492 w 94492"/>
                  <a:gd name="connsiteY1" fmla="*/ 60963 h 118877"/>
                  <a:gd name="connsiteX2" fmla="*/ 0 w 94492"/>
                  <a:gd name="connsiteY2" fmla="*/ 118877 h 118877"/>
                </a:gdLst>
                <a:ahLst/>
                <a:cxnLst>
                  <a:cxn ang="0">
                    <a:pos x="connsiteX0" y="connsiteY0"/>
                  </a:cxn>
                  <a:cxn ang="0">
                    <a:pos x="connsiteX1" y="connsiteY1"/>
                  </a:cxn>
                  <a:cxn ang="0">
                    <a:pos x="connsiteX2" y="connsiteY2"/>
                  </a:cxn>
                </a:cxnLst>
                <a:rect l="l" t="t" r="r" b="b"/>
                <a:pathLst>
                  <a:path w="94492" h="118877">
                    <a:moveTo>
                      <a:pt x="0" y="0"/>
                    </a:moveTo>
                    <a:lnTo>
                      <a:pt x="94492" y="60963"/>
                    </a:lnTo>
                    <a:lnTo>
                      <a:pt x="0" y="118877"/>
                    </a:lnTo>
                  </a:path>
                </a:pathLst>
              </a:custGeom>
              <a:noFill/>
              <a:ln w="20302" cap="rnd">
                <a:solidFill>
                  <a:srgbClr val="FFCE40"/>
                </a:solidFill>
                <a:prstDash val="solid"/>
                <a:round/>
              </a:ln>
            </p:spPr>
          </p:sp>
          <p:sp>
            <p:nvSpPr>
              <p:cNvPr id="241" name="图形 196"/>
              <p:cNvSpPr/>
              <p:nvPr/>
            </p:nvSpPr>
            <p:spPr>
              <a:xfrm>
                <a:off x="7328462" y="4379001"/>
                <a:ext cx="94492" cy="118877"/>
              </a:xfrm>
              <a:custGeom>
                <a:avLst/>
                <a:gdLst>
                  <a:gd name="connsiteX0" fmla="*/ 0 w 94492"/>
                  <a:gd name="connsiteY0" fmla="*/ 0 h 118877"/>
                  <a:gd name="connsiteX1" fmla="*/ 94492 w 94492"/>
                  <a:gd name="connsiteY1" fmla="*/ 60963 h 118877"/>
                  <a:gd name="connsiteX2" fmla="*/ 0 w 94492"/>
                  <a:gd name="connsiteY2" fmla="*/ 118877 h 118877"/>
                </a:gdLst>
                <a:ahLst/>
                <a:cxnLst>
                  <a:cxn ang="0">
                    <a:pos x="connsiteX0" y="connsiteY0"/>
                  </a:cxn>
                  <a:cxn ang="0">
                    <a:pos x="connsiteX1" y="connsiteY1"/>
                  </a:cxn>
                  <a:cxn ang="0">
                    <a:pos x="connsiteX2" y="connsiteY2"/>
                  </a:cxn>
                </a:cxnLst>
                <a:rect l="l" t="t" r="r" b="b"/>
                <a:pathLst>
                  <a:path w="94492" h="118877">
                    <a:moveTo>
                      <a:pt x="0" y="0"/>
                    </a:moveTo>
                    <a:lnTo>
                      <a:pt x="94492" y="60963"/>
                    </a:lnTo>
                    <a:lnTo>
                      <a:pt x="0" y="118877"/>
                    </a:lnTo>
                  </a:path>
                </a:pathLst>
              </a:custGeom>
              <a:noFill/>
              <a:ln w="20302" cap="rnd">
                <a:solidFill>
                  <a:srgbClr val="FFCE40"/>
                </a:solidFill>
                <a:prstDash val="solid"/>
                <a:round/>
              </a:ln>
            </p:spPr>
          </p:sp>
          <p:sp>
            <p:nvSpPr>
              <p:cNvPr id="242" name="图形 196"/>
              <p:cNvSpPr/>
              <p:nvPr/>
            </p:nvSpPr>
            <p:spPr>
              <a:xfrm>
                <a:off x="7207552" y="4379001"/>
                <a:ext cx="95508" cy="118877"/>
              </a:xfrm>
              <a:custGeom>
                <a:avLst/>
                <a:gdLst>
                  <a:gd name="connsiteX0" fmla="*/ 0 w 95508"/>
                  <a:gd name="connsiteY0" fmla="*/ 0 h 118877"/>
                  <a:gd name="connsiteX1" fmla="*/ 95508 w 95508"/>
                  <a:gd name="connsiteY1" fmla="*/ 60963 h 118877"/>
                  <a:gd name="connsiteX2" fmla="*/ 0 w 95508"/>
                  <a:gd name="connsiteY2" fmla="*/ 118877 h 118877"/>
                </a:gdLst>
                <a:ahLst/>
                <a:cxnLst>
                  <a:cxn ang="0">
                    <a:pos x="connsiteX0" y="connsiteY0"/>
                  </a:cxn>
                  <a:cxn ang="0">
                    <a:pos x="connsiteX1" y="connsiteY1"/>
                  </a:cxn>
                  <a:cxn ang="0">
                    <a:pos x="connsiteX2" y="connsiteY2"/>
                  </a:cxn>
                </a:cxnLst>
                <a:rect l="l" t="t" r="r" b="b"/>
                <a:pathLst>
                  <a:path w="95508" h="118877">
                    <a:moveTo>
                      <a:pt x="0" y="0"/>
                    </a:moveTo>
                    <a:lnTo>
                      <a:pt x="95508" y="60963"/>
                    </a:lnTo>
                    <a:lnTo>
                      <a:pt x="0" y="118877"/>
                    </a:lnTo>
                  </a:path>
                </a:pathLst>
              </a:custGeom>
              <a:noFill/>
              <a:ln w="20302" cap="rnd">
                <a:solidFill>
                  <a:srgbClr val="FFCE40"/>
                </a:solidFill>
                <a:prstDash val="solid"/>
                <a:round/>
              </a:ln>
            </p:spPr>
          </p:sp>
          <p:sp>
            <p:nvSpPr>
              <p:cNvPr id="243" name="图形 196"/>
              <p:cNvSpPr/>
              <p:nvPr/>
            </p:nvSpPr>
            <p:spPr>
              <a:xfrm>
                <a:off x="7087659" y="4379001"/>
                <a:ext cx="94492" cy="118877"/>
              </a:xfrm>
              <a:custGeom>
                <a:avLst/>
                <a:gdLst>
                  <a:gd name="connsiteX0" fmla="*/ 0 w 94492"/>
                  <a:gd name="connsiteY0" fmla="*/ 0 h 118877"/>
                  <a:gd name="connsiteX1" fmla="*/ 94492 w 94492"/>
                  <a:gd name="connsiteY1" fmla="*/ 60963 h 118877"/>
                  <a:gd name="connsiteX2" fmla="*/ 0 w 94492"/>
                  <a:gd name="connsiteY2" fmla="*/ 118877 h 118877"/>
                </a:gdLst>
                <a:ahLst/>
                <a:cxnLst>
                  <a:cxn ang="0">
                    <a:pos x="connsiteX0" y="connsiteY0"/>
                  </a:cxn>
                  <a:cxn ang="0">
                    <a:pos x="connsiteX1" y="connsiteY1"/>
                  </a:cxn>
                  <a:cxn ang="0">
                    <a:pos x="connsiteX2" y="connsiteY2"/>
                  </a:cxn>
                </a:cxnLst>
                <a:rect l="l" t="t" r="r" b="b"/>
                <a:pathLst>
                  <a:path w="94492" h="118877">
                    <a:moveTo>
                      <a:pt x="0" y="0"/>
                    </a:moveTo>
                    <a:lnTo>
                      <a:pt x="94492" y="60963"/>
                    </a:lnTo>
                    <a:lnTo>
                      <a:pt x="0" y="118877"/>
                    </a:lnTo>
                  </a:path>
                </a:pathLst>
              </a:custGeom>
              <a:noFill/>
              <a:ln w="20302" cap="rnd">
                <a:solidFill>
                  <a:srgbClr val="FFCE40"/>
                </a:solidFill>
                <a:prstDash val="solid"/>
                <a:round/>
              </a:ln>
            </p:spPr>
          </p:sp>
          <p:sp>
            <p:nvSpPr>
              <p:cNvPr id="244" name="图形 196"/>
              <p:cNvSpPr/>
              <p:nvPr/>
            </p:nvSpPr>
            <p:spPr>
              <a:xfrm>
                <a:off x="6967766" y="4379001"/>
                <a:ext cx="94492" cy="118877"/>
              </a:xfrm>
              <a:custGeom>
                <a:avLst/>
                <a:gdLst>
                  <a:gd name="connsiteX0" fmla="*/ 0 w 94492"/>
                  <a:gd name="connsiteY0" fmla="*/ 0 h 118877"/>
                  <a:gd name="connsiteX1" fmla="*/ 94492 w 94492"/>
                  <a:gd name="connsiteY1" fmla="*/ 60963 h 118877"/>
                  <a:gd name="connsiteX2" fmla="*/ 0 w 94492"/>
                  <a:gd name="connsiteY2" fmla="*/ 118877 h 118877"/>
                </a:gdLst>
                <a:ahLst/>
                <a:cxnLst>
                  <a:cxn ang="0">
                    <a:pos x="connsiteX0" y="connsiteY0"/>
                  </a:cxn>
                  <a:cxn ang="0">
                    <a:pos x="connsiteX1" y="connsiteY1"/>
                  </a:cxn>
                  <a:cxn ang="0">
                    <a:pos x="connsiteX2" y="connsiteY2"/>
                  </a:cxn>
                </a:cxnLst>
                <a:rect l="l" t="t" r="r" b="b"/>
                <a:pathLst>
                  <a:path w="94492" h="118877">
                    <a:moveTo>
                      <a:pt x="0" y="0"/>
                    </a:moveTo>
                    <a:lnTo>
                      <a:pt x="94492" y="60963"/>
                    </a:lnTo>
                    <a:lnTo>
                      <a:pt x="0" y="118877"/>
                    </a:lnTo>
                  </a:path>
                </a:pathLst>
              </a:custGeom>
              <a:noFill/>
              <a:ln w="20302" cap="rnd">
                <a:solidFill>
                  <a:srgbClr val="FFCE40"/>
                </a:solidFill>
                <a:prstDash val="solid"/>
                <a:round/>
              </a:ln>
            </p:spPr>
          </p:sp>
          <p:sp>
            <p:nvSpPr>
              <p:cNvPr id="245" name="图形 196"/>
              <p:cNvSpPr/>
              <p:nvPr/>
            </p:nvSpPr>
            <p:spPr>
              <a:xfrm>
                <a:off x="6726963" y="4379001"/>
                <a:ext cx="95508" cy="118877"/>
              </a:xfrm>
              <a:custGeom>
                <a:avLst/>
                <a:gdLst>
                  <a:gd name="connsiteX0" fmla="*/ 0 w 95508"/>
                  <a:gd name="connsiteY0" fmla="*/ 0 h 118877"/>
                  <a:gd name="connsiteX1" fmla="*/ 95508 w 95508"/>
                  <a:gd name="connsiteY1" fmla="*/ 60963 h 118877"/>
                  <a:gd name="connsiteX2" fmla="*/ 0 w 95508"/>
                  <a:gd name="connsiteY2" fmla="*/ 118877 h 118877"/>
                </a:gdLst>
                <a:ahLst/>
                <a:cxnLst>
                  <a:cxn ang="0">
                    <a:pos x="connsiteX0" y="connsiteY0"/>
                  </a:cxn>
                  <a:cxn ang="0">
                    <a:pos x="connsiteX1" y="connsiteY1"/>
                  </a:cxn>
                  <a:cxn ang="0">
                    <a:pos x="connsiteX2" y="connsiteY2"/>
                  </a:cxn>
                </a:cxnLst>
                <a:rect l="l" t="t" r="r" b="b"/>
                <a:pathLst>
                  <a:path w="95508" h="118877">
                    <a:moveTo>
                      <a:pt x="0" y="0"/>
                    </a:moveTo>
                    <a:lnTo>
                      <a:pt x="95508" y="60963"/>
                    </a:lnTo>
                    <a:lnTo>
                      <a:pt x="0" y="118877"/>
                    </a:lnTo>
                  </a:path>
                </a:pathLst>
              </a:custGeom>
              <a:noFill/>
              <a:ln w="20302" cap="rnd">
                <a:solidFill>
                  <a:srgbClr val="FFCE40"/>
                </a:solidFill>
                <a:prstDash val="solid"/>
                <a:round/>
              </a:ln>
            </p:spPr>
          </p:sp>
        </p:grpSp>
        <p:sp>
          <p:nvSpPr>
            <p:cNvPr id="10" name="文本框 2"/>
            <p:cNvSpPr txBox="1"/>
            <p:nvPr/>
          </p:nvSpPr>
          <p:spPr>
            <a:xfrm>
              <a:off x="6698" y="4347"/>
              <a:ext cx="5965" cy="2590"/>
            </a:xfrm>
            <a:prstGeom prst="rect">
              <a:avLst/>
            </a:prstGeom>
            <a:noFill/>
          </p:spPr>
          <p:txBody>
            <a:bodyPr wrap="square" rtlCol="0">
              <a:spAutoFit/>
            </a:bodyPr>
            <a:lstStyle/>
            <a:p>
              <a:pPr marL="0" algn="just" rtl="0" eaLnBrk="1" fontAlgn="auto" latinLnBrk="0" hangingPunct="1">
                <a:lnSpc>
                  <a:spcPct val="120000"/>
                </a:lnSpc>
              </a:pP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思考：</a:t>
              </a:r>
              <a:endPar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endParaRPr>
            </a:p>
            <a:p>
              <a:pPr marL="0" algn="just" rtl="0" eaLnBrk="1" fontAlgn="auto" latinLnBrk="0" hangingPunct="1">
                <a:lnSpc>
                  <a:spcPct val="120000"/>
                </a:lnSpc>
              </a:pP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      </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知乎热贴上有一名中学生发表的文章，在文章中他这样说道：</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我今年</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14</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岁，这个游戏玩了</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2</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年陆陆续续冲了</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7000</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多块，现在觉得没意思准备退游了。我反正是未成年人，我也知道法律保护我可以进行退款，现在我就打算申请未成年人退款。打游戏的时候可以随便冲钱，不高兴玩了就能退款，真爽。</a:t>
              </a: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a:t>
              </a:r>
              <a:endPar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endParaRPr>
            </a:p>
            <a:p>
              <a:pPr marL="0" algn="just" rtl="0" eaLnBrk="1" fontAlgn="auto" latinLnBrk="0" hangingPunct="1">
                <a:lnSpc>
                  <a:spcPct val="120000"/>
                </a:lnSpc>
              </a:pPr>
              <a:r>
                <a:rPr lang="en-US" altLang="zh-CN" sz="2400" b="1" kern="100" spc="85">
                  <a:latin typeface="Calibri" panose="020F0502020204030204"/>
                  <a:ea typeface="宋体" panose="02010600030101010101" pitchFamily="2" charset="-122"/>
                  <a:cs typeface="Times New Roman" panose="02020603050405020304"/>
                  <a:sym typeface="Times New Roman" panose="02020603050405020304"/>
                </a:rPr>
                <a:t>       </a:t>
              </a:r>
              <a:r>
                <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rPr>
                <a:t>你如何看待他的说法？是否支持，为什么？</a:t>
              </a:r>
              <a:endParaRPr lang="zh-CN" altLang="en-US" sz="2400" b="1" kern="100" spc="85">
                <a:latin typeface="Calibri" panose="020F0502020204030204"/>
                <a:ea typeface="宋体" panose="02010600030101010101" pitchFamily="2" charset="-122"/>
                <a:cs typeface="Times New Roman" panose="02020603050405020304"/>
                <a:sym typeface="Times New Roman" panose="02020603050405020304"/>
              </a:endParaRPr>
            </a:p>
          </p:txBody>
        </p:sp>
      </p:grpSp>
      <p:sp>
        <p:nvSpPr>
          <p:cNvPr id="95" name="Rectangle 14"/>
          <p:cNvSpPr/>
          <p:nvPr>
            <p:custDataLst>
              <p:tags r:id="rId1"/>
            </p:custDataLst>
          </p:nvPr>
        </p:nvSpPr>
        <p:spPr>
          <a:xfrm>
            <a:off x="-2540" y="0"/>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反思篇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9" name="左大括号 10"/>
          <p:cNvSpPr/>
          <p:nvPr>
            <p:custDataLst>
              <p:tags r:id="rId1"/>
            </p:custDataLst>
          </p:nvPr>
        </p:nvSpPr>
        <p:spPr>
          <a:xfrm>
            <a:off x="1576705" y="1556385"/>
            <a:ext cx="513715" cy="4516120"/>
          </a:xfrm>
          <a:prstGeom prst="leftBrace">
            <a:avLst>
              <a:gd name="adj1" fmla="val 47131"/>
              <a:gd name="adj2" fmla="val 50000"/>
            </a:avLst>
          </a:prstGeom>
          <a:noFill/>
          <a:ln w="60325" cap="flat" cmpd="sng">
            <a:solidFill>
              <a:schemeClr val="tx1"/>
            </a:solidFill>
            <a:prstDash val="solid"/>
            <a:headEnd type="none" w="med" len="med"/>
            <a:tailEnd type="none" w="med" len="med"/>
          </a:ln>
          <a:effectLst>
            <a:outerShdw dist="20000" dir="5400000" rotWithShape="0">
              <a:srgbClr val="000000">
                <a:alpha val="37999"/>
              </a:srgbClr>
            </a:outerShdw>
          </a:effectLst>
        </p:spPr>
        <p:txBody>
          <a:bodyPr anchor="ctr"/>
          <a:lstStyle/>
          <a:p>
            <a:pPr algn="ctr"/>
            <a:endParaRPr lang="en-US" altLang="en-US" sz="2665"/>
          </a:p>
        </p:txBody>
      </p:sp>
      <p:sp>
        <p:nvSpPr>
          <p:cNvPr id="34830" name="标题 2"/>
          <p:cNvSpPr/>
          <p:nvPr>
            <p:custDataLst>
              <p:tags r:id="rId2"/>
            </p:custDataLst>
          </p:nvPr>
        </p:nvSpPr>
        <p:spPr>
          <a:xfrm>
            <a:off x="2264410" y="1451610"/>
            <a:ext cx="2644140" cy="1167765"/>
          </a:xfrm>
          <a:prstGeom prst="rect">
            <a:avLst/>
          </a:prstGeom>
        </p:spPr>
        <p:style>
          <a:lnRef idx="1">
            <a:schemeClr val="accent5"/>
          </a:lnRef>
          <a:fillRef idx="3">
            <a:schemeClr val="accent5"/>
          </a:fillRef>
          <a:effectRef idx="2">
            <a:schemeClr val="accent5"/>
          </a:effectRef>
          <a:fontRef idx="minor">
            <a:schemeClr val="lt1"/>
          </a:fontRef>
        </p:style>
        <p:txBody>
          <a:bodyPr/>
          <a:lstStyle/>
          <a:p>
            <a:pPr algn="ctr"/>
            <a:r>
              <a:rPr lang="zh-CN" altLang="en-US" sz="3600" b="1">
                <a:latin typeface="微软雅黑" panose="020B0503020204020204" charset="-122"/>
                <a:ea typeface="微软雅黑" panose="020B0503020204020204" charset="-122"/>
                <a:sym typeface="+mn-ea"/>
              </a:rPr>
              <a:t>遇到侵害</a:t>
            </a:r>
            <a:br>
              <a:rPr lang="zh-CN" altLang="en-US" sz="3600" b="1">
                <a:latin typeface="微软雅黑" panose="020B0503020204020204" charset="-122"/>
                <a:ea typeface="微软雅黑" panose="020B0503020204020204" charset="-122"/>
                <a:sym typeface="+mn-ea"/>
              </a:rPr>
            </a:br>
            <a:r>
              <a:rPr lang="zh-CN" altLang="en-US" sz="3600" b="1">
                <a:latin typeface="微软雅黑" panose="020B0503020204020204" charset="-122"/>
                <a:ea typeface="微软雅黑" panose="020B0503020204020204" charset="-122"/>
                <a:sym typeface="+mn-ea"/>
              </a:rPr>
              <a:t>依法求助</a:t>
            </a:r>
            <a:endParaRPr lang="zh-CN" altLang="en-US" sz="3600" b="1">
              <a:latin typeface="微软雅黑" panose="020B0503020204020204" charset="-122"/>
              <a:ea typeface="微软雅黑" panose="020B0503020204020204" charset="-122"/>
              <a:sym typeface="+mn-ea"/>
            </a:endParaRPr>
          </a:p>
        </p:txBody>
      </p:sp>
      <p:sp>
        <p:nvSpPr>
          <p:cNvPr id="34831" name="标题 2"/>
          <p:cNvSpPr>
            <a:spLocks noGrp="1"/>
          </p:cNvSpPr>
          <p:nvPr>
            <p:custDataLst>
              <p:tags r:id="rId3"/>
            </p:custDataLst>
          </p:nvPr>
        </p:nvSpPr>
        <p:spPr>
          <a:xfrm>
            <a:off x="2136140" y="4364990"/>
            <a:ext cx="2938780" cy="1720850"/>
          </a:xfrm>
          <a:prstGeom prst="rect">
            <a:avLst/>
          </a:prstGeom>
        </p:spPr>
        <p:style>
          <a:lnRef idx="1">
            <a:schemeClr val="accent5"/>
          </a:lnRef>
          <a:fillRef idx="3">
            <a:schemeClr val="accent5"/>
          </a:fillRef>
          <a:effectRef idx="2">
            <a:schemeClr val="accent5"/>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3600" b="1">
                <a:latin typeface="微软雅黑" panose="020B0503020204020204" charset="-122"/>
                <a:ea typeface="微软雅黑" panose="020B0503020204020204" charset="-122"/>
                <a:sym typeface="+mn-ea"/>
              </a:rPr>
              <a:t>有勇有谋</a:t>
            </a:r>
            <a:endParaRPr lang="zh-CN" altLang="en-US" sz="3600" b="1">
              <a:latin typeface="微软雅黑" panose="020B0503020204020204" charset="-122"/>
              <a:ea typeface="微软雅黑" panose="020B0503020204020204" charset="-122"/>
              <a:sym typeface="+mn-ea"/>
            </a:endParaRPr>
          </a:p>
          <a:p>
            <a:pPr lvl="0" algn="ctr"/>
            <a:r>
              <a:rPr lang="zh-CN" altLang="en-US" sz="3600" b="1">
                <a:latin typeface="微软雅黑" panose="020B0503020204020204" charset="-122"/>
                <a:ea typeface="微软雅黑" panose="020B0503020204020204" charset="-122"/>
                <a:sym typeface="+mn-ea"/>
              </a:rPr>
              <a:t>应对违法犯罪</a:t>
            </a:r>
            <a:endParaRPr lang="zh-CN" altLang="en-US" sz="3600" b="1">
              <a:latin typeface="微软雅黑" panose="020B0503020204020204" charset="-122"/>
              <a:ea typeface="微软雅黑" panose="020B0503020204020204" charset="-122"/>
              <a:sym typeface="+mn-ea"/>
            </a:endParaRPr>
          </a:p>
        </p:txBody>
      </p:sp>
      <p:sp>
        <p:nvSpPr>
          <p:cNvPr id="34832" name="左大括号 13"/>
          <p:cNvSpPr/>
          <p:nvPr>
            <p:custDataLst>
              <p:tags r:id="rId4"/>
            </p:custDataLst>
          </p:nvPr>
        </p:nvSpPr>
        <p:spPr>
          <a:xfrm>
            <a:off x="4992370" y="1268730"/>
            <a:ext cx="428625" cy="1661795"/>
          </a:xfrm>
          <a:prstGeom prst="leftBrace">
            <a:avLst>
              <a:gd name="adj1" fmla="val 46976"/>
              <a:gd name="adj2" fmla="val 50000"/>
            </a:avLst>
          </a:prstGeom>
          <a:noFill/>
          <a:ln w="60325" cap="flat" cmpd="sng">
            <a:solidFill>
              <a:schemeClr val="tx1"/>
            </a:solidFill>
            <a:prstDash val="solid"/>
            <a:headEnd type="none" w="med" len="med"/>
            <a:tailEnd type="none" w="med" len="med"/>
          </a:ln>
          <a:effectLst>
            <a:outerShdw dist="20000" dir="5400000" rotWithShape="0">
              <a:srgbClr val="000000">
                <a:alpha val="37999"/>
              </a:srgbClr>
            </a:outerShdw>
          </a:effectLst>
        </p:spPr>
        <p:txBody>
          <a:bodyPr anchor="ctr"/>
          <a:lstStyle/>
          <a:p>
            <a:pPr algn="ctr"/>
            <a:endParaRPr lang="en-US" altLang="en-US" sz="2665"/>
          </a:p>
        </p:txBody>
      </p:sp>
      <p:sp>
        <p:nvSpPr>
          <p:cNvPr id="34834" name="左大括号 15"/>
          <p:cNvSpPr/>
          <p:nvPr>
            <p:custDataLst>
              <p:tags r:id="rId5"/>
            </p:custDataLst>
          </p:nvPr>
        </p:nvSpPr>
        <p:spPr>
          <a:xfrm>
            <a:off x="5160010" y="4201795"/>
            <a:ext cx="268605" cy="1884045"/>
          </a:xfrm>
          <a:prstGeom prst="leftBrace">
            <a:avLst>
              <a:gd name="adj1" fmla="val 67209"/>
              <a:gd name="adj2" fmla="val 50000"/>
            </a:avLst>
          </a:prstGeom>
          <a:noFill/>
          <a:ln w="60325" cap="flat" cmpd="sng">
            <a:solidFill>
              <a:schemeClr val="tx1"/>
            </a:solidFill>
            <a:prstDash val="solid"/>
            <a:headEnd type="none" w="med" len="med"/>
            <a:tailEnd type="none" w="med" len="med"/>
          </a:ln>
          <a:effectLst>
            <a:outerShdw dist="20000" dir="5400000" rotWithShape="0">
              <a:srgbClr val="000000">
                <a:alpha val="37999"/>
              </a:srgbClr>
            </a:outerShdw>
          </a:effectLst>
        </p:spPr>
        <p:txBody>
          <a:bodyPr anchor="ctr"/>
          <a:lstStyle/>
          <a:p>
            <a:pPr algn="ctr"/>
            <a:endParaRPr lang="en-US" altLang="en-US" sz="2665"/>
          </a:p>
        </p:txBody>
      </p:sp>
      <p:sp>
        <p:nvSpPr>
          <p:cNvPr id="11" name="文本框 711"/>
          <p:cNvSpPr txBox="1"/>
          <p:nvPr>
            <p:custDataLst>
              <p:tags r:id="rId6"/>
            </p:custDataLst>
          </p:nvPr>
        </p:nvSpPr>
        <p:spPr>
          <a:xfrm>
            <a:off x="479213" y="1628987"/>
            <a:ext cx="966893" cy="4523105"/>
          </a:xfrm>
          <a:prstGeom prst="rect">
            <a:avLst/>
          </a:prstGeom>
          <a:noFill/>
        </p:spPr>
        <p:txBody>
          <a:bodyPr wrap="square" rtlCol="0">
            <a:spAutoFit/>
          </a:bodyPr>
          <a:lstStyle/>
          <a:p>
            <a:r>
              <a:rPr lang="zh-CN" altLang="en-US" sz="7200" b="1">
                <a:solidFill>
                  <a:schemeClr val="tx1">
                    <a:lumMod val="65000"/>
                    <a:lumOff val="35000"/>
                  </a:schemeClr>
                </a:solidFill>
                <a:latin typeface="微软雅黑" panose="020B0503020204020204" charset="-122"/>
                <a:ea typeface="微软雅黑" panose="020B0503020204020204" charset="-122"/>
              </a:rPr>
              <a:t>善用法律</a:t>
            </a:r>
            <a:endParaRPr lang="zh-CN" altLang="en-US" sz="7200" b="1">
              <a:solidFill>
                <a:schemeClr val="tx1">
                  <a:lumMod val="65000"/>
                  <a:lumOff val="35000"/>
                </a:schemeClr>
              </a:solidFill>
              <a:latin typeface="微软雅黑" panose="020B0503020204020204" charset="-122"/>
              <a:ea typeface="微软雅黑" panose="020B0503020204020204" charset="-122"/>
            </a:endParaRPr>
          </a:p>
        </p:txBody>
      </p:sp>
      <p:sp>
        <p:nvSpPr>
          <p:cNvPr id="21511" name="文本框 12"/>
          <p:cNvSpPr txBox="1">
            <a:spLocks noChangeArrowheads="1"/>
          </p:cNvSpPr>
          <p:nvPr>
            <p:custDataLst>
              <p:tags r:id="rId7"/>
            </p:custDataLst>
          </p:nvPr>
        </p:nvSpPr>
        <p:spPr bwMode="auto">
          <a:xfrm>
            <a:off x="5359829" y="1163454"/>
            <a:ext cx="6429375" cy="583565"/>
          </a:xfrm>
          <a:prstGeom prst="rect">
            <a:avLst/>
          </a:prstGeom>
          <a:noFill/>
        </p:spPr>
        <p:txBody>
          <a:bodyPr wrap="square" rtlCol="0">
            <a:spAutoFit/>
          </a:bodyPr>
          <a:lstStyle/>
          <a:p>
            <a:pPr lvl="0" algn="l"/>
            <a:r>
              <a:rPr lang="zh-CN" altLang="en-US" sz="3200" b="1">
                <a:ea typeface="微软雅黑" panose="020B0503020204020204" charset="-122"/>
                <a:cs typeface="宋体" panose="02010600030101010101" pitchFamily="2" charset="-122"/>
                <a:sym typeface="宋体" panose="02010600030101010101" pitchFamily="2" charset="-122"/>
              </a:rPr>
              <a:t>遇到侵害，如何依法求助</a:t>
            </a:r>
            <a:endParaRPr lang="zh-CN" altLang="en-US" sz="3200" b="1">
              <a:ea typeface="微软雅黑" panose="020B0503020204020204" charset="-122"/>
              <a:cs typeface="宋体" panose="02010600030101010101" pitchFamily="2" charset="-122"/>
              <a:sym typeface="宋体" panose="02010600030101010101" pitchFamily="2" charset="-122"/>
            </a:endParaRPr>
          </a:p>
        </p:txBody>
      </p:sp>
      <p:sp>
        <p:nvSpPr>
          <p:cNvPr id="24582" name="圆角矩形 16"/>
          <p:cNvSpPr txBox="1"/>
          <p:nvPr>
            <p:custDataLst>
              <p:tags r:id="rId8"/>
            </p:custDataLst>
          </p:nvPr>
        </p:nvSpPr>
        <p:spPr>
          <a:xfrm>
            <a:off x="5360035" y="4149090"/>
            <a:ext cx="6229350" cy="646703"/>
          </a:xfrm>
          <a:prstGeom prst="roundRect">
            <a:avLst>
              <a:gd name="adj" fmla="val 16667"/>
            </a:avLst>
          </a:prstGeom>
          <a:noFill/>
        </p:spPr>
        <p:txBody>
          <a:bodyPr wrap="square" rtlCol="0" anchor="t" anchorCtr="0">
            <a:spAutoFit/>
          </a:bodyPr>
          <a:lstStyle/>
          <a:p>
            <a:pPr lvl="0" algn="l"/>
            <a:r>
              <a:rPr lang="zh-CN" altLang="en-US" sz="3200" b="1">
                <a:latin typeface="微软雅黑" panose="020B0503020204020204" charset="-122"/>
                <a:ea typeface="微软雅黑" panose="020B0503020204020204" charset="-122"/>
                <a:cs typeface="微软雅黑" panose="020B0503020204020204" charset="-122"/>
                <a:sym typeface="宋体" panose="02010600030101010101" pitchFamily="2" charset="-122"/>
              </a:rPr>
              <a:t>善于同违法犯罪作斗争的原因</a:t>
            </a:r>
            <a:endParaRPr lang="zh-CN" altLang="en-US" sz="3200" b="1">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24583" name="圆角矩形 19"/>
          <p:cNvSpPr txBox="1"/>
          <p:nvPr>
            <p:custDataLst>
              <p:tags r:id="rId9"/>
            </p:custDataLst>
          </p:nvPr>
        </p:nvSpPr>
        <p:spPr>
          <a:xfrm>
            <a:off x="5428615" y="5439410"/>
            <a:ext cx="6412865" cy="646703"/>
          </a:xfrm>
          <a:prstGeom prst="roundRect">
            <a:avLst>
              <a:gd name="adj" fmla="val 16667"/>
            </a:avLst>
          </a:prstGeom>
          <a:noFill/>
        </p:spPr>
        <p:txBody>
          <a:bodyPr wrap="square" rtlCol="0" anchor="t" anchorCtr="0">
            <a:spAutoFit/>
          </a:bodyPr>
          <a:lstStyle/>
          <a:p>
            <a:pPr lvl="0" algn="l"/>
            <a:r>
              <a:rPr lang="zh-CN" altLang="en-US" sz="3200" b="1">
                <a:latin typeface="微软雅黑" panose="020B0503020204020204" charset="-122"/>
                <a:ea typeface="微软雅黑" panose="020B0503020204020204" charset="-122"/>
                <a:cs typeface="微软雅黑" panose="020B0503020204020204" charset="-122"/>
                <a:sym typeface="宋体" panose="02010600030101010101" pitchFamily="2" charset="-122"/>
              </a:rPr>
              <a:t>善于同违法犯罪作斗争的做法</a:t>
            </a:r>
            <a:endParaRPr lang="zh-CN" altLang="en-US" sz="3200" b="1">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27" name="文本框 26"/>
          <p:cNvSpPr txBox="1"/>
          <p:nvPr>
            <p:custDataLst>
              <p:tags r:id="rId10"/>
            </p:custDataLst>
          </p:nvPr>
        </p:nvSpPr>
        <p:spPr>
          <a:xfrm>
            <a:off x="5375910" y="2420620"/>
            <a:ext cx="4883150" cy="583565"/>
          </a:xfrm>
          <a:prstGeom prst="rect">
            <a:avLst/>
          </a:prstGeom>
          <a:noFill/>
        </p:spPr>
        <p:txBody>
          <a:bodyPr wrap="square" rtlCol="0">
            <a:spAutoFit/>
          </a:bodyPr>
          <a:lstStyle/>
          <a:p>
            <a:pPr lvl="0" algn="l"/>
            <a:r>
              <a:rPr lang="zh-CN" altLang="en-US" sz="3200" b="1">
                <a:latin typeface="微软雅黑" panose="020B0503020204020204" charset="-122"/>
                <a:ea typeface="微软雅黑" panose="020B0503020204020204" charset="-122"/>
                <a:cs typeface="微软雅黑" panose="020B0503020204020204" charset="-122"/>
                <a:sym typeface="+mn-ea"/>
              </a:rPr>
              <a:t>诉讼的含义、地位和类型</a:t>
            </a:r>
            <a:endParaRPr lang="en-US" altLang="zh-CN" sz="32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124" name="Rectangle 14"/>
          <p:cNvSpPr/>
          <p:nvPr>
            <p:custDataLst>
              <p:tags r:id="rId11"/>
            </p:custDataLst>
          </p:nvPr>
        </p:nvSpPr>
        <p:spPr>
          <a:xfrm>
            <a:off x="0" y="0"/>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tabLst>
                <a:tab pos="4208145" algn="l"/>
              </a:tabLst>
            </a:pPr>
            <a:r>
              <a:rPr lang="zh-CN" altLang="en-US" sz="4800" b="1">
                <a:solidFill>
                  <a:schemeClr val="lt1"/>
                </a:solidFill>
                <a:latin typeface="隶书" charset="0"/>
                <a:ea typeface="隶书" charset="0"/>
                <a:sym typeface="+mn-ea"/>
              </a:rPr>
              <a:t>课堂小结</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blinds(horizontal)">
                                      <p:cBhvr>
                                        <p:cTn id="7" dur="500"/>
                                        <p:tgtEl>
                                          <p:spTgt spid="215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82"/>
                                        </p:tgtEl>
                                        <p:attrNameLst>
                                          <p:attrName>style.visibility</p:attrName>
                                        </p:attrNameLst>
                                      </p:cBhvr>
                                      <p:to>
                                        <p:strVal val="visible"/>
                                      </p:to>
                                    </p:set>
                                    <p:animEffect transition="in" filter="blinds(horizontal)">
                                      <p:cBhvr>
                                        <p:cTn id="17" dur="500"/>
                                        <p:tgtEl>
                                          <p:spTgt spid="2458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583"/>
                                        </p:tgtEl>
                                        <p:attrNameLst>
                                          <p:attrName>style.visibility</p:attrName>
                                        </p:attrNameLst>
                                      </p:cBhvr>
                                      <p:to>
                                        <p:strVal val="visible"/>
                                      </p:to>
                                    </p:set>
                                    <p:animEffect transition="in" filter="blinds(horizontal)">
                                      <p:cBhvr>
                                        <p:cTn id="22"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27" grpId="0"/>
      <p:bldP spid="24582" grpId="0"/>
      <p:bldP spid="245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8" name="组合 157" descr="7b0a202020202274657874626f78223a20227b5c2263617465676f72795f69645c223a31303431302c5c2269645c223a32303334363930327d220a7d0a"/>
          <p:cNvGrpSpPr/>
          <p:nvPr/>
        </p:nvGrpSpPr>
        <p:grpSpPr>
          <a:xfrm>
            <a:off x="588010" y="1357630"/>
            <a:ext cx="11015980" cy="4569460"/>
            <a:chOff x="5601" y="3438"/>
            <a:chExt cx="8134" cy="3937"/>
          </a:xfrm>
        </p:grpSpPr>
        <p:grpSp>
          <p:nvGrpSpPr>
            <p:cNvPr id="159" name="组合 158"/>
            <p:cNvGrpSpPr/>
            <p:nvPr/>
          </p:nvGrpSpPr>
          <p:grpSpPr>
            <a:xfrm>
              <a:off x="5601" y="3438"/>
              <a:ext cx="8134" cy="3937"/>
              <a:chOff x="5601" y="3438"/>
              <a:chExt cx="8134" cy="3937"/>
            </a:xfrm>
          </p:grpSpPr>
          <p:pic>
            <p:nvPicPr>
              <p:cNvPr id="160" name="图片 159" descr="资源 10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2493" y="6070"/>
                <a:ext cx="1242" cy="1305"/>
              </a:xfrm>
              <a:prstGeom prst="rect">
                <a:avLst/>
              </a:prstGeom>
            </p:spPr>
          </p:pic>
          <p:pic>
            <p:nvPicPr>
              <p:cNvPr id="161" name="图片 160" descr="资源 10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83" y="3798"/>
                <a:ext cx="227" cy="2083"/>
              </a:xfrm>
              <a:prstGeom prst="rect">
                <a:avLst/>
              </a:prstGeom>
              <a:pattFill>
                <a:fgClr>
                  <a:srgbClr val="FFFFFF"/>
                </a:fgClr>
                <a:bgClr>
                  <a:srgbClr val="FFFFFF"/>
                </a:bgClr>
              </a:pattFill>
            </p:spPr>
          </p:pic>
          <p:pic>
            <p:nvPicPr>
              <p:cNvPr id="162" name="图片 161" descr="资源 10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01" y="6255"/>
                <a:ext cx="1321" cy="1120"/>
              </a:xfrm>
              <a:prstGeom prst="rect">
                <a:avLst/>
              </a:prstGeom>
            </p:spPr>
          </p:pic>
          <p:pic>
            <p:nvPicPr>
              <p:cNvPr id="163" name="图片 162" descr="资源 105"/>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01" y="3513"/>
                <a:ext cx="225" cy="2625"/>
              </a:xfrm>
              <a:prstGeom prst="rect">
                <a:avLst/>
              </a:prstGeom>
              <a:pattFill>
                <a:fgClr>
                  <a:srgbClr val="FFFFFF"/>
                </a:fgClr>
                <a:bgClr>
                  <a:srgbClr val="FFFFFF"/>
                </a:bgClr>
              </a:pattFill>
            </p:spPr>
          </p:pic>
          <p:pic>
            <p:nvPicPr>
              <p:cNvPr id="164" name="图片 163" descr="资源 107"/>
              <p:cNvPicPr>
                <a:picLocks noChangeAspect="1"/>
              </p:cNvPicPr>
              <p:nvPr/>
            </p:nvPicPr>
            <p:blipFill>
              <a:blip r:embed="rId9">
                <a:extLst>
                  <a:ext uri="{96DAC541-7B7A-43D3-8B79-37D633B846F1}">
                    <asvg:svgBlip xmlns:asvg="http://schemas.microsoft.com/office/drawing/2016/SVG/main" r:embed="rId10"/>
                  </a:ext>
                </a:extLst>
              </a:blip>
              <a:srcRect r="50035" b="-109259"/>
              <a:stretch>
                <a:fillRect/>
              </a:stretch>
            </p:blipFill>
            <p:spPr>
              <a:xfrm>
                <a:off x="6017" y="3524"/>
                <a:ext cx="6515" cy="113"/>
              </a:xfrm>
              <a:prstGeom prst="rect">
                <a:avLst/>
              </a:prstGeom>
              <a:pattFill>
                <a:fgClr>
                  <a:srgbClr val="FFFFFF"/>
                </a:fgClr>
                <a:bgClr>
                  <a:srgbClr val="FFFFFF"/>
                </a:bgClr>
              </a:pattFill>
            </p:spPr>
          </p:pic>
          <p:pic>
            <p:nvPicPr>
              <p:cNvPr id="165" name="图片 164" descr="资源 108"/>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2670" y="3438"/>
                <a:ext cx="825" cy="285"/>
              </a:xfrm>
              <a:prstGeom prst="rect">
                <a:avLst/>
              </a:prstGeom>
            </p:spPr>
          </p:pic>
          <p:pic>
            <p:nvPicPr>
              <p:cNvPr id="166" name="图片 165" descr="资源 107"/>
              <p:cNvPicPr>
                <a:picLocks noChangeAspect="1"/>
              </p:cNvPicPr>
              <p:nvPr/>
            </p:nvPicPr>
            <p:blipFill>
              <a:blip r:embed="rId13">
                <a:extLst>
                  <a:ext uri="{96DAC541-7B7A-43D3-8B79-37D633B846F1}">
                    <asvg:svgBlip xmlns:asvg="http://schemas.microsoft.com/office/drawing/2016/SVG/main" r:embed="rId14"/>
                  </a:ext>
                </a:extLst>
              </a:blip>
              <a:srcRect l="6112" t="-87037" r="50035" b="-109259"/>
              <a:stretch>
                <a:fillRect/>
              </a:stretch>
            </p:blipFill>
            <p:spPr>
              <a:xfrm>
                <a:off x="6952" y="7215"/>
                <a:ext cx="5718" cy="160"/>
              </a:xfrm>
              <a:prstGeom prst="rect">
                <a:avLst/>
              </a:prstGeom>
              <a:pattFill>
                <a:fgClr>
                  <a:srgbClr val="FFFFFF"/>
                </a:fgClr>
                <a:bgClr>
                  <a:srgbClr val="FFFFFF"/>
                </a:bgClr>
              </a:pattFill>
            </p:spPr>
          </p:pic>
        </p:grpSp>
        <p:sp>
          <p:nvSpPr>
            <p:cNvPr id="167" name="文本框 166" descr="7b0a20202020227461726765744d6f64756c65223a202270726f636573734f6e6c696e65466f6e7473220a7d0a"/>
            <p:cNvSpPr txBox="1"/>
            <p:nvPr/>
          </p:nvSpPr>
          <p:spPr>
            <a:xfrm>
              <a:off x="5943" y="4061"/>
              <a:ext cx="7292" cy="2678"/>
            </a:xfrm>
            <a:prstGeom prst="rect">
              <a:avLst/>
            </a:prstGeom>
            <a:noFill/>
          </p:spPr>
          <p:txBody>
            <a:bodyPr wrap="square" rtlCol="0" anchor="ctr" anchorCtr="0">
              <a:spAutoFit/>
            </a:bodyPr>
            <a:p>
              <a:pPr marL="0" indent="0">
                <a:buNone/>
              </a:pPr>
              <a:r>
                <a:rPr lang="zh-CN" altLang="en-US" sz="2800" b="1">
                  <a:sym typeface="+mn-ea"/>
                </a:rPr>
                <a:t>基础作业</a:t>
              </a:r>
              <a:r>
                <a:rPr lang="zh-CN" altLang="en-US" sz="2800">
                  <a:sym typeface="+mn-ea"/>
                </a:rPr>
                <a:t>：完成《伴你学》</a:t>
              </a:r>
              <a:r>
                <a:rPr lang="en-US" altLang="zh-CN" sz="2800">
                  <a:sym typeface="+mn-ea"/>
                </a:rPr>
                <a:t>5.3</a:t>
              </a:r>
              <a:r>
                <a:rPr lang="zh-CN" altLang="en-US" sz="2800">
                  <a:sym typeface="+mn-ea"/>
                </a:rPr>
                <a:t>善用法律</a:t>
              </a:r>
              <a:r>
                <a:rPr lang="en-US" altLang="zh-CN" sz="2800">
                  <a:sym typeface="+mn-ea"/>
                </a:rPr>
                <a:t> 1-7</a:t>
              </a:r>
              <a:r>
                <a:rPr lang="zh-CN" altLang="en-US" sz="2800">
                  <a:sym typeface="+mn-ea"/>
                </a:rPr>
                <a:t>题</a:t>
              </a:r>
              <a:endParaRPr lang="zh-CN" altLang="en-US" sz="2800">
                <a:sym typeface="+mn-ea"/>
              </a:endParaRPr>
            </a:p>
            <a:p>
              <a:pPr marL="0" indent="0">
                <a:buNone/>
              </a:pPr>
              <a:endParaRPr lang="zh-CN" altLang="en-US" sz="2800"/>
            </a:p>
            <a:p>
              <a:pPr marL="0" indent="0">
                <a:buNone/>
              </a:pPr>
              <a:r>
                <a:rPr lang="zh-CN" altLang="en-US" sz="2800" b="1">
                  <a:sym typeface="+mn-ea"/>
                </a:rPr>
                <a:t>加自主作业</a:t>
              </a:r>
              <a:r>
                <a:rPr lang="zh-CN" altLang="en-US" sz="2800">
                  <a:sym typeface="+mn-ea"/>
                </a:rPr>
                <a:t>：运用本课知识点，结合时政材料自拟一道主观题，并配上相应答案</a:t>
              </a:r>
              <a:endParaRPr lang="zh-CN" altLang="en-US" sz="2800">
                <a:sym typeface="+mn-ea"/>
              </a:endParaRPr>
            </a:p>
            <a:p>
              <a:pPr marL="0" indent="0">
                <a:buNone/>
              </a:pPr>
              <a:endParaRPr lang="zh-CN" altLang="en-US" sz="2800"/>
            </a:p>
            <a:p>
              <a:pPr marL="0" indent="0">
                <a:buNone/>
              </a:pPr>
              <a:r>
                <a:rPr lang="zh-CN" altLang="en-US" sz="2800" b="1">
                  <a:sym typeface="+mn-ea"/>
                </a:rPr>
                <a:t>加实践作业</a:t>
              </a:r>
              <a:r>
                <a:rPr lang="zh-CN" altLang="en-US" sz="2800">
                  <a:sym typeface="+mn-ea"/>
                </a:rPr>
                <a:t>：观察校园和生活中可能存在的违法犯罪行为，并以四人小组为单位，草拟一份应对预案</a:t>
              </a:r>
              <a:endParaRPr lang="zh-CN" altLang="en-US" sz="2800">
                <a:solidFill>
                  <a:srgbClr val="202020"/>
                </a:solidFill>
                <a:latin typeface="汉仪帅线体简" panose="00020600040101010101" charset="-122"/>
                <a:ea typeface="汉仪帅线体简" panose="00020600040101010101" charset="-122"/>
                <a:sym typeface="+mn-ea"/>
              </a:endParaRPr>
            </a:p>
          </p:txBody>
        </p:sp>
      </p:grpSp>
      <p:sp>
        <p:nvSpPr>
          <p:cNvPr id="124" name="Rectangle 14"/>
          <p:cNvSpPr/>
          <p:nvPr>
            <p:custDataLst>
              <p:tags r:id="rId15"/>
            </p:custDataLst>
          </p:nvPr>
        </p:nvSpPr>
        <p:spPr>
          <a:xfrm>
            <a:off x="0" y="0"/>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tabLst>
                <a:tab pos="4208145" algn="l"/>
              </a:tabLst>
            </a:pPr>
            <a:r>
              <a:rPr lang="zh-CN" altLang="en-US" sz="4800" b="1">
                <a:solidFill>
                  <a:schemeClr val="lt1"/>
                </a:solidFill>
                <a:latin typeface="隶书" charset="0"/>
                <a:ea typeface="隶书" charset="0"/>
                <a:sym typeface="+mn-ea"/>
              </a:rPr>
              <a:t>作业</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mmexport1665460063311"/>
          <p:cNvPicPr>
            <a:picLocks noChangeAspect="1"/>
          </p:cNvPicPr>
          <p:nvPr/>
        </p:nvPicPr>
        <p:blipFill>
          <a:blip r:embed="rId1"/>
          <a:stretch>
            <a:fillRect/>
          </a:stretch>
        </p:blipFill>
        <p:spPr>
          <a:xfrm>
            <a:off x="1403350" y="-130175"/>
            <a:ext cx="9385935" cy="8039100"/>
          </a:xfrm>
          <a:prstGeom prst="rect">
            <a:avLst/>
          </a:prstGeom>
        </p:spPr>
      </p:pic>
      <p:pic>
        <p:nvPicPr>
          <p:cNvPr id="3" name="图片 2" descr="mmexport1665460067747">
            <a:hlinkClick r:id="rId2" action="ppaction://hlinksldjump"/>
          </p:cNvPr>
          <p:cNvPicPr>
            <a:picLocks noChangeAspect="1"/>
          </p:cNvPicPr>
          <p:nvPr/>
        </p:nvPicPr>
        <p:blipFill>
          <a:blip r:embed="rId3"/>
          <a:stretch>
            <a:fillRect/>
          </a:stretch>
        </p:blipFill>
        <p:spPr>
          <a:xfrm>
            <a:off x="405130" y="227965"/>
            <a:ext cx="11626215" cy="571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 name="图片 5"/>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3" name="文本框 2"/>
          <p:cNvSpPr txBox="1"/>
          <p:nvPr>
            <p:custDataLst>
              <p:tags r:id="rId4"/>
            </p:custDataLst>
          </p:nvPr>
        </p:nvSpPr>
        <p:spPr>
          <a:xfrm>
            <a:off x="8431530" y="4646295"/>
            <a:ext cx="309880" cy="368300"/>
          </a:xfrm>
          <a:prstGeom prst="rect">
            <a:avLst/>
          </a:prstGeom>
          <a:noFill/>
        </p:spPr>
        <p:txBody>
          <a:bodyPr wrap="none" rtlCol="0">
            <a:spAutoFit/>
          </a:bodyPr>
          <a:p>
            <a:endParaRPr lang="zh-CN" altLang="en-US">
              <a:solidFill>
                <a:schemeClr val="dk1"/>
              </a:solidFill>
              <a:latin typeface="隶书" charset="0"/>
              <a:cs typeface="隶书" charset="0"/>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7" name="图片 6"/>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pic>
        <p:nvPicPr>
          <p:cNvPr id="101" name="图片 100"/>
          <p:cNvPicPr/>
          <p:nvPr/>
        </p:nvPicPr>
        <p:blipFill>
          <a:blip r:embed="rId4"/>
          <a:stretch>
            <a:fillRect/>
          </a:stretch>
        </p:blipFill>
        <p:spPr>
          <a:xfrm>
            <a:off x="0" y="0"/>
            <a:ext cx="12192000" cy="7708265"/>
          </a:xfrm>
          <a:prstGeom prst="rect">
            <a:avLst/>
          </a:prstGeom>
          <a:noFill/>
          <a:ln w="9525">
            <a:noFill/>
          </a:ln>
        </p:spPr>
      </p:pic>
      <p:cxnSp>
        <p:nvCxnSpPr>
          <p:cNvPr id="29" name="直接连接符 28"/>
          <p:cNvCxnSpPr/>
          <p:nvPr>
            <p:custDataLst>
              <p:tags r:id="rId5"/>
            </p:custDataLst>
          </p:nvPr>
        </p:nvCxnSpPr>
        <p:spPr>
          <a:xfrm>
            <a:off x="6404952" y="4928872"/>
            <a:ext cx="306750" cy="0"/>
          </a:xfrm>
          <a:prstGeom prst="line">
            <a:avLst/>
          </a:prstGeom>
          <a:ln w="508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p:nvPr>
            <p:ph type="ctrTitle" idx="4294967295"/>
            <p:custDataLst>
              <p:tags r:id="rId6"/>
            </p:custDataLst>
          </p:nvPr>
        </p:nvSpPr>
        <p:spPr>
          <a:xfrm>
            <a:off x="3127375" y="1489710"/>
            <a:ext cx="5937250" cy="1222375"/>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j-cs"/>
                <a:sym typeface="Arial" panose="020B0604020202020204" pitchFamily="34" charset="0"/>
              </a:defRPr>
            </a:lvl1pPr>
          </a:lstStyle>
          <a:p>
            <a:pPr lvl="0" algn="l"/>
            <a:r>
              <a:rPr>
                <a:solidFill>
                  <a:schemeClr val="lt1"/>
                </a:solidFill>
                <a:latin typeface="汉仪尚巍手书W" panose="00020600040101010101" pitchFamily="18" charset="-122"/>
                <a:ea typeface="汉仪尚巍手书W" panose="00020600040101010101" pitchFamily="18" charset="-122"/>
                <a:sym typeface="+mn-ea"/>
              </a:rPr>
              <a:t>提瓦特退钱指南</a:t>
            </a:r>
            <a:endParaRPr>
              <a:solidFill>
                <a:schemeClr val="lt1"/>
              </a:solidFill>
              <a:latin typeface="汉仪尚巍手书W" panose="00020600040101010101" pitchFamily="18" charset="-122"/>
              <a:ea typeface="汉仪尚巍手书W" panose="00020600040101010101" pitchFamily="18" charset="-122"/>
              <a:sym typeface="+mn-ea"/>
            </a:endParaRPr>
          </a:p>
        </p:txBody>
      </p:sp>
      <p:sp>
        <p:nvSpPr>
          <p:cNvPr id="5" name="副标题 4"/>
          <p:cNvSpPr/>
          <p:nvPr>
            <p:ph type="subTitle" idx="4294967295"/>
            <p:custDataLst>
              <p:tags r:id="rId7"/>
            </p:custDataLst>
          </p:nvPr>
        </p:nvSpPr>
        <p:spPr>
          <a:xfrm>
            <a:off x="6405295" y="2951682"/>
            <a:ext cx="4826034" cy="954823"/>
          </a:xfrm>
        </p:spPr>
        <p:txBody>
          <a:bodyPr vert="horz" wrap="square" lIns="0" tIns="0" rIns="0" bIns="0" rtlCol="0" anchor="t">
            <a:normAutofit/>
          </a:bodyPr>
          <a:lstStyle>
            <a:lvl1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sz="2400" b="0" i="0" u="none" strike="noStrike" kern="1200" cap="none" spc="20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altLang="zh-CN" sz="2800">
                <a:solidFill>
                  <a:schemeClr val="lt1"/>
                </a:solidFill>
                <a:latin typeface="隶书" charset="0"/>
                <a:cs typeface="隶书" charset="0"/>
                <a:sym typeface="+mn-ea"/>
              </a:rPr>
              <a:t>——5.3</a:t>
            </a:r>
            <a:r>
              <a:rPr lang="en-US" altLang="zh-CN" sz="2800">
                <a:solidFill>
                  <a:schemeClr val="lt1"/>
                </a:solidFill>
                <a:latin typeface="隶书" charset="0"/>
                <a:cs typeface="隶书" charset="0"/>
                <a:sym typeface="+mn-ea"/>
              </a:rPr>
              <a:t>善用法律</a:t>
            </a:r>
            <a:endParaRPr lang="en-US" altLang="zh-CN" sz="2800">
              <a:solidFill>
                <a:schemeClr val="lt1"/>
              </a:solidFill>
              <a:latin typeface="隶书" charset="0"/>
              <a:cs typeface="隶书" charset="0"/>
              <a:sym typeface="+mn-ea"/>
            </a:endParaRPr>
          </a:p>
        </p:txBody>
      </p:sp>
      <p:sp>
        <p:nvSpPr>
          <p:cNvPr id="2" name="文本框 1"/>
          <p:cNvSpPr txBox="1"/>
          <p:nvPr>
            <p:custDataLst>
              <p:tags r:id="rId8"/>
            </p:custDataLst>
          </p:nvPr>
        </p:nvSpPr>
        <p:spPr>
          <a:xfrm>
            <a:off x="3987800" y="5951220"/>
            <a:ext cx="4215765" cy="398780"/>
          </a:xfrm>
          <a:prstGeom prst="rect">
            <a:avLst/>
          </a:prstGeom>
          <a:noFill/>
        </p:spPr>
        <p:txBody>
          <a:bodyPr wrap="square" rtlCol="0">
            <a:spAutoFit/>
          </a:bodyPr>
          <a:p>
            <a:r>
              <a:rPr lang="zh-CN" altLang="en-US" sz="2000">
                <a:solidFill>
                  <a:schemeClr val="lt1"/>
                </a:solidFill>
                <a:latin typeface="隶书" charset="0"/>
                <a:cs typeface="隶书" charset="0"/>
              </a:rPr>
              <a:t>常州市新北区吕墅中学</a:t>
            </a:r>
            <a:r>
              <a:rPr lang="en-US" altLang="zh-CN" sz="2000">
                <a:solidFill>
                  <a:schemeClr val="lt1"/>
                </a:solidFill>
                <a:latin typeface="隶书" charset="0"/>
                <a:cs typeface="隶书" charset="0"/>
              </a:rPr>
              <a:t>    </a:t>
            </a:r>
            <a:r>
              <a:rPr lang="zh-CN" altLang="en-US" sz="2000">
                <a:solidFill>
                  <a:schemeClr val="lt1"/>
                </a:solidFill>
                <a:latin typeface="隶书" charset="0"/>
                <a:cs typeface="隶书" charset="0"/>
              </a:rPr>
              <a:t>吴济纬</a:t>
            </a:r>
            <a:endParaRPr lang="zh-CN" altLang="en-US" sz="2000">
              <a:solidFill>
                <a:schemeClr val="lt1"/>
              </a:solidFill>
              <a:latin typeface="隶书" charset="0"/>
              <a:cs typeface="隶书" charset="0"/>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p:cNvSpPr txBox="1"/>
          <p:nvPr>
            <p:custDataLst>
              <p:tags r:id="rId1"/>
            </p:custDataLst>
          </p:nvPr>
        </p:nvSpPr>
        <p:spPr>
          <a:xfrm>
            <a:off x="6949396" y="795973"/>
            <a:ext cx="1659890" cy="706755"/>
          </a:xfrm>
          <a:prstGeom prst="rect">
            <a:avLst/>
          </a:prstGeom>
          <a:noFill/>
        </p:spPr>
        <p:txBody>
          <a:bodyPr wrap="square" lIns="0" rtlCol="0">
            <a:normAutofit fontScale="90000"/>
          </a:bodyPr>
          <a:lstStyle>
            <a:defPPr>
              <a:defRPr lang="zh-CN"/>
            </a:defPPr>
            <a:lvl1pPr>
              <a:defRPr sz="4000" b="1" spc="60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b="0">
                <a:solidFill>
                  <a:schemeClr val="accent1"/>
                </a:solidFill>
                <a:ea typeface="汉仪尚巍手书W" panose="00020600040101010101" pitchFamily="18" charset="-122"/>
                <a:sym typeface="Arial" panose="020B0604020202020204" pitchFamily="34" charset="0"/>
              </a:rPr>
              <a:t>目录</a:t>
            </a:r>
            <a:endParaRPr lang="zh-CN" altLang="en-US" b="0">
              <a:solidFill>
                <a:schemeClr val="accent1"/>
              </a:solidFill>
              <a:ea typeface="汉仪尚巍手书W" panose="00020600040101010101" pitchFamily="18" charset="-122"/>
              <a:sym typeface="Arial" panose="020B0604020202020204" pitchFamily="34" charset="0"/>
            </a:endParaRPr>
          </a:p>
        </p:txBody>
      </p:sp>
      <p:sp>
        <p:nvSpPr>
          <p:cNvPr id="90" name="文本框 89"/>
          <p:cNvSpPr txBox="1"/>
          <p:nvPr>
            <p:custDataLst>
              <p:tags r:id="rId2"/>
            </p:custDataLst>
          </p:nvPr>
        </p:nvSpPr>
        <p:spPr>
          <a:xfrm>
            <a:off x="7124581" y="1916113"/>
            <a:ext cx="3161518" cy="304464"/>
          </a:xfrm>
          <a:prstGeom prst="rect">
            <a:avLst/>
          </a:prstGeom>
          <a:noFill/>
        </p:spPr>
        <p:txBody>
          <a:bodyPr wrap="square" lIns="91440" tIns="45720" rIns="91440" bIns="0" anchor="b">
            <a:normAutofit fontScale="80000"/>
          </a:bodyPr>
          <a:lstStyle/>
          <a:p>
            <a:pPr lvl="0" algn="l">
              <a:lnSpc>
                <a:spcPct val="120000"/>
              </a:lnSpc>
              <a:buClrTx/>
              <a:buSzTx/>
              <a:buFontTx/>
            </a:pPr>
            <a:r>
              <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rPr>
              <a:t>事件篇</a:t>
            </a:r>
            <a:endPar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endParaRPr>
          </a:p>
        </p:txBody>
      </p:sp>
      <p:sp>
        <p:nvSpPr>
          <p:cNvPr id="91" name="文本框 90"/>
          <p:cNvSpPr txBox="1"/>
          <p:nvPr>
            <p:custDataLst>
              <p:tags r:id="rId3"/>
            </p:custDataLst>
          </p:nvPr>
        </p:nvSpPr>
        <p:spPr>
          <a:xfrm>
            <a:off x="7124581" y="2262068"/>
            <a:ext cx="3161518" cy="601331"/>
          </a:xfrm>
          <a:prstGeom prst="rect">
            <a:avLst/>
          </a:prstGeom>
          <a:noFill/>
        </p:spPr>
        <p:txBody>
          <a:bodyPr wrap="square" lIns="91440" tIns="0" rIns="91440" bIns="45720">
            <a:normAutofit lnSpcReduction="20000"/>
          </a:bodyPr>
          <a:lstStyle/>
          <a:p>
            <a:pPr marL="0" indent="0" algn="l">
              <a:lnSpc>
                <a:spcPct val="130000"/>
              </a:lnSpc>
              <a:spcBef>
                <a:spcPts val="0"/>
              </a:spcBef>
              <a:spcAft>
                <a:spcPts val="1000"/>
              </a:spcAft>
              <a:buSzPct val="100000"/>
              <a:buNone/>
            </a:pPr>
            <a:r>
              <a:rPr lang="zh-CN" altLang="en-US" sz="1600">
                <a:solidFill>
                  <a:schemeClr val="dk1">
                    <a:lumMod val="65000"/>
                    <a:lumOff val="35000"/>
                  </a:schemeClr>
                </a:solidFill>
                <a:sym typeface="+mn-ea"/>
              </a:rPr>
              <a:t>周某的行为让父母十分震惊和无奈</a:t>
            </a:r>
            <a:endParaRPr lang="zh-CN" altLang="en-US" sz="1600" spc="150">
              <a:solidFill>
                <a:schemeClr val="dk1"/>
              </a:solidFill>
              <a:latin typeface="Arial" panose="020B0604020202020204" pitchFamily="34" charset="0"/>
              <a:ea typeface="隶书" panose="02010509060101010101" pitchFamily="49" charset="-122"/>
            </a:endParaRPr>
          </a:p>
        </p:txBody>
      </p:sp>
      <p:sp>
        <p:nvSpPr>
          <p:cNvPr id="88" name="文本框 87"/>
          <p:cNvSpPr txBox="1"/>
          <p:nvPr>
            <p:custDataLst>
              <p:tags r:id="rId4"/>
            </p:custDataLst>
          </p:nvPr>
        </p:nvSpPr>
        <p:spPr>
          <a:xfrm>
            <a:off x="6238655" y="2160970"/>
            <a:ext cx="654510" cy="480364"/>
          </a:xfrm>
          <a:prstGeom prst="rect">
            <a:avLst/>
          </a:prstGeom>
          <a:noFill/>
        </p:spPr>
        <p:txBody>
          <a:bodyPr wrap="square" rtlCol="0">
            <a:normAutofit fontScale="90000"/>
            <a:scene3d>
              <a:camera prst="orthographicFront"/>
              <a:lightRig rig="threePt" dir="t"/>
            </a:scene3d>
            <a:sp3d contourW="12700"/>
          </a:bodyPr>
          <a:lstStyle/>
          <a:p>
            <a:pPr algn="ctr"/>
            <a:r>
              <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rPr>
              <a:t>01</a:t>
            </a:r>
            <a:endPar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endParaRPr>
          </a:p>
        </p:txBody>
      </p:sp>
      <p:cxnSp>
        <p:nvCxnSpPr>
          <p:cNvPr id="89" name="直接连接符 88"/>
          <p:cNvCxnSpPr/>
          <p:nvPr>
            <p:custDataLst>
              <p:tags r:id="rId5"/>
            </p:custDataLst>
          </p:nvPr>
        </p:nvCxnSpPr>
        <p:spPr>
          <a:xfrm>
            <a:off x="6930565" y="1992083"/>
            <a:ext cx="0" cy="818138"/>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custDataLst>
              <p:tags r:id="rId6"/>
            </p:custDataLst>
          </p:nvPr>
        </p:nvSpPr>
        <p:spPr>
          <a:xfrm>
            <a:off x="6238655" y="3501547"/>
            <a:ext cx="654510" cy="480364"/>
          </a:xfrm>
          <a:prstGeom prst="rect">
            <a:avLst/>
          </a:prstGeom>
          <a:noFill/>
        </p:spPr>
        <p:txBody>
          <a:bodyPr wrap="square" rtlCol="0">
            <a:normAutofit fontScale="90000"/>
            <a:scene3d>
              <a:camera prst="orthographicFront"/>
              <a:lightRig rig="threePt" dir="t"/>
            </a:scene3d>
            <a:sp3d contourW="12700"/>
          </a:bodyPr>
          <a:lstStyle/>
          <a:p>
            <a:pPr algn="ctr"/>
            <a:r>
              <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rPr>
              <a:t>02</a:t>
            </a:r>
            <a:endPar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endParaRPr>
          </a:p>
        </p:txBody>
      </p:sp>
      <p:cxnSp>
        <p:nvCxnSpPr>
          <p:cNvPr id="76" name="直接连接符 75"/>
          <p:cNvCxnSpPr/>
          <p:nvPr>
            <p:custDataLst>
              <p:tags r:id="rId7"/>
            </p:custDataLst>
          </p:nvPr>
        </p:nvCxnSpPr>
        <p:spPr>
          <a:xfrm>
            <a:off x="6930565" y="3332660"/>
            <a:ext cx="0" cy="818138"/>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custDataLst>
              <p:tags r:id="rId8"/>
            </p:custDataLst>
          </p:nvPr>
        </p:nvSpPr>
        <p:spPr>
          <a:xfrm>
            <a:off x="7124581" y="3256690"/>
            <a:ext cx="3161518" cy="304464"/>
          </a:xfrm>
          <a:prstGeom prst="rect">
            <a:avLst/>
          </a:prstGeom>
          <a:noFill/>
        </p:spPr>
        <p:txBody>
          <a:bodyPr wrap="square" lIns="91440" tIns="45720" rIns="91440" bIns="0" anchor="b">
            <a:normAutofit fontScale="80000"/>
          </a:bodyPr>
          <a:lstStyle/>
          <a:p>
            <a:pPr lvl="0" algn="l">
              <a:lnSpc>
                <a:spcPct val="120000"/>
              </a:lnSpc>
              <a:buClrTx/>
              <a:buSzTx/>
              <a:buFontTx/>
            </a:pPr>
            <a:r>
              <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rPr>
              <a:t>处理篇</a:t>
            </a:r>
            <a:endPar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endParaRPr>
          </a:p>
        </p:txBody>
      </p:sp>
      <p:sp>
        <p:nvSpPr>
          <p:cNvPr id="85" name="文本框 84"/>
          <p:cNvSpPr txBox="1"/>
          <p:nvPr>
            <p:custDataLst>
              <p:tags r:id="rId9"/>
            </p:custDataLst>
          </p:nvPr>
        </p:nvSpPr>
        <p:spPr>
          <a:xfrm>
            <a:off x="7124581" y="3603230"/>
            <a:ext cx="3161518" cy="601331"/>
          </a:xfrm>
          <a:prstGeom prst="rect">
            <a:avLst/>
          </a:prstGeom>
          <a:noFill/>
        </p:spPr>
        <p:txBody>
          <a:bodyPr wrap="square" lIns="91440" tIns="0" rIns="91440" bIns="45720">
            <a:normAutofit lnSpcReduction="20000"/>
          </a:bodyPr>
          <a:lstStyle/>
          <a:p>
            <a:pPr marL="0" indent="0" algn="l">
              <a:lnSpc>
                <a:spcPct val="130000"/>
              </a:lnSpc>
              <a:spcBef>
                <a:spcPts val="0"/>
              </a:spcBef>
              <a:spcAft>
                <a:spcPts val="1000"/>
              </a:spcAft>
              <a:buSzPct val="100000"/>
              <a:buNone/>
            </a:pPr>
            <a:r>
              <a:rPr lang="zh-CN" altLang="en-US" sz="1600">
                <a:solidFill>
                  <a:schemeClr val="dk1">
                    <a:lumMod val="65000"/>
                    <a:lumOff val="35000"/>
                  </a:schemeClr>
                </a:solidFill>
                <a:sym typeface="+mn-ea"/>
              </a:rPr>
              <a:t>周某一家决定运用法律武器进行维权</a:t>
            </a:r>
            <a:endParaRPr lang="zh-CN" altLang="en-US" sz="1600" spc="150">
              <a:solidFill>
                <a:schemeClr val="dk1"/>
              </a:solidFill>
              <a:latin typeface="Arial" panose="020B0604020202020204" pitchFamily="34" charset="0"/>
              <a:ea typeface="隶书" panose="02010509060101010101" pitchFamily="49" charset="-122"/>
            </a:endParaRPr>
          </a:p>
        </p:txBody>
      </p:sp>
      <p:sp>
        <p:nvSpPr>
          <p:cNvPr id="68" name="文本框 67"/>
          <p:cNvSpPr txBox="1"/>
          <p:nvPr>
            <p:custDataLst>
              <p:tags r:id="rId10"/>
            </p:custDataLst>
          </p:nvPr>
        </p:nvSpPr>
        <p:spPr>
          <a:xfrm>
            <a:off x="6238655" y="4842708"/>
            <a:ext cx="654510" cy="480364"/>
          </a:xfrm>
          <a:prstGeom prst="rect">
            <a:avLst/>
          </a:prstGeom>
          <a:noFill/>
        </p:spPr>
        <p:txBody>
          <a:bodyPr wrap="square" rtlCol="0">
            <a:normAutofit fontScale="90000"/>
            <a:scene3d>
              <a:camera prst="orthographicFront"/>
              <a:lightRig rig="threePt" dir="t"/>
            </a:scene3d>
            <a:sp3d contourW="12700"/>
          </a:bodyPr>
          <a:lstStyle/>
          <a:p>
            <a:pPr algn="ctr"/>
            <a:r>
              <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rPr>
              <a:t>03</a:t>
            </a:r>
            <a:endParaRPr lang="en-US" altLang="zh-CN" sz="2800" b="1" spc="300" dirty="0">
              <a:solidFill>
                <a:schemeClr val="accent1"/>
              </a:solidFill>
              <a:latin typeface="Arial" panose="020B0604020202020204" pitchFamily="34" charset="0"/>
              <a:ea typeface="隶书" panose="02010509060101010101" pitchFamily="49" charset="-122"/>
              <a:cs typeface="+mj-lt"/>
              <a:sym typeface="Arial" panose="020B0604020202020204" pitchFamily="34" charset="0"/>
            </a:endParaRPr>
          </a:p>
        </p:txBody>
      </p:sp>
      <p:cxnSp>
        <p:nvCxnSpPr>
          <p:cNvPr id="69" name="直接连接符 68"/>
          <p:cNvCxnSpPr/>
          <p:nvPr>
            <p:custDataLst>
              <p:tags r:id="rId11"/>
            </p:custDataLst>
          </p:nvPr>
        </p:nvCxnSpPr>
        <p:spPr>
          <a:xfrm>
            <a:off x="6930565" y="4673821"/>
            <a:ext cx="0" cy="818138"/>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custDataLst>
              <p:tags r:id="rId12"/>
            </p:custDataLst>
          </p:nvPr>
        </p:nvSpPr>
        <p:spPr>
          <a:xfrm>
            <a:off x="7125165" y="4597851"/>
            <a:ext cx="3161518" cy="304464"/>
          </a:xfrm>
          <a:prstGeom prst="rect">
            <a:avLst/>
          </a:prstGeom>
          <a:noFill/>
        </p:spPr>
        <p:txBody>
          <a:bodyPr wrap="square" lIns="91440" tIns="45720" rIns="91440" bIns="0" anchor="b">
            <a:normAutofit fontScale="80000"/>
          </a:bodyPr>
          <a:lstStyle/>
          <a:p>
            <a:pPr lvl="0" algn="l">
              <a:lnSpc>
                <a:spcPct val="120000"/>
              </a:lnSpc>
              <a:buClrTx/>
              <a:buSzTx/>
              <a:buFontTx/>
            </a:pPr>
            <a:r>
              <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rPr>
              <a:t>反思篇</a:t>
            </a:r>
            <a:endParaRPr lang="zh-CN" altLang="en-US" b="1" spc="200">
              <a:solidFill>
                <a:schemeClr val="dk1"/>
              </a:solidFill>
              <a:uFillTx/>
              <a:latin typeface="Arial" panose="020B0604020202020204" pitchFamily="34" charset="0"/>
              <a:ea typeface="隶书" panose="02010509060101010101" pitchFamily="49" charset="-122"/>
              <a:sym typeface="Arial" panose="020B0604020202020204" pitchFamily="34" charset="0"/>
            </a:endParaRPr>
          </a:p>
        </p:txBody>
      </p:sp>
      <p:sp>
        <p:nvSpPr>
          <p:cNvPr id="74" name="文本框 73"/>
          <p:cNvSpPr txBox="1"/>
          <p:nvPr>
            <p:custDataLst>
              <p:tags r:id="rId13"/>
            </p:custDataLst>
          </p:nvPr>
        </p:nvSpPr>
        <p:spPr>
          <a:xfrm>
            <a:off x="7125165" y="4943807"/>
            <a:ext cx="3161518" cy="601331"/>
          </a:xfrm>
          <a:prstGeom prst="rect">
            <a:avLst/>
          </a:prstGeom>
          <a:noFill/>
        </p:spPr>
        <p:txBody>
          <a:bodyPr wrap="square" lIns="91440" tIns="0" rIns="91440" bIns="45720">
            <a:normAutofit/>
          </a:bodyPr>
          <a:lstStyle/>
          <a:p>
            <a:pPr marL="0" lvl="0" indent="0" algn="l">
              <a:lnSpc>
                <a:spcPct val="120000"/>
              </a:lnSpc>
              <a:spcBef>
                <a:spcPts val="0"/>
              </a:spcBef>
              <a:spcAft>
                <a:spcPts val="0"/>
              </a:spcAft>
              <a:buSzPct val="100000"/>
              <a:buNone/>
            </a:pPr>
            <a:r>
              <a:rPr lang="zh-CN" altLang="en-US" sz="1600" spc="150">
                <a:solidFill>
                  <a:schemeClr val="dk1"/>
                </a:solidFill>
                <a:latin typeface="Arial" panose="020B0604020202020204" pitchFamily="34" charset="0"/>
                <a:ea typeface="隶书" panose="02010509060101010101" pitchFamily="49" charset="-122"/>
              </a:rPr>
              <a:t>思而后能慧</a:t>
            </a:r>
            <a:endParaRPr lang="zh-CN" altLang="en-US" sz="1600" spc="150">
              <a:solidFill>
                <a:schemeClr val="dk1"/>
              </a:solidFill>
              <a:latin typeface="Arial" panose="020B0604020202020204" pitchFamily="34" charset="0"/>
              <a:ea typeface="隶书" panose="02010509060101010101" pitchFamily="49" charset="-122"/>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稻壳儿春秋广告/盗版必究"/>
          <p:cNvSpPr txBox="1"/>
          <p:nvPr>
            <p:custDataLst>
              <p:tags r:id="rId1"/>
            </p:custDataLst>
          </p:nvPr>
        </p:nvSpPr>
        <p:spPr>
          <a:xfrm>
            <a:off x="1938338" y="2928938"/>
            <a:ext cx="1553845" cy="1198880"/>
          </a:xfrm>
          <a:prstGeom prst="rect">
            <a:avLst/>
          </a:prstGeom>
          <a:solidFill>
            <a:schemeClr val="accent1"/>
          </a:solid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rPr>
              <a:t>01</a:t>
            </a:r>
            <a:endPar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endParaRPr>
          </a:p>
        </p:txBody>
      </p:sp>
      <p:sp>
        <p:nvSpPr>
          <p:cNvPr id="5" name="标题 1"/>
          <p:cNvSpPr>
            <a:spLocks noGrp="1"/>
          </p:cNvSpPr>
          <p:nvPr>
            <p:custDataLst>
              <p:tags r:id="rId2"/>
            </p:custDataLst>
          </p:nvPr>
        </p:nvSpPr>
        <p:spPr>
          <a:xfrm>
            <a:off x="3916963" y="2161808"/>
            <a:ext cx="4329668" cy="1366570"/>
          </a:xfrm>
          <a:prstGeom prst="rect">
            <a:avLst/>
          </a:prstGeom>
        </p:spPr>
        <p:txBody>
          <a:bodyPr vert="horz" lIns="90170" tIns="46990" rIns="90170" bIns="46990" rtlCol="0" anchor="b" anchorCtr="0">
            <a:normAutofit/>
          </a:bodyPr>
          <a:lstStyle>
            <a:lvl1pPr algn="l" defTabSz="914400" rtl="0" eaLnBrk="1" fontAlgn="auto" latinLnBrk="0" hangingPunct="1">
              <a:lnSpc>
                <a:spcPct val="100000"/>
              </a:lnSpc>
              <a:spcBef>
                <a:spcPct val="0"/>
              </a:spcBef>
              <a:buNone/>
              <a:defRPr sz="6000" b="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cs typeface="+mj-cs"/>
              </a:defRPr>
            </a:lvl1pPr>
          </a:lstStyle>
          <a:p>
            <a:pPr marL="0" indent="0" algn="l">
              <a:lnSpc>
                <a:spcPct val="100000"/>
              </a:lnSpc>
              <a:spcBef>
                <a:spcPts val="0"/>
              </a:spcBef>
              <a:spcAft>
                <a:spcPts val="0"/>
              </a:spcAft>
              <a:buSzPct val="100000"/>
              <a:buNone/>
            </a:pPr>
            <a:r>
              <a:rPr lang="zh-CN" altLang="en-US" sz="6000">
                <a:solidFill>
                  <a:schemeClr val="accent1"/>
                </a:solidFill>
              </a:rPr>
              <a:t>事件篇</a:t>
            </a:r>
            <a:endParaRPr lang="zh-CN" altLang="en-US" sz="6000">
              <a:solidFill>
                <a:schemeClr val="accent1"/>
              </a:solidFill>
            </a:endParaRPr>
          </a:p>
        </p:txBody>
      </p:sp>
      <p:sp>
        <p:nvSpPr>
          <p:cNvPr id="6" name="文本占位符 2"/>
          <p:cNvSpPr>
            <a:spLocks noGrp="1"/>
          </p:cNvSpPr>
          <p:nvPr>
            <p:custDataLst>
              <p:tags r:id="rId3"/>
            </p:custDataLst>
          </p:nvPr>
        </p:nvSpPr>
        <p:spPr>
          <a:xfrm>
            <a:off x="3916963" y="3639662"/>
            <a:ext cx="4329113" cy="976312"/>
          </a:xfrm>
          <a:prstGeom prst="rect">
            <a:avLst/>
          </a:prstGeom>
        </p:spPr>
        <p:txBody>
          <a:bodyPr vert="horz" lIns="90170" tIns="46990" rIns="90170" bIns="4699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隶书" panose="02010509060101010101" pitchFamily="49"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30000"/>
              </a:lnSpc>
              <a:spcBef>
                <a:spcPts val="0"/>
              </a:spcBef>
              <a:spcAft>
                <a:spcPts val="1000"/>
              </a:spcAft>
              <a:buSzPct val="100000"/>
              <a:buNone/>
            </a:pPr>
            <a:r>
              <a:rPr lang="zh-CN" altLang="en-US" sz="1600">
                <a:solidFill>
                  <a:schemeClr val="dk1">
                    <a:lumMod val="65000"/>
                    <a:lumOff val="35000"/>
                  </a:schemeClr>
                </a:solidFill>
              </a:rPr>
              <a:t>周某的行为让父母十分震惊和无奈</a:t>
            </a:r>
            <a:endParaRPr lang="zh-CN" altLang="en-US" sz="1600">
              <a:solidFill>
                <a:schemeClr val="dk1">
                  <a:lumMod val="65000"/>
                  <a:lumOff val="35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 name="图片 5"/>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4" name="文本框 3"/>
          <p:cNvSpPr txBox="1"/>
          <p:nvPr>
            <p:custDataLst>
              <p:tags r:id="rId4"/>
            </p:custDataLst>
          </p:nvPr>
        </p:nvSpPr>
        <p:spPr>
          <a:xfrm>
            <a:off x="658495" y="1207135"/>
            <a:ext cx="10874375" cy="2676525"/>
          </a:xfrm>
          <a:prstGeom prst="rect">
            <a:avLst/>
          </a:prstGeom>
          <a:noFill/>
        </p:spPr>
        <p:txBody>
          <a:bodyPr wrap="square" rtlCol="0">
            <a:spAutoFit/>
          </a:bodyPr>
          <a:p>
            <a:r>
              <a:rPr lang="en-US" altLang="zh-CN" sz="2800">
                <a:solidFill>
                  <a:schemeClr val="dk1"/>
                </a:solidFill>
                <a:latin typeface="隶书" charset="0"/>
                <a:cs typeface="隶书" charset="0"/>
              </a:rPr>
              <a:t>        2022</a:t>
            </a:r>
            <a:r>
              <a:rPr lang="zh-CN" altLang="en-US" sz="2800">
                <a:solidFill>
                  <a:schemeClr val="dk1"/>
                </a:solidFill>
                <a:latin typeface="隶书" charset="0"/>
                <a:cs typeface="隶书" charset="0"/>
              </a:rPr>
              <a:t>年</a:t>
            </a:r>
            <a:r>
              <a:rPr lang="en-US" altLang="zh-CN" sz="2800">
                <a:solidFill>
                  <a:schemeClr val="dk1"/>
                </a:solidFill>
                <a:latin typeface="隶书" charset="0"/>
                <a:cs typeface="隶书" charset="0"/>
              </a:rPr>
              <a:t>2</a:t>
            </a:r>
            <a:r>
              <a:rPr lang="zh-CN" altLang="en-US" sz="2800">
                <a:solidFill>
                  <a:schemeClr val="dk1"/>
                </a:solidFill>
                <a:latin typeface="隶书" charset="0"/>
                <a:cs typeface="隶书" charset="0"/>
              </a:rPr>
              <a:t>月，因为疫情而居家学习的</a:t>
            </a:r>
            <a:r>
              <a:rPr lang="en-US" altLang="zh-CN" sz="2800">
                <a:solidFill>
                  <a:schemeClr val="dk1"/>
                </a:solidFill>
                <a:latin typeface="隶书" charset="0"/>
                <a:cs typeface="隶书" charset="0"/>
              </a:rPr>
              <a:t>13</a:t>
            </a:r>
            <a:r>
              <a:rPr lang="zh-CN" altLang="en-US" sz="2800">
                <a:solidFill>
                  <a:schemeClr val="dk1"/>
                </a:solidFill>
                <a:latin typeface="隶书" charset="0"/>
                <a:cs typeface="隶书" charset="0"/>
              </a:rPr>
              <a:t>岁初中生周某在偷看到父亲支付密码后，通过父亲手机在包括不合法第三方平台的多种支付平台中给自己的原神账号充值人民币共</a:t>
            </a:r>
            <a:r>
              <a:rPr lang="en-US" altLang="zh-CN" sz="2800">
                <a:solidFill>
                  <a:schemeClr val="dk1"/>
                </a:solidFill>
                <a:latin typeface="隶书" charset="0"/>
                <a:cs typeface="隶书" charset="0"/>
              </a:rPr>
              <a:t>48778</a:t>
            </a:r>
            <a:r>
              <a:rPr lang="zh-CN" altLang="en-US" sz="2800">
                <a:solidFill>
                  <a:schemeClr val="dk1"/>
                </a:solidFill>
                <a:latin typeface="隶书" charset="0"/>
                <a:cs typeface="隶书" charset="0"/>
              </a:rPr>
              <a:t>元。</a:t>
            </a:r>
            <a:endParaRPr lang="zh-CN" altLang="en-US" sz="2800">
              <a:solidFill>
                <a:schemeClr val="dk1"/>
              </a:solidFill>
              <a:latin typeface="隶书" charset="0"/>
              <a:cs typeface="隶书" charset="0"/>
            </a:endParaRPr>
          </a:p>
          <a:p>
            <a:r>
              <a:rPr lang="en-US" altLang="zh-CN" sz="2800">
                <a:solidFill>
                  <a:schemeClr val="dk1"/>
                </a:solidFill>
                <a:latin typeface="隶书" charset="0"/>
                <a:cs typeface="隶书" charset="0"/>
              </a:rPr>
              <a:t>        </a:t>
            </a:r>
            <a:r>
              <a:rPr lang="zh-CN" altLang="en-US" sz="2800">
                <a:solidFill>
                  <a:schemeClr val="dk1"/>
                </a:solidFill>
                <a:latin typeface="隶书" charset="0"/>
                <a:cs typeface="隶书" charset="0"/>
              </a:rPr>
              <a:t>家人发现后十分难以置信，因为这笔钱是周某父亲发生车祸后肇事司机赔付的赔偿金，父亲右腿第二次恢复手术急需这笔资金作为医药费。</a:t>
            </a:r>
            <a:endParaRPr lang="zh-CN" altLang="en-US" sz="2800">
              <a:solidFill>
                <a:schemeClr val="dk1"/>
              </a:solidFill>
              <a:latin typeface="隶书" charset="0"/>
              <a:cs typeface="隶书" charset="0"/>
            </a:endParaRPr>
          </a:p>
        </p:txBody>
      </p:sp>
      <p:sp>
        <p:nvSpPr>
          <p:cNvPr id="8" name="Rectangle 14"/>
          <p:cNvSpPr/>
          <p:nvPr>
            <p:custDataLst>
              <p:tags r:id="rId5"/>
            </p:custDataLst>
          </p:nvPr>
        </p:nvSpPr>
        <p:spPr>
          <a:xfrm>
            <a:off x="-635" y="74930"/>
            <a:ext cx="12192635" cy="875030"/>
          </a:xfrm>
          <a:prstGeom prst="rect">
            <a:avLst/>
          </a:prstGeom>
          <a:solidFill>
            <a:schemeClr val="accent2"/>
          </a:solidFill>
          <a:ln w="9525">
            <a:noFill/>
          </a:ln>
        </p:spPr>
        <p:txBody>
          <a:bodyPr/>
          <a:lstStyle/>
          <a:p>
            <a:pPr marL="342900" indent="-342900" eaLnBrk="0" hangingPunct="0">
              <a:spcBef>
                <a:spcPct val="20000"/>
              </a:spcBef>
            </a:pPr>
            <a:r>
              <a:rPr lang="zh-CN" altLang="en-US" sz="4800" b="1">
                <a:solidFill>
                  <a:schemeClr val="lt1"/>
                </a:solidFill>
                <a:latin typeface="隶书" charset="0"/>
                <a:ea typeface="隶书" charset="0"/>
                <a:sym typeface="+mn-ea"/>
              </a:rPr>
              <a:t>事件篇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grpSp>
        <p:nvGrpSpPr>
          <p:cNvPr id="3" name="组合 2" descr="7b0a202020202274657874626f78223a20227b5c2263617465676f72795f69645c223a31303430392c5c2269645c223a32303334323036377d220a7d0a"/>
          <p:cNvGrpSpPr/>
          <p:nvPr/>
        </p:nvGrpSpPr>
        <p:grpSpPr>
          <a:xfrm flipH="1">
            <a:off x="3876040" y="3594100"/>
            <a:ext cx="7524115" cy="3088640"/>
            <a:chOff x="5563" y="3552"/>
            <a:chExt cx="7890" cy="3637"/>
          </a:xfrm>
        </p:grpSpPr>
        <p:grpSp>
          <p:nvGrpSpPr>
            <p:cNvPr id="5447" name="图形 5445"/>
            <p:cNvGrpSpPr/>
            <p:nvPr/>
          </p:nvGrpSpPr>
          <p:grpSpPr>
            <a:xfrm>
              <a:off x="5563" y="3552"/>
              <a:ext cx="7890" cy="3637"/>
              <a:chOff x="4100512" y="2376487"/>
              <a:chExt cx="3900023" cy="2071687"/>
            </a:xfrm>
          </p:grpSpPr>
          <p:sp>
            <p:nvSpPr>
              <p:cNvPr id="5448" name="任意多边形: 形状 5447"/>
              <p:cNvSpPr/>
              <p:nvPr/>
            </p:nvSpPr>
            <p:spPr>
              <a:xfrm>
                <a:off x="4100512" y="3567112"/>
                <a:ext cx="1370647" cy="749617"/>
              </a:xfrm>
              <a:custGeom>
                <a:avLst/>
                <a:gdLst>
                  <a:gd name="connsiteX0" fmla="*/ 1326833 w 1370647"/>
                  <a:gd name="connsiteY0" fmla="*/ 0 h 749617"/>
                  <a:gd name="connsiteX1" fmla="*/ 43815 w 1370647"/>
                  <a:gd name="connsiteY1" fmla="*/ 0 h 749617"/>
                  <a:gd name="connsiteX2" fmla="*/ 0 w 1370647"/>
                  <a:gd name="connsiteY2" fmla="*/ 43815 h 749617"/>
                  <a:gd name="connsiteX3" fmla="*/ 0 w 1370647"/>
                  <a:gd name="connsiteY3" fmla="*/ 581025 h 749617"/>
                  <a:gd name="connsiteX4" fmla="*/ 43815 w 1370647"/>
                  <a:gd name="connsiteY4" fmla="*/ 624840 h 749617"/>
                  <a:gd name="connsiteX5" fmla="*/ 102870 w 1370647"/>
                  <a:gd name="connsiteY5" fmla="*/ 624840 h 749617"/>
                  <a:gd name="connsiteX6" fmla="*/ 102870 w 1370647"/>
                  <a:gd name="connsiteY6" fmla="*/ 749618 h 749617"/>
                  <a:gd name="connsiteX7" fmla="*/ 238125 w 1370647"/>
                  <a:gd name="connsiteY7" fmla="*/ 624840 h 749617"/>
                  <a:gd name="connsiteX8" fmla="*/ 1326833 w 1370647"/>
                  <a:gd name="connsiteY8" fmla="*/ 624840 h 749617"/>
                  <a:gd name="connsiteX9" fmla="*/ 1370648 w 1370647"/>
                  <a:gd name="connsiteY9" fmla="*/ 581025 h 749617"/>
                  <a:gd name="connsiteX10" fmla="*/ 1370648 w 1370647"/>
                  <a:gd name="connsiteY10" fmla="*/ 43815 h 749617"/>
                  <a:gd name="connsiteX11" fmla="*/ 1326833 w 1370647"/>
                  <a:gd name="connsiteY11" fmla="*/ 0 h 74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0647" h="749617">
                    <a:moveTo>
                      <a:pt x="1326833" y="0"/>
                    </a:moveTo>
                    <a:lnTo>
                      <a:pt x="43815" y="0"/>
                    </a:lnTo>
                    <a:cubicBezTo>
                      <a:pt x="20003" y="0"/>
                      <a:pt x="0" y="20002"/>
                      <a:pt x="0" y="43815"/>
                    </a:cubicBezTo>
                    <a:lnTo>
                      <a:pt x="0" y="581025"/>
                    </a:lnTo>
                    <a:cubicBezTo>
                      <a:pt x="0" y="604838"/>
                      <a:pt x="20003" y="624840"/>
                      <a:pt x="43815" y="624840"/>
                    </a:cubicBezTo>
                    <a:lnTo>
                      <a:pt x="102870" y="624840"/>
                    </a:lnTo>
                    <a:lnTo>
                      <a:pt x="102870" y="749618"/>
                    </a:lnTo>
                    <a:lnTo>
                      <a:pt x="238125" y="624840"/>
                    </a:lnTo>
                    <a:lnTo>
                      <a:pt x="1326833" y="624840"/>
                    </a:lnTo>
                    <a:cubicBezTo>
                      <a:pt x="1350645" y="624840"/>
                      <a:pt x="1370648" y="604838"/>
                      <a:pt x="1370648" y="581025"/>
                    </a:cubicBezTo>
                    <a:lnTo>
                      <a:pt x="1370648" y="43815"/>
                    </a:lnTo>
                    <a:cubicBezTo>
                      <a:pt x="1370648" y="20002"/>
                      <a:pt x="1350645" y="0"/>
                      <a:pt x="1326833" y="0"/>
                    </a:cubicBezTo>
                    <a:close/>
                  </a:path>
                </a:pathLst>
              </a:custGeom>
              <a:solidFill>
                <a:srgbClr val="9C99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49" name="任意多边形: 形状 5448"/>
              <p:cNvSpPr/>
              <p:nvPr/>
            </p:nvSpPr>
            <p:spPr>
              <a:xfrm>
                <a:off x="4239577" y="2462212"/>
                <a:ext cx="3629977" cy="1985962"/>
              </a:xfrm>
              <a:custGeom>
                <a:avLst/>
                <a:gdLst>
                  <a:gd name="connsiteX0" fmla="*/ 3514725 w 3629977"/>
                  <a:gd name="connsiteY0" fmla="*/ 0 h 1985962"/>
                  <a:gd name="connsiteX1" fmla="*/ 116205 w 3629977"/>
                  <a:gd name="connsiteY1" fmla="*/ 0 h 1985962"/>
                  <a:gd name="connsiteX2" fmla="*/ 0 w 3629977"/>
                  <a:gd name="connsiteY2" fmla="*/ 116205 h 1985962"/>
                  <a:gd name="connsiteX3" fmla="*/ 0 w 3629977"/>
                  <a:gd name="connsiteY3" fmla="*/ 1538288 h 1985962"/>
                  <a:gd name="connsiteX4" fmla="*/ 116205 w 3629977"/>
                  <a:gd name="connsiteY4" fmla="*/ 1654493 h 1985962"/>
                  <a:gd name="connsiteX5" fmla="*/ 273368 w 3629977"/>
                  <a:gd name="connsiteY5" fmla="*/ 1654493 h 1985962"/>
                  <a:gd name="connsiteX6" fmla="*/ 273368 w 3629977"/>
                  <a:gd name="connsiteY6" fmla="*/ 1985963 h 1985962"/>
                  <a:gd name="connsiteX7" fmla="*/ 632460 w 3629977"/>
                  <a:gd name="connsiteY7" fmla="*/ 1653540 h 1985962"/>
                  <a:gd name="connsiteX8" fmla="*/ 3513773 w 3629977"/>
                  <a:gd name="connsiteY8" fmla="*/ 1653540 h 1985962"/>
                  <a:gd name="connsiteX9" fmla="*/ 3629978 w 3629977"/>
                  <a:gd name="connsiteY9" fmla="*/ 1537335 h 1985962"/>
                  <a:gd name="connsiteX10" fmla="*/ 3629978 w 3629977"/>
                  <a:gd name="connsiteY10" fmla="*/ 115253 h 1985962"/>
                  <a:gd name="connsiteX11" fmla="*/ 3514725 w 3629977"/>
                  <a:gd name="connsiteY11" fmla="*/ 0 h 198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9977" h="1985962">
                    <a:moveTo>
                      <a:pt x="3514725" y="0"/>
                    </a:moveTo>
                    <a:lnTo>
                      <a:pt x="116205" y="0"/>
                    </a:lnTo>
                    <a:cubicBezTo>
                      <a:pt x="52388" y="0"/>
                      <a:pt x="0" y="51435"/>
                      <a:pt x="0" y="116205"/>
                    </a:cubicBezTo>
                    <a:lnTo>
                      <a:pt x="0" y="1538288"/>
                    </a:lnTo>
                    <a:cubicBezTo>
                      <a:pt x="0" y="1602105"/>
                      <a:pt x="51435" y="1654493"/>
                      <a:pt x="116205" y="1654493"/>
                    </a:cubicBezTo>
                    <a:lnTo>
                      <a:pt x="273368" y="1654493"/>
                    </a:lnTo>
                    <a:lnTo>
                      <a:pt x="273368" y="1985963"/>
                    </a:lnTo>
                    <a:lnTo>
                      <a:pt x="632460" y="1653540"/>
                    </a:lnTo>
                    <a:lnTo>
                      <a:pt x="3513773" y="1653540"/>
                    </a:lnTo>
                    <a:cubicBezTo>
                      <a:pt x="3577590" y="1653540"/>
                      <a:pt x="3629978" y="1602105"/>
                      <a:pt x="3629978" y="1537335"/>
                    </a:cubicBezTo>
                    <a:lnTo>
                      <a:pt x="3629978" y="115253"/>
                    </a:lnTo>
                    <a:cubicBezTo>
                      <a:pt x="3629978" y="51435"/>
                      <a:pt x="3578543" y="0"/>
                      <a:pt x="3514725" y="0"/>
                    </a:cubicBezTo>
                    <a:close/>
                  </a:path>
                </a:pathLst>
              </a:custGeom>
              <a:solidFill>
                <a:srgbClr val="FFFFFF"/>
              </a:solidFill>
              <a:ln w="28575" cap="flat">
                <a:solidFill>
                  <a:srgbClr val="587ADE"/>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0" name="任意多边形: 形状 5449"/>
              <p:cNvSpPr/>
              <p:nvPr/>
            </p:nvSpPr>
            <p:spPr>
              <a:xfrm>
                <a:off x="4240529" y="2462212"/>
                <a:ext cx="3629025" cy="1321117"/>
              </a:xfrm>
              <a:custGeom>
                <a:avLst/>
                <a:gdLst>
                  <a:gd name="connsiteX0" fmla="*/ 3629025 w 3629025"/>
                  <a:gd name="connsiteY0" fmla="*/ 1321118 h 1321117"/>
                  <a:gd name="connsiteX1" fmla="*/ 0 w 3629025"/>
                  <a:gd name="connsiteY1" fmla="*/ 1321118 h 1321117"/>
                  <a:gd name="connsiteX2" fmla="*/ 0 w 3629025"/>
                  <a:gd name="connsiteY2" fmla="*/ 110490 h 1321117"/>
                  <a:gd name="connsiteX3" fmla="*/ 110490 w 3629025"/>
                  <a:gd name="connsiteY3" fmla="*/ 0 h 1321117"/>
                  <a:gd name="connsiteX4" fmla="*/ 3518535 w 3629025"/>
                  <a:gd name="connsiteY4" fmla="*/ 0 h 1321117"/>
                  <a:gd name="connsiteX5" fmla="*/ 3629025 w 3629025"/>
                  <a:gd name="connsiteY5" fmla="*/ 110490 h 1321117"/>
                  <a:gd name="connsiteX6" fmla="*/ 3629025 w 3629025"/>
                  <a:gd name="connsiteY6" fmla="*/ 1321118 h 13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9025" h="1321117">
                    <a:moveTo>
                      <a:pt x="3629025" y="1321118"/>
                    </a:moveTo>
                    <a:lnTo>
                      <a:pt x="0" y="1321118"/>
                    </a:lnTo>
                    <a:lnTo>
                      <a:pt x="0" y="110490"/>
                    </a:lnTo>
                    <a:cubicBezTo>
                      <a:pt x="0" y="49530"/>
                      <a:pt x="49530" y="0"/>
                      <a:pt x="110490" y="0"/>
                    </a:cubicBezTo>
                    <a:lnTo>
                      <a:pt x="3518535" y="0"/>
                    </a:lnTo>
                    <a:cubicBezTo>
                      <a:pt x="3579495" y="0"/>
                      <a:pt x="3629025" y="49530"/>
                      <a:pt x="3629025" y="110490"/>
                    </a:cubicBezTo>
                    <a:lnTo>
                      <a:pt x="3629025" y="1321118"/>
                    </a:lnTo>
                    <a:close/>
                  </a:path>
                </a:pathLst>
              </a:custGeom>
              <a:solidFill>
                <a:srgbClr val="587A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1" name="任意多边形: 形状 5450"/>
              <p:cNvSpPr/>
              <p:nvPr/>
            </p:nvSpPr>
            <p:spPr>
              <a:xfrm>
                <a:off x="7579994" y="3851909"/>
                <a:ext cx="50482" cy="169545"/>
              </a:xfrm>
              <a:custGeom>
                <a:avLst/>
                <a:gdLst>
                  <a:gd name="connsiteX0" fmla="*/ 0 w 50482"/>
                  <a:gd name="connsiteY0" fmla="*/ 0 h 169545"/>
                  <a:gd name="connsiteX1" fmla="*/ 50482 w 50482"/>
                  <a:gd name="connsiteY1" fmla="*/ 0 h 169545"/>
                  <a:gd name="connsiteX2" fmla="*/ 50482 w 50482"/>
                  <a:gd name="connsiteY2" fmla="*/ 169545 h 169545"/>
                  <a:gd name="connsiteX3" fmla="*/ 0 w 50482"/>
                  <a:gd name="connsiteY3" fmla="*/ 169545 h 169545"/>
                </a:gdLst>
                <a:ahLst/>
                <a:cxnLst>
                  <a:cxn ang="0">
                    <a:pos x="connsiteX0" y="connsiteY0"/>
                  </a:cxn>
                  <a:cxn ang="0">
                    <a:pos x="connsiteX1" y="connsiteY1"/>
                  </a:cxn>
                  <a:cxn ang="0">
                    <a:pos x="connsiteX2" y="connsiteY2"/>
                  </a:cxn>
                  <a:cxn ang="0">
                    <a:pos x="connsiteX3" y="connsiteY3"/>
                  </a:cxn>
                </a:cxnLst>
                <a:rect l="l" t="t" r="r" b="b"/>
                <a:pathLst>
                  <a:path w="50482" h="169545">
                    <a:moveTo>
                      <a:pt x="0" y="0"/>
                    </a:moveTo>
                    <a:lnTo>
                      <a:pt x="50482" y="0"/>
                    </a:lnTo>
                    <a:lnTo>
                      <a:pt x="50482" y="169545"/>
                    </a:lnTo>
                    <a:lnTo>
                      <a:pt x="0" y="169545"/>
                    </a:lnTo>
                    <a:close/>
                  </a:path>
                </a:pathLst>
              </a:custGeom>
              <a:solidFill>
                <a:srgbClr val="587A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2" name="任意多边形: 形状 5451"/>
              <p:cNvSpPr/>
              <p:nvPr/>
            </p:nvSpPr>
            <p:spPr>
              <a:xfrm>
                <a:off x="7660004" y="3851909"/>
                <a:ext cx="50482" cy="169545"/>
              </a:xfrm>
              <a:custGeom>
                <a:avLst/>
                <a:gdLst>
                  <a:gd name="connsiteX0" fmla="*/ 0 w 50482"/>
                  <a:gd name="connsiteY0" fmla="*/ 0 h 169545"/>
                  <a:gd name="connsiteX1" fmla="*/ 50483 w 50482"/>
                  <a:gd name="connsiteY1" fmla="*/ 0 h 169545"/>
                  <a:gd name="connsiteX2" fmla="*/ 50483 w 50482"/>
                  <a:gd name="connsiteY2" fmla="*/ 169545 h 169545"/>
                  <a:gd name="connsiteX3" fmla="*/ 0 w 50482"/>
                  <a:gd name="connsiteY3" fmla="*/ 169545 h 169545"/>
                </a:gdLst>
                <a:ahLst/>
                <a:cxnLst>
                  <a:cxn ang="0">
                    <a:pos x="connsiteX0" y="connsiteY0"/>
                  </a:cxn>
                  <a:cxn ang="0">
                    <a:pos x="connsiteX1" y="connsiteY1"/>
                  </a:cxn>
                  <a:cxn ang="0">
                    <a:pos x="connsiteX2" y="connsiteY2"/>
                  </a:cxn>
                  <a:cxn ang="0">
                    <a:pos x="connsiteX3" y="connsiteY3"/>
                  </a:cxn>
                </a:cxnLst>
                <a:rect l="l" t="t" r="r" b="b"/>
                <a:pathLst>
                  <a:path w="50482" h="169545">
                    <a:moveTo>
                      <a:pt x="0" y="0"/>
                    </a:moveTo>
                    <a:lnTo>
                      <a:pt x="50483" y="0"/>
                    </a:lnTo>
                    <a:lnTo>
                      <a:pt x="50483" y="169545"/>
                    </a:lnTo>
                    <a:lnTo>
                      <a:pt x="0" y="169545"/>
                    </a:lnTo>
                    <a:close/>
                  </a:path>
                </a:pathLst>
              </a:custGeom>
              <a:solidFill>
                <a:srgbClr val="587A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3" name="任意多边形: 形状 5452"/>
              <p:cNvSpPr/>
              <p:nvPr/>
            </p:nvSpPr>
            <p:spPr>
              <a:xfrm>
                <a:off x="4416742" y="3930967"/>
                <a:ext cx="3016567" cy="22860"/>
              </a:xfrm>
              <a:custGeom>
                <a:avLst/>
                <a:gdLst>
                  <a:gd name="connsiteX0" fmla="*/ 0 w 3016567"/>
                  <a:gd name="connsiteY0" fmla="*/ 0 h 22860"/>
                  <a:gd name="connsiteX1" fmla="*/ 3016568 w 3016567"/>
                  <a:gd name="connsiteY1" fmla="*/ 0 h 22860"/>
                  <a:gd name="connsiteX2" fmla="*/ 3016568 w 3016567"/>
                  <a:gd name="connsiteY2" fmla="*/ 22860 h 22860"/>
                  <a:gd name="connsiteX3" fmla="*/ 0 w 3016567"/>
                  <a:gd name="connsiteY3" fmla="*/ 22860 h 22860"/>
                </a:gdLst>
                <a:ahLst/>
                <a:cxnLst>
                  <a:cxn ang="0">
                    <a:pos x="connsiteX0" y="connsiteY0"/>
                  </a:cxn>
                  <a:cxn ang="0">
                    <a:pos x="connsiteX1" y="connsiteY1"/>
                  </a:cxn>
                  <a:cxn ang="0">
                    <a:pos x="connsiteX2" y="connsiteY2"/>
                  </a:cxn>
                  <a:cxn ang="0">
                    <a:pos x="connsiteX3" y="connsiteY3"/>
                  </a:cxn>
                </a:cxnLst>
                <a:rect l="l" t="t" r="r" b="b"/>
                <a:pathLst>
                  <a:path w="3016567" h="22860">
                    <a:moveTo>
                      <a:pt x="0" y="0"/>
                    </a:moveTo>
                    <a:lnTo>
                      <a:pt x="3016568" y="0"/>
                    </a:lnTo>
                    <a:lnTo>
                      <a:pt x="3016568" y="22860"/>
                    </a:lnTo>
                    <a:lnTo>
                      <a:pt x="0" y="22860"/>
                    </a:lnTo>
                    <a:close/>
                  </a:path>
                </a:pathLst>
              </a:custGeom>
              <a:solidFill>
                <a:srgbClr val="C7D5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4" name="任意多边形: 形状 5453"/>
              <p:cNvSpPr/>
              <p:nvPr/>
            </p:nvSpPr>
            <p:spPr>
              <a:xfrm>
                <a:off x="6752272" y="3899534"/>
                <a:ext cx="85725" cy="85725"/>
              </a:xfrm>
              <a:custGeom>
                <a:avLst/>
                <a:gdLst>
                  <a:gd name="connsiteX0" fmla="*/ 85725 w 85725"/>
                  <a:gd name="connsiteY0" fmla="*/ 42862 h 85725"/>
                  <a:gd name="connsiteX1" fmla="*/ 42862 w 85725"/>
                  <a:gd name="connsiteY1" fmla="*/ 85725 h 85725"/>
                  <a:gd name="connsiteX2" fmla="*/ 0 w 85725"/>
                  <a:gd name="connsiteY2" fmla="*/ 42862 h 85725"/>
                  <a:gd name="connsiteX3" fmla="*/ 42862 w 85725"/>
                  <a:gd name="connsiteY3" fmla="*/ 0 h 85725"/>
                  <a:gd name="connsiteX4" fmla="*/ 85725 w 85725"/>
                  <a:gd name="connsiteY4" fmla="*/ 42862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5725" y="42862"/>
                    </a:moveTo>
                    <a:cubicBezTo>
                      <a:pt x="85725" y="66535"/>
                      <a:pt x="66535" y="85725"/>
                      <a:pt x="42862" y="85725"/>
                    </a:cubicBezTo>
                    <a:cubicBezTo>
                      <a:pt x="19190" y="85725"/>
                      <a:pt x="0" y="66535"/>
                      <a:pt x="0" y="42862"/>
                    </a:cubicBezTo>
                    <a:cubicBezTo>
                      <a:pt x="0" y="19190"/>
                      <a:pt x="19190" y="0"/>
                      <a:pt x="42862" y="0"/>
                    </a:cubicBezTo>
                    <a:cubicBezTo>
                      <a:pt x="66535" y="0"/>
                      <a:pt x="85725" y="19190"/>
                      <a:pt x="85725" y="42862"/>
                    </a:cubicBezTo>
                    <a:close/>
                  </a:path>
                </a:pathLst>
              </a:custGeom>
              <a:solidFill>
                <a:srgbClr val="587A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7" name="任意多边形: 形状 5456"/>
              <p:cNvSpPr/>
              <p:nvPr/>
            </p:nvSpPr>
            <p:spPr>
              <a:xfrm>
                <a:off x="7268972" y="2376487"/>
                <a:ext cx="731563" cy="399818"/>
              </a:xfrm>
              <a:custGeom>
                <a:avLst/>
                <a:gdLst>
                  <a:gd name="connsiteX0" fmla="*/ 868680 w 897255"/>
                  <a:gd name="connsiteY0" fmla="*/ 0 h 490537"/>
                  <a:gd name="connsiteX1" fmla="*/ 28575 w 897255"/>
                  <a:gd name="connsiteY1" fmla="*/ 0 h 490537"/>
                  <a:gd name="connsiteX2" fmla="*/ 0 w 897255"/>
                  <a:gd name="connsiteY2" fmla="*/ 28575 h 490537"/>
                  <a:gd name="connsiteX3" fmla="*/ 0 w 897255"/>
                  <a:gd name="connsiteY3" fmla="*/ 380048 h 490537"/>
                  <a:gd name="connsiteX4" fmla="*/ 28575 w 897255"/>
                  <a:gd name="connsiteY4" fmla="*/ 408623 h 490537"/>
                  <a:gd name="connsiteX5" fmla="*/ 67628 w 897255"/>
                  <a:gd name="connsiteY5" fmla="*/ 408623 h 490537"/>
                  <a:gd name="connsiteX6" fmla="*/ 67628 w 897255"/>
                  <a:gd name="connsiteY6" fmla="*/ 490538 h 490537"/>
                  <a:gd name="connsiteX7" fmla="*/ 156210 w 897255"/>
                  <a:gd name="connsiteY7" fmla="*/ 408623 h 490537"/>
                  <a:gd name="connsiteX8" fmla="*/ 868680 w 897255"/>
                  <a:gd name="connsiteY8" fmla="*/ 408623 h 490537"/>
                  <a:gd name="connsiteX9" fmla="*/ 897255 w 897255"/>
                  <a:gd name="connsiteY9" fmla="*/ 380048 h 490537"/>
                  <a:gd name="connsiteX10" fmla="*/ 897255 w 897255"/>
                  <a:gd name="connsiteY10" fmla="*/ 28575 h 490537"/>
                  <a:gd name="connsiteX11" fmla="*/ 868680 w 897255"/>
                  <a:gd name="connsiteY11" fmla="*/ 0 h 49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7255" h="490537">
                    <a:moveTo>
                      <a:pt x="868680" y="0"/>
                    </a:moveTo>
                    <a:lnTo>
                      <a:pt x="28575" y="0"/>
                    </a:lnTo>
                    <a:cubicBezTo>
                      <a:pt x="12383" y="0"/>
                      <a:pt x="0" y="12383"/>
                      <a:pt x="0" y="28575"/>
                    </a:cubicBezTo>
                    <a:lnTo>
                      <a:pt x="0" y="380048"/>
                    </a:lnTo>
                    <a:cubicBezTo>
                      <a:pt x="0" y="396240"/>
                      <a:pt x="12383" y="408623"/>
                      <a:pt x="28575" y="408623"/>
                    </a:cubicBezTo>
                    <a:lnTo>
                      <a:pt x="67628" y="408623"/>
                    </a:lnTo>
                    <a:lnTo>
                      <a:pt x="67628" y="490538"/>
                    </a:lnTo>
                    <a:lnTo>
                      <a:pt x="156210" y="408623"/>
                    </a:lnTo>
                    <a:lnTo>
                      <a:pt x="868680" y="408623"/>
                    </a:lnTo>
                    <a:cubicBezTo>
                      <a:pt x="884872" y="408623"/>
                      <a:pt x="897255" y="396240"/>
                      <a:pt x="897255" y="380048"/>
                    </a:cubicBezTo>
                    <a:lnTo>
                      <a:pt x="897255" y="28575"/>
                    </a:lnTo>
                    <a:cubicBezTo>
                      <a:pt x="897255" y="12383"/>
                      <a:pt x="884872" y="0"/>
                      <a:pt x="868680" y="0"/>
                    </a:cubicBezTo>
                    <a:close/>
                  </a:path>
                </a:pathLst>
              </a:custGeom>
              <a:solidFill>
                <a:srgbClr val="7396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8" name="任意多边形: 形状 5457"/>
              <p:cNvSpPr/>
              <p:nvPr/>
            </p:nvSpPr>
            <p:spPr>
              <a:xfrm>
                <a:off x="7572892" y="2600511"/>
                <a:ext cx="337289" cy="217169"/>
              </a:xfrm>
              <a:custGeom>
                <a:avLst/>
                <a:gdLst>
                  <a:gd name="connsiteX0" fmla="*/ 326708 w 337289"/>
                  <a:gd name="connsiteY0" fmla="*/ 0 h 217169"/>
                  <a:gd name="connsiteX1" fmla="*/ 10478 w 337289"/>
                  <a:gd name="connsiteY1" fmla="*/ 0 h 217169"/>
                  <a:gd name="connsiteX2" fmla="*/ 0 w 337289"/>
                  <a:gd name="connsiteY2" fmla="*/ 10477 h 217169"/>
                  <a:gd name="connsiteX3" fmla="*/ 0 w 337289"/>
                  <a:gd name="connsiteY3" fmla="*/ 142875 h 217169"/>
                  <a:gd name="connsiteX4" fmla="*/ 10478 w 337289"/>
                  <a:gd name="connsiteY4" fmla="*/ 153352 h 217169"/>
                  <a:gd name="connsiteX5" fmla="*/ 24765 w 337289"/>
                  <a:gd name="connsiteY5" fmla="*/ 153352 h 217169"/>
                  <a:gd name="connsiteX6" fmla="*/ 24765 w 337289"/>
                  <a:gd name="connsiteY6" fmla="*/ 217170 h 217169"/>
                  <a:gd name="connsiteX7" fmla="*/ 93345 w 337289"/>
                  <a:gd name="connsiteY7" fmla="*/ 153352 h 217169"/>
                  <a:gd name="connsiteX8" fmla="*/ 326708 w 337289"/>
                  <a:gd name="connsiteY8" fmla="*/ 153352 h 217169"/>
                  <a:gd name="connsiteX9" fmla="*/ 337185 w 337289"/>
                  <a:gd name="connsiteY9" fmla="*/ 142875 h 217169"/>
                  <a:gd name="connsiteX10" fmla="*/ 337185 w 337289"/>
                  <a:gd name="connsiteY10" fmla="*/ 10477 h 217169"/>
                  <a:gd name="connsiteX11" fmla="*/ 326708 w 337289"/>
                  <a:gd name="connsiteY11" fmla="*/ 0 h 21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89" h="217169">
                    <a:moveTo>
                      <a:pt x="326708" y="0"/>
                    </a:moveTo>
                    <a:lnTo>
                      <a:pt x="10478" y="0"/>
                    </a:lnTo>
                    <a:cubicBezTo>
                      <a:pt x="4763" y="0"/>
                      <a:pt x="0" y="4763"/>
                      <a:pt x="0" y="10477"/>
                    </a:cubicBezTo>
                    <a:lnTo>
                      <a:pt x="0" y="142875"/>
                    </a:lnTo>
                    <a:cubicBezTo>
                      <a:pt x="0" y="148590"/>
                      <a:pt x="4763" y="153352"/>
                      <a:pt x="10478" y="153352"/>
                    </a:cubicBezTo>
                    <a:lnTo>
                      <a:pt x="24765" y="153352"/>
                    </a:lnTo>
                    <a:lnTo>
                      <a:pt x="24765" y="217170"/>
                    </a:lnTo>
                    <a:lnTo>
                      <a:pt x="93345" y="153352"/>
                    </a:lnTo>
                    <a:lnTo>
                      <a:pt x="326708" y="153352"/>
                    </a:lnTo>
                    <a:cubicBezTo>
                      <a:pt x="332423" y="153352"/>
                      <a:pt x="337185" y="148590"/>
                      <a:pt x="337185" y="142875"/>
                    </a:cubicBezTo>
                    <a:lnTo>
                      <a:pt x="337185" y="10477"/>
                    </a:lnTo>
                    <a:cubicBezTo>
                      <a:pt x="338138" y="4763"/>
                      <a:pt x="332423" y="0"/>
                      <a:pt x="326708" y="0"/>
                    </a:cubicBezTo>
                    <a:close/>
                  </a:path>
                </a:pathLst>
              </a:custGeom>
              <a:solidFill>
                <a:srgbClr val="73F6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9" name="任意多边形: 形状 5458"/>
              <p:cNvSpPr/>
              <p:nvPr/>
            </p:nvSpPr>
            <p:spPr>
              <a:xfrm>
                <a:off x="4195762" y="3748087"/>
                <a:ext cx="192589" cy="123825"/>
              </a:xfrm>
              <a:custGeom>
                <a:avLst/>
                <a:gdLst>
                  <a:gd name="connsiteX0" fmla="*/ 186690 w 192589"/>
                  <a:gd name="connsiteY0" fmla="*/ 0 h 123825"/>
                  <a:gd name="connsiteX1" fmla="*/ 5715 w 192589"/>
                  <a:gd name="connsiteY1" fmla="*/ 0 h 123825"/>
                  <a:gd name="connsiteX2" fmla="*/ 0 w 192589"/>
                  <a:gd name="connsiteY2" fmla="*/ 5715 h 123825"/>
                  <a:gd name="connsiteX3" fmla="*/ 0 w 192589"/>
                  <a:gd name="connsiteY3" fmla="*/ 81915 h 123825"/>
                  <a:gd name="connsiteX4" fmla="*/ 5715 w 192589"/>
                  <a:gd name="connsiteY4" fmla="*/ 87630 h 123825"/>
                  <a:gd name="connsiteX5" fmla="*/ 14288 w 192589"/>
                  <a:gd name="connsiteY5" fmla="*/ 87630 h 123825"/>
                  <a:gd name="connsiteX6" fmla="*/ 14288 w 192589"/>
                  <a:gd name="connsiteY6" fmla="*/ 123825 h 123825"/>
                  <a:gd name="connsiteX7" fmla="*/ 53340 w 192589"/>
                  <a:gd name="connsiteY7" fmla="*/ 87630 h 123825"/>
                  <a:gd name="connsiteX8" fmla="*/ 186690 w 192589"/>
                  <a:gd name="connsiteY8" fmla="*/ 87630 h 123825"/>
                  <a:gd name="connsiteX9" fmla="*/ 192405 w 192589"/>
                  <a:gd name="connsiteY9" fmla="*/ 81915 h 123825"/>
                  <a:gd name="connsiteX10" fmla="*/ 192405 w 192589"/>
                  <a:gd name="connsiteY10" fmla="*/ 5715 h 123825"/>
                  <a:gd name="connsiteX11" fmla="*/ 186690 w 192589"/>
                  <a:gd name="connsiteY11"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589" h="123825">
                    <a:moveTo>
                      <a:pt x="186690" y="0"/>
                    </a:moveTo>
                    <a:lnTo>
                      <a:pt x="5715" y="0"/>
                    </a:lnTo>
                    <a:cubicBezTo>
                      <a:pt x="1905" y="0"/>
                      <a:pt x="0" y="2858"/>
                      <a:pt x="0" y="5715"/>
                    </a:cubicBezTo>
                    <a:lnTo>
                      <a:pt x="0" y="81915"/>
                    </a:lnTo>
                    <a:cubicBezTo>
                      <a:pt x="0" y="85725"/>
                      <a:pt x="2858" y="87630"/>
                      <a:pt x="5715" y="87630"/>
                    </a:cubicBezTo>
                    <a:lnTo>
                      <a:pt x="14288" y="87630"/>
                    </a:lnTo>
                    <a:lnTo>
                      <a:pt x="14288" y="123825"/>
                    </a:lnTo>
                    <a:lnTo>
                      <a:pt x="53340" y="87630"/>
                    </a:lnTo>
                    <a:lnTo>
                      <a:pt x="186690" y="87630"/>
                    </a:lnTo>
                    <a:cubicBezTo>
                      <a:pt x="190500" y="87630"/>
                      <a:pt x="192405" y="84772"/>
                      <a:pt x="192405" y="81915"/>
                    </a:cubicBezTo>
                    <a:lnTo>
                      <a:pt x="192405" y="5715"/>
                    </a:lnTo>
                    <a:cubicBezTo>
                      <a:pt x="193358" y="2858"/>
                      <a:pt x="190500" y="0"/>
                      <a:pt x="186690" y="0"/>
                    </a:cubicBezTo>
                    <a:close/>
                  </a:path>
                </a:pathLst>
              </a:custGeom>
              <a:solidFill>
                <a:srgbClr val="FFEA73"/>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 name="文本框 1"/>
            <p:cNvSpPr txBox="1"/>
            <p:nvPr/>
          </p:nvSpPr>
          <p:spPr>
            <a:xfrm>
              <a:off x="6343" y="3999"/>
              <a:ext cx="6409" cy="141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400">
                  <a:solidFill>
                    <a:schemeClr val="bg1"/>
                  </a:solidFill>
                  <a:latin typeface="隶书" charset="0"/>
                  <a:cs typeface="隶书" charset="0"/>
                  <a:sym typeface="+mn-ea"/>
                </a:rPr>
                <a:t>1.</a:t>
              </a:r>
              <a:r>
                <a:rPr lang="zh-CN" altLang="en-US" sz="2400">
                  <a:solidFill>
                    <a:schemeClr val="bg1"/>
                  </a:solidFill>
                  <a:latin typeface="隶书" charset="0"/>
                  <a:cs typeface="隶书" charset="0"/>
                  <a:sym typeface="+mn-ea"/>
                </a:rPr>
                <a:t>你觉得他们应不应该要回这笔钱？</a:t>
              </a:r>
              <a:endParaRPr lang="zh-CN" altLang="en-US" sz="2400">
                <a:solidFill>
                  <a:schemeClr val="bg1"/>
                </a:solidFill>
                <a:latin typeface="隶书" charset="0"/>
                <a:cs typeface="隶书" charset="0"/>
              </a:endParaRPr>
            </a:p>
            <a:p>
              <a:pPr>
                <a:lnSpc>
                  <a:spcPct val="150000"/>
                </a:lnSpc>
              </a:pPr>
              <a:r>
                <a:rPr lang="en-US" altLang="zh-CN" sz="2400">
                  <a:solidFill>
                    <a:schemeClr val="bg1"/>
                  </a:solidFill>
                  <a:latin typeface="隶书" charset="0"/>
                  <a:cs typeface="隶书" charset="0"/>
                  <a:sym typeface="+mn-ea"/>
                </a:rPr>
                <a:t>2.</a:t>
              </a:r>
              <a:r>
                <a:rPr lang="zh-CN" altLang="en-US" sz="2400">
                  <a:solidFill>
                    <a:schemeClr val="bg1"/>
                  </a:solidFill>
                  <a:latin typeface="隶书" charset="0"/>
                  <a:cs typeface="隶书" charset="0"/>
                  <a:sym typeface="+mn-ea"/>
                </a:rPr>
                <a:t>如果他们想要回这笔钱，可以怎么做呢？</a:t>
              </a:r>
              <a:endParaRPr lang="zh-CN" altLang="en-US" sz="2400" spc="200">
                <a:solidFill>
                  <a:schemeClr val="bg1"/>
                </a:solidFill>
                <a:uFillTx/>
                <a:latin typeface="隶书" charset="0"/>
                <a:ea typeface="汉仪粗黑简" panose="02010600000101010101" charset="-122"/>
                <a:cs typeface="隶书" charset="0"/>
                <a:sym typeface="+mn-ea"/>
              </a:endParaRPr>
            </a:p>
          </p:txBody>
        </p:sp>
      </p:grpSp>
      <p:sp>
        <p:nvSpPr>
          <p:cNvPr id="7" name="Rectangle 14"/>
          <p:cNvSpPr/>
          <p:nvPr>
            <p:custDataLst>
              <p:tags r:id="rId6"/>
            </p:custDataLst>
          </p:nvPr>
        </p:nvSpPr>
        <p:spPr>
          <a:xfrm>
            <a:off x="0" y="5171440"/>
            <a:ext cx="12192635" cy="1148080"/>
          </a:xfrm>
          <a:prstGeom prst="rect">
            <a:avLst/>
          </a:prstGeom>
          <a:solidFill>
            <a:schemeClr val="accent2"/>
          </a:solidFill>
          <a:ln w="9525">
            <a:noFill/>
          </a:ln>
        </p:spPr>
        <p:txBody>
          <a:bodyPr/>
          <a:p>
            <a:pPr algn="l" defTabSz="914400" eaLnBrk="0" fontAlgn="base" hangingPunct="0">
              <a:spcBef>
                <a:spcPct val="20000"/>
              </a:spcBef>
              <a:buClrTx/>
              <a:buSzTx/>
              <a:buFontTx/>
            </a:pPr>
            <a:r>
              <a:rPr lang="zh-CN" altLang="en-US" sz="3200" b="1">
                <a:solidFill>
                  <a:schemeClr val="bg1"/>
                </a:solidFill>
                <a:latin typeface="微软雅黑" panose="020B0503020204020204" charset="-122"/>
                <a:ea typeface="微软雅黑" panose="020B0503020204020204" charset="-122"/>
                <a:cs typeface="Arial" panose="020B0604020202020204" pitchFamily="34" charset="0"/>
                <a:sym typeface="+mn-ea"/>
              </a:rPr>
              <a:t>在遇到法律问题或者权益受到侵害时，要及时寻求法律援助，依靠法律维护自己的合法权益。</a:t>
            </a:r>
            <a:endParaRPr lang="zh-CN" altLang="en-US" sz="3200" b="1" smtClean="0">
              <a:ln>
                <a:noFill/>
              </a:ln>
              <a:solidFill>
                <a:schemeClr val="bg1"/>
              </a:solidFill>
              <a:effectLst/>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稻壳儿春秋广告/盗版必究"/>
          <p:cNvSpPr txBox="1"/>
          <p:nvPr>
            <p:custDataLst>
              <p:tags r:id="rId1"/>
            </p:custDataLst>
          </p:nvPr>
        </p:nvSpPr>
        <p:spPr>
          <a:xfrm>
            <a:off x="1938338" y="2928938"/>
            <a:ext cx="1553845" cy="1198880"/>
          </a:xfrm>
          <a:prstGeom prst="rect">
            <a:avLst/>
          </a:prstGeom>
          <a:solidFill>
            <a:schemeClr val="accent1"/>
          </a:solid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rPr>
              <a:t>02</a:t>
            </a:r>
            <a:endParaRPr kumimoji="0" lang="en-US" altLang="zh-CN" sz="7200" b="1" i="0" spc="200" noProof="0" dirty="0">
              <a:ln>
                <a:noFill/>
              </a:ln>
              <a:solidFill>
                <a:schemeClr val="lt1"/>
              </a:solidFill>
              <a:effectLst/>
              <a:uLnTx/>
              <a:uFillTx/>
              <a:latin typeface="Arial" panose="020B0604020202020204" pitchFamily="34" charset="0"/>
              <a:ea typeface="隶书" panose="02010509060101010101" pitchFamily="49" charset="-122"/>
              <a:cs typeface="Arial" panose="020B0604020202020204" pitchFamily="34" charset="0"/>
            </a:endParaRPr>
          </a:p>
        </p:txBody>
      </p:sp>
      <p:sp>
        <p:nvSpPr>
          <p:cNvPr id="5" name="标题 1"/>
          <p:cNvSpPr>
            <a:spLocks noGrp="1"/>
          </p:cNvSpPr>
          <p:nvPr>
            <p:custDataLst>
              <p:tags r:id="rId2"/>
            </p:custDataLst>
          </p:nvPr>
        </p:nvSpPr>
        <p:spPr>
          <a:xfrm>
            <a:off x="3916963" y="2161808"/>
            <a:ext cx="4329668" cy="1366570"/>
          </a:xfrm>
          <a:prstGeom prst="rect">
            <a:avLst/>
          </a:prstGeom>
        </p:spPr>
        <p:txBody>
          <a:bodyPr vert="horz" lIns="90170" tIns="46990" rIns="90170" bIns="46990" rtlCol="0" anchor="b" anchorCtr="0">
            <a:normAutofit/>
          </a:bodyPr>
          <a:lstStyle>
            <a:lvl1pPr algn="l" defTabSz="914400" rtl="0" eaLnBrk="1" fontAlgn="auto" latinLnBrk="0" hangingPunct="1">
              <a:lnSpc>
                <a:spcPct val="100000"/>
              </a:lnSpc>
              <a:spcBef>
                <a:spcPct val="0"/>
              </a:spcBef>
              <a:buNone/>
              <a:defRPr sz="6000" b="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cs typeface="+mj-cs"/>
              </a:defRPr>
            </a:lvl1pPr>
          </a:lstStyle>
          <a:p>
            <a:pPr marL="0" indent="0" algn="l">
              <a:lnSpc>
                <a:spcPct val="100000"/>
              </a:lnSpc>
              <a:spcBef>
                <a:spcPts val="0"/>
              </a:spcBef>
              <a:spcAft>
                <a:spcPts val="0"/>
              </a:spcAft>
              <a:buSzPct val="100000"/>
              <a:buNone/>
            </a:pPr>
            <a:r>
              <a:rPr lang="zh-CN" altLang="en-US" sz="6000">
                <a:solidFill>
                  <a:schemeClr val="accent1"/>
                </a:solidFill>
              </a:rPr>
              <a:t>处理篇</a:t>
            </a:r>
            <a:endParaRPr lang="zh-CN" altLang="en-US" sz="6000">
              <a:solidFill>
                <a:schemeClr val="accent1"/>
              </a:solidFill>
            </a:endParaRPr>
          </a:p>
        </p:txBody>
      </p:sp>
      <p:sp>
        <p:nvSpPr>
          <p:cNvPr id="6" name="文本占位符 2"/>
          <p:cNvSpPr>
            <a:spLocks noGrp="1"/>
          </p:cNvSpPr>
          <p:nvPr>
            <p:custDataLst>
              <p:tags r:id="rId3"/>
            </p:custDataLst>
          </p:nvPr>
        </p:nvSpPr>
        <p:spPr>
          <a:xfrm>
            <a:off x="3916963" y="3639662"/>
            <a:ext cx="4329113" cy="976312"/>
          </a:xfrm>
          <a:prstGeom prst="rect">
            <a:avLst/>
          </a:prstGeom>
        </p:spPr>
        <p:txBody>
          <a:bodyPr vert="horz" lIns="90170" tIns="46990" rIns="90170" bIns="4699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隶书" panose="02010509060101010101" pitchFamily="49"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30000"/>
              </a:lnSpc>
              <a:spcBef>
                <a:spcPts val="0"/>
              </a:spcBef>
              <a:spcAft>
                <a:spcPts val="1000"/>
              </a:spcAft>
              <a:buSzPct val="100000"/>
              <a:buNone/>
            </a:pPr>
            <a:r>
              <a:rPr lang="zh-CN" altLang="en-US" sz="1600">
                <a:solidFill>
                  <a:schemeClr val="dk1">
                    <a:lumMod val="65000"/>
                    <a:lumOff val="35000"/>
                  </a:schemeClr>
                </a:solidFill>
              </a:rPr>
              <a:t>周某一家决定运用法律武器进行维权</a:t>
            </a:r>
            <a:endParaRPr lang="zh-CN" altLang="en-US" sz="1600">
              <a:solidFill>
                <a:schemeClr val="dk1">
                  <a:lumMod val="65000"/>
                  <a:lumOff val="35000"/>
                </a:schemeClr>
              </a:solidFill>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6144640"/>
            <a:ext cx="720090" cy="713360"/>
          </a:xfrm>
          <a:prstGeom prst="rect">
            <a:avLst/>
          </a:prstGeom>
        </p:spPr>
      </p:pic>
      <p:sp>
        <p:nvSpPr>
          <p:cNvPr id="20" name="文本框 19"/>
          <p:cNvSpPr txBox="1"/>
          <p:nvPr>
            <p:custDataLst>
              <p:tags r:id="rId4"/>
            </p:custDataLst>
          </p:nvPr>
        </p:nvSpPr>
        <p:spPr>
          <a:xfrm>
            <a:off x="401320" y="1005205"/>
            <a:ext cx="11389360" cy="1076325"/>
          </a:xfrm>
          <a:prstGeom prst="rect">
            <a:avLst/>
          </a:prstGeom>
          <a:noFill/>
        </p:spPr>
        <p:txBody>
          <a:bodyPr wrap="square" rtlCol="0">
            <a:spAutoFit/>
          </a:bodyPr>
          <a:p>
            <a:r>
              <a:rPr lang="en-US" altLang="zh-CN" sz="3200">
                <a:solidFill>
                  <a:schemeClr val="dk1"/>
                </a:solidFill>
                <a:latin typeface="隶书" charset="0"/>
                <a:cs typeface="隶书" charset="0"/>
              </a:rPr>
              <a:t>        </a:t>
            </a:r>
            <a:r>
              <a:rPr lang="zh-CN" altLang="en-US" sz="3200">
                <a:solidFill>
                  <a:schemeClr val="dk1"/>
                </a:solidFill>
                <a:latin typeface="隶书" charset="0"/>
                <a:cs typeface="隶书" charset="0"/>
              </a:rPr>
              <a:t>周某一家人决定要通过法律途径尝试要回这笔钱，可是他们对于相关法律并不了解，有没有专门机构可以来帮助他们呢？</a:t>
            </a:r>
            <a:endParaRPr lang="zh-CN" altLang="en-US" sz="3200">
              <a:solidFill>
                <a:schemeClr val="dk1"/>
              </a:solidFill>
              <a:latin typeface="隶书" charset="0"/>
              <a:cs typeface="隶书" charset="0"/>
            </a:endParaRPr>
          </a:p>
        </p:txBody>
      </p:sp>
      <p:sp>
        <p:nvSpPr>
          <p:cNvPr id="25" name="文本框 24"/>
          <p:cNvSpPr txBox="1"/>
          <p:nvPr>
            <p:custDataLst>
              <p:tags r:id="rId5"/>
            </p:custDataLst>
          </p:nvPr>
        </p:nvSpPr>
        <p:spPr>
          <a:xfrm>
            <a:off x="394970" y="4218305"/>
            <a:ext cx="11389360" cy="1568450"/>
          </a:xfrm>
          <a:prstGeom prst="rect">
            <a:avLst/>
          </a:prstGeom>
          <a:noFill/>
        </p:spPr>
        <p:txBody>
          <a:bodyPr wrap="square" rtlCol="0">
            <a:spAutoFit/>
          </a:bodyPr>
          <a:p>
            <a:r>
              <a:rPr lang="en-US" altLang="zh-CN" sz="3200">
                <a:solidFill>
                  <a:schemeClr val="dk1"/>
                </a:solidFill>
                <a:latin typeface="隶书" charset="0"/>
                <a:cs typeface="隶书" charset="0"/>
              </a:rPr>
              <a:t>        </a:t>
            </a:r>
            <a:r>
              <a:rPr lang="zh-CN" altLang="en-US" sz="3200">
                <a:solidFill>
                  <a:schemeClr val="dk1"/>
                </a:solidFill>
                <a:latin typeface="隶书" charset="0"/>
                <a:cs typeface="隶书" charset="0"/>
              </a:rPr>
              <a:t>这些法律服务机构可以为我们提供哪些帮助呢？如果是你，你会选择以怎样的顺序联系这些法律服务机构？四人小组讨论三分钟后班级内分享，即可收获解决问题的</a:t>
            </a:r>
            <a:r>
              <a:rPr lang="zh-CN" altLang="en-US" sz="3200">
                <a:solidFill>
                  <a:schemeClr val="dk1"/>
                </a:solidFill>
                <a:latin typeface="隶书" charset="0"/>
                <a:cs typeface="隶书" charset="0"/>
                <a:hlinkClick r:id="rId6" action="ppaction://hlinksldjump"/>
              </a:rPr>
              <a:t>道具</a:t>
            </a:r>
            <a:r>
              <a:rPr lang="zh-CN" altLang="en-US" sz="3200">
                <a:solidFill>
                  <a:schemeClr val="dk1"/>
                </a:solidFill>
                <a:latin typeface="隶书" charset="0"/>
                <a:cs typeface="隶书" charset="0"/>
              </a:rPr>
              <a:t>。</a:t>
            </a:r>
            <a:endParaRPr lang="zh-CN" altLang="en-US" sz="3200">
              <a:solidFill>
                <a:schemeClr val="dk1"/>
              </a:solidFill>
              <a:latin typeface="隶书" charset="0"/>
              <a:cs typeface="隶书" charset="0"/>
            </a:endParaRPr>
          </a:p>
        </p:txBody>
      </p:sp>
      <p:sp>
        <p:nvSpPr>
          <p:cNvPr id="26" name="Rectangle 14"/>
          <p:cNvSpPr/>
          <p:nvPr>
            <p:custDataLst>
              <p:tags r:id="rId7"/>
            </p:custDataLst>
          </p:nvPr>
        </p:nvSpPr>
        <p:spPr>
          <a:xfrm>
            <a:off x="-1270" y="-12065"/>
            <a:ext cx="12192635" cy="875030"/>
          </a:xfrm>
          <a:prstGeom prst="rect">
            <a:avLst/>
          </a:prstGeom>
          <a:solidFill>
            <a:schemeClr val="accent2"/>
          </a:solidFill>
          <a:ln w="9525">
            <a:noFill/>
          </a:ln>
        </p:spPr>
        <p:txBody>
          <a:bodyPr/>
          <a:p>
            <a:pPr marL="342900" indent="-342900" eaLnBrk="0" hangingPunct="0">
              <a:spcBef>
                <a:spcPct val="20000"/>
              </a:spcBef>
            </a:pPr>
            <a:r>
              <a:rPr lang="zh-CN" altLang="en-US" sz="4800" b="1">
                <a:solidFill>
                  <a:schemeClr val="lt1"/>
                </a:solidFill>
                <a:latin typeface="隶书" charset="0"/>
                <a:ea typeface="隶书" charset="0"/>
                <a:sym typeface="+mn-ea"/>
              </a:rPr>
              <a:t>处理篇</a:t>
            </a:r>
            <a:endParaRPr lang="zh-CN" altLang="en-US" sz="4800" b="1">
              <a:solidFill>
                <a:schemeClr val="lt1"/>
              </a:solidFill>
              <a:latin typeface="隶书" charset="0"/>
              <a:ea typeface="隶书" charset="0"/>
              <a:sym typeface="+mn-ea"/>
            </a:endParaRPr>
          </a:p>
          <a:p>
            <a:pPr algn="ctr" defTabSz="914400" eaLnBrk="0" fontAlgn="base" hangingPunct="0">
              <a:spcBef>
                <a:spcPct val="20000"/>
              </a:spcBef>
              <a:buClrTx/>
              <a:buSzTx/>
              <a:buFontTx/>
            </a:pP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grpSp>
        <p:nvGrpSpPr>
          <p:cNvPr id="11" name="组合 2" descr="7b0a202020202274657874626f78223a20227b5c2263617465676f72795f69645c223a31303431302c5c2269645c223a32303334323439387d220a7d0a"/>
          <p:cNvGrpSpPr/>
          <p:nvPr/>
        </p:nvGrpSpPr>
        <p:grpSpPr>
          <a:xfrm>
            <a:off x="549275" y="2567305"/>
            <a:ext cx="10909935" cy="1165253"/>
            <a:chOff x="5580" y="3447"/>
            <a:chExt cx="8046" cy="3849"/>
          </a:xfrm>
        </p:grpSpPr>
        <p:grpSp>
          <p:nvGrpSpPr>
            <p:cNvPr id="278" name="组合 277"/>
            <p:cNvGrpSpPr/>
            <p:nvPr/>
          </p:nvGrpSpPr>
          <p:grpSpPr>
            <a:xfrm>
              <a:off x="5580" y="3447"/>
              <a:ext cx="8046" cy="3849"/>
              <a:chOff x="3543300" y="2205037"/>
              <a:chExt cx="5109209" cy="2444115"/>
            </a:xfrm>
          </p:grpSpPr>
          <p:sp>
            <p:nvSpPr>
              <p:cNvPr id="250" name="图形 248"/>
              <p:cNvSpPr/>
              <p:nvPr/>
            </p:nvSpPr>
            <p:spPr>
              <a:xfrm>
                <a:off x="3543300" y="2205037"/>
                <a:ext cx="3023263" cy="101917"/>
              </a:xfrm>
              <a:custGeom>
                <a:avLst/>
                <a:gdLst>
                  <a:gd name="connsiteX0" fmla="*/ 2973705 w 3023263"/>
                  <a:gd name="connsiteY0" fmla="*/ 101918 h 101917"/>
                  <a:gd name="connsiteX1" fmla="*/ 50483 w 3023263"/>
                  <a:gd name="connsiteY1" fmla="*/ 101918 h 101917"/>
                  <a:gd name="connsiteX2" fmla="*/ 0 w 3023263"/>
                  <a:gd name="connsiteY2" fmla="*/ 50483 h 101917"/>
                  <a:gd name="connsiteX3" fmla="*/ 0 w 3023263"/>
                  <a:gd name="connsiteY3" fmla="*/ 50483 h 101917"/>
                  <a:gd name="connsiteX4" fmla="*/ 50483 w 3023263"/>
                  <a:gd name="connsiteY4" fmla="*/ 0 h 101917"/>
                  <a:gd name="connsiteX5" fmla="*/ 2972753 w 3023263"/>
                  <a:gd name="connsiteY5" fmla="*/ 0 h 101917"/>
                  <a:gd name="connsiteX6" fmla="*/ 3023235 w 3023263"/>
                  <a:gd name="connsiteY6" fmla="*/ 50483 h 101917"/>
                  <a:gd name="connsiteX7" fmla="*/ 3023235 w 3023263"/>
                  <a:gd name="connsiteY7" fmla="*/ 50483 h 101917"/>
                  <a:gd name="connsiteX8" fmla="*/ 2973705 w 3023263"/>
                  <a:gd name="connsiteY8" fmla="*/ 101918 h 10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3263" h="101917">
                    <a:moveTo>
                      <a:pt x="2973705" y="101918"/>
                    </a:moveTo>
                    <a:lnTo>
                      <a:pt x="50483" y="101918"/>
                    </a:lnTo>
                    <a:cubicBezTo>
                      <a:pt x="22860" y="101918"/>
                      <a:pt x="0" y="79058"/>
                      <a:pt x="0" y="50483"/>
                    </a:cubicBezTo>
                    <a:lnTo>
                      <a:pt x="0" y="50483"/>
                    </a:lnTo>
                    <a:cubicBezTo>
                      <a:pt x="0" y="22860"/>
                      <a:pt x="22860" y="0"/>
                      <a:pt x="50483" y="0"/>
                    </a:cubicBezTo>
                    <a:lnTo>
                      <a:pt x="2972753" y="0"/>
                    </a:lnTo>
                    <a:cubicBezTo>
                      <a:pt x="3000375" y="0"/>
                      <a:pt x="3023235" y="22860"/>
                      <a:pt x="3023235" y="50483"/>
                    </a:cubicBezTo>
                    <a:lnTo>
                      <a:pt x="3023235" y="50483"/>
                    </a:lnTo>
                    <a:cubicBezTo>
                      <a:pt x="3024188" y="79058"/>
                      <a:pt x="3001328" y="101918"/>
                      <a:pt x="2973705" y="101918"/>
                    </a:cubicBezTo>
                    <a:close/>
                  </a:path>
                </a:pathLst>
              </a:custGeom>
              <a:solidFill>
                <a:srgbClr val="3269B8"/>
              </a:solidFill>
              <a:ln w="9525" cap="flat">
                <a:noFill/>
                <a:prstDash val="solid"/>
                <a:miter/>
              </a:ln>
            </p:spPr>
          </p:sp>
          <p:sp>
            <p:nvSpPr>
              <p:cNvPr id="251" name="图形 248"/>
              <p:cNvSpPr/>
              <p:nvPr/>
            </p:nvSpPr>
            <p:spPr>
              <a:xfrm>
                <a:off x="7453312" y="2205989"/>
                <a:ext cx="1193511" cy="100964"/>
              </a:xfrm>
              <a:custGeom>
                <a:avLst/>
                <a:gdLst>
                  <a:gd name="connsiteX0" fmla="*/ 1143000 w 1193511"/>
                  <a:gd name="connsiteY0" fmla="*/ 100965 h 100964"/>
                  <a:gd name="connsiteX1" fmla="*/ 50482 w 1193511"/>
                  <a:gd name="connsiteY1" fmla="*/ 100965 h 100964"/>
                  <a:gd name="connsiteX2" fmla="*/ 0 w 1193511"/>
                  <a:gd name="connsiteY2" fmla="*/ 50483 h 100964"/>
                  <a:gd name="connsiteX3" fmla="*/ 0 w 1193511"/>
                  <a:gd name="connsiteY3" fmla="*/ 50483 h 100964"/>
                  <a:gd name="connsiteX4" fmla="*/ 50482 w 1193511"/>
                  <a:gd name="connsiteY4" fmla="*/ 0 h 100964"/>
                  <a:gd name="connsiteX5" fmla="*/ 1143000 w 1193511"/>
                  <a:gd name="connsiteY5" fmla="*/ 0 h 100964"/>
                  <a:gd name="connsiteX6" fmla="*/ 1193482 w 1193511"/>
                  <a:gd name="connsiteY6" fmla="*/ 50483 h 100964"/>
                  <a:gd name="connsiteX7" fmla="*/ 1193482 w 1193511"/>
                  <a:gd name="connsiteY7" fmla="*/ 50483 h 100964"/>
                  <a:gd name="connsiteX8" fmla="*/ 1143000 w 1193511"/>
                  <a:gd name="connsiteY8" fmla="*/ 100965 h 100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511" h="100964">
                    <a:moveTo>
                      <a:pt x="1143000" y="100965"/>
                    </a:moveTo>
                    <a:lnTo>
                      <a:pt x="50482" y="100965"/>
                    </a:lnTo>
                    <a:cubicBezTo>
                      <a:pt x="22860" y="100965"/>
                      <a:pt x="0" y="78105"/>
                      <a:pt x="0" y="50483"/>
                    </a:cubicBezTo>
                    <a:lnTo>
                      <a:pt x="0" y="50483"/>
                    </a:lnTo>
                    <a:cubicBezTo>
                      <a:pt x="0" y="22860"/>
                      <a:pt x="22860" y="0"/>
                      <a:pt x="50482" y="0"/>
                    </a:cubicBezTo>
                    <a:lnTo>
                      <a:pt x="1143000" y="0"/>
                    </a:lnTo>
                    <a:cubicBezTo>
                      <a:pt x="1170623" y="0"/>
                      <a:pt x="1193482" y="22860"/>
                      <a:pt x="1193482" y="50483"/>
                    </a:cubicBezTo>
                    <a:lnTo>
                      <a:pt x="1193482" y="50483"/>
                    </a:lnTo>
                    <a:cubicBezTo>
                      <a:pt x="1194435" y="78105"/>
                      <a:pt x="1171575" y="100965"/>
                      <a:pt x="1143000" y="100965"/>
                    </a:cubicBezTo>
                    <a:close/>
                  </a:path>
                </a:pathLst>
              </a:custGeom>
              <a:solidFill>
                <a:srgbClr val="3269B8"/>
              </a:solidFill>
              <a:ln w="9525" cap="flat">
                <a:noFill/>
                <a:prstDash val="solid"/>
                <a:miter/>
              </a:ln>
            </p:spPr>
          </p:sp>
          <p:sp>
            <p:nvSpPr>
              <p:cNvPr id="252" name="图形 248"/>
              <p:cNvSpPr/>
              <p:nvPr/>
            </p:nvSpPr>
            <p:spPr>
              <a:xfrm>
                <a:off x="8545830" y="2205037"/>
                <a:ext cx="100964" cy="646776"/>
              </a:xfrm>
              <a:custGeom>
                <a:avLst/>
                <a:gdLst>
                  <a:gd name="connsiteX0" fmla="*/ 0 w 100964"/>
                  <a:gd name="connsiteY0" fmla="*/ 597218 h 646776"/>
                  <a:gd name="connsiteX1" fmla="*/ 0 w 100964"/>
                  <a:gd name="connsiteY1" fmla="*/ 50483 h 646776"/>
                  <a:gd name="connsiteX2" fmla="*/ 50482 w 100964"/>
                  <a:gd name="connsiteY2" fmla="*/ 0 h 646776"/>
                  <a:gd name="connsiteX3" fmla="*/ 50482 w 100964"/>
                  <a:gd name="connsiteY3" fmla="*/ 0 h 646776"/>
                  <a:gd name="connsiteX4" fmla="*/ 100965 w 100964"/>
                  <a:gd name="connsiteY4" fmla="*/ 50483 h 646776"/>
                  <a:gd name="connsiteX5" fmla="*/ 100965 w 100964"/>
                  <a:gd name="connsiteY5" fmla="*/ 596265 h 646776"/>
                  <a:gd name="connsiteX6" fmla="*/ 50482 w 100964"/>
                  <a:gd name="connsiteY6" fmla="*/ 646748 h 646776"/>
                  <a:gd name="connsiteX7" fmla="*/ 50482 w 100964"/>
                  <a:gd name="connsiteY7" fmla="*/ 646748 h 646776"/>
                  <a:gd name="connsiteX8" fmla="*/ 0 w 100964"/>
                  <a:gd name="connsiteY8" fmla="*/ 597218 h 64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4" h="646776">
                    <a:moveTo>
                      <a:pt x="0" y="597218"/>
                    </a:moveTo>
                    <a:lnTo>
                      <a:pt x="0" y="50483"/>
                    </a:lnTo>
                    <a:cubicBezTo>
                      <a:pt x="0" y="22860"/>
                      <a:pt x="22860" y="0"/>
                      <a:pt x="50482" y="0"/>
                    </a:cubicBezTo>
                    <a:lnTo>
                      <a:pt x="50482" y="0"/>
                    </a:lnTo>
                    <a:cubicBezTo>
                      <a:pt x="78105" y="0"/>
                      <a:pt x="100965" y="22860"/>
                      <a:pt x="100965" y="50483"/>
                    </a:cubicBezTo>
                    <a:lnTo>
                      <a:pt x="100965" y="596265"/>
                    </a:lnTo>
                    <a:cubicBezTo>
                      <a:pt x="100965" y="623888"/>
                      <a:pt x="78105" y="646748"/>
                      <a:pt x="50482" y="646748"/>
                    </a:cubicBezTo>
                    <a:lnTo>
                      <a:pt x="50482" y="646748"/>
                    </a:lnTo>
                    <a:cubicBezTo>
                      <a:pt x="22860" y="647700"/>
                      <a:pt x="0" y="624840"/>
                      <a:pt x="0" y="597218"/>
                    </a:cubicBezTo>
                    <a:close/>
                  </a:path>
                </a:pathLst>
              </a:custGeom>
              <a:solidFill>
                <a:srgbClr val="3269B8"/>
              </a:solidFill>
              <a:ln w="9525" cap="flat">
                <a:noFill/>
                <a:prstDash val="solid"/>
                <a:miter/>
              </a:ln>
            </p:spPr>
          </p:sp>
          <p:sp>
            <p:nvSpPr>
              <p:cNvPr id="253" name="图形 248"/>
              <p:cNvSpPr/>
              <p:nvPr/>
            </p:nvSpPr>
            <p:spPr>
              <a:xfrm>
                <a:off x="3543300" y="4547234"/>
                <a:ext cx="1193482" cy="100965"/>
              </a:xfrm>
              <a:custGeom>
                <a:avLst/>
                <a:gdLst>
                  <a:gd name="connsiteX0" fmla="*/ 50483 w 1193482"/>
                  <a:gd name="connsiteY0" fmla="*/ 0 h 100965"/>
                  <a:gd name="connsiteX1" fmla="*/ 1143000 w 1193482"/>
                  <a:gd name="connsiteY1" fmla="*/ 0 h 100965"/>
                  <a:gd name="connsiteX2" fmla="*/ 1193483 w 1193482"/>
                  <a:gd name="connsiteY2" fmla="*/ 50483 h 100965"/>
                  <a:gd name="connsiteX3" fmla="*/ 1193483 w 1193482"/>
                  <a:gd name="connsiteY3" fmla="*/ 50483 h 100965"/>
                  <a:gd name="connsiteX4" fmla="*/ 1143000 w 1193482"/>
                  <a:gd name="connsiteY4" fmla="*/ 100965 h 100965"/>
                  <a:gd name="connsiteX5" fmla="*/ 50483 w 1193482"/>
                  <a:gd name="connsiteY5" fmla="*/ 100965 h 100965"/>
                  <a:gd name="connsiteX6" fmla="*/ 0 w 1193482"/>
                  <a:gd name="connsiteY6" fmla="*/ 50483 h 100965"/>
                  <a:gd name="connsiteX7" fmla="*/ 0 w 1193482"/>
                  <a:gd name="connsiteY7" fmla="*/ 50483 h 100965"/>
                  <a:gd name="connsiteX8" fmla="*/ 50483 w 1193482"/>
                  <a:gd name="connsiteY8" fmla="*/ 0 h 10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82" h="100965">
                    <a:moveTo>
                      <a:pt x="50483" y="0"/>
                    </a:moveTo>
                    <a:lnTo>
                      <a:pt x="1143000" y="0"/>
                    </a:lnTo>
                    <a:cubicBezTo>
                      <a:pt x="1170623" y="0"/>
                      <a:pt x="1193483" y="22860"/>
                      <a:pt x="1193483" y="50483"/>
                    </a:cubicBezTo>
                    <a:lnTo>
                      <a:pt x="1193483" y="50483"/>
                    </a:lnTo>
                    <a:cubicBezTo>
                      <a:pt x="1193483" y="78105"/>
                      <a:pt x="1170623" y="100965"/>
                      <a:pt x="1143000" y="100965"/>
                    </a:cubicBezTo>
                    <a:lnTo>
                      <a:pt x="50483" y="100965"/>
                    </a:lnTo>
                    <a:cubicBezTo>
                      <a:pt x="22860" y="100965"/>
                      <a:pt x="0" y="78105"/>
                      <a:pt x="0" y="50483"/>
                    </a:cubicBezTo>
                    <a:lnTo>
                      <a:pt x="0" y="50483"/>
                    </a:lnTo>
                    <a:cubicBezTo>
                      <a:pt x="0" y="22860"/>
                      <a:pt x="22860" y="0"/>
                      <a:pt x="50483" y="0"/>
                    </a:cubicBezTo>
                    <a:close/>
                  </a:path>
                </a:pathLst>
              </a:custGeom>
              <a:solidFill>
                <a:srgbClr val="3269B8"/>
              </a:solidFill>
              <a:ln w="9525" cap="flat">
                <a:noFill/>
                <a:prstDash val="solid"/>
                <a:miter/>
              </a:ln>
            </p:spPr>
          </p:sp>
          <p:sp>
            <p:nvSpPr>
              <p:cNvPr id="254" name="图形 248"/>
              <p:cNvSpPr/>
              <p:nvPr/>
            </p:nvSpPr>
            <p:spPr>
              <a:xfrm>
                <a:off x="3544252" y="4001452"/>
                <a:ext cx="100964" cy="646747"/>
              </a:xfrm>
              <a:custGeom>
                <a:avLst/>
                <a:gdLst>
                  <a:gd name="connsiteX0" fmla="*/ 100965 w 100964"/>
                  <a:gd name="connsiteY0" fmla="*/ 50482 h 646747"/>
                  <a:gd name="connsiteX1" fmla="*/ 100965 w 100964"/>
                  <a:gd name="connsiteY1" fmla="*/ 596265 h 646747"/>
                  <a:gd name="connsiteX2" fmla="*/ 50483 w 100964"/>
                  <a:gd name="connsiteY2" fmla="*/ 646747 h 646747"/>
                  <a:gd name="connsiteX3" fmla="*/ 50483 w 100964"/>
                  <a:gd name="connsiteY3" fmla="*/ 646747 h 646747"/>
                  <a:gd name="connsiteX4" fmla="*/ 0 w 100964"/>
                  <a:gd name="connsiteY4" fmla="*/ 596265 h 646747"/>
                  <a:gd name="connsiteX5" fmla="*/ 0 w 100964"/>
                  <a:gd name="connsiteY5" fmla="*/ 50482 h 646747"/>
                  <a:gd name="connsiteX6" fmla="*/ 50483 w 100964"/>
                  <a:gd name="connsiteY6" fmla="*/ 0 h 646747"/>
                  <a:gd name="connsiteX7" fmla="*/ 50483 w 100964"/>
                  <a:gd name="connsiteY7" fmla="*/ 0 h 646747"/>
                  <a:gd name="connsiteX8" fmla="*/ 100965 w 100964"/>
                  <a:gd name="connsiteY8" fmla="*/ 50482 h 6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4" h="646747">
                    <a:moveTo>
                      <a:pt x="100965" y="50482"/>
                    </a:moveTo>
                    <a:lnTo>
                      <a:pt x="100965" y="596265"/>
                    </a:lnTo>
                    <a:cubicBezTo>
                      <a:pt x="100965" y="623888"/>
                      <a:pt x="78105" y="646747"/>
                      <a:pt x="50483" y="646747"/>
                    </a:cubicBezTo>
                    <a:lnTo>
                      <a:pt x="50483" y="646747"/>
                    </a:lnTo>
                    <a:cubicBezTo>
                      <a:pt x="22860" y="646747"/>
                      <a:pt x="0" y="623888"/>
                      <a:pt x="0" y="596265"/>
                    </a:cubicBezTo>
                    <a:lnTo>
                      <a:pt x="0" y="50482"/>
                    </a:lnTo>
                    <a:cubicBezTo>
                      <a:pt x="0" y="22860"/>
                      <a:pt x="22860" y="0"/>
                      <a:pt x="50483" y="0"/>
                    </a:cubicBezTo>
                    <a:lnTo>
                      <a:pt x="50483" y="0"/>
                    </a:lnTo>
                    <a:cubicBezTo>
                      <a:pt x="78105" y="0"/>
                      <a:pt x="100965" y="22860"/>
                      <a:pt x="100965" y="50482"/>
                    </a:cubicBezTo>
                    <a:close/>
                  </a:path>
                </a:pathLst>
              </a:custGeom>
              <a:solidFill>
                <a:srgbClr val="3269B8"/>
              </a:solidFill>
              <a:ln w="9525" cap="flat">
                <a:noFill/>
                <a:prstDash val="solid"/>
                <a:miter/>
              </a:ln>
            </p:spPr>
          </p:sp>
          <p:sp>
            <p:nvSpPr>
              <p:cNvPr id="255" name="图形 248"/>
              <p:cNvSpPr/>
              <p:nvPr/>
            </p:nvSpPr>
            <p:spPr>
              <a:xfrm>
                <a:off x="3543300" y="2205037"/>
                <a:ext cx="100965" cy="932526"/>
              </a:xfrm>
              <a:custGeom>
                <a:avLst/>
                <a:gdLst>
                  <a:gd name="connsiteX0" fmla="*/ 0 w 100965"/>
                  <a:gd name="connsiteY0" fmla="*/ 882968 h 932526"/>
                  <a:gd name="connsiteX1" fmla="*/ 0 w 100965"/>
                  <a:gd name="connsiteY1" fmla="*/ 50483 h 932526"/>
                  <a:gd name="connsiteX2" fmla="*/ 50483 w 100965"/>
                  <a:gd name="connsiteY2" fmla="*/ 0 h 932526"/>
                  <a:gd name="connsiteX3" fmla="*/ 50483 w 100965"/>
                  <a:gd name="connsiteY3" fmla="*/ 0 h 932526"/>
                  <a:gd name="connsiteX4" fmla="*/ 100965 w 100965"/>
                  <a:gd name="connsiteY4" fmla="*/ 50483 h 932526"/>
                  <a:gd name="connsiteX5" fmla="*/ 100965 w 100965"/>
                  <a:gd name="connsiteY5" fmla="*/ 882015 h 932526"/>
                  <a:gd name="connsiteX6" fmla="*/ 50483 w 100965"/>
                  <a:gd name="connsiteY6" fmla="*/ 932498 h 932526"/>
                  <a:gd name="connsiteX7" fmla="*/ 50483 w 100965"/>
                  <a:gd name="connsiteY7" fmla="*/ 932498 h 932526"/>
                  <a:gd name="connsiteX8" fmla="*/ 0 w 100965"/>
                  <a:gd name="connsiteY8" fmla="*/ 882968 h 93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5" h="932526">
                    <a:moveTo>
                      <a:pt x="0" y="882968"/>
                    </a:moveTo>
                    <a:lnTo>
                      <a:pt x="0" y="50483"/>
                    </a:lnTo>
                    <a:cubicBezTo>
                      <a:pt x="0" y="22860"/>
                      <a:pt x="22860" y="0"/>
                      <a:pt x="50483" y="0"/>
                    </a:cubicBezTo>
                    <a:lnTo>
                      <a:pt x="50483" y="0"/>
                    </a:lnTo>
                    <a:cubicBezTo>
                      <a:pt x="78105" y="0"/>
                      <a:pt x="100965" y="22860"/>
                      <a:pt x="100965" y="50483"/>
                    </a:cubicBezTo>
                    <a:lnTo>
                      <a:pt x="100965" y="882015"/>
                    </a:lnTo>
                    <a:cubicBezTo>
                      <a:pt x="100965" y="909638"/>
                      <a:pt x="78105" y="932498"/>
                      <a:pt x="50483" y="932498"/>
                    </a:cubicBezTo>
                    <a:lnTo>
                      <a:pt x="50483" y="932498"/>
                    </a:lnTo>
                    <a:cubicBezTo>
                      <a:pt x="22860" y="933450"/>
                      <a:pt x="0" y="910590"/>
                      <a:pt x="0" y="882968"/>
                    </a:cubicBezTo>
                    <a:close/>
                  </a:path>
                </a:pathLst>
              </a:custGeom>
              <a:solidFill>
                <a:srgbClr val="3269B8"/>
              </a:solidFill>
              <a:ln w="9525" cap="flat">
                <a:noFill/>
                <a:prstDash val="solid"/>
                <a:miter/>
              </a:ln>
            </p:spPr>
          </p:sp>
          <p:sp>
            <p:nvSpPr>
              <p:cNvPr id="256" name="图形 248"/>
              <p:cNvSpPr/>
              <p:nvPr/>
            </p:nvSpPr>
            <p:spPr>
              <a:xfrm>
                <a:off x="6714172" y="2205037"/>
                <a:ext cx="100965" cy="100965"/>
              </a:xfrm>
              <a:custGeom>
                <a:avLst/>
                <a:gdLst>
                  <a:gd name="connsiteX0" fmla="*/ 100965 w 100965"/>
                  <a:gd name="connsiteY0" fmla="*/ 50483 h 100965"/>
                  <a:gd name="connsiteX1" fmla="*/ 50483 w 100965"/>
                  <a:gd name="connsiteY1" fmla="*/ 100965 h 100965"/>
                  <a:gd name="connsiteX2" fmla="*/ 0 w 100965"/>
                  <a:gd name="connsiteY2" fmla="*/ 50483 h 100965"/>
                  <a:gd name="connsiteX3" fmla="*/ 50483 w 100965"/>
                  <a:gd name="connsiteY3" fmla="*/ 0 h 100965"/>
                  <a:gd name="connsiteX4" fmla="*/ 100965 w 100965"/>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5">
                    <a:moveTo>
                      <a:pt x="100965" y="50483"/>
                    </a:moveTo>
                    <a:cubicBezTo>
                      <a:pt x="100965" y="78363"/>
                      <a:pt x="78363" y="100965"/>
                      <a:pt x="50483" y="100965"/>
                    </a:cubicBezTo>
                    <a:cubicBezTo>
                      <a:pt x="22602" y="100965"/>
                      <a:pt x="0" y="78363"/>
                      <a:pt x="0" y="50483"/>
                    </a:cubicBezTo>
                    <a:cubicBezTo>
                      <a:pt x="0" y="22602"/>
                      <a:pt x="22602" y="0"/>
                      <a:pt x="50483" y="0"/>
                    </a:cubicBezTo>
                    <a:cubicBezTo>
                      <a:pt x="78363" y="0"/>
                      <a:pt x="100965" y="22602"/>
                      <a:pt x="100965" y="50483"/>
                    </a:cubicBezTo>
                    <a:close/>
                  </a:path>
                </a:pathLst>
              </a:custGeom>
              <a:solidFill>
                <a:srgbClr val="178CCC"/>
              </a:solidFill>
              <a:ln w="9525" cap="flat">
                <a:noFill/>
                <a:prstDash val="solid"/>
                <a:miter/>
              </a:ln>
            </p:spPr>
          </p:sp>
          <p:sp>
            <p:nvSpPr>
              <p:cNvPr id="257" name="图形 248"/>
              <p:cNvSpPr/>
              <p:nvPr/>
            </p:nvSpPr>
            <p:spPr>
              <a:xfrm>
                <a:off x="6968490" y="2210752"/>
                <a:ext cx="89534" cy="89535"/>
              </a:xfrm>
              <a:custGeom>
                <a:avLst/>
                <a:gdLst>
                  <a:gd name="connsiteX0" fmla="*/ 89535 w 89534"/>
                  <a:gd name="connsiteY0" fmla="*/ 44768 h 89535"/>
                  <a:gd name="connsiteX1" fmla="*/ 44767 w 89534"/>
                  <a:gd name="connsiteY1" fmla="*/ 89535 h 89535"/>
                  <a:gd name="connsiteX2" fmla="*/ 0 w 89534"/>
                  <a:gd name="connsiteY2" fmla="*/ 44768 h 89535"/>
                  <a:gd name="connsiteX3" fmla="*/ 44767 w 89534"/>
                  <a:gd name="connsiteY3" fmla="*/ 0 h 89535"/>
                  <a:gd name="connsiteX4" fmla="*/ 89535 w 89534"/>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58" name="图形 248"/>
              <p:cNvSpPr/>
              <p:nvPr/>
            </p:nvSpPr>
            <p:spPr>
              <a:xfrm>
                <a:off x="7217092" y="2210752"/>
                <a:ext cx="89534" cy="89535"/>
              </a:xfrm>
              <a:custGeom>
                <a:avLst/>
                <a:gdLst>
                  <a:gd name="connsiteX0" fmla="*/ 89535 w 89534"/>
                  <a:gd name="connsiteY0" fmla="*/ 44768 h 89535"/>
                  <a:gd name="connsiteX1" fmla="*/ 44767 w 89534"/>
                  <a:gd name="connsiteY1" fmla="*/ 89535 h 89535"/>
                  <a:gd name="connsiteX2" fmla="*/ 0 w 89534"/>
                  <a:gd name="connsiteY2" fmla="*/ 44768 h 89535"/>
                  <a:gd name="connsiteX3" fmla="*/ 44767 w 89534"/>
                  <a:gd name="connsiteY3" fmla="*/ 0 h 89535"/>
                  <a:gd name="connsiteX4" fmla="*/ 89535 w 89534"/>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59" name="图形 248"/>
              <p:cNvSpPr/>
              <p:nvPr/>
            </p:nvSpPr>
            <p:spPr>
              <a:xfrm>
                <a:off x="3549015" y="3418522"/>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0" name="图形 248"/>
              <p:cNvSpPr/>
              <p:nvPr/>
            </p:nvSpPr>
            <p:spPr>
              <a:xfrm>
                <a:off x="3549015" y="3599497"/>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1" name="图形 248"/>
              <p:cNvSpPr/>
              <p:nvPr/>
            </p:nvSpPr>
            <p:spPr>
              <a:xfrm>
                <a:off x="3549015" y="3779519"/>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2" name="图形 248"/>
              <p:cNvSpPr/>
              <p:nvPr/>
            </p:nvSpPr>
            <p:spPr>
              <a:xfrm>
                <a:off x="3543300" y="3198494"/>
                <a:ext cx="100965" cy="100964"/>
              </a:xfrm>
              <a:custGeom>
                <a:avLst/>
                <a:gdLst>
                  <a:gd name="connsiteX0" fmla="*/ 100965 w 100965"/>
                  <a:gd name="connsiteY0" fmla="*/ 50482 h 100964"/>
                  <a:gd name="connsiteX1" fmla="*/ 50483 w 100965"/>
                  <a:gd name="connsiteY1" fmla="*/ 100965 h 100964"/>
                  <a:gd name="connsiteX2" fmla="*/ 0 w 100965"/>
                  <a:gd name="connsiteY2" fmla="*/ 50482 h 100964"/>
                  <a:gd name="connsiteX3" fmla="*/ 50483 w 100965"/>
                  <a:gd name="connsiteY3" fmla="*/ 0 h 100964"/>
                  <a:gd name="connsiteX4" fmla="*/ 100965 w 100965"/>
                  <a:gd name="connsiteY4" fmla="*/ 50482 h 10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4">
                    <a:moveTo>
                      <a:pt x="100965" y="50482"/>
                    </a:moveTo>
                    <a:cubicBezTo>
                      <a:pt x="100965" y="78363"/>
                      <a:pt x="78363" y="100965"/>
                      <a:pt x="50483" y="100965"/>
                    </a:cubicBezTo>
                    <a:cubicBezTo>
                      <a:pt x="22602" y="100965"/>
                      <a:pt x="0" y="78363"/>
                      <a:pt x="0" y="50482"/>
                    </a:cubicBezTo>
                    <a:cubicBezTo>
                      <a:pt x="0" y="22602"/>
                      <a:pt x="22602" y="0"/>
                      <a:pt x="50483" y="0"/>
                    </a:cubicBezTo>
                    <a:cubicBezTo>
                      <a:pt x="78363" y="0"/>
                      <a:pt x="100965" y="22602"/>
                      <a:pt x="100965" y="50482"/>
                    </a:cubicBezTo>
                    <a:close/>
                  </a:path>
                </a:pathLst>
              </a:custGeom>
              <a:solidFill>
                <a:srgbClr val="178CCC"/>
              </a:solidFill>
              <a:ln w="9525" cap="flat">
                <a:noFill/>
                <a:prstDash val="solid"/>
                <a:miter/>
              </a:ln>
            </p:spPr>
          </p:sp>
          <p:sp>
            <p:nvSpPr>
              <p:cNvPr id="263" name="图形 248"/>
              <p:cNvSpPr/>
              <p:nvPr/>
            </p:nvSpPr>
            <p:spPr>
              <a:xfrm>
                <a:off x="5629246" y="4547234"/>
                <a:ext cx="3023263" cy="100965"/>
              </a:xfrm>
              <a:custGeom>
                <a:avLst/>
                <a:gdLst>
                  <a:gd name="connsiteX0" fmla="*/ 50511 w 3023263"/>
                  <a:gd name="connsiteY0" fmla="*/ 0 h 100965"/>
                  <a:gd name="connsiteX1" fmla="*/ 2972781 w 3023263"/>
                  <a:gd name="connsiteY1" fmla="*/ 0 h 100965"/>
                  <a:gd name="connsiteX2" fmla="*/ 3023264 w 3023263"/>
                  <a:gd name="connsiteY2" fmla="*/ 50483 h 100965"/>
                  <a:gd name="connsiteX3" fmla="*/ 3023264 w 3023263"/>
                  <a:gd name="connsiteY3" fmla="*/ 50483 h 100965"/>
                  <a:gd name="connsiteX4" fmla="*/ 2972781 w 3023263"/>
                  <a:gd name="connsiteY4" fmla="*/ 100965 h 100965"/>
                  <a:gd name="connsiteX5" fmla="*/ 50511 w 3023263"/>
                  <a:gd name="connsiteY5" fmla="*/ 100965 h 100965"/>
                  <a:gd name="connsiteX6" fmla="*/ 29 w 3023263"/>
                  <a:gd name="connsiteY6" fmla="*/ 50483 h 100965"/>
                  <a:gd name="connsiteX7" fmla="*/ 29 w 3023263"/>
                  <a:gd name="connsiteY7" fmla="*/ 50483 h 100965"/>
                  <a:gd name="connsiteX8" fmla="*/ 50511 w 3023263"/>
                  <a:gd name="connsiteY8" fmla="*/ 0 h 10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3263" h="100965">
                    <a:moveTo>
                      <a:pt x="50511" y="0"/>
                    </a:moveTo>
                    <a:lnTo>
                      <a:pt x="2972781" y="0"/>
                    </a:lnTo>
                    <a:cubicBezTo>
                      <a:pt x="3000404" y="0"/>
                      <a:pt x="3023264" y="22860"/>
                      <a:pt x="3023264" y="50483"/>
                    </a:cubicBezTo>
                    <a:lnTo>
                      <a:pt x="3023264" y="50483"/>
                    </a:lnTo>
                    <a:cubicBezTo>
                      <a:pt x="3023264" y="78105"/>
                      <a:pt x="3000404" y="100965"/>
                      <a:pt x="2972781" y="100965"/>
                    </a:cubicBezTo>
                    <a:lnTo>
                      <a:pt x="50511" y="100965"/>
                    </a:lnTo>
                    <a:cubicBezTo>
                      <a:pt x="22889" y="100965"/>
                      <a:pt x="29" y="78105"/>
                      <a:pt x="29" y="50483"/>
                    </a:cubicBezTo>
                    <a:lnTo>
                      <a:pt x="29" y="50483"/>
                    </a:lnTo>
                    <a:cubicBezTo>
                      <a:pt x="-924" y="22860"/>
                      <a:pt x="21936" y="0"/>
                      <a:pt x="50511" y="0"/>
                    </a:cubicBezTo>
                    <a:close/>
                  </a:path>
                </a:pathLst>
              </a:custGeom>
              <a:solidFill>
                <a:srgbClr val="3269B8"/>
              </a:solidFill>
              <a:ln w="9525" cap="flat">
                <a:noFill/>
                <a:prstDash val="solid"/>
                <a:miter/>
              </a:ln>
            </p:spPr>
          </p:sp>
          <p:sp>
            <p:nvSpPr>
              <p:cNvPr id="264" name="图形 248"/>
              <p:cNvSpPr/>
              <p:nvPr/>
            </p:nvSpPr>
            <p:spPr>
              <a:xfrm>
                <a:off x="8551544" y="3715702"/>
                <a:ext cx="100965" cy="932497"/>
              </a:xfrm>
              <a:custGeom>
                <a:avLst/>
                <a:gdLst>
                  <a:gd name="connsiteX0" fmla="*/ 100965 w 100965"/>
                  <a:gd name="connsiteY0" fmla="*/ 50482 h 932497"/>
                  <a:gd name="connsiteX1" fmla="*/ 100965 w 100965"/>
                  <a:gd name="connsiteY1" fmla="*/ 882015 h 932497"/>
                  <a:gd name="connsiteX2" fmla="*/ 50482 w 100965"/>
                  <a:gd name="connsiteY2" fmla="*/ 932497 h 932497"/>
                  <a:gd name="connsiteX3" fmla="*/ 50482 w 100965"/>
                  <a:gd name="connsiteY3" fmla="*/ 932497 h 932497"/>
                  <a:gd name="connsiteX4" fmla="*/ 0 w 100965"/>
                  <a:gd name="connsiteY4" fmla="*/ 882015 h 932497"/>
                  <a:gd name="connsiteX5" fmla="*/ 0 w 100965"/>
                  <a:gd name="connsiteY5" fmla="*/ 50482 h 932497"/>
                  <a:gd name="connsiteX6" fmla="*/ 50482 w 100965"/>
                  <a:gd name="connsiteY6" fmla="*/ 0 h 932497"/>
                  <a:gd name="connsiteX7" fmla="*/ 50482 w 100965"/>
                  <a:gd name="connsiteY7" fmla="*/ 0 h 932497"/>
                  <a:gd name="connsiteX8" fmla="*/ 100965 w 100965"/>
                  <a:gd name="connsiteY8" fmla="*/ 50482 h 93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5" h="932497">
                    <a:moveTo>
                      <a:pt x="100965" y="50482"/>
                    </a:moveTo>
                    <a:lnTo>
                      <a:pt x="100965" y="882015"/>
                    </a:lnTo>
                    <a:cubicBezTo>
                      <a:pt x="100965" y="909638"/>
                      <a:pt x="78105" y="932497"/>
                      <a:pt x="50482" y="932497"/>
                    </a:cubicBezTo>
                    <a:lnTo>
                      <a:pt x="50482" y="932497"/>
                    </a:lnTo>
                    <a:cubicBezTo>
                      <a:pt x="22860" y="932497"/>
                      <a:pt x="0" y="909638"/>
                      <a:pt x="0" y="882015"/>
                    </a:cubicBezTo>
                    <a:lnTo>
                      <a:pt x="0" y="50482"/>
                    </a:lnTo>
                    <a:cubicBezTo>
                      <a:pt x="0" y="22860"/>
                      <a:pt x="22860" y="0"/>
                      <a:pt x="50482" y="0"/>
                    </a:cubicBezTo>
                    <a:lnTo>
                      <a:pt x="50482" y="0"/>
                    </a:lnTo>
                    <a:cubicBezTo>
                      <a:pt x="79057" y="0"/>
                      <a:pt x="100965" y="22860"/>
                      <a:pt x="100965" y="50482"/>
                    </a:cubicBezTo>
                    <a:close/>
                  </a:path>
                </a:pathLst>
              </a:custGeom>
              <a:solidFill>
                <a:srgbClr val="3269B8"/>
              </a:solidFill>
              <a:ln w="9525" cap="flat">
                <a:noFill/>
                <a:prstDash val="solid"/>
                <a:miter/>
              </a:ln>
            </p:spPr>
          </p:sp>
          <p:sp>
            <p:nvSpPr>
              <p:cNvPr id="265" name="图形 248"/>
              <p:cNvSpPr/>
              <p:nvPr/>
            </p:nvSpPr>
            <p:spPr>
              <a:xfrm>
                <a:off x="5463540" y="4548187"/>
                <a:ext cx="100965" cy="100965"/>
              </a:xfrm>
              <a:custGeom>
                <a:avLst/>
                <a:gdLst>
                  <a:gd name="connsiteX0" fmla="*/ 100965 w 100965"/>
                  <a:gd name="connsiteY0" fmla="*/ 50483 h 100965"/>
                  <a:gd name="connsiteX1" fmla="*/ 50482 w 100965"/>
                  <a:gd name="connsiteY1" fmla="*/ 100965 h 100965"/>
                  <a:gd name="connsiteX2" fmla="*/ 0 w 100965"/>
                  <a:gd name="connsiteY2" fmla="*/ 50483 h 100965"/>
                  <a:gd name="connsiteX3" fmla="*/ 50482 w 100965"/>
                  <a:gd name="connsiteY3" fmla="*/ 0 h 100965"/>
                  <a:gd name="connsiteX4" fmla="*/ 100965 w 100965"/>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5" h="100965">
                    <a:moveTo>
                      <a:pt x="100965" y="50483"/>
                    </a:moveTo>
                    <a:cubicBezTo>
                      <a:pt x="100965" y="78363"/>
                      <a:pt x="78363" y="100965"/>
                      <a:pt x="50482" y="100965"/>
                    </a:cubicBezTo>
                    <a:cubicBezTo>
                      <a:pt x="22602" y="100965"/>
                      <a:pt x="0" y="78363"/>
                      <a:pt x="0" y="50483"/>
                    </a:cubicBezTo>
                    <a:cubicBezTo>
                      <a:pt x="0" y="22602"/>
                      <a:pt x="22602" y="0"/>
                      <a:pt x="50482" y="0"/>
                    </a:cubicBezTo>
                    <a:cubicBezTo>
                      <a:pt x="78363" y="0"/>
                      <a:pt x="100965" y="22602"/>
                      <a:pt x="100965" y="50483"/>
                    </a:cubicBezTo>
                    <a:close/>
                  </a:path>
                </a:pathLst>
              </a:custGeom>
              <a:solidFill>
                <a:srgbClr val="178CCC"/>
              </a:solidFill>
              <a:ln w="9525" cap="flat">
                <a:noFill/>
                <a:prstDash val="solid"/>
                <a:miter/>
              </a:ln>
            </p:spPr>
          </p:sp>
          <p:sp>
            <p:nvSpPr>
              <p:cNvPr id="266" name="图形 248"/>
              <p:cNvSpPr/>
              <p:nvPr/>
            </p:nvSpPr>
            <p:spPr>
              <a:xfrm>
                <a:off x="5207317" y="4553902"/>
                <a:ext cx="89534" cy="89534"/>
              </a:xfrm>
              <a:custGeom>
                <a:avLst/>
                <a:gdLst>
                  <a:gd name="connsiteX0" fmla="*/ 89535 w 89534"/>
                  <a:gd name="connsiteY0" fmla="*/ 44768 h 89534"/>
                  <a:gd name="connsiteX1" fmla="*/ 44768 w 89534"/>
                  <a:gd name="connsiteY1" fmla="*/ 89535 h 89534"/>
                  <a:gd name="connsiteX2" fmla="*/ 0 w 89534"/>
                  <a:gd name="connsiteY2" fmla="*/ 44768 h 89534"/>
                  <a:gd name="connsiteX3" fmla="*/ 44768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7" name="图形 248"/>
              <p:cNvSpPr/>
              <p:nvPr/>
            </p:nvSpPr>
            <p:spPr>
              <a:xfrm>
                <a:off x="4930140" y="4553902"/>
                <a:ext cx="89534" cy="89534"/>
              </a:xfrm>
              <a:custGeom>
                <a:avLst/>
                <a:gdLst>
                  <a:gd name="connsiteX0" fmla="*/ 89535 w 89534"/>
                  <a:gd name="connsiteY0" fmla="*/ 44768 h 89534"/>
                  <a:gd name="connsiteX1" fmla="*/ 44768 w 89534"/>
                  <a:gd name="connsiteY1" fmla="*/ 89535 h 89534"/>
                  <a:gd name="connsiteX2" fmla="*/ 0 w 89534"/>
                  <a:gd name="connsiteY2" fmla="*/ 44768 h 89534"/>
                  <a:gd name="connsiteX3" fmla="*/ 44768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noFill/>
              <a:ln w="9525" cap="flat">
                <a:solidFill>
                  <a:srgbClr val="178CCC"/>
                </a:solidFill>
                <a:prstDash val="solid"/>
                <a:miter/>
              </a:ln>
            </p:spPr>
          </p:sp>
          <p:sp>
            <p:nvSpPr>
              <p:cNvPr id="268" name="图形 248"/>
              <p:cNvSpPr/>
              <p:nvPr/>
            </p:nvSpPr>
            <p:spPr>
              <a:xfrm>
                <a:off x="8557260" y="3327082"/>
                <a:ext cx="89535" cy="89535"/>
              </a:xfrm>
              <a:custGeom>
                <a:avLst/>
                <a:gdLst>
                  <a:gd name="connsiteX0" fmla="*/ 89535 w 89535"/>
                  <a:gd name="connsiteY0" fmla="*/ 44768 h 89535"/>
                  <a:gd name="connsiteX1" fmla="*/ 44767 w 89535"/>
                  <a:gd name="connsiteY1" fmla="*/ 89535 h 89535"/>
                  <a:gd name="connsiteX2" fmla="*/ 0 w 89535"/>
                  <a:gd name="connsiteY2" fmla="*/ 44768 h 89535"/>
                  <a:gd name="connsiteX3" fmla="*/ 44767 w 89535"/>
                  <a:gd name="connsiteY3" fmla="*/ 0 h 89535"/>
                  <a:gd name="connsiteX4" fmla="*/ 89535 w 89535"/>
                  <a:gd name="connsiteY4" fmla="*/ 44768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noFill/>
              <a:ln w="9525" cap="flat">
                <a:solidFill>
                  <a:srgbClr val="178CCC"/>
                </a:solidFill>
                <a:prstDash val="solid"/>
                <a:miter/>
              </a:ln>
            </p:spPr>
          </p:sp>
          <p:sp>
            <p:nvSpPr>
              <p:cNvPr id="269" name="图形 248"/>
              <p:cNvSpPr/>
              <p:nvPr/>
            </p:nvSpPr>
            <p:spPr>
              <a:xfrm>
                <a:off x="8557260" y="3161347"/>
                <a:ext cx="89535" cy="89535"/>
              </a:xfrm>
              <a:custGeom>
                <a:avLst/>
                <a:gdLst>
                  <a:gd name="connsiteX0" fmla="*/ 89535 w 89535"/>
                  <a:gd name="connsiteY0" fmla="*/ 44767 h 89535"/>
                  <a:gd name="connsiteX1" fmla="*/ 44767 w 89535"/>
                  <a:gd name="connsiteY1" fmla="*/ 89535 h 89535"/>
                  <a:gd name="connsiteX2" fmla="*/ 0 w 89535"/>
                  <a:gd name="connsiteY2" fmla="*/ 44767 h 89535"/>
                  <a:gd name="connsiteX3" fmla="*/ 44767 w 89535"/>
                  <a:gd name="connsiteY3" fmla="*/ 0 h 89535"/>
                  <a:gd name="connsiteX4" fmla="*/ 89535 w 89535"/>
                  <a:gd name="connsiteY4" fmla="*/ 44767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7"/>
                    </a:moveTo>
                    <a:cubicBezTo>
                      <a:pt x="89535" y="69492"/>
                      <a:pt x="69492" y="89535"/>
                      <a:pt x="44767" y="89535"/>
                    </a:cubicBezTo>
                    <a:cubicBezTo>
                      <a:pt x="20043" y="89535"/>
                      <a:pt x="0" y="69492"/>
                      <a:pt x="0" y="44767"/>
                    </a:cubicBezTo>
                    <a:cubicBezTo>
                      <a:pt x="0" y="20043"/>
                      <a:pt x="20043" y="0"/>
                      <a:pt x="44767" y="0"/>
                    </a:cubicBezTo>
                    <a:cubicBezTo>
                      <a:pt x="69492" y="0"/>
                      <a:pt x="89535" y="20043"/>
                      <a:pt x="89535" y="44767"/>
                    </a:cubicBezTo>
                    <a:close/>
                  </a:path>
                </a:pathLst>
              </a:custGeom>
              <a:noFill/>
              <a:ln w="9525" cap="flat">
                <a:solidFill>
                  <a:srgbClr val="178CCC"/>
                </a:solidFill>
                <a:prstDash val="solid"/>
                <a:miter/>
              </a:ln>
            </p:spPr>
          </p:sp>
          <p:sp>
            <p:nvSpPr>
              <p:cNvPr id="270" name="图形 248"/>
              <p:cNvSpPr/>
              <p:nvPr/>
            </p:nvSpPr>
            <p:spPr>
              <a:xfrm>
                <a:off x="8557260" y="2995612"/>
                <a:ext cx="89535" cy="89535"/>
              </a:xfrm>
              <a:custGeom>
                <a:avLst/>
                <a:gdLst>
                  <a:gd name="connsiteX0" fmla="*/ 89535 w 89535"/>
                  <a:gd name="connsiteY0" fmla="*/ 44767 h 89535"/>
                  <a:gd name="connsiteX1" fmla="*/ 44767 w 89535"/>
                  <a:gd name="connsiteY1" fmla="*/ 89535 h 89535"/>
                  <a:gd name="connsiteX2" fmla="*/ 0 w 89535"/>
                  <a:gd name="connsiteY2" fmla="*/ 44767 h 89535"/>
                  <a:gd name="connsiteX3" fmla="*/ 44767 w 89535"/>
                  <a:gd name="connsiteY3" fmla="*/ 0 h 89535"/>
                  <a:gd name="connsiteX4" fmla="*/ 89535 w 89535"/>
                  <a:gd name="connsiteY4" fmla="*/ 44767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5">
                    <a:moveTo>
                      <a:pt x="89535" y="44767"/>
                    </a:moveTo>
                    <a:cubicBezTo>
                      <a:pt x="89535" y="69492"/>
                      <a:pt x="69492" y="89535"/>
                      <a:pt x="44767" y="89535"/>
                    </a:cubicBezTo>
                    <a:cubicBezTo>
                      <a:pt x="20043" y="89535"/>
                      <a:pt x="0" y="69492"/>
                      <a:pt x="0" y="44767"/>
                    </a:cubicBezTo>
                    <a:cubicBezTo>
                      <a:pt x="0" y="20043"/>
                      <a:pt x="20043" y="0"/>
                      <a:pt x="44767" y="0"/>
                    </a:cubicBezTo>
                    <a:cubicBezTo>
                      <a:pt x="69492" y="0"/>
                      <a:pt x="89535" y="20043"/>
                      <a:pt x="89535" y="44767"/>
                    </a:cubicBezTo>
                    <a:close/>
                  </a:path>
                </a:pathLst>
              </a:custGeom>
              <a:noFill/>
              <a:ln w="9525" cap="flat">
                <a:solidFill>
                  <a:srgbClr val="178CCC"/>
                </a:solidFill>
                <a:prstDash val="solid"/>
                <a:miter/>
              </a:ln>
            </p:spPr>
          </p:sp>
          <p:sp>
            <p:nvSpPr>
              <p:cNvPr id="271" name="图形 248"/>
              <p:cNvSpPr/>
              <p:nvPr/>
            </p:nvSpPr>
            <p:spPr>
              <a:xfrm>
                <a:off x="8386762" y="4373879"/>
                <a:ext cx="89535" cy="89534"/>
              </a:xfrm>
              <a:custGeom>
                <a:avLst/>
                <a:gdLst>
                  <a:gd name="connsiteX0" fmla="*/ 89535 w 89535"/>
                  <a:gd name="connsiteY0" fmla="*/ 44767 h 89534"/>
                  <a:gd name="connsiteX1" fmla="*/ 44768 w 89535"/>
                  <a:gd name="connsiteY1" fmla="*/ 89535 h 89534"/>
                  <a:gd name="connsiteX2" fmla="*/ 0 w 89535"/>
                  <a:gd name="connsiteY2" fmla="*/ 44767 h 89534"/>
                  <a:gd name="connsiteX3" fmla="*/ 44768 w 89535"/>
                  <a:gd name="connsiteY3" fmla="*/ 0 h 89534"/>
                  <a:gd name="connsiteX4" fmla="*/ 89535 w 89535"/>
                  <a:gd name="connsiteY4" fmla="*/ 44767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7"/>
                    </a:moveTo>
                    <a:cubicBezTo>
                      <a:pt x="89535" y="69492"/>
                      <a:pt x="69492" y="89535"/>
                      <a:pt x="44768" y="89535"/>
                    </a:cubicBezTo>
                    <a:cubicBezTo>
                      <a:pt x="20043" y="89535"/>
                      <a:pt x="0" y="69492"/>
                      <a:pt x="0" y="44767"/>
                    </a:cubicBezTo>
                    <a:cubicBezTo>
                      <a:pt x="0" y="20043"/>
                      <a:pt x="20043" y="0"/>
                      <a:pt x="44768" y="0"/>
                    </a:cubicBezTo>
                    <a:cubicBezTo>
                      <a:pt x="69492" y="0"/>
                      <a:pt x="89535" y="20043"/>
                      <a:pt x="89535" y="44767"/>
                    </a:cubicBezTo>
                    <a:close/>
                  </a:path>
                </a:pathLst>
              </a:custGeom>
              <a:solidFill>
                <a:srgbClr val="E9EDF0"/>
              </a:solidFill>
              <a:ln w="9525" cap="flat">
                <a:noFill/>
                <a:prstDash val="solid"/>
                <a:miter/>
              </a:ln>
            </p:spPr>
          </p:sp>
          <p:sp>
            <p:nvSpPr>
              <p:cNvPr id="272" name="图形 248"/>
              <p:cNvSpPr/>
              <p:nvPr/>
            </p:nvSpPr>
            <p:spPr>
              <a:xfrm>
                <a:off x="8386762" y="4208144"/>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solidFill>
                <a:srgbClr val="E9EDF0"/>
              </a:solidFill>
              <a:ln w="9525" cap="flat">
                <a:noFill/>
                <a:prstDash val="solid"/>
                <a:miter/>
              </a:ln>
            </p:spPr>
          </p:sp>
          <p:sp>
            <p:nvSpPr>
              <p:cNvPr id="273" name="图形 248"/>
              <p:cNvSpPr/>
              <p:nvPr/>
            </p:nvSpPr>
            <p:spPr>
              <a:xfrm>
                <a:off x="8386762" y="4042409"/>
                <a:ext cx="89535" cy="89534"/>
              </a:xfrm>
              <a:custGeom>
                <a:avLst/>
                <a:gdLst>
                  <a:gd name="connsiteX0" fmla="*/ 89535 w 89535"/>
                  <a:gd name="connsiteY0" fmla="*/ 44768 h 89534"/>
                  <a:gd name="connsiteX1" fmla="*/ 44768 w 89535"/>
                  <a:gd name="connsiteY1" fmla="*/ 89535 h 89534"/>
                  <a:gd name="connsiteX2" fmla="*/ 0 w 89535"/>
                  <a:gd name="connsiteY2" fmla="*/ 44768 h 89534"/>
                  <a:gd name="connsiteX3" fmla="*/ 44768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8" y="89535"/>
                    </a:cubicBezTo>
                    <a:cubicBezTo>
                      <a:pt x="20043" y="89535"/>
                      <a:pt x="0" y="69492"/>
                      <a:pt x="0" y="44768"/>
                    </a:cubicBezTo>
                    <a:cubicBezTo>
                      <a:pt x="0" y="20043"/>
                      <a:pt x="20043" y="0"/>
                      <a:pt x="44768" y="0"/>
                    </a:cubicBezTo>
                    <a:cubicBezTo>
                      <a:pt x="69492" y="0"/>
                      <a:pt x="89535" y="20043"/>
                      <a:pt x="89535" y="44768"/>
                    </a:cubicBezTo>
                    <a:close/>
                  </a:path>
                </a:pathLst>
              </a:custGeom>
              <a:solidFill>
                <a:srgbClr val="E9EDF0"/>
              </a:solidFill>
              <a:ln w="9525" cap="flat">
                <a:noFill/>
                <a:prstDash val="solid"/>
                <a:miter/>
              </a:ln>
            </p:spPr>
          </p:sp>
          <p:sp>
            <p:nvSpPr>
              <p:cNvPr id="274" name="图形 248"/>
              <p:cNvSpPr/>
              <p:nvPr/>
            </p:nvSpPr>
            <p:spPr>
              <a:xfrm>
                <a:off x="4065270" y="2376487"/>
                <a:ext cx="89535" cy="89534"/>
              </a:xfrm>
              <a:custGeom>
                <a:avLst/>
                <a:gdLst>
                  <a:gd name="connsiteX0" fmla="*/ 89535 w 89535"/>
                  <a:gd name="connsiteY0" fmla="*/ 44768 h 89534"/>
                  <a:gd name="connsiteX1" fmla="*/ 44767 w 89535"/>
                  <a:gd name="connsiteY1" fmla="*/ 89535 h 89534"/>
                  <a:gd name="connsiteX2" fmla="*/ 0 w 89535"/>
                  <a:gd name="connsiteY2" fmla="*/ 44768 h 89534"/>
                  <a:gd name="connsiteX3" fmla="*/ 44767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5" name="图形 248"/>
              <p:cNvSpPr/>
              <p:nvPr/>
            </p:nvSpPr>
            <p:spPr>
              <a:xfrm>
                <a:off x="3899535" y="2376487"/>
                <a:ext cx="89535" cy="89534"/>
              </a:xfrm>
              <a:custGeom>
                <a:avLst/>
                <a:gdLst>
                  <a:gd name="connsiteX0" fmla="*/ 89535 w 89535"/>
                  <a:gd name="connsiteY0" fmla="*/ 44768 h 89534"/>
                  <a:gd name="connsiteX1" fmla="*/ 44767 w 89535"/>
                  <a:gd name="connsiteY1" fmla="*/ 89535 h 89534"/>
                  <a:gd name="connsiteX2" fmla="*/ 0 w 89535"/>
                  <a:gd name="connsiteY2" fmla="*/ 44768 h 89534"/>
                  <a:gd name="connsiteX3" fmla="*/ 44767 w 89535"/>
                  <a:gd name="connsiteY3" fmla="*/ 0 h 89534"/>
                  <a:gd name="connsiteX4" fmla="*/ 89535 w 89535"/>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5"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6" name="图形 248"/>
              <p:cNvSpPr/>
              <p:nvPr/>
            </p:nvSpPr>
            <p:spPr>
              <a:xfrm>
                <a:off x="3733800" y="2376487"/>
                <a:ext cx="89534" cy="89534"/>
              </a:xfrm>
              <a:custGeom>
                <a:avLst/>
                <a:gdLst>
                  <a:gd name="connsiteX0" fmla="*/ 89535 w 89534"/>
                  <a:gd name="connsiteY0" fmla="*/ 44768 h 89534"/>
                  <a:gd name="connsiteX1" fmla="*/ 44767 w 89534"/>
                  <a:gd name="connsiteY1" fmla="*/ 89535 h 89534"/>
                  <a:gd name="connsiteX2" fmla="*/ 0 w 89534"/>
                  <a:gd name="connsiteY2" fmla="*/ 44768 h 89534"/>
                  <a:gd name="connsiteX3" fmla="*/ 44767 w 89534"/>
                  <a:gd name="connsiteY3" fmla="*/ 0 h 89534"/>
                  <a:gd name="connsiteX4" fmla="*/ 89535 w 89534"/>
                  <a:gd name="connsiteY4" fmla="*/ 44768 h 8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4" h="89534">
                    <a:moveTo>
                      <a:pt x="89535" y="44768"/>
                    </a:moveTo>
                    <a:cubicBezTo>
                      <a:pt x="89535" y="69492"/>
                      <a:pt x="69492" y="89535"/>
                      <a:pt x="44767" y="89535"/>
                    </a:cubicBezTo>
                    <a:cubicBezTo>
                      <a:pt x="20043" y="89535"/>
                      <a:pt x="0" y="69492"/>
                      <a:pt x="0" y="44768"/>
                    </a:cubicBezTo>
                    <a:cubicBezTo>
                      <a:pt x="0" y="20043"/>
                      <a:pt x="20043" y="0"/>
                      <a:pt x="44767" y="0"/>
                    </a:cubicBezTo>
                    <a:cubicBezTo>
                      <a:pt x="69492" y="0"/>
                      <a:pt x="89535" y="20043"/>
                      <a:pt x="89535" y="44768"/>
                    </a:cubicBezTo>
                    <a:close/>
                  </a:path>
                </a:pathLst>
              </a:custGeom>
              <a:solidFill>
                <a:srgbClr val="E9EDF0"/>
              </a:solidFill>
              <a:ln w="9525" cap="flat">
                <a:noFill/>
                <a:prstDash val="solid"/>
                <a:miter/>
              </a:ln>
            </p:spPr>
          </p:sp>
          <p:sp>
            <p:nvSpPr>
              <p:cNvPr id="277" name="图形 248"/>
              <p:cNvSpPr/>
              <p:nvPr/>
            </p:nvSpPr>
            <p:spPr>
              <a:xfrm>
                <a:off x="8551545" y="3554729"/>
                <a:ext cx="100964" cy="100965"/>
              </a:xfrm>
              <a:custGeom>
                <a:avLst/>
                <a:gdLst>
                  <a:gd name="connsiteX0" fmla="*/ 100965 w 100964"/>
                  <a:gd name="connsiteY0" fmla="*/ 50483 h 100965"/>
                  <a:gd name="connsiteX1" fmla="*/ 50483 w 100964"/>
                  <a:gd name="connsiteY1" fmla="*/ 100965 h 100965"/>
                  <a:gd name="connsiteX2" fmla="*/ 0 w 100964"/>
                  <a:gd name="connsiteY2" fmla="*/ 50483 h 100965"/>
                  <a:gd name="connsiteX3" fmla="*/ 50483 w 100964"/>
                  <a:gd name="connsiteY3" fmla="*/ 0 h 100965"/>
                  <a:gd name="connsiteX4" fmla="*/ 100965 w 100964"/>
                  <a:gd name="connsiteY4" fmla="*/ 50483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64" h="100965">
                    <a:moveTo>
                      <a:pt x="100965" y="50483"/>
                    </a:moveTo>
                    <a:cubicBezTo>
                      <a:pt x="100965" y="78363"/>
                      <a:pt x="78364" y="100965"/>
                      <a:pt x="50483" y="100965"/>
                    </a:cubicBezTo>
                    <a:cubicBezTo>
                      <a:pt x="22602" y="100965"/>
                      <a:pt x="0" y="78363"/>
                      <a:pt x="0" y="50483"/>
                    </a:cubicBezTo>
                    <a:cubicBezTo>
                      <a:pt x="0" y="22602"/>
                      <a:pt x="22602" y="0"/>
                      <a:pt x="50483" y="0"/>
                    </a:cubicBezTo>
                    <a:cubicBezTo>
                      <a:pt x="78364" y="0"/>
                      <a:pt x="100965" y="22602"/>
                      <a:pt x="100965" y="50483"/>
                    </a:cubicBezTo>
                    <a:close/>
                  </a:path>
                </a:pathLst>
              </a:custGeom>
              <a:solidFill>
                <a:srgbClr val="178CCC"/>
              </a:solidFill>
              <a:ln w="9525" cap="flat">
                <a:noFill/>
                <a:prstDash val="solid"/>
                <a:miter/>
              </a:ln>
            </p:spPr>
          </p:sp>
        </p:grpSp>
        <p:sp>
          <p:nvSpPr>
            <p:cNvPr id="12" name="文本框 1"/>
            <p:cNvSpPr txBox="1"/>
            <p:nvPr/>
          </p:nvSpPr>
          <p:spPr>
            <a:xfrm>
              <a:off x="6210" y="4095"/>
              <a:ext cx="6778" cy="2414"/>
            </a:xfrm>
            <a:prstGeom prst="rect">
              <a:avLst/>
            </a:prstGeom>
            <a:noFill/>
          </p:spPr>
          <p:txBody>
            <a:bodyPr wrap="square" rtlCol="0">
              <a:spAutoFit/>
            </a:bodyPr>
            <a:lstStyle/>
            <a:p>
              <a:pPr marL="0" algn="just" eaLnBrk="1">
                <a:lnSpc>
                  <a:spcPct val="130000"/>
                </a:lnSpc>
              </a:pPr>
              <a:r>
                <a:rPr lang="zh-CN" altLang="en-US" sz="3200" b="1">
                  <a:solidFill>
                    <a:schemeClr val="dk1"/>
                  </a:solidFill>
                  <a:latin typeface="隶书" charset="0"/>
                  <a:ea typeface="隶书" charset="0"/>
                  <a:sym typeface="+mn-ea"/>
                  <a:hlinkClick r:id="rId8" action="ppaction://hlinksldjump"/>
                </a:rPr>
                <a:t>法律服务所；律师事务所；公证处；法律援助中心</a:t>
              </a:r>
              <a:endParaRPr lang="zh-CN" altLang="en-US" sz="3200" b="1" kern="100" spc="85">
                <a:solidFill>
                  <a:schemeClr val="dk1"/>
                </a:solidFill>
                <a:latin typeface="隶书" charset="0"/>
                <a:ea typeface="隶书" charset="0"/>
                <a:cs typeface="Times New Roman" panose="02020603050405020304"/>
                <a:sym typeface="+mn-ea"/>
              </a:endParaRPr>
            </a:p>
          </p:txBody>
        </p:sp>
      </p:gr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Rectangle 14"/>
          <p:cNvSpPr/>
          <p:nvPr>
            <p:custDataLst>
              <p:tags r:id="rId1"/>
            </p:custDataLst>
          </p:nvPr>
        </p:nvSpPr>
        <p:spPr>
          <a:xfrm>
            <a:off x="-1270" y="-12065"/>
            <a:ext cx="12192635" cy="875030"/>
          </a:xfrm>
          <a:prstGeom prst="rect">
            <a:avLst/>
          </a:prstGeom>
          <a:solidFill>
            <a:schemeClr val="accent2"/>
          </a:solidFill>
          <a:ln w="9525">
            <a:noFill/>
          </a:ln>
        </p:spPr>
        <p:txBody>
          <a:bodyPr/>
          <a:p>
            <a:pPr algn="ctr" defTabSz="914400" eaLnBrk="0" fontAlgn="base" hangingPunct="0">
              <a:spcBef>
                <a:spcPct val="20000"/>
              </a:spcBef>
              <a:buClrTx/>
              <a:buSzTx/>
              <a:buFontTx/>
            </a:pPr>
            <a:r>
              <a:rPr lang="zh-CN" altLang="en-US" sz="4800" b="1">
                <a:solidFill>
                  <a:schemeClr val="lt1"/>
                </a:solidFill>
                <a:latin typeface="隶书" charset="0"/>
                <a:ea typeface="隶书" charset="0"/>
                <a:sym typeface="+mn-ea"/>
              </a:rPr>
              <a:t>场外连线律师事务所</a:t>
            </a:r>
            <a:endParaRPr lang="zh-CN" altLang="en-US" sz="4800" b="1" smtClean="0">
              <a:ln>
                <a:noFill/>
              </a:ln>
              <a:solidFill>
                <a:schemeClr val="lt1"/>
              </a:solidFill>
              <a:effectLst/>
              <a:latin typeface="隶书" charset="0"/>
              <a:ea typeface="隶书" charset="0"/>
              <a:cs typeface="微软雅黑" panose="020B0503020204020204" charset="-122"/>
              <a:sym typeface="+mn-ea"/>
            </a:endParaRPr>
          </a:p>
        </p:txBody>
      </p:sp>
      <p:grpSp>
        <p:nvGrpSpPr>
          <p:cNvPr id="167" name="组合 166" descr="7b0a202020202274657874626f78223a20227b5c2263617465676f72795f69645c223a31303432312c5c2269645c223a32303334333830367d220a7d0a"/>
          <p:cNvGrpSpPr/>
          <p:nvPr/>
        </p:nvGrpSpPr>
        <p:grpSpPr>
          <a:xfrm>
            <a:off x="1688465" y="1204595"/>
            <a:ext cx="8815070" cy="4448810"/>
            <a:chOff x="5010" y="2529"/>
            <a:chExt cx="9826" cy="5186"/>
          </a:xfrm>
        </p:grpSpPr>
        <p:grpSp>
          <p:nvGrpSpPr>
            <p:cNvPr id="168" name="组合 167"/>
            <p:cNvGrpSpPr/>
            <p:nvPr/>
          </p:nvGrpSpPr>
          <p:grpSpPr>
            <a:xfrm>
              <a:off x="5010" y="2529"/>
              <a:ext cx="9826" cy="5186"/>
              <a:chOff x="5010" y="2529"/>
              <a:chExt cx="9826" cy="5186"/>
            </a:xfrm>
          </p:grpSpPr>
          <p:grpSp>
            <p:nvGrpSpPr>
              <p:cNvPr id="13140" name="图形 12978"/>
              <p:cNvGrpSpPr/>
              <p:nvPr/>
            </p:nvGrpSpPr>
            <p:grpSpPr>
              <a:xfrm>
                <a:off x="6796" y="2529"/>
                <a:ext cx="1569" cy="1205"/>
                <a:chOff x="4315648" y="1605624"/>
                <a:chExt cx="996060" cy="765144"/>
              </a:xfrm>
            </p:grpSpPr>
            <p:sp>
              <p:nvSpPr>
                <p:cNvPr id="13141" name="任意多边形: 形状 13140"/>
                <p:cNvSpPr/>
                <p:nvPr/>
              </p:nvSpPr>
              <p:spPr>
                <a:xfrm>
                  <a:off x="4745478" y="2160795"/>
                  <a:ext cx="515418" cy="165497"/>
                </a:xfrm>
                <a:custGeom>
                  <a:avLst/>
                  <a:gdLst>
                    <a:gd name="connsiteX0" fmla="*/ 82749 w 515418"/>
                    <a:gd name="connsiteY0" fmla="*/ 165497 h 165497"/>
                    <a:gd name="connsiteX1" fmla="*/ 0 w 515418"/>
                    <a:gd name="connsiteY1" fmla="*/ 82749 h 165497"/>
                    <a:gd name="connsiteX2" fmla="*/ 82749 w 515418"/>
                    <a:gd name="connsiteY2" fmla="*/ 0 h 165497"/>
                    <a:gd name="connsiteX3" fmla="*/ 515418 w 515418"/>
                    <a:gd name="connsiteY3" fmla="*/ 0 h 165497"/>
                    <a:gd name="connsiteX4" fmla="*/ 515418 w 515418"/>
                    <a:gd name="connsiteY4" fmla="*/ 164761 h 165497"/>
                    <a:gd name="connsiteX5" fmla="*/ 82749 w 515418"/>
                    <a:gd name="connsiteY5" fmla="*/ 165497 h 16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5418" h="165497">
                      <a:moveTo>
                        <a:pt x="82749" y="165497"/>
                      </a:moveTo>
                      <a:cubicBezTo>
                        <a:pt x="37116" y="165497"/>
                        <a:pt x="0" y="128486"/>
                        <a:pt x="0" y="82749"/>
                      </a:cubicBezTo>
                      <a:cubicBezTo>
                        <a:pt x="0" y="37116"/>
                        <a:pt x="37011" y="0"/>
                        <a:pt x="82749" y="0"/>
                      </a:cubicBezTo>
                      <a:lnTo>
                        <a:pt x="515418" y="0"/>
                      </a:lnTo>
                      <a:lnTo>
                        <a:pt x="515418" y="164761"/>
                      </a:lnTo>
                      <a:lnTo>
                        <a:pt x="82749" y="165497"/>
                      </a:lnTo>
                      <a:close/>
                    </a:path>
                  </a:pathLst>
                </a:custGeom>
                <a:solidFill>
                  <a:srgbClr val="FFFFFF"/>
                </a:solidFill>
                <a:ln w="10506" cap="flat">
                  <a:noFill/>
                  <a:prstDash val="solid"/>
                  <a:miter/>
                </a:ln>
              </p:spPr>
              <p:txBody>
                <a:bodyPr rtlCol="0" anchor="ctr"/>
                <a:p>
                  <a:endParaRPr lang="zh-CN" altLang="en-US"/>
                </a:p>
              </p:txBody>
            </p:sp>
            <p:sp>
              <p:nvSpPr>
                <p:cNvPr id="13142" name="任意多边形: 形状 13141"/>
                <p:cNvSpPr/>
                <p:nvPr/>
              </p:nvSpPr>
              <p:spPr>
                <a:xfrm>
                  <a:off x="4315648" y="2116319"/>
                  <a:ext cx="994771" cy="254449"/>
                </a:xfrm>
                <a:custGeom>
                  <a:avLst/>
                  <a:gdLst>
                    <a:gd name="connsiteX0" fmla="*/ 514261 w 994771"/>
                    <a:gd name="connsiteY0" fmla="*/ 50154 h 254449"/>
                    <a:gd name="connsiteX1" fmla="*/ 994772 w 994771"/>
                    <a:gd name="connsiteY1" fmla="*/ 50154 h 254449"/>
                    <a:gd name="connsiteX2" fmla="*/ 994772 w 994771"/>
                    <a:gd name="connsiteY2" fmla="*/ 0 h 254449"/>
                    <a:gd name="connsiteX3" fmla="*/ 127225 w 994771"/>
                    <a:gd name="connsiteY3" fmla="*/ 0 h 254449"/>
                    <a:gd name="connsiteX4" fmla="*/ 0 w 994771"/>
                    <a:gd name="connsiteY4" fmla="*/ 127225 h 254449"/>
                    <a:gd name="connsiteX5" fmla="*/ 0 w 994771"/>
                    <a:gd name="connsiteY5" fmla="*/ 127225 h 254449"/>
                    <a:gd name="connsiteX6" fmla="*/ 127225 w 994771"/>
                    <a:gd name="connsiteY6" fmla="*/ 254450 h 254449"/>
                    <a:gd name="connsiteX7" fmla="*/ 994772 w 994771"/>
                    <a:gd name="connsiteY7" fmla="*/ 254450 h 254449"/>
                    <a:gd name="connsiteX8" fmla="*/ 994772 w 994771"/>
                    <a:gd name="connsiteY8" fmla="*/ 204296 h 254449"/>
                    <a:gd name="connsiteX9" fmla="*/ 514261 w 994771"/>
                    <a:gd name="connsiteY9" fmla="*/ 204296 h 254449"/>
                    <a:gd name="connsiteX10" fmla="*/ 437191 w 994771"/>
                    <a:gd name="connsiteY10" fmla="*/ 127225 h 254449"/>
                    <a:gd name="connsiteX11" fmla="*/ 514261 w 994771"/>
                    <a:gd name="connsiteY11" fmla="*/ 50154 h 25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4771" h="254449">
                      <a:moveTo>
                        <a:pt x="514261" y="50154"/>
                      </a:moveTo>
                      <a:lnTo>
                        <a:pt x="994772" y="50154"/>
                      </a:lnTo>
                      <a:lnTo>
                        <a:pt x="994772" y="0"/>
                      </a:lnTo>
                      <a:lnTo>
                        <a:pt x="127225" y="0"/>
                      </a:lnTo>
                      <a:cubicBezTo>
                        <a:pt x="56988" y="0"/>
                        <a:pt x="0" y="56988"/>
                        <a:pt x="0" y="127225"/>
                      </a:cubicBezTo>
                      <a:lnTo>
                        <a:pt x="0" y="127225"/>
                      </a:lnTo>
                      <a:cubicBezTo>
                        <a:pt x="0" y="197461"/>
                        <a:pt x="56988" y="254450"/>
                        <a:pt x="127225" y="254450"/>
                      </a:cubicBezTo>
                      <a:lnTo>
                        <a:pt x="994772" y="254450"/>
                      </a:lnTo>
                      <a:lnTo>
                        <a:pt x="994772" y="204296"/>
                      </a:lnTo>
                      <a:lnTo>
                        <a:pt x="514261" y="204296"/>
                      </a:lnTo>
                      <a:cubicBezTo>
                        <a:pt x="471678" y="204296"/>
                        <a:pt x="437191" y="169808"/>
                        <a:pt x="437191" y="127225"/>
                      </a:cubicBezTo>
                      <a:cubicBezTo>
                        <a:pt x="437191" y="84641"/>
                        <a:pt x="471678" y="50154"/>
                        <a:pt x="514261" y="50154"/>
                      </a:cubicBezTo>
                      <a:close/>
                    </a:path>
                  </a:pathLst>
                </a:custGeom>
                <a:solidFill>
                  <a:srgbClr val="F6F3FF"/>
                </a:solidFill>
                <a:ln w="10506" cap="flat">
                  <a:noFill/>
                  <a:prstDash val="solid"/>
                  <a:miter/>
                </a:ln>
              </p:spPr>
              <p:txBody>
                <a:bodyPr rtlCol="0" anchor="ctr"/>
                <a:p>
                  <a:endParaRPr lang="zh-CN" altLang="en-US"/>
                </a:p>
              </p:txBody>
            </p:sp>
            <p:sp>
              <p:nvSpPr>
                <p:cNvPr id="13143" name="任意多边形: 形状 13142"/>
                <p:cNvSpPr/>
                <p:nvPr/>
              </p:nvSpPr>
              <p:spPr>
                <a:xfrm>
                  <a:off x="4315648" y="2243544"/>
                  <a:ext cx="994771" cy="127224"/>
                </a:xfrm>
                <a:custGeom>
                  <a:avLst/>
                  <a:gdLst>
                    <a:gd name="connsiteX0" fmla="*/ 514261 w 994771"/>
                    <a:gd name="connsiteY0" fmla="*/ 77071 h 127224"/>
                    <a:gd name="connsiteX1" fmla="*/ 437191 w 994771"/>
                    <a:gd name="connsiteY1" fmla="*/ 0 h 127224"/>
                    <a:gd name="connsiteX2" fmla="*/ 0 w 994771"/>
                    <a:gd name="connsiteY2" fmla="*/ 0 h 127224"/>
                    <a:gd name="connsiteX3" fmla="*/ 0 w 994771"/>
                    <a:gd name="connsiteY3" fmla="*/ 0 h 127224"/>
                    <a:gd name="connsiteX4" fmla="*/ 127225 w 994771"/>
                    <a:gd name="connsiteY4" fmla="*/ 127225 h 127224"/>
                    <a:gd name="connsiteX5" fmla="*/ 994772 w 994771"/>
                    <a:gd name="connsiteY5" fmla="*/ 127225 h 127224"/>
                    <a:gd name="connsiteX6" fmla="*/ 994772 w 994771"/>
                    <a:gd name="connsiteY6" fmla="*/ 77071 h 127224"/>
                    <a:gd name="connsiteX7" fmla="*/ 514261 w 994771"/>
                    <a:gd name="connsiteY7" fmla="*/ 77071 h 12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771" h="127224">
                      <a:moveTo>
                        <a:pt x="514261" y="77071"/>
                      </a:moveTo>
                      <a:cubicBezTo>
                        <a:pt x="471678" y="77071"/>
                        <a:pt x="437191" y="42584"/>
                        <a:pt x="437191" y="0"/>
                      </a:cubicBezTo>
                      <a:lnTo>
                        <a:pt x="0" y="0"/>
                      </a:lnTo>
                      <a:lnTo>
                        <a:pt x="0" y="0"/>
                      </a:lnTo>
                      <a:cubicBezTo>
                        <a:pt x="0" y="70236"/>
                        <a:pt x="56988" y="127225"/>
                        <a:pt x="127225" y="127225"/>
                      </a:cubicBezTo>
                      <a:lnTo>
                        <a:pt x="994772" y="127225"/>
                      </a:lnTo>
                      <a:lnTo>
                        <a:pt x="994772" y="77071"/>
                      </a:lnTo>
                      <a:lnTo>
                        <a:pt x="514261" y="77071"/>
                      </a:lnTo>
                      <a:close/>
                    </a:path>
                  </a:pathLst>
                </a:custGeom>
                <a:solidFill>
                  <a:srgbClr val="CACAE5"/>
                </a:solidFill>
                <a:ln w="10506" cap="flat">
                  <a:noFill/>
                  <a:prstDash val="solid"/>
                  <a:miter/>
                </a:ln>
              </p:spPr>
              <p:txBody>
                <a:bodyPr rtlCol="0" anchor="ctr"/>
                <a:p>
                  <a:endParaRPr lang="zh-CN" altLang="en-US"/>
                </a:p>
              </p:txBody>
            </p:sp>
            <p:sp>
              <p:nvSpPr>
                <p:cNvPr id="13144" name="任意多边形: 形状 13143"/>
                <p:cNvSpPr/>
                <p:nvPr/>
              </p:nvSpPr>
              <p:spPr>
                <a:xfrm>
                  <a:off x="5230720" y="2166473"/>
                  <a:ext cx="6308" cy="154141"/>
                </a:xfrm>
                <a:custGeom>
                  <a:avLst/>
                  <a:gdLst>
                    <a:gd name="connsiteX0" fmla="*/ 0 w 6308"/>
                    <a:gd name="connsiteY0" fmla="*/ 0 h 154141"/>
                    <a:gd name="connsiteX1" fmla="*/ 6309 w 6308"/>
                    <a:gd name="connsiteY1" fmla="*/ 0 h 154141"/>
                    <a:gd name="connsiteX2" fmla="*/ 6309 w 6308"/>
                    <a:gd name="connsiteY2" fmla="*/ 154142 h 154141"/>
                    <a:gd name="connsiteX3" fmla="*/ 0 w 6308"/>
                    <a:gd name="connsiteY3" fmla="*/ 154142 h 154141"/>
                  </a:gdLst>
                  <a:ahLst/>
                  <a:cxnLst>
                    <a:cxn ang="0">
                      <a:pos x="connsiteX0" y="connsiteY0"/>
                    </a:cxn>
                    <a:cxn ang="0">
                      <a:pos x="connsiteX1" y="connsiteY1"/>
                    </a:cxn>
                    <a:cxn ang="0">
                      <a:pos x="connsiteX2" y="connsiteY2"/>
                    </a:cxn>
                    <a:cxn ang="0">
                      <a:pos x="connsiteX3" y="connsiteY3"/>
                    </a:cxn>
                  </a:cxnLst>
                  <a:rect l="l" t="t" r="r" b="b"/>
                  <a:pathLst>
                    <a:path w="6308" h="154141">
                      <a:moveTo>
                        <a:pt x="0" y="0"/>
                      </a:moveTo>
                      <a:lnTo>
                        <a:pt x="6309" y="0"/>
                      </a:lnTo>
                      <a:lnTo>
                        <a:pt x="6309" y="154142"/>
                      </a:lnTo>
                      <a:lnTo>
                        <a:pt x="0" y="154142"/>
                      </a:lnTo>
                      <a:close/>
                    </a:path>
                  </a:pathLst>
                </a:custGeom>
                <a:solidFill>
                  <a:srgbClr val="CACAE5"/>
                </a:solidFill>
                <a:ln w="10506" cap="flat">
                  <a:noFill/>
                  <a:prstDash val="solid"/>
                  <a:miter/>
                </a:ln>
              </p:spPr>
              <p:txBody>
                <a:bodyPr rtlCol="0" anchor="ctr"/>
                <a:p>
                  <a:endParaRPr lang="zh-CN" altLang="en-US"/>
                </a:p>
              </p:txBody>
            </p:sp>
            <p:grpSp>
              <p:nvGrpSpPr>
                <p:cNvPr id="13145" name="图形 12978"/>
                <p:cNvGrpSpPr/>
                <p:nvPr/>
              </p:nvGrpSpPr>
              <p:grpSpPr>
                <a:xfrm>
                  <a:off x="4778516" y="1605624"/>
                  <a:ext cx="533192" cy="542027"/>
                  <a:chOff x="4778516" y="1605624"/>
                  <a:chExt cx="533192" cy="542027"/>
                </a:xfrm>
              </p:grpSpPr>
              <p:grpSp>
                <p:nvGrpSpPr>
                  <p:cNvPr id="13146" name="图形 12978"/>
                  <p:cNvGrpSpPr/>
                  <p:nvPr/>
                </p:nvGrpSpPr>
                <p:grpSpPr>
                  <a:xfrm>
                    <a:off x="4778516" y="1608777"/>
                    <a:ext cx="533192" cy="535682"/>
                    <a:chOff x="4778516" y="1608777"/>
                    <a:chExt cx="533192" cy="535682"/>
                  </a:xfrm>
                </p:grpSpPr>
                <p:sp>
                  <p:nvSpPr>
                    <p:cNvPr id="13147" name="任意多边形: 形状 13146"/>
                    <p:cNvSpPr/>
                    <p:nvPr/>
                  </p:nvSpPr>
                  <p:spPr>
                    <a:xfrm>
                      <a:off x="4878329" y="1751888"/>
                      <a:ext cx="309553" cy="242357"/>
                    </a:xfrm>
                    <a:custGeom>
                      <a:avLst/>
                      <a:gdLst>
                        <a:gd name="connsiteX0" fmla="*/ 253029 w 309553"/>
                        <a:gd name="connsiteY0" fmla="*/ 27443 h 242357"/>
                        <a:gd name="connsiteX1" fmla="*/ 196356 w 309553"/>
                        <a:gd name="connsiteY1" fmla="*/ 0 h 242357"/>
                        <a:gd name="connsiteX2" fmla="*/ 131062 w 309553"/>
                        <a:gd name="connsiteY2" fmla="*/ 105 h 242357"/>
                        <a:gd name="connsiteX3" fmla="*/ 56619 w 309553"/>
                        <a:gd name="connsiteY3" fmla="*/ 31438 h 242357"/>
                        <a:gd name="connsiteX4" fmla="*/ 157 w 309553"/>
                        <a:gd name="connsiteY4" fmla="*/ 187683 h 242357"/>
                        <a:gd name="connsiteX5" fmla="*/ 37798 w 309553"/>
                        <a:gd name="connsiteY5" fmla="*/ 242358 h 242357"/>
                        <a:gd name="connsiteX6" fmla="*/ 277633 w 309553"/>
                        <a:gd name="connsiteY6" fmla="*/ 233841 h 242357"/>
                        <a:gd name="connsiteX7" fmla="*/ 309387 w 309553"/>
                        <a:gd name="connsiteY7" fmla="*/ 187683 h 242357"/>
                        <a:gd name="connsiteX8" fmla="*/ 253029 w 309553"/>
                        <a:gd name="connsiteY8" fmla="*/ 27443 h 242357"/>
                        <a:gd name="connsiteX9" fmla="*/ 52834 w 309553"/>
                        <a:gd name="connsiteY9" fmla="*/ 152459 h 242357"/>
                        <a:gd name="connsiteX10" fmla="*/ 75125 w 309553"/>
                        <a:gd name="connsiteY10" fmla="*/ 95997 h 242357"/>
                        <a:gd name="connsiteX11" fmla="*/ 76597 w 309553"/>
                        <a:gd name="connsiteY11" fmla="*/ 96102 h 242357"/>
                        <a:gd name="connsiteX12" fmla="*/ 88899 w 309553"/>
                        <a:gd name="connsiteY12" fmla="*/ 152459 h 242357"/>
                        <a:gd name="connsiteX13" fmla="*/ 52834 w 309553"/>
                        <a:gd name="connsiteY13" fmla="*/ 152459 h 242357"/>
                        <a:gd name="connsiteX14" fmla="*/ 225902 w 309553"/>
                        <a:gd name="connsiteY14" fmla="*/ 152459 h 242357"/>
                        <a:gd name="connsiteX15" fmla="*/ 238099 w 309553"/>
                        <a:gd name="connsiteY15" fmla="*/ 96417 h 242357"/>
                        <a:gd name="connsiteX16" fmla="*/ 239571 w 309553"/>
                        <a:gd name="connsiteY16" fmla="*/ 96207 h 242357"/>
                        <a:gd name="connsiteX17" fmla="*/ 261756 w 309553"/>
                        <a:gd name="connsiteY17" fmla="*/ 152354 h 242357"/>
                        <a:gd name="connsiteX18" fmla="*/ 225902 w 309553"/>
                        <a:gd name="connsiteY18" fmla="*/ 152354 h 24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9553" h="242357">
                          <a:moveTo>
                            <a:pt x="253029" y="27443"/>
                          </a:moveTo>
                          <a:lnTo>
                            <a:pt x="196356" y="0"/>
                          </a:lnTo>
                          <a:lnTo>
                            <a:pt x="131062" y="105"/>
                          </a:lnTo>
                          <a:lnTo>
                            <a:pt x="56619" y="31438"/>
                          </a:lnTo>
                          <a:cubicBezTo>
                            <a:pt x="48628" y="37852"/>
                            <a:pt x="-3208" y="158453"/>
                            <a:pt x="157" y="187683"/>
                          </a:cubicBezTo>
                          <a:lnTo>
                            <a:pt x="37798" y="242358"/>
                          </a:lnTo>
                          <a:lnTo>
                            <a:pt x="277633" y="233841"/>
                          </a:lnTo>
                          <a:lnTo>
                            <a:pt x="309387" y="187683"/>
                          </a:lnTo>
                          <a:cubicBezTo>
                            <a:pt x="312856" y="158453"/>
                            <a:pt x="261020" y="33962"/>
                            <a:pt x="253029" y="27443"/>
                          </a:cubicBezTo>
                          <a:close/>
                          <a:moveTo>
                            <a:pt x="52834" y="152459"/>
                          </a:moveTo>
                          <a:cubicBezTo>
                            <a:pt x="52834" y="152459"/>
                            <a:pt x="65872" y="115133"/>
                            <a:pt x="75125" y="95997"/>
                          </a:cubicBezTo>
                          <a:cubicBezTo>
                            <a:pt x="75440" y="95366"/>
                            <a:pt x="76386" y="95366"/>
                            <a:pt x="76597" y="96102"/>
                          </a:cubicBezTo>
                          <a:cubicBezTo>
                            <a:pt x="79015" y="105144"/>
                            <a:pt x="88899" y="138580"/>
                            <a:pt x="88899" y="152459"/>
                          </a:cubicBezTo>
                          <a:lnTo>
                            <a:pt x="52834" y="152459"/>
                          </a:lnTo>
                          <a:close/>
                          <a:moveTo>
                            <a:pt x="225902" y="152459"/>
                          </a:moveTo>
                          <a:cubicBezTo>
                            <a:pt x="227269" y="136583"/>
                            <a:pt x="236311" y="105775"/>
                            <a:pt x="238099" y="96417"/>
                          </a:cubicBezTo>
                          <a:cubicBezTo>
                            <a:pt x="238204" y="95681"/>
                            <a:pt x="239255" y="95576"/>
                            <a:pt x="239571" y="96207"/>
                          </a:cubicBezTo>
                          <a:cubicBezTo>
                            <a:pt x="248823" y="115449"/>
                            <a:pt x="261756" y="152354"/>
                            <a:pt x="261756" y="152354"/>
                          </a:cubicBezTo>
                          <a:lnTo>
                            <a:pt x="225902" y="152354"/>
                          </a:lnTo>
                          <a:close/>
                        </a:path>
                      </a:pathLst>
                    </a:custGeom>
                    <a:solidFill>
                      <a:srgbClr val="AFD4F6"/>
                    </a:solidFill>
                    <a:ln w="10506" cap="flat">
                      <a:noFill/>
                      <a:prstDash val="solid"/>
                      <a:miter/>
                    </a:ln>
                  </p:spPr>
                  <p:txBody>
                    <a:bodyPr rtlCol="0" anchor="ctr"/>
                    <a:p>
                      <a:endParaRPr lang="zh-CN" altLang="en-US"/>
                    </a:p>
                  </p:txBody>
                </p:sp>
                <p:sp>
                  <p:nvSpPr>
                    <p:cNvPr id="13148" name="任意多边形: 形状 13147"/>
                    <p:cNvSpPr/>
                    <p:nvPr/>
                  </p:nvSpPr>
                  <p:spPr>
                    <a:xfrm>
                      <a:off x="5079522" y="2105700"/>
                      <a:ext cx="109982" cy="33191"/>
                    </a:xfrm>
                    <a:custGeom>
                      <a:avLst/>
                      <a:gdLst>
                        <a:gd name="connsiteX0" fmla="*/ 66662 w 109982"/>
                        <a:gd name="connsiteY0" fmla="*/ 0 h 33191"/>
                        <a:gd name="connsiteX1" fmla="*/ 103462 w 109982"/>
                        <a:gd name="connsiteY1" fmla="*/ 13774 h 33191"/>
                        <a:gd name="connsiteX2" fmla="*/ 109140 w 109982"/>
                        <a:gd name="connsiteY2" fmla="*/ 27232 h 33191"/>
                        <a:gd name="connsiteX3" fmla="*/ 109140 w 109982"/>
                        <a:gd name="connsiteY3" fmla="*/ 27232 h 33191"/>
                        <a:gd name="connsiteX4" fmla="*/ 98836 w 109982"/>
                        <a:gd name="connsiteY4" fmla="*/ 33120 h 33191"/>
                        <a:gd name="connsiteX5" fmla="*/ 0 w 109982"/>
                        <a:gd name="connsiteY5" fmla="*/ 21555 h 33191"/>
                        <a:gd name="connsiteX6" fmla="*/ 66662 w 109982"/>
                        <a:gd name="connsiteY6" fmla="*/ 0 h 3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982" h="33191">
                          <a:moveTo>
                            <a:pt x="66662" y="0"/>
                          </a:moveTo>
                          <a:lnTo>
                            <a:pt x="103462" y="13774"/>
                          </a:lnTo>
                          <a:cubicBezTo>
                            <a:pt x="108825" y="15772"/>
                            <a:pt x="111453" y="21975"/>
                            <a:pt x="109140" y="27232"/>
                          </a:cubicBezTo>
                          <a:lnTo>
                            <a:pt x="109140" y="27232"/>
                          </a:lnTo>
                          <a:cubicBezTo>
                            <a:pt x="107353" y="31228"/>
                            <a:pt x="103147" y="33646"/>
                            <a:pt x="98836" y="33120"/>
                          </a:cubicBezTo>
                          <a:lnTo>
                            <a:pt x="0" y="21555"/>
                          </a:lnTo>
                          <a:lnTo>
                            <a:pt x="66662" y="0"/>
                          </a:lnTo>
                          <a:close/>
                        </a:path>
                      </a:pathLst>
                    </a:custGeom>
                    <a:solidFill>
                      <a:srgbClr val="8E7E64"/>
                    </a:solidFill>
                    <a:ln w="10506" cap="flat">
                      <a:noFill/>
                      <a:prstDash val="solid"/>
                      <a:miter/>
                    </a:ln>
                  </p:spPr>
                  <p:txBody>
                    <a:bodyPr rtlCol="0" anchor="ctr"/>
                    <a:p>
                      <a:endParaRPr lang="zh-CN" altLang="en-US"/>
                    </a:p>
                  </p:txBody>
                </p:sp>
                <p:sp>
                  <p:nvSpPr>
                    <p:cNvPr id="13149" name="任意多边形: 形状 13148"/>
                    <p:cNvSpPr/>
                    <p:nvPr/>
                  </p:nvSpPr>
                  <p:spPr>
                    <a:xfrm>
                      <a:off x="4778516" y="1966906"/>
                      <a:ext cx="533192" cy="167813"/>
                    </a:xfrm>
                    <a:custGeom>
                      <a:avLst/>
                      <a:gdLst>
                        <a:gd name="connsiteX0" fmla="*/ 516763 w 533192"/>
                        <a:gd name="connsiteY0" fmla="*/ 424 h 167813"/>
                        <a:gd name="connsiteX1" fmla="*/ 506354 w 533192"/>
                        <a:gd name="connsiteY1" fmla="*/ 529 h 167813"/>
                        <a:gd name="connsiteX2" fmla="*/ 376605 w 533192"/>
                        <a:gd name="connsiteY2" fmla="*/ 37855 h 167813"/>
                        <a:gd name="connsiteX3" fmla="*/ 336020 w 533192"/>
                        <a:gd name="connsiteY3" fmla="*/ 69609 h 167813"/>
                        <a:gd name="connsiteX4" fmla="*/ 298799 w 533192"/>
                        <a:gd name="connsiteY4" fmla="*/ 71922 h 167813"/>
                        <a:gd name="connsiteX5" fmla="*/ 61067 w 533192"/>
                        <a:gd name="connsiteY5" fmla="*/ 7048 h 167813"/>
                        <a:gd name="connsiteX6" fmla="*/ 2607 w 533192"/>
                        <a:gd name="connsiteY6" fmla="*/ 50052 h 167813"/>
                        <a:gd name="connsiteX7" fmla="*/ 38566 w 533192"/>
                        <a:gd name="connsiteY7" fmla="*/ 85591 h 167813"/>
                        <a:gd name="connsiteX8" fmla="*/ 38566 w 533192"/>
                        <a:gd name="connsiteY8" fmla="*/ 85591 h 167813"/>
                        <a:gd name="connsiteX9" fmla="*/ 182824 w 533192"/>
                        <a:gd name="connsiteY9" fmla="*/ 150255 h 167813"/>
                        <a:gd name="connsiteX10" fmla="*/ 185137 w 533192"/>
                        <a:gd name="connsiteY10" fmla="*/ 160349 h 167813"/>
                        <a:gd name="connsiteX11" fmla="*/ 237605 w 533192"/>
                        <a:gd name="connsiteY11" fmla="*/ 158246 h 167813"/>
                        <a:gd name="connsiteX12" fmla="*/ 252956 w 533192"/>
                        <a:gd name="connsiteY12" fmla="*/ 143736 h 167813"/>
                        <a:gd name="connsiteX13" fmla="*/ 264416 w 533192"/>
                        <a:gd name="connsiteY13" fmla="*/ 145208 h 167813"/>
                        <a:gd name="connsiteX14" fmla="*/ 270620 w 533192"/>
                        <a:gd name="connsiteY14" fmla="*/ 167814 h 167813"/>
                        <a:gd name="connsiteX15" fmla="*/ 358836 w 533192"/>
                        <a:gd name="connsiteY15" fmla="*/ 141528 h 167813"/>
                        <a:gd name="connsiteX16" fmla="*/ 385753 w 533192"/>
                        <a:gd name="connsiteY16" fmla="*/ 144787 h 167813"/>
                        <a:gd name="connsiteX17" fmla="*/ 512662 w 533192"/>
                        <a:gd name="connsiteY17" fmla="*/ 60566 h 167813"/>
                        <a:gd name="connsiteX18" fmla="*/ 512452 w 533192"/>
                        <a:gd name="connsiteY18" fmla="*/ 60777 h 167813"/>
                        <a:gd name="connsiteX19" fmla="*/ 514870 w 533192"/>
                        <a:gd name="connsiteY19" fmla="*/ 59094 h 167813"/>
                        <a:gd name="connsiteX20" fmla="*/ 530327 w 533192"/>
                        <a:gd name="connsiteY20" fmla="*/ 37750 h 167813"/>
                        <a:gd name="connsiteX21" fmla="*/ 516763 w 533192"/>
                        <a:gd name="connsiteY21" fmla="*/ 424 h 16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3192" h="167813">
                          <a:moveTo>
                            <a:pt x="516763" y="424"/>
                          </a:moveTo>
                          <a:cubicBezTo>
                            <a:pt x="513293" y="-207"/>
                            <a:pt x="509823" y="-102"/>
                            <a:pt x="506354" y="529"/>
                          </a:cubicBezTo>
                          <a:cubicBezTo>
                            <a:pt x="469238" y="6943"/>
                            <a:pt x="433699" y="16406"/>
                            <a:pt x="376605" y="37855"/>
                          </a:cubicBezTo>
                          <a:lnTo>
                            <a:pt x="336020" y="69609"/>
                          </a:lnTo>
                          <a:cubicBezTo>
                            <a:pt x="325505" y="70029"/>
                            <a:pt x="304687" y="73604"/>
                            <a:pt x="298799" y="71922"/>
                          </a:cubicBezTo>
                          <a:cubicBezTo>
                            <a:pt x="217101" y="48370"/>
                            <a:pt x="61067" y="7048"/>
                            <a:pt x="61067" y="7048"/>
                          </a:cubicBezTo>
                          <a:cubicBezTo>
                            <a:pt x="61067" y="7048"/>
                            <a:pt x="-14847" y="-9039"/>
                            <a:pt x="2607" y="50052"/>
                          </a:cubicBezTo>
                          <a:cubicBezTo>
                            <a:pt x="6497" y="63300"/>
                            <a:pt x="19850" y="75076"/>
                            <a:pt x="38566" y="85591"/>
                          </a:cubicBezTo>
                          <a:lnTo>
                            <a:pt x="38566" y="85591"/>
                          </a:lnTo>
                          <a:cubicBezTo>
                            <a:pt x="38566" y="85591"/>
                            <a:pt x="73474" y="119973"/>
                            <a:pt x="182824" y="150255"/>
                          </a:cubicBezTo>
                          <a:lnTo>
                            <a:pt x="185137" y="160349"/>
                          </a:lnTo>
                          <a:cubicBezTo>
                            <a:pt x="185137" y="160349"/>
                            <a:pt x="233504" y="157510"/>
                            <a:pt x="237605" y="158246"/>
                          </a:cubicBezTo>
                          <a:cubicBezTo>
                            <a:pt x="239602" y="158561"/>
                            <a:pt x="246332" y="151306"/>
                            <a:pt x="252956" y="143736"/>
                          </a:cubicBezTo>
                          <a:cubicBezTo>
                            <a:pt x="257582" y="144367"/>
                            <a:pt x="261472" y="144892"/>
                            <a:pt x="264416" y="145208"/>
                          </a:cubicBezTo>
                          <a:lnTo>
                            <a:pt x="270620" y="167814"/>
                          </a:lnTo>
                          <a:cubicBezTo>
                            <a:pt x="270620" y="167814"/>
                            <a:pt x="306684" y="161085"/>
                            <a:pt x="358836" y="141528"/>
                          </a:cubicBezTo>
                          <a:lnTo>
                            <a:pt x="385753" y="144787"/>
                          </a:lnTo>
                          <a:cubicBezTo>
                            <a:pt x="452625" y="117555"/>
                            <a:pt x="512662" y="60566"/>
                            <a:pt x="512662" y="60566"/>
                          </a:cubicBezTo>
                          <a:lnTo>
                            <a:pt x="512452" y="60777"/>
                          </a:lnTo>
                          <a:cubicBezTo>
                            <a:pt x="513293" y="60251"/>
                            <a:pt x="514029" y="59620"/>
                            <a:pt x="514870" y="59094"/>
                          </a:cubicBezTo>
                          <a:cubicBezTo>
                            <a:pt x="521074" y="54678"/>
                            <a:pt x="528013" y="45110"/>
                            <a:pt x="530327" y="37750"/>
                          </a:cubicBezTo>
                          <a:cubicBezTo>
                            <a:pt x="539054" y="9256"/>
                            <a:pt x="525911" y="2106"/>
                            <a:pt x="516763" y="424"/>
                          </a:cubicBezTo>
                          <a:close/>
                        </a:path>
                      </a:pathLst>
                    </a:custGeom>
                    <a:solidFill>
                      <a:srgbClr val="007F79"/>
                    </a:solidFill>
                    <a:ln w="10506" cap="flat">
                      <a:noFill/>
                      <a:prstDash val="solid"/>
                      <a:miter/>
                    </a:ln>
                  </p:spPr>
                  <p:txBody>
                    <a:bodyPr rtlCol="0" anchor="ctr"/>
                    <a:p>
                      <a:endParaRPr lang="zh-CN" altLang="en-US"/>
                    </a:p>
                  </p:txBody>
                </p:sp>
                <p:sp>
                  <p:nvSpPr>
                    <p:cNvPr id="13150" name="任意多边形: 形状 13149"/>
                    <p:cNvSpPr/>
                    <p:nvPr/>
                  </p:nvSpPr>
                  <p:spPr>
                    <a:xfrm>
                      <a:off x="4938201" y="2096026"/>
                      <a:ext cx="110934" cy="48433"/>
                    </a:xfrm>
                    <a:custGeom>
                      <a:avLst/>
                      <a:gdLst>
                        <a:gd name="connsiteX0" fmla="*/ 100209 w 110934"/>
                        <a:gd name="connsiteY0" fmla="*/ 0 h 48433"/>
                        <a:gd name="connsiteX1" fmla="*/ 8313 w 110934"/>
                        <a:gd name="connsiteY1" fmla="*/ 25024 h 48433"/>
                        <a:gd name="connsiteX2" fmla="*/ 217 w 110934"/>
                        <a:gd name="connsiteY2" fmla="*/ 38062 h 48433"/>
                        <a:gd name="connsiteX3" fmla="*/ 533 w 110934"/>
                        <a:gd name="connsiteY3" fmla="*/ 39429 h 48433"/>
                        <a:gd name="connsiteX4" fmla="*/ 12729 w 110934"/>
                        <a:gd name="connsiteY4" fmla="*/ 48366 h 48433"/>
                        <a:gd name="connsiteX5" fmla="*/ 110934 w 110934"/>
                        <a:gd name="connsiteY5" fmla="*/ 38483 h 48433"/>
                        <a:gd name="connsiteX6" fmla="*/ 100209 w 110934"/>
                        <a:gd name="connsiteY6" fmla="*/ 0 h 4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34" h="48433">
                          <a:moveTo>
                            <a:pt x="100209" y="0"/>
                          </a:moveTo>
                          <a:lnTo>
                            <a:pt x="8313" y="25024"/>
                          </a:lnTo>
                          <a:cubicBezTo>
                            <a:pt x="2635" y="26602"/>
                            <a:pt x="-939" y="32279"/>
                            <a:pt x="217" y="38062"/>
                          </a:cubicBezTo>
                          <a:lnTo>
                            <a:pt x="533" y="39429"/>
                          </a:lnTo>
                          <a:cubicBezTo>
                            <a:pt x="1689" y="45107"/>
                            <a:pt x="6946" y="48997"/>
                            <a:pt x="12729" y="48366"/>
                          </a:cubicBezTo>
                          <a:lnTo>
                            <a:pt x="110934" y="38483"/>
                          </a:lnTo>
                          <a:lnTo>
                            <a:pt x="100209" y="0"/>
                          </a:lnTo>
                          <a:close/>
                        </a:path>
                      </a:pathLst>
                    </a:custGeom>
                    <a:solidFill>
                      <a:srgbClr val="8E7E64"/>
                    </a:solidFill>
                    <a:ln w="10506" cap="flat">
                      <a:noFill/>
                      <a:prstDash val="solid"/>
                      <a:miter/>
                    </a:ln>
                  </p:spPr>
                  <p:txBody>
                    <a:bodyPr rtlCol="0" anchor="ctr"/>
                    <a:p>
                      <a:endParaRPr lang="zh-CN" altLang="en-US"/>
                    </a:p>
                  </p:txBody>
                </p:sp>
                <p:sp>
                  <p:nvSpPr>
                    <p:cNvPr id="13151" name="任意多边形: 形状 13150"/>
                    <p:cNvSpPr/>
                    <p:nvPr/>
                  </p:nvSpPr>
                  <p:spPr>
                    <a:xfrm>
                      <a:off x="4916233" y="1904348"/>
                      <a:ext cx="239834" cy="147622"/>
                    </a:xfrm>
                    <a:custGeom>
                      <a:avLst/>
                      <a:gdLst>
                        <a:gd name="connsiteX0" fmla="*/ 0 w 239834"/>
                        <a:gd name="connsiteY0" fmla="*/ 0 h 147622"/>
                        <a:gd name="connsiteX1" fmla="*/ 210 w 239834"/>
                        <a:gd name="connsiteY1" fmla="*/ 122283 h 147622"/>
                        <a:gd name="connsiteX2" fmla="*/ 63087 w 239834"/>
                        <a:gd name="connsiteY2" fmla="*/ 147623 h 147622"/>
                        <a:gd name="connsiteX3" fmla="*/ 133008 w 239834"/>
                        <a:gd name="connsiteY3" fmla="*/ 146361 h 147622"/>
                        <a:gd name="connsiteX4" fmla="*/ 223958 w 239834"/>
                        <a:gd name="connsiteY4" fmla="*/ 145835 h 147622"/>
                        <a:gd name="connsiteX5" fmla="*/ 239834 w 239834"/>
                        <a:gd name="connsiteY5" fmla="*/ 137739 h 147622"/>
                        <a:gd name="connsiteX6" fmla="*/ 239834 w 239834"/>
                        <a:gd name="connsiteY6" fmla="*/ 0 h 1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34" h="147622">
                          <a:moveTo>
                            <a:pt x="0" y="0"/>
                          </a:moveTo>
                          <a:lnTo>
                            <a:pt x="210" y="122283"/>
                          </a:lnTo>
                          <a:lnTo>
                            <a:pt x="63087" y="147623"/>
                          </a:lnTo>
                          <a:lnTo>
                            <a:pt x="133008" y="146361"/>
                          </a:lnTo>
                          <a:lnTo>
                            <a:pt x="223958" y="145835"/>
                          </a:lnTo>
                          <a:lnTo>
                            <a:pt x="239834" y="137739"/>
                          </a:lnTo>
                          <a:lnTo>
                            <a:pt x="239834" y="0"/>
                          </a:lnTo>
                          <a:close/>
                        </a:path>
                      </a:pathLst>
                    </a:custGeom>
                    <a:solidFill>
                      <a:srgbClr val="B5B5B5"/>
                    </a:solidFill>
                    <a:ln w="10506" cap="flat">
                      <a:noFill/>
                      <a:prstDash val="solid"/>
                      <a:miter/>
                    </a:ln>
                  </p:spPr>
                  <p:txBody>
                    <a:bodyPr rtlCol="0" anchor="ctr"/>
                    <a:p>
                      <a:endParaRPr lang="zh-CN" altLang="en-US"/>
                    </a:p>
                  </p:txBody>
                </p:sp>
                <p:grpSp>
                  <p:nvGrpSpPr>
                    <p:cNvPr id="13152" name="图形 12978"/>
                    <p:cNvGrpSpPr/>
                    <p:nvPr/>
                  </p:nvGrpSpPr>
                  <p:grpSpPr>
                    <a:xfrm>
                      <a:off x="4974126" y="1608777"/>
                      <a:ext cx="127554" cy="159513"/>
                      <a:chOff x="4974126" y="1608777"/>
                      <a:chExt cx="127554" cy="159513"/>
                    </a:xfrm>
                  </p:grpSpPr>
                  <p:sp>
                    <p:nvSpPr>
                      <p:cNvPr id="13153" name="任意多边形: 形状 13152"/>
                      <p:cNvSpPr/>
                      <p:nvPr/>
                    </p:nvSpPr>
                    <p:spPr>
                      <a:xfrm>
                        <a:off x="5001607" y="1631393"/>
                        <a:ext cx="100073" cy="136898"/>
                      </a:xfrm>
                      <a:custGeom>
                        <a:avLst/>
                        <a:gdLst>
                          <a:gd name="connsiteX0" fmla="*/ 99996 w 100073"/>
                          <a:gd name="connsiteY0" fmla="*/ 57514 h 136898"/>
                          <a:gd name="connsiteX1" fmla="*/ 84855 w 100073"/>
                          <a:gd name="connsiteY1" fmla="*/ 38273 h 136898"/>
                          <a:gd name="connsiteX2" fmla="*/ 82332 w 100073"/>
                          <a:gd name="connsiteY2" fmla="*/ 12512 h 136898"/>
                          <a:gd name="connsiteX3" fmla="*/ 74972 w 100073"/>
                          <a:gd name="connsiteY3" fmla="*/ 2629 h 136898"/>
                          <a:gd name="connsiteX4" fmla="*/ 45321 w 100073"/>
                          <a:gd name="connsiteY4" fmla="*/ 0 h 136898"/>
                          <a:gd name="connsiteX5" fmla="*/ 18824 w 100073"/>
                          <a:gd name="connsiteY5" fmla="*/ 12512 h 136898"/>
                          <a:gd name="connsiteX6" fmla="*/ 14093 w 100073"/>
                          <a:gd name="connsiteY6" fmla="*/ 38273 h 136898"/>
                          <a:gd name="connsiteX7" fmla="*/ 2948 w 100073"/>
                          <a:gd name="connsiteY7" fmla="*/ 54780 h 136898"/>
                          <a:gd name="connsiteX8" fmla="*/ 319 w 100073"/>
                          <a:gd name="connsiteY8" fmla="*/ 82013 h 136898"/>
                          <a:gd name="connsiteX9" fmla="*/ 8731 w 100073"/>
                          <a:gd name="connsiteY9" fmla="*/ 99256 h 136898"/>
                          <a:gd name="connsiteX10" fmla="*/ 7889 w 100073"/>
                          <a:gd name="connsiteY10" fmla="*/ 120496 h 136898"/>
                          <a:gd name="connsiteX11" fmla="*/ 37856 w 100073"/>
                          <a:gd name="connsiteY11" fmla="*/ 136898 h 136898"/>
                          <a:gd name="connsiteX12" fmla="*/ 73079 w 100073"/>
                          <a:gd name="connsiteY12" fmla="*/ 120390 h 136898"/>
                          <a:gd name="connsiteX13" fmla="*/ 69925 w 100073"/>
                          <a:gd name="connsiteY13" fmla="*/ 103147 h 136898"/>
                          <a:gd name="connsiteX14" fmla="*/ 71817 w 100073"/>
                          <a:gd name="connsiteY14" fmla="*/ 102411 h 136898"/>
                          <a:gd name="connsiteX15" fmla="*/ 71712 w 100073"/>
                          <a:gd name="connsiteY15" fmla="*/ 103147 h 136898"/>
                          <a:gd name="connsiteX16" fmla="*/ 95159 w 100073"/>
                          <a:gd name="connsiteY16" fmla="*/ 101149 h 136898"/>
                          <a:gd name="connsiteX17" fmla="*/ 95685 w 100073"/>
                          <a:gd name="connsiteY17" fmla="*/ 92317 h 136898"/>
                          <a:gd name="connsiteX18" fmla="*/ 94318 w 100073"/>
                          <a:gd name="connsiteY18" fmla="*/ 76966 h 136898"/>
                          <a:gd name="connsiteX19" fmla="*/ 92846 w 100073"/>
                          <a:gd name="connsiteY19" fmla="*/ 63612 h 136898"/>
                          <a:gd name="connsiteX20" fmla="*/ 99996 w 100073"/>
                          <a:gd name="connsiteY20" fmla="*/ 57514 h 13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0073" h="136898">
                            <a:moveTo>
                              <a:pt x="99996" y="57514"/>
                            </a:moveTo>
                            <a:cubicBezTo>
                              <a:pt x="99050" y="54991"/>
                              <a:pt x="84645" y="40375"/>
                              <a:pt x="84855" y="38273"/>
                            </a:cubicBezTo>
                            <a:cubicBezTo>
                              <a:pt x="85171" y="36170"/>
                              <a:pt x="83594" y="17875"/>
                              <a:pt x="82332" y="12512"/>
                            </a:cubicBezTo>
                            <a:lnTo>
                              <a:pt x="74972" y="2629"/>
                            </a:lnTo>
                            <a:lnTo>
                              <a:pt x="45321" y="0"/>
                            </a:lnTo>
                            <a:lnTo>
                              <a:pt x="18824" y="12512"/>
                            </a:lnTo>
                            <a:cubicBezTo>
                              <a:pt x="18824" y="12512"/>
                              <a:pt x="14829" y="36695"/>
                              <a:pt x="14093" y="38273"/>
                            </a:cubicBezTo>
                            <a:cubicBezTo>
                              <a:pt x="13357" y="39850"/>
                              <a:pt x="2948" y="54780"/>
                              <a:pt x="2948" y="54780"/>
                            </a:cubicBezTo>
                            <a:cubicBezTo>
                              <a:pt x="2948" y="54780"/>
                              <a:pt x="-1153" y="82328"/>
                              <a:pt x="319" y="82013"/>
                            </a:cubicBezTo>
                            <a:cubicBezTo>
                              <a:pt x="1791" y="81697"/>
                              <a:pt x="7364" y="94630"/>
                              <a:pt x="8731" y="99256"/>
                            </a:cubicBezTo>
                            <a:cubicBezTo>
                              <a:pt x="11254" y="107773"/>
                              <a:pt x="7889" y="120496"/>
                              <a:pt x="7889" y="120496"/>
                            </a:cubicBezTo>
                            <a:cubicBezTo>
                              <a:pt x="7889" y="129643"/>
                              <a:pt x="18404" y="136898"/>
                              <a:pt x="37856" y="136898"/>
                            </a:cubicBezTo>
                            <a:cubicBezTo>
                              <a:pt x="57307" y="136898"/>
                              <a:pt x="73079" y="129538"/>
                              <a:pt x="73079" y="120390"/>
                            </a:cubicBezTo>
                            <a:cubicBezTo>
                              <a:pt x="73079" y="120390"/>
                              <a:pt x="68873" y="112294"/>
                              <a:pt x="69925" y="103147"/>
                            </a:cubicBezTo>
                            <a:lnTo>
                              <a:pt x="71817" y="102411"/>
                            </a:lnTo>
                            <a:lnTo>
                              <a:pt x="71712" y="103147"/>
                            </a:lnTo>
                            <a:cubicBezTo>
                              <a:pt x="71712" y="103147"/>
                              <a:pt x="92741" y="103672"/>
                              <a:pt x="95159" y="101149"/>
                            </a:cubicBezTo>
                            <a:cubicBezTo>
                              <a:pt x="95895" y="100413"/>
                              <a:pt x="95895" y="96943"/>
                              <a:pt x="95685" y="92317"/>
                            </a:cubicBezTo>
                            <a:cubicBezTo>
                              <a:pt x="95475" y="87690"/>
                              <a:pt x="94844" y="82013"/>
                              <a:pt x="94318" y="76966"/>
                            </a:cubicBezTo>
                            <a:cubicBezTo>
                              <a:pt x="93582" y="70026"/>
                              <a:pt x="92741" y="64138"/>
                              <a:pt x="92846" y="63612"/>
                            </a:cubicBezTo>
                            <a:cubicBezTo>
                              <a:pt x="92951" y="62456"/>
                              <a:pt x="100942" y="60037"/>
                              <a:pt x="99996" y="57514"/>
                            </a:cubicBezTo>
                            <a:close/>
                          </a:path>
                        </a:pathLst>
                      </a:custGeom>
                      <a:solidFill>
                        <a:srgbClr val="FFFFFF"/>
                      </a:solidFill>
                      <a:ln w="10506" cap="flat">
                        <a:noFill/>
                        <a:prstDash val="solid"/>
                        <a:miter/>
                      </a:ln>
                    </p:spPr>
                    <p:txBody>
                      <a:bodyPr rtlCol="0" anchor="ctr"/>
                      <a:p>
                        <a:endParaRPr lang="zh-CN" altLang="en-US"/>
                      </a:p>
                    </p:txBody>
                  </p:sp>
                  <p:sp>
                    <p:nvSpPr>
                      <p:cNvPr id="13154" name="任意多边形: 形状 13153"/>
                      <p:cNvSpPr/>
                      <p:nvPr/>
                    </p:nvSpPr>
                    <p:spPr>
                      <a:xfrm>
                        <a:off x="4974126" y="1608777"/>
                        <a:ext cx="119267" cy="121984"/>
                      </a:xfrm>
                      <a:custGeom>
                        <a:avLst/>
                        <a:gdLst>
                          <a:gd name="connsiteX0" fmla="*/ 32847 w 119267"/>
                          <a:gd name="connsiteY0" fmla="*/ 119559 h 121984"/>
                          <a:gd name="connsiteX1" fmla="*/ 36211 w 119267"/>
                          <a:gd name="connsiteY1" fmla="*/ 121977 h 121984"/>
                          <a:gd name="connsiteX2" fmla="*/ 47672 w 119267"/>
                          <a:gd name="connsiteY2" fmla="*/ 114091 h 121984"/>
                          <a:gd name="connsiteX3" fmla="*/ 35160 w 119267"/>
                          <a:gd name="connsiteY3" fmla="*/ 88857 h 121984"/>
                          <a:gd name="connsiteX4" fmla="*/ 44307 w 119267"/>
                          <a:gd name="connsiteY4" fmla="*/ 74031 h 121984"/>
                          <a:gd name="connsiteX5" fmla="*/ 64495 w 119267"/>
                          <a:gd name="connsiteY5" fmla="*/ 86228 h 121984"/>
                          <a:gd name="connsiteX6" fmla="*/ 71750 w 119267"/>
                          <a:gd name="connsiteY6" fmla="*/ 85282 h 121984"/>
                          <a:gd name="connsiteX7" fmla="*/ 69857 w 119267"/>
                          <a:gd name="connsiteY7" fmla="*/ 70667 h 121984"/>
                          <a:gd name="connsiteX8" fmla="*/ 83106 w 119267"/>
                          <a:gd name="connsiteY8" fmla="*/ 49112 h 121984"/>
                          <a:gd name="connsiteX9" fmla="*/ 77007 w 119267"/>
                          <a:gd name="connsiteY9" fmla="*/ 36390 h 121984"/>
                          <a:gd name="connsiteX10" fmla="*/ 100455 w 119267"/>
                          <a:gd name="connsiteY10" fmla="*/ 31658 h 121984"/>
                          <a:gd name="connsiteX11" fmla="*/ 109812 w 119267"/>
                          <a:gd name="connsiteY11" fmla="*/ 35128 h 121984"/>
                          <a:gd name="connsiteX12" fmla="*/ 117278 w 119267"/>
                          <a:gd name="connsiteY12" fmla="*/ 17359 h 121984"/>
                          <a:gd name="connsiteX13" fmla="*/ 98877 w 119267"/>
                          <a:gd name="connsiteY13" fmla="*/ 10 h 121984"/>
                          <a:gd name="connsiteX14" fmla="*/ 75851 w 119267"/>
                          <a:gd name="connsiteY14" fmla="*/ 4741 h 121984"/>
                          <a:gd name="connsiteX15" fmla="*/ 59238 w 119267"/>
                          <a:gd name="connsiteY15" fmla="*/ 8421 h 121984"/>
                          <a:gd name="connsiteX16" fmla="*/ 39471 w 119267"/>
                          <a:gd name="connsiteY16" fmla="*/ 11155 h 121984"/>
                          <a:gd name="connsiteX17" fmla="*/ 15918 w 119267"/>
                          <a:gd name="connsiteY17" fmla="*/ 24508 h 121984"/>
                          <a:gd name="connsiteX18" fmla="*/ 10136 w 119267"/>
                          <a:gd name="connsiteY18" fmla="*/ 35023 h 121984"/>
                          <a:gd name="connsiteX19" fmla="*/ 42 w 119267"/>
                          <a:gd name="connsiteY19" fmla="*/ 49323 h 121984"/>
                          <a:gd name="connsiteX20" fmla="*/ 8033 w 119267"/>
                          <a:gd name="connsiteY20" fmla="*/ 81707 h 121984"/>
                          <a:gd name="connsiteX21" fmla="*/ 28851 w 119267"/>
                          <a:gd name="connsiteY21" fmla="*/ 107257 h 121984"/>
                          <a:gd name="connsiteX22" fmla="*/ 32847 w 119267"/>
                          <a:gd name="connsiteY22" fmla="*/ 119559 h 12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9267" h="121984">
                            <a:moveTo>
                              <a:pt x="32847" y="119559"/>
                            </a:moveTo>
                            <a:cubicBezTo>
                              <a:pt x="33162" y="121031"/>
                              <a:pt x="34634" y="122082"/>
                              <a:pt x="36211" y="121977"/>
                            </a:cubicBezTo>
                            <a:cubicBezTo>
                              <a:pt x="40627" y="121557"/>
                              <a:pt x="48618" y="120085"/>
                              <a:pt x="47672" y="114091"/>
                            </a:cubicBezTo>
                            <a:cubicBezTo>
                              <a:pt x="46305" y="105785"/>
                              <a:pt x="33583" y="93799"/>
                              <a:pt x="35160" y="88857"/>
                            </a:cubicBezTo>
                            <a:cubicBezTo>
                              <a:pt x="36737" y="83915"/>
                              <a:pt x="36422" y="73716"/>
                              <a:pt x="44307" y="74031"/>
                            </a:cubicBezTo>
                            <a:cubicBezTo>
                              <a:pt x="52298" y="74347"/>
                              <a:pt x="59974" y="85177"/>
                              <a:pt x="64495" y="86228"/>
                            </a:cubicBezTo>
                            <a:cubicBezTo>
                              <a:pt x="69016" y="87280"/>
                              <a:pt x="70594" y="89067"/>
                              <a:pt x="71750" y="85282"/>
                            </a:cubicBezTo>
                            <a:cubicBezTo>
                              <a:pt x="73012" y="81497"/>
                              <a:pt x="69437" y="72875"/>
                              <a:pt x="69857" y="70667"/>
                            </a:cubicBezTo>
                            <a:cubicBezTo>
                              <a:pt x="70278" y="68564"/>
                              <a:pt x="82895" y="53003"/>
                              <a:pt x="83106" y="49112"/>
                            </a:cubicBezTo>
                            <a:cubicBezTo>
                              <a:pt x="83316" y="45222"/>
                              <a:pt x="79846" y="37021"/>
                              <a:pt x="77007" y="36390"/>
                            </a:cubicBezTo>
                            <a:cubicBezTo>
                              <a:pt x="74168" y="35759"/>
                              <a:pt x="96669" y="30922"/>
                              <a:pt x="100455" y="31658"/>
                            </a:cubicBezTo>
                            <a:cubicBezTo>
                              <a:pt x="104240" y="32394"/>
                              <a:pt x="106448" y="35443"/>
                              <a:pt x="109812" y="35128"/>
                            </a:cubicBezTo>
                            <a:cubicBezTo>
                              <a:pt x="113177" y="34918"/>
                              <a:pt x="123586" y="27663"/>
                              <a:pt x="117278" y="17359"/>
                            </a:cubicBezTo>
                            <a:cubicBezTo>
                              <a:pt x="110969" y="7054"/>
                              <a:pt x="106448" y="-306"/>
                              <a:pt x="98877" y="10"/>
                            </a:cubicBezTo>
                            <a:cubicBezTo>
                              <a:pt x="91412" y="220"/>
                              <a:pt x="83211" y="2849"/>
                              <a:pt x="75851" y="4741"/>
                            </a:cubicBezTo>
                            <a:cubicBezTo>
                              <a:pt x="68491" y="6634"/>
                              <a:pt x="63759" y="8526"/>
                              <a:pt x="59238" y="8421"/>
                            </a:cubicBezTo>
                            <a:cubicBezTo>
                              <a:pt x="54612" y="8316"/>
                              <a:pt x="47988" y="7370"/>
                              <a:pt x="39471" y="11155"/>
                            </a:cubicBezTo>
                            <a:cubicBezTo>
                              <a:pt x="31059" y="14940"/>
                              <a:pt x="20124" y="18515"/>
                              <a:pt x="15918" y="24508"/>
                            </a:cubicBezTo>
                            <a:cubicBezTo>
                              <a:pt x="11608" y="30502"/>
                              <a:pt x="11502" y="33025"/>
                              <a:pt x="10136" y="35023"/>
                            </a:cubicBezTo>
                            <a:cubicBezTo>
                              <a:pt x="8033" y="38072"/>
                              <a:pt x="357" y="43960"/>
                              <a:pt x="42" y="49323"/>
                            </a:cubicBezTo>
                            <a:cubicBezTo>
                              <a:pt x="-274" y="54580"/>
                              <a:pt x="1093" y="73716"/>
                              <a:pt x="8033" y="81707"/>
                            </a:cubicBezTo>
                            <a:cubicBezTo>
                              <a:pt x="14972" y="89698"/>
                              <a:pt x="23804" y="95481"/>
                              <a:pt x="28851" y="107257"/>
                            </a:cubicBezTo>
                            <a:cubicBezTo>
                              <a:pt x="30744" y="111463"/>
                              <a:pt x="32111" y="116615"/>
                              <a:pt x="32847" y="119559"/>
                            </a:cubicBezTo>
                            <a:close/>
                          </a:path>
                        </a:pathLst>
                      </a:custGeom>
                      <a:solidFill>
                        <a:srgbClr val="DADADA"/>
                      </a:solidFill>
                      <a:ln w="10506" cap="flat">
                        <a:noFill/>
                        <a:prstDash val="solid"/>
                        <a:miter/>
                      </a:ln>
                    </p:spPr>
                    <p:txBody>
                      <a:bodyPr rtlCol="0" anchor="ctr"/>
                      <a:p>
                        <a:endParaRPr lang="zh-CN" altLang="en-US"/>
                      </a:p>
                    </p:txBody>
                  </p:sp>
                </p:grpSp>
              </p:grpSp>
              <p:grpSp>
                <p:nvGrpSpPr>
                  <p:cNvPr id="13155" name="图形 12978"/>
                  <p:cNvGrpSpPr/>
                  <p:nvPr/>
                </p:nvGrpSpPr>
                <p:grpSpPr>
                  <a:xfrm>
                    <a:off x="4779330" y="1975110"/>
                    <a:ext cx="531104" cy="158569"/>
                    <a:chOff x="4779330" y="1975110"/>
                    <a:chExt cx="531104" cy="158569"/>
                  </a:xfrm>
                  <a:solidFill>
                    <a:srgbClr val="1D1D1B"/>
                  </a:solidFill>
                </p:grpSpPr>
                <p:sp>
                  <p:nvSpPr>
                    <p:cNvPr id="13156" name="任意多边形: 形状 13155"/>
                    <p:cNvSpPr/>
                    <p:nvPr/>
                  </p:nvSpPr>
                  <p:spPr>
                    <a:xfrm>
                      <a:off x="5164269" y="2111482"/>
                      <a:ext cx="210" cy="105"/>
                    </a:xfrm>
                    <a:custGeom>
                      <a:avLst/>
                      <a:gdLst>
                        <a:gd name="connsiteX0" fmla="*/ 210 w 210"/>
                        <a:gd name="connsiteY0" fmla="*/ 0 h 105"/>
                        <a:gd name="connsiteX1" fmla="*/ 0 w 210"/>
                        <a:gd name="connsiteY1" fmla="*/ 105 h 105"/>
                        <a:gd name="connsiteX2" fmla="*/ 210 w 210"/>
                        <a:gd name="connsiteY2" fmla="*/ 0 h 105"/>
                      </a:gdLst>
                      <a:ahLst/>
                      <a:cxnLst>
                        <a:cxn ang="0">
                          <a:pos x="connsiteX0" y="connsiteY0"/>
                        </a:cxn>
                        <a:cxn ang="0">
                          <a:pos x="connsiteX1" y="connsiteY1"/>
                        </a:cxn>
                        <a:cxn ang="0">
                          <a:pos x="connsiteX2" y="connsiteY2"/>
                        </a:cxn>
                      </a:cxnLst>
                      <a:rect l="l" t="t" r="r" b="b"/>
                      <a:pathLst>
                        <a:path w="210" h="105">
                          <a:moveTo>
                            <a:pt x="210" y="0"/>
                          </a:moveTo>
                          <a:cubicBezTo>
                            <a:pt x="105" y="0"/>
                            <a:pt x="0" y="105"/>
                            <a:pt x="0" y="105"/>
                          </a:cubicBezTo>
                          <a:cubicBezTo>
                            <a:pt x="105" y="105"/>
                            <a:pt x="210" y="0"/>
                            <a:pt x="210" y="0"/>
                          </a:cubicBezTo>
                          <a:close/>
                        </a:path>
                      </a:pathLst>
                    </a:custGeom>
                    <a:solidFill>
                      <a:srgbClr val="1D1D1B"/>
                    </a:solidFill>
                    <a:ln w="10506" cap="flat">
                      <a:noFill/>
                      <a:prstDash val="solid"/>
                      <a:miter/>
                    </a:ln>
                  </p:spPr>
                  <p:txBody>
                    <a:bodyPr rtlCol="0" anchor="ctr"/>
                    <a:p>
                      <a:endParaRPr lang="zh-CN" altLang="en-US"/>
                    </a:p>
                  </p:txBody>
                </p:sp>
                <p:sp>
                  <p:nvSpPr>
                    <p:cNvPr id="13157" name="任意多边形: 形状 13156"/>
                    <p:cNvSpPr/>
                    <p:nvPr/>
                  </p:nvSpPr>
                  <p:spPr>
                    <a:xfrm>
                      <a:off x="4779330" y="1975110"/>
                      <a:ext cx="531104" cy="158569"/>
                    </a:xfrm>
                    <a:custGeom>
                      <a:avLst/>
                      <a:gdLst>
                        <a:gd name="connsiteX0" fmla="*/ 528881 w 531104"/>
                        <a:gd name="connsiteY0" fmla="*/ 0 h 158569"/>
                        <a:gd name="connsiteX1" fmla="*/ 302505 w 531104"/>
                        <a:gd name="connsiteY1" fmla="*/ 134795 h 158569"/>
                        <a:gd name="connsiteX2" fmla="*/ 269911 w 531104"/>
                        <a:gd name="connsiteY2" fmla="*/ 118603 h 158569"/>
                        <a:gd name="connsiteX3" fmla="*/ 269911 w 531104"/>
                        <a:gd name="connsiteY3" fmla="*/ 118603 h 158569"/>
                        <a:gd name="connsiteX4" fmla="*/ 345299 w 531104"/>
                        <a:gd name="connsiteY4" fmla="*/ 84641 h 158569"/>
                        <a:gd name="connsiteX5" fmla="*/ 358232 w 531104"/>
                        <a:gd name="connsiteY5" fmla="*/ 75283 h 158569"/>
                        <a:gd name="connsiteX6" fmla="*/ 208191 w 531104"/>
                        <a:gd name="connsiteY6" fmla="*/ 76966 h 158569"/>
                        <a:gd name="connsiteX7" fmla="*/ 225119 w 531104"/>
                        <a:gd name="connsiteY7" fmla="*/ 88321 h 158569"/>
                        <a:gd name="connsiteX8" fmla="*/ 275799 w 531104"/>
                        <a:gd name="connsiteY8" fmla="*/ 106722 h 158569"/>
                        <a:gd name="connsiteX9" fmla="*/ 272749 w 531104"/>
                        <a:gd name="connsiteY9" fmla="*/ 109666 h 158569"/>
                        <a:gd name="connsiteX10" fmla="*/ 227222 w 531104"/>
                        <a:gd name="connsiteY10" fmla="*/ 109666 h 158569"/>
                        <a:gd name="connsiteX11" fmla="*/ 191578 w 531104"/>
                        <a:gd name="connsiteY11" fmla="*/ 106301 h 158569"/>
                        <a:gd name="connsiteX12" fmla="*/ 8627 w 531104"/>
                        <a:gd name="connsiteY12" fmla="*/ 5047 h 158569"/>
                        <a:gd name="connsiteX13" fmla="*/ 10835 w 531104"/>
                        <a:gd name="connsiteY13" fmla="*/ 58250 h 158569"/>
                        <a:gd name="connsiteX14" fmla="*/ 106832 w 531104"/>
                        <a:gd name="connsiteY14" fmla="*/ 116500 h 158569"/>
                        <a:gd name="connsiteX15" fmla="*/ 181800 w 531104"/>
                        <a:gd name="connsiteY15" fmla="*/ 142260 h 158569"/>
                        <a:gd name="connsiteX16" fmla="*/ 253718 w 531104"/>
                        <a:gd name="connsiteY16" fmla="*/ 122598 h 158569"/>
                        <a:gd name="connsiteX17" fmla="*/ 258976 w 531104"/>
                        <a:gd name="connsiteY17" fmla="*/ 121547 h 158569"/>
                        <a:gd name="connsiteX18" fmla="*/ 268228 w 531104"/>
                        <a:gd name="connsiteY18" fmla="*/ 154037 h 158569"/>
                        <a:gd name="connsiteX19" fmla="*/ 292727 w 531104"/>
                        <a:gd name="connsiteY19" fmla="*/ 154037 h 158569"/>
                        <a:gd name="connsiteX20" fmla="*/ 370639 w 531104"/>
                        <a:gd name="connsiteY20" fmla="*/ 128381 h 158569"/>
                        <a:gd name="connsiteX21" fmla="*/ 385044 w 531104"/>
                        <a:gd name="connsiteY21" fmla="*/ 136583 h 158569"/>
                        <a:gd name="connsiteX22" fmla="*/ 415010 w 531104"/>
                        <a:gd name="connsiteY22" fmla="*/ 122388 h 158569"/>
                        <a:gd name="connsiteX23" fmla="*/ 452231 w 531104"/>
                        <a:gd name="connsiteY23" fmla="*/ 101570 h 158569"/>
                        <a:gd name="connsiteX24" fmla="*/ 520785 w 531104"/>
                        <a:gd name="connsiteY24" fmla="*/ 44161 h 158569"/>
                        <a:gd name="connsiteX25" fmla="*/ 528881 w 531104"/>
                        <a:gd name="connsiteY25" fmla="*/ 0 h 15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31104" h="158569">
                          <a:moveTo>
                            <a:pt x="528881" y="0"/>
                          </a:moveTo>
                          <a:cubicBezTo>
                            <a:pt x="532982" y="27443"/>
                            <a:pt x="337413" y="134269"/>
                            <a:pt x="302505" y="134795"/>
                          </a:cubicBezTo>
                          <a:cubicBezTo>
                            <a:pt x="267597" y="135321"/>
                            <a:pt x="269911" y="118603"/>
                            <a:pt x="269911" y="118603"/>
                          </a:cubicBezTo>
                          <a:cubicBezTo>
                            <a:pt x="269911" y="118603"/>
                            <a:pt x="269911" y="118603"/>
                            <a:pt x="269911" y="118603"/>
                          </a:cubicBezTo>
                          <a:lnTo>
                            <a:pt x="345299" y="84641"/>
                          </a:lnTo>
                          <a:cubicBezTo>
                            <a:pt x="345299" y="84641"/>
                            <a:pt x="357811" y="75704"/>
                            <a:pt x="358232" y="75283"/>
                          </a:cubicBezTo>
                          <a:cubicBezTo>
                            <a:pt x="358652" y="74863"/>
                            <a:pt x="208822" y="76755"/>
                            <a:pt x="208191" y="76966"/>
                          </a:cubicBezTo>
                          <a:cubicBezTo>
                            <a:pt x="207665" y="77176"/>
                            <a:pt x="224488" y="87060"/>
                            <a:pt x="225119" y="88321"/>
                          </a:cubicBezTo>
                          <a:cubicBezTo>
                            <a:pt x="225750" y="89583"/>
                            <a:pt x="274537" y="106301"/>
                            <a:pt x="275799" y="106722"/>
                          </a:cubicBezTo>
                          <a:cubicBezTo>
                            <a:pt x="276535" y="106932"/>
                            <a:pt x="274747" y="108404"/>
                            <a:pt x="272749" y="109666"/>
                          </a:cubicBezTo>
                          <a:lnTo>
                            <a:pt x="227222" y="109666"/>
                          </a:lnTo>
                          <a:cubicBezTo>
                            <a:pt x="215235" y="109666"/>
                            <a:pt x="203249" y="108509"/>
                            <a:pt x="191578" y="106301"/>
                          </a:cubicBezTo>
                          <a:cubicBezTo>
                            <a:pt x="37962" y="77176"/>
                            <a:pt x="8627" y="5047"/>
                            <a:pt x="8627" y="5047"/>
                          </a:cubicBezTo>
                          <a:cubicBezTo>
                            <a:pt x="-626" y="12092"/>
                            <a:pt x="-5778" y="34698"/>
                            <a:pt x="10835" y="58250"/>
                          </a:cubicBezTo>
                          <a:cubicBezTo>
                            <a:pt x="27447" y="81697"/>
                            <a:pt x="92322" y="107668"/>
                            <a:pt x="106832" y="116500"/>
                          </a:cubicBezTo>
                          <a:cubicBezTo>
                            <a:pt x="121342" y="125332"/>
                            <a:pt x="181800" y="142260"/>
                            <a:pt x="181800" y="142260"/>
                          </a:cubicBezTo>
                          <a:cubicBezTo>
                            <a:pt x="181800" y="142260"/>
                            <a:pt x="218600" y="128802"/>
                            <a:pt x="253718" y="122598"/>
                          </a:cubicBezTo>
                          <a:cubicBezTo>
                            <a:pt x="255611" y="122283"/>
                            <a:pt x="257398" y="121968"/>
                            <a:pt x="258976" y="121547"/>
                          </a:cubicBezTo>
                          <a:cubicBezTo>
                            <a:pt x="259711" y="124491"/>
                            <a:pt x="265600" y="144679"/>
                            <a:pt x="268228" y="154037"/>
                          </a:cubicBezTo>
                          <a:cubicBezTo>
                            <a:pt x="271067" y="164236"/>
                            <a:pt x="292727" y="154037"/>
                            <a:pt x="292727" y="154037"/>
                          </a:cubicBezTo>
                          <a:cubicBezTo>
                            <a:pt x="320485" y="148569"/>
                            <a:pt x="341514" y="140999"/>
                            <a:pt x="370639" y="128381"/>
                          </a:cubicBezTo>
                          <a:cubicBezTo>
                            <a:pt x="370639" y="128381"/>
                            <a:pt x="385044" y="135636"/>
                            <a:pt x="385044" y="136583"/>
                          </a:cubicBezTo>
                          <a:cubicBezTo>
                            <a:pt x="387147" y="135636"/>
                            <a:pt x="412487" y="123650"/>
                            <a:pt x="415010" y="122388"/>
                          </a:cubicBezTo>
                          <a:cubicBezTo>
                            <a:pt x="435093" y="113135"/>
                            <a:pt x="452231" y="101570"/>
                            <a:pt x="452231" y="101570"/>
                          </a:cubicBezTo>
                          <a:cubicBezTo>
                            <a:pt x="452231" y="101570"/>
                            <a:pt x="504172" y="62351"/>
                            <a:pt x="520785" y="44161"/>
                          </a:cubicBezTo>
                          <a:cubicBezTo>
                            <a:pt x="537503" y="25655"/>
                            <a:pt x="528881" y="0"/>
                            <a:pt x="528881" y="0"/>
                          </a:cubicBezTo>
                          <a:close/>
                        </a:path>
                      </a:pathLst>
                    </a:custGeom>
                    <a:solidFill>
                      <a:srgbClr val="1D1D1B">
                        <a:alpha val="14902"/>
                      </a:srgbClr>
                    </a:solidFill>
                    <a:ln w="10506" cap="flat">
                      <a:noFill/>
                      <a:prstDash val="solid"/>
                      <a:miter/>
                    </a:ln>
                  </p:spPr>
                  <p:txBody>
                    <a:bodyPr rtlCol="0" anchor="ctr"/>
                    <a:p>
                      <a:endParaRPr lang="zh-CN" altLang="en-US" dirty="0"/>
                    </a:p>
                  </p:txBody>
                </p:sp>
              </p:grpSp>
              <p:grpSp>
                <p:nvGrpSpPr>
                  <p:cNvPr id="13158" name="图形 12978"/>
                  <p:cNvGrpSpPr/>
                  <p:nvPr/>
                </p:nvGrpSpPr>
                <p:grpSpPr>
                  <a:xfrm>
                    <a:off x="4878591" y="1828823"/>
                    <a:ext cx="308226" cy="158592"/>
                    <a:chOff x="4878591" y="1828823"/>
                    <a:chExt cx="308226" cy="158592"/>
                  </a:xfrm>
                  <a:solidFill>
                    <a:srgbClr val="1D1D1B"/>
                  </a:solidFill>
                </p:grpSpPr>
                <p:sp>
                  <p:nvSpPr>
                    <p:cNvPr id="13159" name="任意多边形: 形状 13158"/>
                    <p:cNvSpPr/>
                    <p:nvPr/>
                  </p:nvSpPr>
                  <p:spPr>
                    <a:xfrm>
                      <a:off x="4878591" y="1900983"/>
                      <a:ext cx="37852" cy="86432"/>
                    </a:xfrm>
                    <a:custGeom>
                      <a:avLst/>
                      <a:gdLst>
                        <a:gd name="connsiteX0" fmla="*/ 21029 w 37852"/>
                        <a:gd name="connsiteY0" fmla="*/ 46158 h 86432"/>
                        <a:gd name="connsiteX1" fmla="*/ 9884 w 37852"/>
                        <a:gd name="connsiteY1" fmla="*/ 0 h 86432"/>
                        <a:gd name="connsiteX2" fmla="*/ 0 w 37852"/>
                        <a:gd name="connsiteY2" fmla="*/ 35854 h 86432"/>
                        <a:gd name="connsiteX3" fmla="*/ 12197 w 37852"/>
                        <a:gd name="connsiteY3" fmla="*/ 53834 h 86432"/>
                        <a:gd name="connsiteX4" fmla="*/ 36065 w 37852"/>
                        <a:gd name="connsiteY4" fmla="*/ 86429 h 86432"/>
                        <a:gd name="connsiteX5" fmla="*/ 37852 w 37852"/>
                        <a:gd name="connsiteY5" fmla="*/ 49523 h 86432"/>
                        <a:gd name="connsiteX6" fmla="*/ 21029 w 37852"/>
                        <a:gd name="connsiteY6" fmla="*/ 46158 h 8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52" h="86432">
                          <a:moveTo>
                            <a:pt x="21029" y="46158"/>
                          </a:moveTo>
                          <a:cubicBezTo>
                            <a:pt x="4311" y="22291"/>
                            <a:pt x="9884" y="0"/>
                            <a:pt x="9884" y="0"/>
                          </a:cubicBezTo>
                          <a:lnTo>
                            <a:pt x="0" y="35854"/>
                          </a:lnTo>
                          <a:cubicBezTo>
                            <a:pt x="0" y="35854"/>
                            <a:pt x="11251" y="52152"/>
                            <a:pt x="12197" y="53834"/>
                          </a:cubicBezTo>
                          <a:cubicBezTo>
                            <a:pt x="13143" y="55516"/>
                            <a:pt x="35434" y="86008"/>
                            <a:pt x="36065" y="86429"/>
                          </a:cubicBezTo>
                          <a:cubicBezTo>
                            <a:pt x="36695" y="86849"/>
                            <a:pt x="37642" y="53413"/>
                            <a:pt x="37852" y="49523"/>
                          </a:cubicBezTo>
                          <a:cubicBezTo>
                            <a:pt x="37642" y="52152"/>
                            <a:pt x="36380" y="68134"/>
                            <a:pt x="21029" y="46158"/>
                          </a:cubicBezTo>
                          <a:close/>
                        </a:path>
                      </a:pathLst>
                    </a:custGeom>
                    <a:solidFill>
                      <a:srgbClr val="1D1D1B">
                        <a:alpha val="14902"/>
                      </a:srgbClr>
                    </a:solidFill>
                    <a:ln w="10506" cap="flat">
                      <a:noFill/>
                      <a:prstDash val="solid"/>
                      <a:miter/>
                    </a:ln>
                  </p:spPr>
                  <p:txBody>
                    <a:bodyPr rtlCol="0" anchor="ctr"/>
                    <a:p>
                      <a:endParaRPr lang="zh-CN" altLang="en-US"/>
                    </a:p>
                  </p:txBody>
                </p:sp>
                <p:sp>
                  <p:nvSpPr>
                    <p:cNvPr id="13160" name="任意多边形: 形状 13159"/>
                    <p:cNvSpPr/>
                    <p:nvPr/>
                  </p:nvSpPr>
                  <p:spPr>
                    <a:xfrm>
                      <a:off x="4916338" y="1949981"/>
                      <a:ext cx="10514" cy="420"/>
                    </a:xfrm>
                    <a:custGeom>
                      <a:avLst/>
                      <a:gdLst>
                        <a:gd name="connsiteX0" fmla="*/ 0 w 10514"/>
                        <a:gd name="connsiteY0" fmla="*/ 421 h 420"/>
                        <a:gd name="connsiteX1" fmla="*/ 0 w 10514"/>
                        <a:gd name="connsiteY1" fmla="*/ 0 h 420"/>
                        <a:gd name="connsiteX2" fmla="*/ 0 w 10514"/>
                        <a:gd name="connsiteY2" fmla="*/ 421 h 420"/>
                      </a:gdLst>
                      <a:ahLst/>
                      <a:cxnLst>
                        <a:cxn ang="0">
                          <a:pos x="connsiteX0" y="connsiteY0"/>
                        </a:cxn>
                        <a:cxn ang="0">
                          <a:pos x="connsiteX1" y="connsiteY1"/>
                        </a:cxn>
                        <a:cxn ang="0">
                          <a:pos x="connsiteX2" y="connsiteY2"/>
                        </a:cxn>
                      </a:cxnLst>
                      <a:rect l="l" t="t" r="r" b="b"/>
                      <a:pathLst>
                        <a:path w="10514" h="420">
                          <a:moveTo>
                            <a:pt x="0" y="421"/>
                          </a:moveTo>
                          <a:cubicBezTo>
                            <a:pt x="0" y="210"/>
                            <a:pt x="0" y="0"/>
                            <a:pt x="0" y="0"/>
                          </a:cubicBezTo>
                          <a:cubicBezTo>
                            <a:pt x="0" y="0"/>
                            <a:pt x="0" y="210"/>
                            <a:pt x="0" y="421"/>
                          </a:cubicBezTo>
                          <a:close/>
                        </a:path>
                      </a:pathLst>
                    </a:custGeom>
                    <a:solidFill>
                      <a:srgbClr val="1D1D1B"/>
                    </a:solidFill>
                    <a:ln w="10506" cap="flat">
                      <a:noFill/>
                      <a:prstDash val="solid"/>
                      <a:miter/>
                    </a:ln>
                  </p:spPr>
                  <p:txBody>
                    <a:bodyPr rtlCol="0" anchor="ctr"/>
                    <a:p>
                      <a:endParaRPr lang="zh-CN" altLang="en-US"/>
                    </a:p>
                  </p:txBody>
                </p:sp>
                <p:sp>
                  <p:nvSpPr>
                    <p:cNvPr id="13161" name="任意多边形: 形状 13160"/>
                    <p:cNvSpPr/>
                    <p:nvPr/>
                  </p:nvSpPr>
                  <p:spPr>
                    <a:xfrm>
                      <a:off x="4916548" y="1828823"/>
                      <a:ext cx="237941" cy="76546"/>
                    </a:xfrm>
                    <a:custGeom>
                      <a:avLst/>
                      <a:gdLst>
                        <a:gd name="connsiteX0" fmla="*/ 234157 w 237941"/>
                        <a:gd name="connsiteY0" fmla="*/ 61435 h 76546"/>
                        <a:gd name="connsiteX1" fmla="*/ 194202 w 237941"/>
                        <a:gd name="connsiteY1" fmla="*/ 6970 h 76546"/>
                        <a:gd name="connsiteX2" fmla="*/ 165287 w 237941"/>
                        <a:gd name="connsiteY2" fmla="*/ 66692 h 76546"/>
                        <a:gd name="connsiteX3" fmla="*/ 75283 w 237941"/>
                        <a:gd name="connsiteY3" fmla="*/ 73316 h 76546"/>
                        <a:gd name="connsiteX4" fmla="*/ 40060 w 237941"/>
                        <a:gd name="connsiteY4" fmla="*/ 557 h 76546"/>
                        <a:gd name="connsiteX5" fmla="*/ 0 w 237941"/>
                        <a:gd name="connsiteY5" fmla="*/ 75525 h 76546"/>
                        <a:gd name="connsiteX6" fmla="*/ 12617 w 237941"/>
                        <a:gd name="connsiteY6" fmla="*/ 76050 h 76546"/>
                        <a:gd name="connsiteX7" fmla="*/ 31228 w 237941"/>
                        <a:gd name="connsiteY7" fmla="*/ 32626 h 76546"/>
                        <a:gd name="connsiteX8" fmla="*/ 35434 w 237941"/>
                        <a:gd name="connsiteY8" fmla="*/ 22952 h 76546"/>
                        <a:gd name="connsiteX9" fmla="*/ 39429 w 237941"/>
                        <a:gd name="connsiteY9" fmla="*/ 23057 h 76546"/>
                        <a:gd name="connsiteX10" fmla="*/ 43109 w 237941"/>
                        <a:gd name="connsiteY10" fmla="*/ 28104 h 76546"/>
                        <a:gd name="connsiteX11" fmla="*/ 45528 w 237941"/>
                        <a:gd name="connsiteY11" fmla="*/ 38724 h 76546"/>
                        <a:gd name="connsiteX12" fmla="*/ 49523 w 237941"/>
                        <a:gd name="connsiteY12" fmla="*/ 60173 h 76546"/>
                        <a:gd name="connsiteX13" fmla="*/ 51941 w 237941"/>
                        <a:gd name="connsiteY13" fmla="*/ 73527 h 76546"/>
                        <a:gd name="connsiteX14" fmla="*/ 67398 w 237941"/>
                        <a:gd name="connsiteY14" fmla="*/ 76471 h 76546"/>
                        <a:gd name="connsiteX15" fmla="*/ 185895 w 237941"/>
                        <a:gd name="connsiteY15" fmla="*/ 75419 h 76546"/>
                        <a:gd name="connsiteX16" fmla="*/ 198302 w 237941"/>
                        <a:gd name="connsiteY16" fmla="*/ 27053 h 76546"/>
                        <a:gd name="connsiteX17" fmla="*/ 201772 w 237941"/>
                        <a:gd name="connsiteY17" fmla="*/ 21375 h 76546"/>
                        <a:gd name="connsiteX18" fmla="*/ 205557 w 237941"/>
                        <a:gd name="connsiteY18" fmla="*/ 24845 h 76546"/>
                        <a:gd name="connsiteX19" fmla="*/ 223537 w 237941"/>
                        <a:gd name="connsiteY19" fmla="*/ 75419 h 76546"/>
                        <a:gd name="connsiteX20" fmla="*/ 237942 w 237941"/>
                        <a:gd name="connsiteY20" fmla="*/ 75419 h 76546"/>
                        <a:gd name="connsiteX21" fmla="*/ 234157 w 237941"/>
                        <a:gd name="connsiteY21" fmla="*/ 61435 h 7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7941" h="76546">
                          <a:moveTo>
                            <a:pt x="234157" y="61435"/>
                          </a:moveTo>
                          <a:cubicBezTo>
                            <a:pt x="221119" y="17485"/>
                            <a:pt x="207135" y="1818"/>
                            <a:pt x="194202" y="6970"/>
                          </a:cubicBezTo>
                          <a:cubicBezTo>
                            <a:pt x="181164" y="12122"/>
                            <a:pt x="189681" y="44191"/>
                            <a:pt x="165287" y="66692"/>
                          </a:cubicBezTo>
                          <a:cubicBezTo>
                            <a:pt x="155719" y="75525"/>
                            <a:pt x="75283" y="73316"/>
                            <a:pt x="75283" y="73316"/>
                          </a:cubicBezTo>
                          <a:cubicBezTo>
                            <a:pt x="57724" y="59122"/>
                            <a:pt x="63718" y="-6698"/>
                            <a:pt x="40060" y="557"/>
                          </a:cubicBezTo>
                          <a:cubicBezTo>
                            <a:pt x="16403" y="7811"/>
                            <a:pt x="0" y="75525"/>
                            <a:pt x="0" y="75525"/>
                          </a:cubicBezTo>
                          <a:lnTo>
                            <a:pt x="12617" y="76050"/>
                          </a:lnTo>
                          <a:lnTo>
                            <a:pt x="31228" y="32626"/>
                          </a:lnTo>
                          <a:lnTo>
                            <a:pt x="35434" y="22952"/>
                          </a:lnTo>
                          <a:lnTo>
                            <a:pt x="39429" y="23057"/>
                          </a:lnTo>
                          <a:lnTo>
                            <a:pt x="43109" y="28104"/>
                          </a:lnTo>
                          <a:lnTo>
                            <a:pt x="45528" y="38724"/>
                          </a:lnTo>
                          <a:lnTo>
                            <a:pt x="49523" y="60173"/>
                          </a:lnTo>
                          <a:lnTo>
                            <a:pt x="51941" y="73527"/>
                          </a:lnTo>
                          <a:cubicBezTo>
                            <a:pt x="51941" y="73527"/>
                            <a:pt x="67292" y="75945"/>
                            <a:pt x="67398" y="76471"/>
                          </a:cubicBezTo>
                          <a:cubicBezTo>
                            <a:pt x="67503" y="76891"/>
                            <a:pt x="185895" y="75419"/>
                            <a:pt x="185895" y="75419"/>
                          </a:cubicBezTo>
                          <a:lnTo>
                            <a:pt x="198302" y="27053"/>
                          </a:lnTo>
                          <a:lnTo>
                            <a:pt x="201772" y="21375"/>
                          </a:lnTo>
                          <a:lnTo>
                            <a:pt x="205557" y="24845"/>
                          </a:lnTo>
                          <a:lnTo>
                            <a:pt x="223537" y="75419"/>
                          </a:lnTo>
                          <a:lnTo>
                            <a:pt x="237942" y="75419"/>
                          </a:lnTo>
                          <a:lnTo>
                            <a:pt x="234157" y="61435"/>
                          </a:lnTo>
                          <a:close/>
                        </a:path>
                      </a:pathLst>
                    </a:custGeom>
                    <a:solidFill>
                      <a:srgbClr val="1D1D1B">
                        <a:alpha val="14902"/>
                      </a:srgbClr>
                    </a:solidFill>
                    <a:ln w="10506" cap="flat">
                      <a:noFill/>
                      <a:prstDash val="solid"/>
                      <a:miter/>
                    </a:ln>
                  </p:spPr>
                  <p:txBody>
                    <a:bodyPr rtlCol="0" anchor="ctr"/>
                    <a:p>
                      <a:endParaRPr lang="zh-CN" altLang="en-US"/>
                    </a:p>
                  </p:txBody>
                </p:sp>
                <p:sp>
                  <p:nvSpPr>
                    <p:cNvPr id="13162" name="任意多边形: 形状 13161"/>
                    <p:cNvSpPr/>
                    <p:nvPr/>
                  </p:nvSpPr>
                  <p:spPr>
                    <a:xfrm>
                      <a:off x="5156278" y="1882162"/>
                      <a:ext cx="30540" cy="97927"/>
                    </a:xfrm>
                    <a:custGeom>
                      <a:avLst/>
                      <a:gdLst>
                        <a:gd name="connsiteX0" fmla="*/ 29966 w 30540"/>
                        <a:gd name="connsiteY0" fmla="*/ 45107 h 97927"/>
                        <a:gd name="connsiteX1" fmla="*/ 19031 w 30540"/>
                        <a:gd name="connsiteY1" fmla="*/ 0 h 97927"/>
                        <a:gd name="connsiteX2" fmla="*/ 19031 w 30540"/>
                        <a:gd name="connsiteY2" fmla="*/ 37326 h 97927"/>
                        <a:gd name="connsiteX3" fmla="*/ 0 w 30540"/>
                        <a:gd name="connsiteY3" fmla="*/ 73706 h 97927"/>
                        <a:gd name="connsiteX4" fmla="*/ 0 w 30540"/>
                        <a:gd name="connsiteY4" fmla="*/ 94420 h 97927"/>
                        <a:gd name="connsiteX5" fmla="*/ 5257 w 30540"/>
                        <a:gd name="connsiteY5" fmla="*/ 95997 h 97927"/>
                        <a:gd name="connsiteX6" fmla="*/ 29020 w 30540"/>
                        <a:gd name="connsiteY6" fmla="*/ 61089 h 97927"/>
                        <a:gd name="connsiteX7" fmla="*/ 29966 w 30540"/>
                        <a:gd name="connsiteY7" fmla="*/ 45107 h 97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40" h="97927">
                          <a:moveTo>
                            <a:pt x="29966" y="45107"/>
                          </a:moveTo>
                          <a:lnTo>
                            <a:pt x="19031" y="0"/>
                          </a:lnTo>
                          <a:cubicBezTo>
                            <a:pt x="19031" y="0"/>
                            <a:pt x="19872" y="12092"/>
                            <a:pt x="19031" y="37326"/>
                          </a:cubicBezTo>
                          <a:cubicBezTo>
                            <a:pt x="18190" y="62561"/>
                            <a:pt x="0" y="73706"/>
                            <a:pt x="0" y="73706"/>
                          </a:cubicBezTo>
                          <a:cubicBezTo>
                            <a:pt x="0" y="73706"/>
                            <a:pt x="0" y="87585"/>
                            <a:pt x="0" y="94420"/>
                          </a:cubicBezTo>
                          <a:cubicBezTo>
                            <a:pt x="0" y="101254"/>
                            <a:pt x="5257" y="95997"/>
                            <a:pt x="5257" y="95997"/>
                          </a:cubicBezTo>
                          <a:cubicBezTo>
                            <a:pt x="5257" y="95997"/>
                            <a:pt x="26286" y="65400"/>
                            <a:pt x="29020" y="61089"/>
                          </a:cubicBezTo>
                          <a:cubicBezTo>
                            <a:pt x="31754" y="56883"/>
                            <a:pt x="29966" y="45107"/>
                            <a:pt x="29966" y="45107"/>
                          </a:cubicBezTo>
                          <a:close/>
                        </a:path>
                      </a:pathLst>
                    </a:custGeom>
                    <a:solidFill>
                      <a:srgbClr val="1D1D1B">
                        <a:alpha val="14902"/>
                      </a:srgbClr>
                    </a:solidFill>
                    <a:ln w="10506" cap="flat">
                      <a:noFill/>
                      <a:prstDash val="solid"/>
                      <a:miter/>
                    </a:ln>
                  </p:spPr>
                  <p:txBody>
                    <a:bodyPr rtlCol="0" anchor="ctr"/>
                    <a:p>
                      <a:endParaRPr lang="zh-CN" altLang="en-US"/>
                    </a:p>
                  </p:txBody>
                </p:sp>
              </p:grpSp>
              <p:grpSp>
                <p:nvGrpSpPr>
                  <p:cNvPr id="13163" name="图形 12978"/>
                  <p:cNvGrpSpPr/>
                  <p:nvPr/>
                </p:nvGrpSpPr>
                <p:grpSpPr>
                  <a:xfrm>
                    <a:off x="4913184" y="1605624"/>
                    <a:ext cx="279790" cy="542027"/>
                    <a:chOff x="4913184" y="1605624"/>
                    <a:chExt cx="279790" cy="542027"/>
                  </a:xfrm>
                </p:grpSpPr>
                <p:sp>
                  <p:nvSpPr>
                    <p:cNvPr id="13164" name="任意多边形: 形状 13163"/>
                    <p:cNvSpPr/>
                    <p:nvPr/>
                  </p:nvSpPr>
                  <p:spPr>
                    <a:xfrm>
                      <a:off x="5064802" y="2102335"/>
                      <a:ext cx="128172" cy="39744"/>
                    </a:xfrm>
                    <a:custGeom>
                      <a:avLst/>
                      <a:gdLst>
                        <a:gd name="connsiteX0" fmla="*/ 114923 w 128172"/>
                        <a:gd name="connsiteY0" fmla="*/ 39745 h 39744"/>
                        <a:gd name="connsiteX1" fmla="*/ 113346 w 128172"/>
                        <a:gd name="connsiteY1" fmla="*/ 39639 h 39744"/>
                        <a:gd name="connsiteX2" fmla="*/ 0 w 128172"/>
                        <a:gd name="connsiteY2" fmla="*/ 26391 h 39744"/>
                        <a:gd name="connsiteX3" fmla="*/ 81697 w 128172"/>
                        <a:gd name="connsiteY3" fmla="*/ 0 h 39744"/>
                        <a:gd name="connsiteX4" fmla="*/ 119549 w 128172"/>
                        <a:gd name="connsiteY4" fmla="*/ 14194 h 39744"/>
                        <a:gd name="connsiteX5" fmla="*/ 127120 w 128172"/>
                        <a:gd name="connsiteY5" fmla="*/ 21449 h 39744"/>
                        <a:gd name="connsiteX6" fmla="*/ 127015 w 128172"/>
                        <a:gd name="connsiteY6" fmla="*/ 31859 h 39744"/>
                        <a:gd name="connsiteX7" fmla="*/ 114923 w 128172"/>
                        <a:gd name="connsiteY7" fmla="*/ 39745 h 39744"/>
                        <a:gd name="connsiteX8" fmla="*/ 29651 w 128172"/>
                        <a:gd name="connsiteY8" fmla="*/ 23447 h 39744"/>
                        <a:gd name="connsiteX9" fmla="*/ 114082 w 128172"/>
                        <a:gd name="connsiteY9" fmla="*/ 33331 h 39744"/>
                        <a:gd name="connsiteX10" fmla="*/ 121126 w 128172"/>
                        <a:gd name="connsiteY10" fmla="*/ 29335 h 39744"/>
                        <a:gd name="connsiteX11" fmla="*/ 121126 w 128172"/>
                        <a:gd name="connsiteY11" fmla="*/ 23868 h 39744"/>
                        <a:gd name="connsiteX12" fmla="*/ 117236 w 128172"/>
                        <a:gd name="connsiteY12" fmla="*/ 20083 h 39744"/>
                        <a:gd name="connsiteX13" fmla="*/ 81487 w 128172"/>
                        <a:gd name="connsiteY13" fmla="*/ 6729 h 39744"/>
                        <a:gd name="connsiteX14" fmla="*/ 29651 w 128172"/>
                        <a:gd name="connsiteY14" fmla="*/ 23447 h 3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172" h="39744">
                          <a:moveTo>
                            <a:pt x="114923" y="39745"/>
                          </a:moveTo>
                          <a:cubicBezTo>
                            <a:pt x="114397" y="39745"/>
                            <a:pt x="113871" y="39745"/>
                            <a:pt x="113346" y="39639"/>
                          </a:cubicBezTo>
                          <a:lnTo>
                            <a:pt x="0" y="26391"/>
                          </a:lnTo>
                          <a:lnTo>
                            <a:pt x="81697" y="0"/>
                          </a:lnTo>
                          <a:lnTo>
                            <a:pt x="119549" y="14194"/>
                          </a:lnTo>
                          <a:cubicBezTo>
                            <a:pt x="123019" y="15456"/>
                            <a:pt x="125648" y="18085"/>
                            <a:pt x="127120" y="21449"/>
                          </a:cubicBezTo>
                          <a:cubicBezTo>
                            <a:pt x="128592" y="24814"/>
                            <a:pt x="128487" y="28599"/>
                            <a:pt x="127015" y="31859"/>
                          </a:cubicBezTo>
                          <a:cubicBezTo>
                            <a:pt x="124806" y="36695"/>
                            <a:pt x="120075" y="39745"/>
                            <a:pt x="114923" y="39745"/>
                          </a:cubicBezTo>
                          <a:close/>
                          <a:moveTo>
                            <a:pt x="29651" y="23447"/>
                          </a:moveTo>
                          <a:lnTo>
                            <a:pt x="114082" y="33331"/>
                          </a:lnTo>
                          <a:cubicBezTo>
                            <a:pt x="117131" y="33646"/>
                            <a:pt x="119970" y="32069"/>
                            <a:pt x="121126" y="29335"/>
                          </a:cubicBezTo>
                          <a:cubicBezTo>
                            <a:pt x="121862" y="27548"/>
                            <a:pt x="121862" y="25655"/>
                            <a:pt x="121126" y="23868"/>
                          </a:cubicBezTo>
                          <a:cubicBezTo>
                            <a:pt x="120390" y="22080"/>
                            <a:pt x="119023" y="20819"/>
                            <a:pt x="117236" y="20083"/>
                          </a:cubicBezTo>
                          <a:lnTo>
                            <a:pt x="81487" y="6729"/>
                          </a:lnTo>
                          <a:lnTo>
                            <a:pt x="29651" y="23447"/>
                          </a:lnTo>
                          <a:close/>
                        </a:path>
                      </a:pathLst>
                    </a:custGeom>
                    <a:solidFill>
                      <a:srgbClr val="8E7E64"/>
                    </a:solidFill>
                    <a:ln w="10506" cap="flat">
                      <a:noFill/>
                      <a:prstDash val="solid"/>
                      <a:miter/>
                    </a:ln>
                  </p:spPr>
                  <p:txBody>
                    <a:bodyPr rtlCol="0" anchor="ctr"/>
                    <a:p>
                      <a:endParaRPr lang="zh-CN" altLang="en-US"/>
                    </a:p>
                  </p:txBody>
                </p:sp>
                <p:sp>
                  <p:nvSpPr>
                    <p:cNvPr id="13165" name="任意多边形: 形状 13164"/>
                    <p:cNvSpPr/>
                    <p:nvPr/>
                  </p:nvSpPr>
                  <p:spPr>
                    <a:xfrm>
                      <a:off x="4935197" y="2092136"/>
                      <a:ext cx="118039" cy="55516"/>
                    </a:xfrm>
                    <a:custGeom>
                      <a:avLst/>
                      <a:gdLst>
                        <a:gd name="connsiteX0" fmla="*/ 14682 w 118039"/>
                        <a:gd name="connsiteY0" fmla="*/ 55516 h 55516"/>
                        <a:gd name="connsiteX1" fmla="*/ 593 w 118039"/>
                        <a:gd name="connsiteY1" fmla="*/ 43950 h 55516"/>
                        <a:gd name="connsiteX2" fmla="*/ 278 w 118039"/>
                        <a:gd name="connsiteY2" fmla="*/ 42583 h 55516"/>
                        <a:gd name="connsiteX3" fmla="*/ 10582 w 118039"/>
                        <a:gd name="connsiteY3" fmla="*/ 25866 h 55516"/>
                        <a:gd name="connsiteX4" fmla="*/ 105527 w 118039"/>
                        <a:gd name="connsiteY4" fmla="*/ 0 h 55516"/>
                        <a:gd name="connsiteX5" fmla="*/ 118039 w 118039"/>
                        <a:gd name="connsiteY5" fmla="*/ 45317 h 55516"/>
                        <a:gd name="connsiteX6" fmla="*/ 16049 w 118039"/>
                        <a:gd name="connsiteY6" fmla="*/ 55516 h 55516"/>
                        <a:gd name="connsiteX7" fmla="*/ 14682 w 118039"/>
                        <a:gd name="connsiteY7" fmla="*/ 55516 h 55516"/>
                        <a:gd name="connsiteX8" fmla="*/ 101216 w 118039"/>
                        <a:gd name="connsiteY8" fmla="*/ 7781 h 55516"/>
                        <a:gd name="connsiteX9" fmla="*/ 12369 w 118039"/>
                        <a:gd name="connsiteY9" fmla="*/ 31964 h 55516"/>
                        <a:gd name="connsiteX10" fmla="*/ 6586 w 118039"/>
                        <a:gd name="connsiteY10" fmla="*/ 41322 h 55516"/>
                        <a:gd name="connsiteX11" fmla="*/ 6902 w 118039"/>
                        <a:gd name="connsiteY11" fmla="*/ 42689 h 55516"/>
                        <a:gd name="connsiteX12" fmla="*/ 15629 w 118039"/>
                        <a:gd name="connsiteY12" fmla="*/ 49102 h 55516"/>
                        <a:gd name="connsiteX13" fmla="*/ 110153 w 118039"/>
                        <a:gd name="connsiteY13" fmla="*/ 39639 h 55516"/>
                        <a:gd name="connsiteX14" fmla="*/ 101216 w 118039"/>
                        <a:gd name="connsiteY14" fmla="*/ 7781 h 5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39" h="55516">
                          <a:moveTo>
                            <a:pt x="14682" y="55516"/>
                          </a:moveTo>
                          <a:cubicBezTo>
                            <a:pt x="7848" y="55516"/>
                            <a:pt x="1960" y="50785"/>
                            <a:pt x="593" y="43950"/>
                          </a:cubicBezTo>
                          <a:lnTo>
                            <a:pt x="278" y="42583"/>
                          </a:lnTo>
                          <a:cubicBezTo>
                            <a:pt x="-1194" y="35223"/>
                            <a:pt x="3327" y="27863"/>
                            <a:pt x="10582" y="25866"/>
                          </a:cubicBezTo>
                          <a:lnTo>
                            <a:pt x="105527" y="0"/>
                          </a:lnTo>
                          <a:lnTo>
                            <a:pt x="118039" y="45317"/>
                          </a:lnTo>
                          <a:lnTo>
                            <a:pt x="16049" y="55516"/>
                          </a:lnTo>
                          <a:cubicBezTo>
                            <a:pt x="15629" y="55516"/>
                            <a:pt x="15208" y="55516"/>
                            <a:pt x="14682" y="55516"/>
                          </a:cubicBezTo>
                          <a:close/>
                          <a:moveTo>
                            <a:pt x="101216" y="7781"/>
                          </a:moveTo>
                          <a:lnTo>
                            <a:pt x="12369" y="31964"/>
                          </a:lnTo>
                          <a:cubicBezTo>
                            <a:pt x="8268" y="33120"/>
                            <a:pt x="5745" y="37221"/>
                            <a:pt x="6586" y="41322"/>
                          </a:cubicBezTo>
                          <a:lnTo>
                            <a:pt x="6902" y="42689"/>
                          </a:lnTo>
                          <a:cubicBezTo>
                            <a:pt x="7743" y="46789"/>
                            <a:pt x="11423" y="49523"/>
                            <a:pt x="15629" y="49102"/>
                          </a:cubicBezTo>
                          <a:lnTo>
                            <a:pt x="110153" y="39639"/>
                          </a:lnTo>
                          <a:lnTo>
                            <a:pt x="101216" y="7781"/>
                          </a:lnTo>
                          <a:close/>
                        </a:path>
                      </a:pathLst>
                    </a:custGeom>
                    <a:solidFill>
                      <a:srgbClr val="8E7E64"/>
                    </a:solidFill>
                    <a:ln w="10506" cap="flat">
                      <a:noFill/>
                      <a:prstDash val="solid"/>
                      <a:miter/>
                    </a:ln>
                  </p:spPr>
                  <p:txBody>
                    <a:bodyPr rtlCol="0" anchor="ctr"/>
                    <a:p>
                      <a:endParaRPr lang="zh-CN" altLang="en-US"/>
                    </a:p>
                  </p:txBody>
                </p:sp>
                <p:sp>
                  <p:nvSpPr>
                    <p:cNvPr id="13166" name="任意多边形: 形状 13165"/>
                    <p:cNvSpPr/>
                    <p:nvPr/>
                  </p:nvSpPr>
                  <p:spPr>
                    <a:xfrm>
                      <a:off x="5006447" y="1734329"/>
                      <a:ext cx="71500" cy="37221"/>
                    </a:xfrm>
                    <a:custGeom>
                      <a:avLst/>
                      <a:gdLst>
                        <a:gd name="connsiteX0" fmla="*/ 33226 w 71500"/>
                        <a:gd name="connsiteY0" fmla="*/ 37221 h 37221"/>
                        <a:gd name="connsiteX1" fmla="*/ 0 w 71500"/>
                        <a:gd name="connsiteY1" fmla="*/ 17664 h 37221"/>
                        <a:gd name="connsiteX2" fmla="*/ 6309 w 71500"/>
                        <a:gd name="connsiteY2" fmla="*/ 17664 h 37221"/>
                        <a:gd name="connsiteX3" fmla="*/ 33120 w 71500"/>
                        <a:gd name="connsiteY3" fmla="*/ 30912 h 37221"/>
                        <a:gd name="connsiteX4" fmla="*/ 65190 w 71500"/>
                        <a:gd name="connsiteY4" fmla="*/ 18190 h 37221"/>
                        <a:gd name="connsiteX5" fmla="*/ 62140 w 71500"/>
                        <a:gd name="connsiteY5" fmla="*/ 0 h 37221"/>
                        <a:gd name="connsiteX6" fmla="*/ 68449 w 71500"/>
                        <a:gd name="connsiteY6" fmla="*/ 736 h 37221"/>
                        <a:gd name="connsiteX7" fmla="*/ 71183 w 71500"/>
                        <a:gd name="connsiteY7" fmla="*/ 16087 h 37221"/>
                        <a:gd name="connsiteX8" fmla="*/ 71498 w 71500"/>
                        <a:gd name="connsiteY8" fmla="*/ 16823 h 37221"/>
                        <a:gd name="connsiteX9" fmla="*/ 71498 w 71500"/>
                        <a:gd name="connsiteY9" fmla="*/ 17559 h 37221"/>
                        <a:gd name="connsiteX10" fmla="*/ 33226 w 71500"/>
                        <a:gd name="connsiteY10" fmla="*/ 37221 h 3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500" h="37221">
                          <a:moveTo>
                            <a:pt x="33226" y="37221"/>
                          </a:moveTo>
                          <a:cubicBezTo>
                            <a:pt x="8727" y="37221"/>
                            <a:pt x="0" y="26707"/>
                            <a:pt x="0" y="17664"/>
                          </a:cubicBezTo>
                          <a:lnTo>
                            <a:pt x="6309" y="17664"/>
                          </a:lnTo>
                          <a:cubicBezTo>
                            <a:pt x="6309" y="25550"/>
                            <a:pt x="17139" y="30912"/>
                            <a:pt x="33120" y="30912"/>
                          </a:cubicBezTo>
                          <a:cubicBezTo>
                            <a:pt x="51416" y="30912"/>
                            <a:pt x="64348" y="24394"/>
                            <a:pt x="65190" y="18190"/>
                          </a:cubicBezTo>
                          <a:cubicBezTo>
                            <a:pt x="64033" y="15772"/>
                            <a:pt x="61089" y="8306"/>
                            <a:pt x="62140" y="0"/>
                          </a:cubicBezTo>
                          <a:lnTo>
                            <a:pt x="68449" y="736"/>
                          </a:lnTo>
                          <a:cubicBezTo>
                            <a:pt x="67503" y="8727"/>
                            <a:pt x="71183" y="15982"/>
                            <a:pt x="71183" y="16087"/>
                          </a:cubicBezTo>
                          <a:lnTo>
                            <a:pt x="71498" y="16823"/>
                          </a:lnTo>
                          <a:lnTo>
                            <a:pt x="71498" y="17559"/>
                          </a:lnTo>
                          <a:cubicBezTo>
                            <a:pt x="71708" y="28810"/>
                            <a:pt x="55096" y="37221"/>
                            <a:pt x="33226" y="37221"/>
                          </a:cubicBezTo>
                          <a:close/>
                        </a:path>
                      </a:pathLst>
                    </a:custGeom>
                    <a:solidFill>
                      <a:srgbClr val="272525"/>
                    </a:solidFill>
                    <a:ln w="10506" cap="flat">
                      <a:noFill/>
                      <a:prstDash val="solid"/>
                      <a:miter/>
                    </a:ln>
                  </p:spPr>
                  <p:txBody>
                    <a:bodyPr rtlCol="0" anchor="ctr"/>
                    <a:p>
                      <a:endParaRPr lang="zh-CN" altLang="en-US"/>
                    </a:p>
                  </p:txBody>
                </p:sp>
                <p:sp>
                  <p:nvSpPr>
                    <p:cNvPr id="13167" name="任意多边形: 形状 13166"/>
                    <p:cNvSpPr/>
                    <p:nvPr/>
                  </p:nvSpPr>
                  <p:spPr>
                    <a:xfrm>
                      <a:off x="4913184" y="1901194"/>
                      <a:ext cx="246248" cy="140893"/>
                    </a:xfrm>
                    <a:custGeom>
                      <a:avLst/>
                      <a:gdLst>
                        <a:gd name="connsiteX0" fmla="*/ 246248 w 246248"/>
                        <a:gd name="connsiteY0" fmla="*/ 140894 h 140893"/>
                        <a:gd name="connsiteX1" fmla="*/ 239940 w 246248"/>
                        <a:gd name="connsiteY1" fmla="*/ 140894 h 140893"/>
                        <a:gd name="connsiteX2" fmla="*/ 239940 w 246248"/>
                        <a:gd name="connsiteY2" fmla="*/ 6309 h 140893"/>
                        <a:gd name="connsiteX3" fmla="*/ 6414 w 246248"/>
                        <a:gd name="connsiteY3" fmla="*/ 6309 h 140893"/>
                        <a:gd name="connsiteX4" fmla="*/ 6414 w 246248"/>
                        <a:gd name="connsiteY4" fmla="*/ 125437 h 140893"/>
                        <a:gd name="connsiteX5" fmla="*/ 0 w 246248"/>
                        <a:gd name="connsiteY5" fmla="*/ 125437 h 140893"/>
                        <a:gd name="connsiteX6" fmla="*/ 0 w 246248"/>
                        <a:gd name="connsiteY6" fmla="*/ 0 h 140893"/>
                        <a:gd name="connsiteX7" fmla="*/ 246248 w 246248"/>
                        <a:gd name="connsiteY7" fmla="*/ 0 h 14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248" h="140893">
                          <a:moveTo>
                            <a:pt x="246248" y="140894"/>
                          </a:moveTo>
                          <a:lnTo>
                            <a:pt x="239940" y="140894"/>
                          </a:lnTo>
                          <a:lnTo>
                            <a:pt x="239940" y="6309"/>
                          </a:lnTo>
                          <a:lnTo>
                            <a:pt x="6414" y="6309"/>
                          </a:lnTo>
                          <a:lnTo>
                            <a:pt x="6414" y="125437"/>
                          </a:lnTo>
                          <a:lnTo>
                            <a:pt x="0" y="125437"/>
                          </a:lnTo>
                          <a:lnTo>
                            <a:pt x="0" y="0"/>
                          </a:lnTo>
                          <a:lnTo>
                            <a:pt x="246248" y="0"/>
                          </a:lnTo>
                          <a:close/>
                        </a:path>
                      </a:pathLst>
                    </a:custGeom>
                    <a:solidFill>
                      <a:srgbClr val="B5B5B5"/>
                    </a:solidFill>
                    <a:ln w="10506" cap="flat">
                      <a:noFill/>
                      <a:prstDash val="solid"/>
                      <a:miter/>
                    </a:ln>
                  </p:spPr>
                  <p:txBody>
                    <a:bodyPr rtlCol="0" anchor="ctr"/>
                    <a:p>
                      <a:endParaRPr lang="zh-CN" altLang="en-US"/>
                    </a:p>
                  </p:txBody>
                </p:sp>
                <p:grpSp>
                  <p:nvGrpSpPr>
                    <p:cNvPr id="13168" name="图形 12978"/>
                    <p:cNvGrpSpPr/>
                    <p:nvPr/>
                  </p:nvGrpSpPr>
                  <p:grpSpPr>
                    <a:xfrm>
                      <a:off x="4971155" y="1605624"/>
                      <a:ext cx="133816" cy="132279"/>
                      <a:chOff x="4971155" y="1605624"/>
                      <a:chExt cx="133816" cy="132279"/>
                    </a:xfrm>
                    <a:solidFill>
                      <a:srgbClr val="272525"/>
                    </a:solidFill>
                  </p:grpSpPr>
                  <p:grpSp>
                    <p:nvGrpSpPr>
                      <p:cNvPr id="13169" name="图形 12978"/>
                      <p:cNvGrpSpPr/>
                      <p:nvPr/>
                    </p:nvGrpSpPr>
                    <p:grpSpPr>
                      <a:xfrm>
                        <a:off x="5073529" y="1643379"/>
                        <a:ext cx="31442" cy="94524"/>
                        <a:chOff x="5073529" y="1643379"/>
                        <a:chExt cx="31442" cy="94524"/>
                      </a:xfrm>
                      <a:solidFill>
                        <a:srgbClr val="272525"/>
                      </a:solidFill>
                    </p:grpSpPr>
                    <p:sp>
                      <p:nvSpPr>
                        <p:cNvPr id="13170" name="任意多边形: 形状 13169"/>
                        <p:cNvSpPr/>
                        <p:nvPr/>
                      </p:nvSpPr>
                      <p:spPr>
                        <a:xfrm>
                          <a:off x="5073529" y="1643379"/>
                          <a:ext cx="31442" cy="94524"/>
                        </a:xfrm>
                        <a:custGeom>
                          <a:avLst/>
                          <a:gdLst>
                            <a:gd name="connsiteX0" fmla="*/ 6098 w 31442"/>
                            <a:gd name="connsiteY0" fmla="*/ 94525 h 94524"/>
                            <a:gd name="connsiteX1" fmla="*/ 0 w 31442"/>
                            <a:gd name="connsiteY1" fmla="*/ 94420 h 94524"/>
                            <a:gd name="connsiteX2" fmla="*/ 210 w 31442"/>
                            <a:gd name="connsiteY2" fmla="*/ 88111 h 94524"/>
                            <a:gd name="connsiteX3" fmla="*/ 20924 w 31442"/>
                            <a:gd name="connsiteY3" fmla="*/ 87165 h 94524"/>
                            <a:gd name="connsiteX4" fmla="*/ 20924 w 31442"/>
                            <a:gd name="connsiteY4" fmla="*/ 80751 h 94524"/>
                            <a:gd name="connsiteX5" fmla="*/ 19557 w 31442"/>
                            <a:gd name="connsiteY5" fmla="*/ 65610 h 94524"/>
                            <a:gd name="connsiteX6" fmla="*/ 18610 w 31442"/>
                            <a:gd name="connsiteY6" fmla="*/ 57619 h 94524"/>
                            <a:gd name="connsiteX7" fmla="*/ 17980 w 31442"/>
                            <a:gd name="connsiteY7" fmla="*/ 51626 h 94524"/>
                            <a:gd name="connsiteX8" fmla="*/ 22396 w 31442"/>
                            <a:gd name="connsiteY8" fmla="*/ 47105 h 94524"/>
                            <a:gd name="connsiteX9" fmla="*/ 24604 w 31442"/>
                            <a:gd name="connsiteY9" fmla="*/ 45843 h 94524"/>
                            <a:gd name="connsiteX10" fmla="*/ 19241 w 31442"/>
                            <a:gd name="connsiteY10" fmla="*/ 39639 h 94524"/>
                            <a:gd name="connsiteX11" fmla="*/ 9989 w 31442"/>
                            <a:gd name="connsiteY11" fmla="*/ 26076 h 94524"/>
                            <a:gd name="connsiteX12" fmla="*/ 7465 w 31442"/>
                            <a:gd name="connsiteY12" fmla="*/ 1472 h 94524"/>
                            <a:gd name="connsiteX13" fmla="*/ 13669 w 31442"/>
                            <a:gd name="connsiteY13" fmla="*/ 0 h 94524"/>
                            <a:gd name="connsiteX14" fmla="*/ 16297 w 31442"/>
                            <a:gd name="connsiteY14" fmla="*/ 26076 h 94524"/>
                            <a:gd name="connsiteX15" fmla="*/ 23973 w 31442"/>
                            <a:gd name="connsiteY15" fmla="*/ 35434 h 94524"/>
                            <a:gd name="connsiteX16" fmla="*/ 31123 w 31442"/>
                            <a:gd name="connsiteY16" fmla="*/ 44581 h 94524"/>
                            <a:gd name="connsiteX17" fmla="*/ 25340 w 31442"/>
                            <a:gd name="connsiteY17" fmla="*/ 52677 h 94524"/>
                            <a:gd name="connsiteX18" fmla="*/ 24393 w 31442"/>
                            <a:gd name="connsiteY18" fmla="*/ 53203 h 94524"/>
                            <a:gd name="connsiteX19" fmla="*/ 24814 w 31442"/>
                            <a:gd name="connsiteY19" fmla="*/ 56883 h 94524"/>
                            <a:gd name="connsiteX20" fmla="*/ 25760 w 31442"/>
                            <a:gd name="connsiteY20" fmla="*/ 64874 h 94524"/>
                            <a:gd name="connsiteX21" fmla="*/ 27127 w 31442"/>
                            <a:gd name="connsiteY21" fmla="*/ 80436 h 94524"/>
                            <a:gd name="connsiteX22" fmla="*/ 25760 w 31442"/>
                            <a:gd name="connsiteY22" fmla="*/ 91686 h 94524"/>
                            <a:gd name="connsiteX23" fmla="*/ 6098 w 31442"/>
                            <a:gd name="connsiteY23" fmla="*/ 94525 h 9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442" h="94524">
                              <a:moveTo>
                                <a:pt x="6098" y="94525"/>
                              </a:moveTo>
                              <a:cubicBezTo>
                                <a:pt x="4206" y="94525"/>
                                <a:pt x="2208" y="94525"/>
                                <a:pt x="0" y="94420"/>
                              </a:cubicBezTo>
                              <a:lnTo>
                                <a:pt x="210" y="88111"/>
                              </a:lnTo>
                              <a:cubicBezTo>
                                <a:pt x="8306" y="88321"/>
                                <a:pt x="17980" y="88006"/>
                                <a:pt x="20924" y="87165"/>
                              </a:cubicBezTo>
                              <a:cubicBezTo>
                                <a:pt x="21029" y="86324"/>
                                <a:pt x="21134" y="84431"/>
                                <a:pt x="20924" y="80751"/>
                              </a:cubicBezTo>
                              <a:cubicBezTo>
                                <a:pt x="20713" y="76966"/>
                                <a:pt x="20293" y="72024"/>
                                <a:pt x="19557" y="65610"/>
                              </a:cubicBezTo>
                              <a:cubicBezTo>
                                <a:pt x="19241" y="62666"/>
                                <a:pt x="18926" y="59932"/>
                                <a:pt x="18610" y="57619"/>
                              </a:cubicBezTo>
                              <a:cubicBezTo>
                                <a:pt x="17980" y="52677"/>
                                <a:pt x="17980" y="52152"/>
                                <a:pt x="17980" y="51626"/>
                              </a:cubicBezTo>
                              <a:cubicBezTo>
                                <a:pt x="18085" y="49313"/>
                                <a:pt x="20082" y="48261"/>
                                <a:pt x="22396" y="47105"/>
                              </a:cubicBezTo>
                              <a:cubicBezTo>
                                <a:pt x="23026" y="46789"/>
                                <a:pt x="23868" y="46264"/>
                                <a:pt x="24604" y="45843"/>
                              </a:cubicBezTo>
                              <a:cubicBezTo>
                                <a:pt x="23447" y="44371"/>
                                <a:pt x="21134" y="41742"/>
                                <a:pt x="19241" y="39639"/>
                              </a:cubicBezTo>
                              <a:cubicBezTo>
                                <a:pt x="11461" y="30807"/>
                                <a:pt x="9673" y="28494"/>
                                <a:pt x="9989" y="26076"/>
                              </a:cubicBezTo>
                              <a:cubicBezTo>
                                <a:pt x="10199" y="24078"/>
                                <a:pt x="8622" y="6519"/>
                                <a:pt x="7465" y="1472"/>
                              </a:cubicBezTo>
                              <a:lnTo>
                                <a:pt x="13669" y="0"/>
                              </a:lnTo>
                              <a:cubicBezTo>
                                <a:pt x="14825" y="5152"/>
                                <a:pt x="16403" y="21555"/>
                                <a:pt x="16297" y="26076"/>
                              </a:cubicBezTo>
                              <a:cubicBezTo>
                                <a:pt x="17244" y="27758"/>
                                <a:pt x="21449" y="32490"/>
                                <a:pt x="23973" y="35434"/>
                              </a:cubicBezTo>
                              <a:cubicBezTo>
                                <a:pt x="28704" y="40901"/>
                                <a:pt x="30597" y="43109"/>
                                <a:pt x="31123" y="44581"/>
                              </a:cubicBezTo>
                              <a:cubicBezTo>
                                <a:pt x="32700" y="48682"/>
                                <a:pt x="28074" y="51205"/>
                                <a:pt x="25340" y="52677"/>
                              </a:cubicBezTo>
                              <a:cubicBezTo>
                                <a:pt x="25024" y="52783"/>
                                <a:pt x="24709" y="52993"/>
                                <a:pt x="24393" y="53203"/>
                              </a:cubicBezTo>
                              <a:cubicBezTo>
                                <a:pt x="24499" y="54044"/>
                                <a:pt x="24604" y="55306"/>
                                <a:pt x="24814" y="56883"/>
                              </a:cubicBezTo>
                              <a:cubicBezTo>
                                <a:pt x="25130" y="59091"/>
                                <a:pt x="25445" y="61930"/>
                                <a:pt x="25760" y="64874"/>
                              </a:cubicBezTo>
                              <a:cubicBezTo>
                                <a:pt x="26496" y="71393"/>
                                <a:pt x="26917" y="76545"/>
                                <a:pt x="27127" y="80436"/>
                              </a:cubicBezTo>
                              <a:cubicBezTo>
                                <a:pt x="27548" y="88216"/>
                                <a:pt x="27022" y="90319"/>
                                <a:pt x="25760" y="91686"/>
                              </a:cubicBezTo>
                              <a:cubicBezTo>
                                <a:pt x="25024" y="92317"/>
                                <a:pt x="22921" y="94525"/>
                                <a:pt x="6098" y="94525"/>
                              </a:cubicBezTo>
                              <a:close/>
                            </a:path>
                          </a:pathLst>
                        </a:custGeom>
                        <a:solidFill>
                          <a:srgbClr val="272525"/>
                        </a:solidFill>
                        <a:ln w="10506" cap="flat">
                          <a:noFill/>
                          <a:prstDash val="solid"/>
                          <a:miter/>
                        </a:ln>
                      </p:spPr>
                      <p:txBody>
                        <a:bodyPr rtlCol="0" anchor="ctr"/>
                        <a:p>
                          <a:endParaRPr lang="zh-CN" altLang="en-US"/>
                        </a:p>
                      </p:txBody>
                    </p:sp>
                    <p:sp>
                      <p:nvSpPr>
                        <p:cNvPr id="13171" name="任意多边形: 形状 13170"/>
                        <p:cNvSpPr/>
                        <p:nvPr/>
                      </p:nvSpPr>
                      <p:spPr>
                        <a:xfrm>
                          <a:off x="5094242" y="1731175"/>
                          <a:ext cx="10514" cy="10514"/>
                        </a:xfrm>
                        <a:custGeom>
                          <a:avLst/>
                          <a:gdLst>
                            <a:gd name="connsiteX0" fmla="*/ 0 w 10514"/>
                            <a:gd name="connsiteY0" fmla="*/ 0 h 10514"/>
                            <a:gd name="connsiteX1" fmla="*/ 0 w 10514"/>
                            <a:gd name="connsiteY1" fmla="*/ 0 h 10514"/>
                            <a:gd name="connsiteX2" fmla="*/ 0 w 10514"/>
                            <a:gd name="connsiteY2" fmla="*/ 0 h 10514"/>
                          </a:gdLst>
                          <a:ahLst/>
                          <a:cxnLst>
                            <a:cxn ang="0">
                              <a:pos x="connsiteX0" y="connsiteY0"/>
                            </a:cxn>
                            <a:cxn ang="0">
                              <a:pos x="connsiteX1" y="connsiteY1"/>
                            </a:cxn>
                            <a:cxn ang="0">
                              <a:pos x="connsiteX2" y="connsiteY2"/>
                            </a:cxn>
                          </a:cxnLst>
                          <a:rect l="l" t="t" r="r" b="b"/>
                          <a:pathLst>
                            <a:path w="10514" h="10514">
                              <a:moveTo>
                                <a:pt x="0" y="0"/>
                              </a:moveTo>
                              <a:lnTo>
                                <a:pt x="0" y="0"/>
                              </a:lnTo>
                              <a:lnTo>
                                <a:pt x="0" y="0"/>
                              </a:lnTo>
                              <a:close/>
                            </a:path>
                          </a:pathLst>
                        </a:custGeom>
                        <a:solidFill>
                          <a:srgbClr val="272525"/>
                        </a:solidFill>
                        <a:ln w="10506" cap="flat">
                          <a:noFill/>
                          <a:prstDash val="solid"/>
                          <a:miter/>
                        </a:ln>
                      </p:spPr>
                      <p:txBody>
                        <a:bodyPr rtlCol="0" anchor="ctr"/>
                        <a:p>
                          <a:endParaRPr lang="zh-CN" altLang="en-US"/>
                        </a:p>
                      </p:txBody>
                    </p:sp>
                  </p:grpSp>
                  <p:grpSp>
                    <p:nvGrpSpPr>
                      <p:cNvPr id="13172" name="图形 12978"/>
                      <p:cNvGrpSpPr/>
                      <p:nvPr/>
                    </p:nvGrpSpPr>
                    <p:grpSpPr>
                      <a:xfrm>
                        <a:off x="4971155" y="1605624"/>
                        <a:ext cx="125532" cy="128389"/>
                        <a:chOff x="4971155" y="1605624"/>
                        <a:chExt cx="125532" cy="128389"/>
                      </a:xfrm>
                      <a:solidFill>
                        <a:srgbClr val="272525"/>
                      </a:solidFill>
                    </p:grpSpPr>
                    <p:sp>
                      <p:nvSpPr>
                        <p:cNvPr id="13173" name="任意多边形: 形状 13172"/>
                        <p:cNvSpPr/>
                        <p:nvPr/>
                      </p:nvSpPr>
                      <p:spPr>
                        <a:xfrm>
                          <a:off x="4971155" y="1605624"/>
                          <a:ext cx="125532" cy="128389"/>
                        </a:xfrm>
                        <a:custGeom>
                          <a:avLst/>
                          <a:gdLst>
                            <a:gd name="connsiteX0" fmla="*/ 38971 w 125532"/>
                            <a:gd name="connsiteY0" fmla="*/ 128284 h 128389"/>
                            <a:gd name="connsiteX1" fmla="*/ 32873 w 125532"/>
                            <a:gd name="connsiteY1" fmla="*/ 123448 h 128389"/>
                            <a:gd name="connsiteX2" fmla="*/ 32873 w 125532"/>
                            <a:gd name="connsiteY2" fmla="*/ 123448 h 128389"/>
                            <a:gd name="connsiteX3" fmla="*/ 29193 w 125532"/>
                            <a:gd name="connsiteY3" fmla="*/ 111672 h 128389"/>
                            <a:gd name="connsiteX4" fmla="*/ 15419 w 125532"/>
                            <a:gd name="connsiteY4" fmla="*/ 93797 h 128389"/>
                            <a:gd name="connsiteX5" fmla="*/ 8795 w 125532"/>
                            <a:gd name="connsiteY5" fmla="*/ 86963 h 128389"/>
                            <a:gd name="connsiteX6" fmla="*/ 68 w 125532"/>
                            <a:gd name="connsiteY6" fmla="*/ 52265 h 128389"/>
                            <a:gd name="connsiteX7" fmla="*/ 8059 w 125532"/>
                            <a:gd name="connsiteY7" fmla="*/ 39332 h 128389"/>
                            <a:gd name="connsiteX8" fmla="*/ 10688 w 125532"/>
                            <a:gd name="connsiteY8" fmla="*/ 36388 h 128389"/>
                            <a:gd name="connsiteX9" fmla="*/ 11634 w 125532"/>
                            <a:gd name="connsiteY9" fmla="*/ 34495 h 128389"/>
                            <a:gd name="connsiteX10" fmla="*/ 16471 w 125532"/>
                            <a:gd name="connsiteY10" fmla="*/ 25874 h 128389"/>
                            <a:gd name="connsiteX11" fmla="*/ 36553 w 125532"/>
                            <a:gd name="connsiteY11" fmla="*/ 13572 h 128389"/>
                            <a:gd name="connsiteX12" fmla="*/ 41390 w 125532"/>
                            <a:gd name="connsiteY12" fmla="*/ 11469 h 128389"/>
                            <a:gd name="connsiteX13" fmla="*/ 60421 w 125532"/>
                            <a:gd name="connsiteY13" fmla="*/ 8315 h 128389"/>
                            <a:gd name="connsiteX14" fmla="*/ 62419 w 125532"/>
                            <a:gd name="connsiteY14" fmla="*/ 8420 h 128389"/>
                            <a:gd name="connsiteX15" fmla="*/ 72723 w 125532"/>
                            <a:gd name="connsiteY15" fmla="*/ 6317 h 128389"/>
                            <a:gd name="connsiteX16" fmla="*/ 78190 w 125532"/>
                            <a:gd name="connsiteY16" fmla="*/ 4845 h 128389"/>
                            <a:gd name="connsiteX17" fmla="*/ 82081 w 125532"/>
                            <a:gd name="connsiteY17" fmla="*/ 3793 h 128389"/>
                            <a:gd name="connsiteX18" fmla="*/ 101953 w 125532"/>
                            <a:gd name="connsiteY18" fmla="*/ 8 h 128389"/>
                            <a:gd name="connsiteX19" fmla="*/ 123087 w 125532"/>
                            <a:gd name="connsiteY19" fmla="*/ 18934 h 128389"/>
                            <a:gd name="connsiteX20" fmla="*/ 124033 w 125532"/>
                            <a:gd name="connsiteY20" fmla="*/ 33234 h 128389"/>
                            <a:gd name="connsiteX21" fmla="*/ 113098 w 125532"/>
                            <a:gd name="connsiteY21" fmla="*/ 41540 h 128389"/>
                            <a:gd name="connsiteX22" fmla="*/ 106264 w 125532"/>
                            <a:gd name="connsiteY22" fmla="*/ 39437 h 128389"/>
                            <a:gd name="connsiteX23" fmla="*/ 102794 w 125532"/>
                            <a:gd name="connsiteY23" fmla="*/ 37965 h 128389"/>
                            <a:gd name="connsiteX24" fmla="*/ 85550 w 125532"/>
                            <a:gd name="connsiteY24" fmla="*/ 40699 h 128389"/>
                            <a:gd name="connsiteX25" fmla="*/ 89231 w 125532"/>
                            <a:gd name="connsiteY25" fmla="*/ 52475 h 128389"/>
                            <a:gd name="connsiteX26" fmla="*/ 80188 w 125532"/>
                            <a:gd name="connsiteY26" fmla="*/ 68142 h 128389"/>
                            <a:gd name="connsiteX27" fmla="*/ 75877 w 125532"/>
                            <a:gd name="connsiteY27" fmla="*/ 74556 h 128389"/>
                            <a:gd name="connsiteX28" fmla="*/ 76613 w 125532"/>
                            <a:gd name="connsiteY28" fmla="*/ 78025 h 128389"/>
                            <a:gd name="connsiteX29" fmla="*/ 77665 w 125532"/>
                            <a:gd name="connsiteY29" fmla="*/ 89486 h 128389"/>
                            <a:gd name="connsiteX30" fmla="*/ 69148 w 125532"/>
                            <a:gd name="connsiteY30" fmla="*/ 93271 h 128389"/>
                            <a:gd name="connsiteX31" fmla="*/ 66624 w 125532"/>
                            <a:gd name="connsiteY31" fmla="*/ 92535 h 128389"/>
                            <a:gd name="connsiteX32" fmla="*/ 58528 w 125532"/>
                            <a:gd name="connsiteY32" fmla="*/ 87278 h 128389"/>
                            <a:gd name="connsiteX33" fmla="*/ 47068 w 125532"/>
                            <a:gd name="connsiteY33" fmla="*/ 80444 h 128389"/>
                            <a:gd name="connsiteX34" fmla="*/ 41916 w 125532"/>
                            <a:gd name="connsiteY34" fmla="*/ 88855 h 128389"/>
                            <a:gd name="connsiteX35" fmla="*/ 40969 w 125532"/>
                            <a:gd name="connsiteY35" fmla="*/ 92956 h 128389"/>
                            <a:gd name="connsiteX36" fmla="*/ 46121 w 125532"/>
                            <a:gd name="connsiteY36" fmla="*/ 102103 h 128389"/>
                            <a:gd name="connsiteX37" fmla="*/ 53692 w 125532"/>
                            <a:gd name="connsiteY37" fmla="*/ 116718 h 128389"/>
                            <a:gd name="connsiteX38" fmla="*/ 52114 w 125532"/>
                            <a:gd name="connsiteY38" fmla="*/ 123237 h 128389"/>
                            <a:gd name="connsiteX39" fmla="*/ 39392 w 125532"/>
                            <a:gd name="connsiteY39" fmla="*/ 128389 h 128389"/>
                            <a:gd name="connsiteX40" fmla="*/ 38971 w 125532"/>
                            <a:gd name="connsiteY40" fmla="*/ 128284 h 128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532" h="128389">
                              <a:moveTo>
                                <a:pt x="38971" y="128284"/>
                              </a:moveTo>
                              <a:cubicBezTo>
                                <a:pt x="36027" y="128284"/>
                                <a:pt x="33504" y="126287"/>
                                <a:pt x="32873" y="123448"/>
                              </a:cubicBezTo>
                              <a:lnTo>
                                <a:pt x="32873" y="123448"/>
                              </a:lnTo>
                              <a:cubicBezTo>
                                <a:pt x="32242" y="120819"/>
                                <a:pt x="30980" y="115772"/>
                                <a:pt x="29193" y="111672"/>
                              </a:cubicBezTo>
                              <a:cubicBezTo>
                                <a:pt x="25828" y="103891"/>
                                <a:pt x="20781" y="98949"/>
                                <a:pt x="15419" y="93797"/>
                              </a:cubicBezTo>
                              <a:cubicBezTo>
                                <a:pt x="13211" y="91589"/>
                                <a:pt x="10898" y="89381"/>
                                <a:pt x="8795" y="86963"/>
                              </a:cubicBezTo>
                              <a:cubicBezTo>
                                <a:pt x="1014" y="78130"/>
                                <a:pt x="-353" y="58153"/>
                                <a:pt x="68" y="52265"/>
                              </a:cubicBezTo>
                              <a:cubicBezTo>
                                <a:pt x="383" y="47428"/>
                                <a:pt x="4694" y="42907"/>
                                <a:pt x="8059" y="39332"/>
                              </a:cubicBezTo>
                              <a:cubicBezTo>
                                <a:pt x="9216" y="38176"/>
                                <a:pt x="10267" y="37019"/>
                                <a:pt x="10688" y="36388"/>
                              </a:cubicBezTo>
                              <a:cubicBezTo>
                                <a:pt x="11003" y="35968"/>
                                <a:pt x="11213" y="35337"/>
                                <a:pt x="11634" y="34495"/>
                              </a:cubicBezTo>
                              <a:cubicBezTo>
                                <a:pt x="12370" y="32708"/>
                                <a:pt x="13526" y="29974"/>
                                <a:pt x="16471" y="25874"/>
                              </a:cubicBezTo>
                              <a:cubicBezTo>
                                <a:pt x="20466" y="20301"/>
                                <a:pt x="28667" y="16831"/>
                                <a:pt x="36553" y="13572"/>
                              </a:cubicBezTo>
                              <a:cubicBezTo>
                                <a:pt x="38235" y="12836"/>
                                <a:pt x="39813" y="12205"/>
                                <a:pt x="41390" y="11469"/>
                              </a:cubicBezTo>
                              <a:cubicBezTo>
                                <a:pt x="49276" y="7894"/>
                                <a:pt x="55795" y="8209"/>
                                <a:pt x="60421" y="8315"/>
                              </a:cubicBezTo>
                              <a:cubicBezTo>
                                <a:pt x="61157" y="8315"/>
                                <a:pt x="61788" y="8420"/>
                                <a:pt x="62419" y="8420"/>
                              </a:cubicBezTo>
                              <a:cubicBezTo>
                                <a:pt x="65258" y="8525"/>
                                <a:pt x="68412" y="7579"/>
                                <a:pt x="72723" y="6317"/>
                              </a:cubicBezTo>
                              <a:cubicBezTo>
                                <a:pt x="74405" y="5791"/>
                                <a:pt x="76193" y="5370"/>
                                <a:pt x="78190" y="4845"/>
                              </a:cubicBezTo>
                              <a:cubicBezTo>
                                <a:pt x="79452" y="4529"/>
                                <a:pt x="80714" y="4214"/>
                                <a:pt x="82081" y="3793"/>
                              </a:cubicBezTo>
                              <a:cubicBezTo>
                                <a:pt x="88600" y="2006"/>
                                <a:pt x="95329" y="218"/>
                                <a:pt x="101953" y="8"/>
                              </a:cubicBezTo>
                              <a:cubicBezTo>
                                <a:pt x="111416" y="-307"/>
                                <a:pt x="116778" y="8630"/>
                                <a:pt x="123087" y="18934"/>
                              </a:cubicBezTo>
                              <a:cubicBezTo>
                                <a:pt x="126767" y="25032"/>
                                <a:pt x="125610" y="30079"/>
                                <a:pt x="124033" y="33234"/>
                              </a:cubicBezTo>
                              <a:cubicBezTo>
                                <a:pt x="121510" y="38070"/>
                                <a:pt x="116463" y="41330"/>
                                <a:pt x="113098" y="41540"/>
                              </a:cubicBezTo>
                              <a:cubicBezTo>
                                <a:pt x="110259" y="41750"/>
                                <a:pt x="108051" y="40489"/>
                                <a:pt x="106264" y="39437"/>
                              </a:cubicBezTo>
                              <a:cubicBezTo>
                                <a:pt x="105107" y="38806"/>
                                <a:pt x="104056" y="38176"/>
                                <a:pt x="102794" y="37965"/>
                              </a:cubicBezTo>
                              <a:cubicBezTo>
                                <a:pt x="100796" y="37650"/>
                                <a:pt x="91333" y="39332"/>
                                <a:pt x="85550" y="40699"/>
                              </a:cubicBezTo>
                              <a:cubicBezTo>
                                <a:pt x="87969" y="44379"/>
                                <a:pt x="89336" y="49636"/>
                                <a:pt x="89231" y="52475"/>
                              </a:cubicBezTo>
                              <a:cubicBezTo>
                                <a:pt x="89020" y="55209"/>
                                <a:pt x="86392" y="59310"/>
                                <a:pt x="80188" y="68142"/>
                              </a:cubicBezTo>
                              <a:cubicBezTo>
                                <a:pt x="78506" y="70560"/>
                                <a:pt x="76508" y="73399"/>
                                <a:pt x="75877" y="74556"/>
                              </a:cubicBezTo>
                              <a:cubicBezTo>
                                <a:pt x="75982" y="75081"/>
                                <a:pt x="76403" y="76764"/>
                                <a:pt x="76613" y="78025"/>
                              </a:cubicBezTo>
                              <a:cubicBezTo>
                                <a:pt x="77560" y="81916"/>
                                <a:pt x="78611" y="86332"/>
                                <a:pt x="77665" y="89486"/>
                              </a:cubicBezTo>
                              <a:cubicBezTo>
                                <a:pt x="75772" y="95374"/>
                                <a:pt x="71461" y="94007"/>
                                <a:pt x="69148" y="93271"/>
                              </a:cubicBezTo>
                              <a:cubicBezTo>
                                <a:pt x="68412" y="93061"/>
                                <a:pt x="67676" y="92746"/>
                                <a:pt x="66624" y="92535"/>
                              </a:cubicBezTo>
                              <a:cubicBezTo>
                                <a:pt x="64101" y="91904"/>
                                <a:pt x="61472" y="89801"/>
                                <a:pt x="58528" y="87278"/>
                              </a:cubicBezTo>
                              <a:cubicBezTo>
                                <a:pt x="55059" y="84334"/>
                                <a:pt x="50748" y="80549"/>
                                <a:pt x="47068" y="80444"/>
                              </a:cubicBezTo>
                              <a:cubicBezTo>
                                <a:pt x="44124" y="80233"/>
                                <a:pt x="43072" y="82862"/>
                                <a:pt x="41916" y="88855"/>
                              </a:cubicBezTo>
                              <a:cubicBezTo>
                                <a:pt x="41600" y="90327"/>
                                <a:pt x="41390" y="91694"/>
                                <a:pt x="40969" y="92956"/>
                              </a:cubicBezTo>
                              <a:cubicBezTo>
                                <a:pt x="40864" y="94323"/>
                                <a:pt x="44124" y="99159"/>
                                <a:pt x="46121" y="102103"/>
                              </a:cubicBezTo>
                              <a:cubicBezTo>
                                <a:pt x="49486" y="106940"/>
                                <a:pt x="52851" y="112092"/>
                                <a:pt x="53692" y="116718"/>
                              </a:cubicBezTo>
                              <a:cubicBezTo>
                                <a:pt x="54112" y="119137"/>
                                <a:pt x="53587" y="121345"/>
                                <a:pt x="52114" y="123237"/>
                              </a:cubicBezTo>
                              <a:cubicBezTo>
                                <a:pt x="49276" y="126812"/>
                                <a:pt x="43598" y="128074"/>
                                <a:pt x="39392" y="128389"/>
                              </a:cubicBezTo>
                              <a:cubicBezTo>
                                <a:pt x="39392" y="128284"/>
                                <a:pt x="39182" y="128284"/>
                                <a:pt x="38971" y="128284"/>
                              </a:cubicBezTo>
                              <a:close/>
                            </a:path>
                          </a:pathLst>
                        </a:custGeom>
                        <a:solidFill>
                          <a:srgbClr val="272525"/>
                        </a:solidFill>
                        <a:ln w="10506" cap="flat">
                          <a:noFill/>
                          <a:prstDash val="solid"/>
                          <a:miter/>
                        </a:ln>
                      </p:spPr>
                      <p:txBody>
                        <a:bodyPr rtlCol="0" anchor="ctr"/>
                        <a:p>
                          <a:endParaRPr lang="zh-CN" altLang="en-US"/>
                        </a:p>
                      </p:txBody>
                    </p:sp>
                    <p:sp>
                      <p:nvSpPr>
                        <p:cNvPr id="13174" name="任意多边形: 形状 13173"/>
                        <p:cNvSpPr/>
                        <p:nvPr/>
                      </p:nvSpPr>
                      <p:spPr>
                        <a:xfrm>
                          <a:off x="5007078" y="1727600"/>
                          <a:ext cx="3154" cy="736"/>
                        </a:xfrm>
                        <a:custGeom>
                          <a:avLst/>
                          <a:gdLst>
                            <a:gd name="connsiteX0" fmla="*/ 3154 w 3154"/>
                            <a:gd name="connsiteY0" fmla="*/ 0 h 736"/>
                            <a:gd name="connsiteX1" fmla="*/ 0 w 3154"/>
                            <a:gd name="connsiteY1" fmla="*/ 736 h 736"/>
                            <a:gd name="connsiteX2" fmla="*/ 3154 w 3154"/>
                            <a:gd name="connsiteY2" fmla="*/ 0 h 736"/>
                            <a:gd name="connsiteX3" fmla="*/ 3154 w 3154"/>
                            <a:gd name="connsiteY3" fmla="*/ 0 h 736"/>
                          </a:gdLst>
                          <a:ahLst/>
                          <a:cxnLst>
                            <a:cxn ang="0">
                              <a:pos x="connsiteX0" y="connsiteY0"/>
                            </a:cxn>
                            <a:cxn ang="0">
                              <a:pos x="connsiteX1" y="connsiteY1"/>
                            </a:cxn>
                            <a:cxn ang="0">
                              <a:pos x="connsiteX2" y="connsiteY2"/>
                            </a:cxn>
                            <a:cxn ang="0">
                              <a:pos x="connsiteX3" y="connsiteY3"/>
                            </a:cxn>
                          </a:cxnLst>
                          <a:rect l="l" t="t" r="r" b="b"/>
                          <a:pathLst>
                            <a:path w="3154" h="736">
                              <a:moveTo>
                                <a:pt x="3154" y="0"/>
                              </a:moveTo>
                              <a:lnTo>
                                <a:pt x="0" y="736"/>
                              </a:lnTo>
                              <a:lnTo>
                                <a:pt x="3154" y="0"/>
                              </a:lnTo>
                              <a:lnTo>
                                <a:pt x="3154" y="0"/>
                              </a:lnTo>
                              <a:close/>
                            </a:path>
                          </a:pathLst>
                        </a:custGeom>
                        <a:solidFill>
                          <a:srgbClr val="272525"/>
                        </a:solidFill>
                        <a:ln w="10506" cap="flat">
                          <a:noFill/>
                          <a:prstDash val="solid"/>
                          <a:miter/>
                        </a:ln>
                      </p:spPr>
                      <p:txBody>
                        <a:bodyPr rtlCol="0" anchor="ctr"/>
                        <a:p>
                          <a:endParaRPr lang="zh-CN" altLang="en-US"/>
                        </a:p>
                      </p:txBody>
                    </p:sp>
                    <p:sp>
                      <p:nvSpPr>
                        <p:cNvPr id="13175" name="任意多边形: 形状 13174"/>
                        <p:cNvSpPr/>
                        <p:nvPr/>
                      </p:nvSpPr>
                      <p:spPr>
                        <a:xfrm>
                          <a:off x="4977471" y="1611835"/>
                          <a:ext cx="113021" cy="115765"/>
                        </a:xfrm>
                        <a:custGeom>
                          <a:avLst/>
                          <a:gdLst>
                            <a:gd name="connsiteX0" fmla="*/ 50636 w 113021"/>
                            <a:gd name="connsiteY0" fmla="*/ 8413 h 115765"/>
                            <a:gd name="connsiteX1" fmla="*/ 37703 w 113021"/>
                            <a:gd name="connsiteY1" fmla="*/ 11042 h 115765"/>
                            <a:gd name="connsiteX2" fmla="*/ 32761 w 113021"/>
                            <a:gd name="connsiteY2" fmla="*/ 13144 h 115765"/>
                            <a:gd name="connsiteX3" fmla="*/ 15412 w 113021"/>
                            <a:gd name="connsiteY3" fmla="*/ 23343 h 115765"/>
                            <a:gd name="connsiteX4" fmla="*/ 11206 w 113021"/>
                            <a:gd name="connsiteY4" fmla="*/ 30809 h 115765"/>
                            <a:gd name="connsiteX5" fmla="*/ 9629 w 113021"/>
                            <a:gd name="connsiteY5" fmla="*/ 33858 h 115765"/>
                            <a:gd name="connsiteX6" fmla="*/ 6370 w 113021"/>
                            <a:gd name="connsiteY6" fmla="*/ 37643 h 115765"/>
                            <a:gd name="connsiteX7" fmla="*/ 61 w 113021"/>
                            <a:gd name="connsiteY7" fmla="*/ 46580 h 115765"/>
                            <a:gd name="connsiteX8" fmla="*/ 7211 w 113021"/>
                            <a:gd name="connsiteY8" fmla="*/ 76652 h 115765"/>
                            <a:gd name="connsiteX9" fmla="*/ 13520 w 113021"/>
                            <a:gd name="connsiteY9" fmla="*/ 83066 h 115765"/>
                            <a:gd name="connsiteX10" fmla="*/ 28660 w 113021"/>
                            <a:gd name="connsiteY10" fmla="*/ 102938 h 115765"/>
                            <a:gd name="connsiteX11" fmla="*/ 32761 w 113021"/>
                            <a:gd name="connsiteY11" fmla="*/ 115765 h 115765"/>
                            <a:gd name="connsiteX12" fmla="*/ 40962 w 113021"/>
                            <a:gd name="connsiteY12" fmla="*/ 113032 h 115765"/>
                            <a:gd name="connsiteX13" fmla="*/ 41278 w 113021"/>
                            <a:gd name="connsiteY13" fmla="*/ 111455 h 115765"/>
                            <a:gd name="connsiteX14" fmla="*/ 34759 w 113021"/>
                            <a:gd name="connsiteY14" fmla="*/ 99363 h 115765"/>
                            <a:gd name="connsiteX15" fmla="*/ 28871 w 113021"/>
                            <a:gd name="connsiteY15" fmla="*/ 84748 h 115765"/>
                            <a:gd name="connsiteX16" fmla="*/ 29607 w 113021"/>
                            <a:gd name="connsiteY16" fmla="*/ 81278 h 115765"/>
                            <a:gd name="connsiteX17" fmla="*/ 41173 w 113021"/>
                            <a:gd name="connsiteY17" fmla="*/ 67609 h 115765"/>
                            <a:gd name="connsiteX18" fmla="*/ 56524 w 113021"/>
                            <a:gd name="connsiteY18" fmla="*/ 75916 h 115765"/>
                            <a:gd name="connsiteX19" fmla="*/ 61886 w 113021"/>
                            <a:gd name="connsiteY19" fmla="*/ 79806 h 115765"/>
                            <a:gd name="connsiteX20" fmla="*/ 64935 w 113021"/>
                            <a:gd name="connsiteY20" fmla="*/ 80647 h 115765"/>
                            <a:gd name="connsiteX21" fmla="*/ 65566 w 113021"/>
                            <a:gd name="connsiteY21" fmla="*/ 80857 h 115765"/>
                            <a:gd name="connsiteX22" fmla="*/ 64410 w 113021"/>
                            <a:gd name="connsiteY22" fmla="*/ 72972 h 115765"/>
                            <a:gd name="connsiteX23" fmla="*/ 63568 w 113021"/>
                            <a:gd name="connsiteY23" fmla="*/ 66768 h 115765"/>
                            <a:gd name="connsiteX24" fmla="*/ 68931 w 113021"/>
                            <a:gd name="connsiteY24" fmla="*/ 58041 h 115765"/>
                            <a:gd name="connsiteX25" fmla="*/ 76817 w 113021"/>
                            <a:gd name="connsiteY25" fmla="*/ 45529 h 115765"/>
                            <a:gd name="connsiteX26" fmla="*/ 72821 w 113021"/>
                            <a:gd name="connsiteY26" fmla="*/ 36171 h 115765"/>
                            <a:gd name="connsiteX27" fmla="*/ 69772 w 113021"/>
                            <a:gd name="connsiteY27" fmla="*/ 35435 h 115765"/>
                            <a:gd name="connsiteX28" fmla="*/ 70403 w 113021"/>
                            <a:gd name="connsiteY28" fmla="*/ 32281 h 115765"/>
                            <a:gd name="connsiteX29" fmla="*/ 97846 w 113021"/>
                            <a:gd name="connsiteY29" fmla="*/ 25341 h 115765"/>
                            <a:gd name="connsiteX30" fmla="*/ 103208 w 113021"/>
                            <a:gd name="connsiteY30" fmla="*/ 27549 h 115765"/>
                            <a:gd name="connsiteX31" fmla="*/ 106467 w 113021"/>
                            <a:gd name="connsiteY31" fmla="*/ 28811 h 115765"/>
                            <a:gd name="connsiteX32" fmla="*/ 112250 w 113021"/>
                            <a:gd name="connsiteY32" fmla="*/ 23764 h 115765"/>
                            <a:gd name="connsiteX33" fmla="*/ 111514 w 113021"/>
                            <a:gd name="connsiteY33" fmla="*/ 15878 h 115765"/>
                            <a:gd name="connsiteX34" fmla="*/ 95953 w 113021"/>
                            <a:gd name="connsiteY34" fmla="*/ 1 h 115765"/>
                            <a:gd name="connsiteX35" fmla="*/ 77658 w 113021"/>
                            <a:gd name="connsiteY35" fmla="*/ 3576 h 115765"/>
                            <a:gd name="connsiteX36" fmla="*/ 73767 w 113021"/>
                            <a:gd name="connsiteY36" fmla="*/ 4628 h 115765"/>
                            <a:gd name="connsiteX37" fmla="*/ 68405 w 113021"/>
                            <a:gd name="connsiteY37" fmla="*/ 6100 h 115765"/>
                            <a:gd name="connsiteX38" fmla="*/ 56313 w 113021"/>
                            <a:gd name="connsiteY38" fmla="*/ 8413 h 115765"/>
                            <a:gd name="connsiteX39" fmla="*/ 54210 w 113021"/>
                            <a:gd name="connsiteY39" fmla="*/ 8308 h 115765"/>
                            <a:gd name="connsiteX40" fmla="*/ 50636 w 113021"/>
                            <a:gd name="connsiteY40" fmla="*/ 8413 h 11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3021" h="115765">
                              <a:moveTo>
                                <a:pt x="50636" y="8413"/>
                              </a:moveTo>
                              <a:cubicBezTo>
                                <a:pt x="46955" y="8413"/>
                                <a:pt x="42645" y="8834"/>
                                <a:pt x="37703" y="11042"/>
                              </a:cubicBezTo>
                              <a:cubicBezTo>
                                <a:pt x="36126" y="11778"/>
                                <a:pt x="34443" y="12408"/>
                                <a:pt x="32761" y="13144"/>
                              </a:cubicBezTo>
                              <a:cubicBezTo>
                                <a:pt x="26032" y="15983"/>
                                <a:pt x="18356" y="19138"/>
                                <a:pt x="15412" y="23343"/>
                              </a:cubicBezTo>
                              <a:cubicBezTo>
                                <a:pt x="12889" y="26918"/>
                                <a:pt x="11943" y="29021"/>
                                <a:pt x="11206" y="30809"/>
                              </a:cubicBezTo>
                              <a:cubicBezTo>
                                <a:pt x="10786" y="31860"/>
                                <a:pt x="10365" y="32806"/>
                                <a:pt x="9629" y="33858"/>
                              </a:cubicBezTo>
                              <a:cubicBezTo>
                                <a:pt x="8893" y="35015"/>
                                <a:pt x="7632" y="36171"/>
                                <a:pt x="6370" y="37643"/>
                              </a:cubicBezTo>
                              <a:cubicBezTo>
                                <a:pt x="3951" y="40167"/>
                                <a:pt x="271" y="43952"/>
                                <a:pt x="61" y="46580"/>
                              </a:cubicBezTo>
                              <a:cubicBezTo>
                                <a:pt x="-360" y="52153"/>
                                <a:pt x="1323" y="69922"/>
                                <a:pt x="7211" y="76652"/>
                              </a:cubicBezTo>
                              <a:cubicBezTo>
                                <a:pt x="9209" y="78860"/>
                                <a:pt x="11206" y="80963"/>
                                <a:pt x="13520" y="83066"/>
                              </a:cubicBezTo>
                              <a:cubicBezTo>
                                <a:pt x="19092" y="88428"/>
                                <a:pt x="24770" y="94106"/>
                                <a:pt x="28660" y="102938"/>
                              </a:cubicBezTo>
                              <a:cubicBezTo>
                                <a:pt x="30553" y="107249"/>
                                <a:pt x="31920" y="112296"/>
                                <a:pt x="32761" y="115765"/>
                              </a:cubicBezTo>
                              <a:cubicBezTo>
                                <a:pt x="36862" y="115450"/>
                                <a:pt x="40016" y="114399"/>
                                <a:pt x="40962" y="113032"/>
                              </a:cubicBezTo>
                              <a:cubicBezTo>
                                <a:pt x="41173" y="112716"/>
                                <a:pt x="41383" y="112296"/>
                                <a:pt x="41278" y="111455"/>
                              </a:cubicBezTo>
                              <a:cubicBezTo>
                                <a:pt x="40752" y="108195"/>
                                <a:pt x="37598" y="103464"/>
                                <a:pt x="34759" y="99363"/>
                              </a:cubicBezTo>
                              <a:cubicBezTo>
                                <a:pt x="30763" y="93475"/>
                                <a:pt x="27609" y="88848"/>
                                <a:pt x="28871" y="84748"/>
                              </a:cubicBezTo>
                              <a:cubicBezTo>
                                <a:pt x="29186" y="83802"/>
                                <a:pt x="29396" y="82645"/>
                                <a:pt x="29607" y="81278"/>
                              </a:cubicBezTo>
                              <a:cubicBezTo>
                                <a:pt x="30553" y="76021"/>
                                <a:pt x="32340" y="67399"/>
                                <a:pt x="41173" y="67609"/>
                              </a:cubicBezTo>
                              <a:cubicBezTo>
                                <a:pt x="47061" y="67820"/>
                                <a:pt x="52318" y="72341"/>
                                <a:pt x="56524" y="75916"/>
                              </a:cubicBezTo>
                              <a:cubicBezTo>
                                <a:pt x="58416" y="77598"/>
                                <a:pt x="60835" y="79596"/>
                                <a:pt x="61886" y="79806"/>
                              </a:cubicBezTo>
                              <a:cubicBezTo>
                                <a:pt x="63043" y="80121"/>
                                <a:pt x="64094" y="80332"/>
                                <a:pt x="64935" y="80647"/>
                              </a:cubicBezTo>
                              <a:cubicBezTo>
                                <a:pt x="65146" y="80752"/>
                                <a:pt x="65356" y="80752"/>
                                <a:pt x="65566" y="80857"/>
                              </a:cubicBezTo>
                              <a:cubicBezTo>
                                <a:pt x="65882" y="79280"/>
                                <a:pt x="64935" y="75390"/>
                                <a:pt x="64410" y="72972"/>
                              </a:cubicBezTo>
                              <a:cubicBezTo>
                                <a:pt x="63674" y="69922"/>
                                <a:pt x="63253" y="68240"/>
                                <a:pt x="63568" y="66768"/>
                              </a:cubicBezTo>
                              <a:cubicBezTo>
                                <a:pt x="63779" y="65401"/>
                                <a:pt x="64830" y="63719"/>
                                <a:pt x="68931" y="58041"/>
                              </a:cubicBezTo>
                              <a:cubicBezTo>
                                <a:pt x="71559" y="54361"/>
                                <a:pt x="76396" y="47422"/>
                                <a:pt x="76817" y="45529"/>
                              </a:cubicBezTo>
                              <a:cubicBezTo>
                                <a:pt x="77027" y="43005"/>
                                <a:pt x="74293" y="37012"/>
                                <a:pt x="72821" y="36171"/>
                              </a:cubicBezTo>
                              <a:lnTo>
                                <a:pt x="69772" y="35435"/>
                              </a:lnTo>
                              <a:lnTo>
                                <a:pt x="70403" y="32281"/>
                              </a:lnTo>
                              <a:cubicBezTo>
                                <a:pt x="71454" y="27234"/>
                                <a:pt x="96479" y="25026"/>
                                <a:pt x="97846" y="25341"/>
                              </a:cubicBezTo>
                              <a:cubicBezTo>
                                <a:pt x="100053" y="25762"/>
                                <a:pt x="101841" y="26813"/>
                                <a:pt x="103208" y="27549"/>
                              </a:cubicBezTo>
                              <a:cubicBezTo>
                                <a:pt x="104680" y="28390"/>
                                <a:pt x="105521" y="28811"/>
                                <a:pt x="106467" y="28811"/>
                              </a:cubicBezTo>
                              <a:cubicBezTo>
                                <a:pt x="107308" y="28706"/>
                                <a:pt x="110673" y="26918"/>
                                <a:pt x="112250" y="23764"/>
                              </a:cubicBezTo>
                              <a:cubicBezTo>
                                <a:pt x="113512" y="21241"/>
                                <a:pt x="113197" y="18717"/>
                                <a:pt x="111514" y="15878"/>
                              </a:cubicBezTo>
                              <a:cubicBezTo>
                                <a:pt x="105206" y="5679"/>
                                <a:pt x="101315" y="-104"/>
                                <a:pt x="95953" y="1"/>
                              </a:cubicBezTo>
                              <a:cubicBezTo>
                                <a:pt x="90170" y="212"/>
                                <a:pt x="83756" y="1894"/>
                                <a:pt x="77658" y="3576"/>
                              </a:cubicBezTo>
                              <a:cubicBezTo>
                                <a:pt x="76291" y="3892"/>
                                <a:pt x="75029" y="4312"/>
                                <a:pt x="73767" y="4628"/>
                              </a:cubicBezTo>
                              <a:cubicBezTo>
                                <a:pt x="71770" y="5153"/>
                                <a:pt x="70087" y="5679"/>
                                <a:pt x="68405" y="6100"/>
                              </a:cubicBezTo>
                              <a:cubicBezTo>
                                <a:pt x="63779" y="7467"/>
                                <a:pt x="60099" y="8518"/>
                                <a:pt x="56313" y="8413"/>
                              </a:cubicBezTo>
                              <a:cubicBezTo>
                                <a:pt x="55682" y="8413"/>
                                <a:pt x="54947" y="8413"/>
                                <a:pt x="54210" y="8308"/>
                              </a:cubicBezTo>
                              <a:cubicBezTo>
                                <a:pt x="52844" y="8518"/>
                                <a:pt x="51792" y="8413"/>
                                <a:pt x="50636" y="8413"/>
                              </a:cubicBezTo>
                              <a:close/>
                            </a:path>
                          </a:pathLst>
                        </a:custGeom>
                        <a:solidFill>
                          <a:srgbClr val="272525"/>
                        </a:solidFill>
                        <a:ln w="10506" cap="flat">
                          <a:noFill/>
                          <a:prstDash val="solid"/>
                          <a:miter/>
                        </a:ln>
                      </p:spPr>
                      <p:txBody>
                        <a:bodyPr rtlCol="0" anchor="ctr"/>
                        <a:p>
                          <a:endParaRPr lang="zh-CN" altLang="en-US"/>
                        </a:p>
                      </p:txBody>
                    </p:sp>
                  </p:grpSp>
                </p:grpSp>
                <p:sp>
                  <p:nvSpPr>
                    <p:cNvPr id="13176" name="任意多边形: 形状 13175"/>
                    <p:cNvSpPr/>
                    <p:nvPr/>
                  </p:nvSpPr>
                  <p:spPr>
                    <a:xfrm>
                      <a:off x="5057652" y="1728757"/>
                      <a:ext cx="24183" cy="9147"/>
                    </a:xfrm>
                    <a:custGeom>
                      <a:avLst/>
                      <a:gdLst>
                        <a:gd name="connsiteX0" fmla="*/ 23868 w 24183"/>
                        <a:gd name="connsiteY0" fmla="*/ 9148 h 9147"/>
                        <a:gd name="connsiteX1" fmla="*/ 0 w 24183"/>
                        <a:gd name="connsiteY1" fmla="*/ 5783 h 9147"/>
                        <a:gd name="connsiteX2" fmla="*/ 2734 w 24183"/>
                        <a:gd name="connsiteY2" fmla="*/ 0 h 9147"/>
                        <a:gd name="connsiteX3" fmla="*/ 24183 w 24183"/>
                        <a:gd name="connsiteY3" fmla="*/ 2734 h 9147"/>
                        <a:gd name="connsiteX4" fmla="*/ 24183 w 24183"/>
                        <a:gd name="connsiteY4" fmla="*/ 9042 h 9147"/>
                        <a:gd name="connsiteX5" fmla="*/ 23868 w 24183"/>
                        <a:gd name="connsiteY5" fmla="*/ 9148 h 9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83" h="9147">
                          <a:moveTo>
                            <a:pt x="23868" y="9148"/>
                          </a:moveTo>
                          <a:cubicBezTo>
                            <a:pt x="21239" y="9148"/>
                            <a:pt x="6729" y="9042"/>
                            <a:pt x="0" y="5783"/>
                          </a:cubicBezTo>
                          <a:lnTo>
                            <a:pt x="2734" y="0"/>
                          </a:lnTo>
                          <a:cubicBezTo>
                            <a:pt x="7570" y="2313"/>
                            <a:pt x="19872" y="2734"/>
                            <a:pt x="24183" y="2734"/>
                          </a:cubicBezTo>
                          <a:lnTo>
                            <a:pt x="24183" y="9042"/>
                          </a:lnTo>
                          <a:cubicBezTo>
                            <a:pt x="24078" y="9148"/>
                            <a:pt x="23973" y="9148"/>
                            <a:pt x="23868" y="9148"/>
                          </a:cubicBezTo>
                          <a:close/>
                        </a:path>
                      </a:pathLst>
                    </a:custGeom>
                    <a:solidFill>
                      <a:srgbClr val="272525"/>
                    </a:solidFill>
                    <a:ln w="10506" cap="flat">
                      <a:noFill/>
                      <a:prstDash val="solid"/>
                      <a:miter/>
                    </a:ln>
                  </p:spPr>
                  <p:txBody>
                    <a:bodyPr rtlCol="0" anchor="ctr"/>
                    <a:p>
                      <a:endParaRPr lang="zh-CN" altLang="en-US"/>
                    </a:p>
                  </p:txBody>
                </p:sp>
              </p:grpSp>
            </p:grpSp>
          </p:grpSp>
          <p:sp>
            <p:nvSpPr>
              <p:cNvPr id="13177" name="图形 12978"/>
              <p:cNvSpPr/>
              <p:nvPr/>
            </p:nvSpPr>
            <p:spPr>
              <a:xfrm>
                <a:off x="6609" y="3738"/>
                <a:ext cx="6619" cy="3704"/>
              </a:xfrm>
              <a:custGeom>
                <a:avLst/>
                <a:gdLst>
                  <a:gd name="connsiteX0" fmla="*/ 0 w 4203044"/>
                  <a:gd name="connsiteY0" fmla="*/ 0 h 2352081"/>
                  <a:gd name="connsiteX1" fmla="*/ 4203044 w 4203044"/>
                  <a:gd name="connsiteY1" fmla="*/ 0 h 2352081"/>
                  <a:gd name="connsiteX2" fmla="*/ 4203044 w 4203044"/>
                  <a:gd name="connsiteY2" fmla="*/ 2352081 h 2352081"/>
                  <a:gd name="connsiteX3" fmla="*/ 0 w 4203044"/>
                  <a:gd name="connsiteY3" fmla="*/ 2352081 h 2352081"/>
                </a:gdLst>
                <a:ahLst/>
                <a:cxnLst>
                  <a:cxn ang="0">
                    <a:pos x="connsiteX0" y="connsiteY0"/>
                  </a:cxn>
                  <a:cxn ang="0">
                    <a:pos x="connsiteX1" y="connsiteY1"/>
                  </a:cxn>
                  <a:cxn ang="0">
                    <a:pos x="connsiteX2" y="connsiteY2"/>
                  </a:cxn>
                  <a:cxn ang="0">
                    <a:pos x="connsiteX3" y="connsiteY3"/>
                  </a:cxn>
                </a:cxnLst>
                <a:rect l="l" t="t" r="r" b="b"/>
                <a:pathLst>
                  <a:path w="4203044" h="2352081">
                    <a:moveTo>
                      <a:pt x="0" y="0"/>
                    </a:moveTo>
                    <a:lnTo>
                      <a:pt x="4203044" y="0"/>
                    </a:lnTo>
                    <a:lnTo>
                      <a:pt x="4203044" y="2352081"/>
                    </a:lnTo>
                    <a:lnTo>
                      <a:pt x="0" y="2352081"/>
                    </a:lnTo>
                    <a:close/>
                  </a:path>
                </a:pathLst>
              </a:custGeom>
              <a:solidFill>
                <a:srgbClr val="85B1DD"/>
              </a:solidFill>
              <a:ln w="10506" cap="flat">
                <a:noFill/>
                <a:prstDash val="solid"/>
                <a:miter/>
              </a:ln>
            </p:spPr>
            <p:txBody>
              <a:bodyPr rtlCol="0" anchor="ctr"/>
              <a:p>
                <a:endParaRPr lang="zh-CN" altLang="en-US"/>
              </a:p>
            </p:txBody>
          </p:sp>
          <p:sp>
            <p:nvSpPr>
              <p:cNvPr id="13178" name="图形 12978"/>
              <p:cNvSpPr/>
              <p:nvPr/>
            </p:nvSpPr>
            <p:spPr>
              <a:xfrm>
                <a:off x="6609" y="3738"/>
                <a:ext cx="6619" cy="3704"/>
              </a:xfrm>
              <a:custGeom>
                <a:avLst/>
                <a:gdLst>
                  <a:gd name="connsiteX0" fmla="*/ 0 w 4203044"/>
                  <a:gd name="connsiteY0" fmla="*/ 0 h 2352081"/>
                  <a:gd name="connsiteX1" fmla="*/ 4203044 w 4203044"/>
                  <a:gd name="connsiteY1" fmla="*/ 0 h 2352081"/>
                  <a:gd name="connsiteX2" fmla="*/ 4203044 w 4203044"/>
                  <a:gd name="connsiteY2" fmla="*/ 2352081 h 2352081"/>
                  <a:gd name="connsiteX3" fmla="*/ 0 w 4203044"/>
                  <a:gd name="connsiteY3" fmla="*/ 2352081 h 2352081"/>
                </a:gdLst>
                <a:ahLst/>
                <a:cxnLst>
                  <a:cxn ang="0">
                    <a:pos x="connsiteX0" y="connsiteY0"/>
                  </a:cxn>
                  <a:cxn ang="0">
                    <a:pos x="connsiteX1" y="connsiteY1"/>
                  </a:cxn>
                  <a:cxn ang="0">
                    <a:pos x="connsiteX2" y="connsiteY2"/>
                  </a:cxn>
                  <a:cxn ang="0">
                    <a:pos x="connsiteX3" y="connsiteY3"/>
                  </a:cxn>
                </a:cxnLst>
                <a:rect l="l" t="t" r="r" b="b"/>
                <a:pathLst>
                  <a:path w="4203044" h="2352081">
                    <a:moveTo>
                      <a:pt x="0" y="0"/>
                    </a:moveTo>
                    <a:lnTo>
                      <a:pt x="4203044" y="0"/>
                    </a:lnTo>
                    <a:lnTo>
                      <a:pt x="4203044" y="2352081"/>
                    </a:lnTo>
                    <a:lnTo>
                      <a:pt x="0" y="2352081"/>
                    </a:lnTo>
                    <a:close/>
                  </a:path>
                </a:pathLst>
              </a:custGeom>
              <a:noFill/>
              <a:ln w="10506" cap="flat">
                <a:noFill/>
                <a:prstDash val="solid"/>
                <a:miter/>
              </a:ln>
            </p:spPr>
            <p:txBody>
              <a:bodyPr rtlCol="0" anchor="ctr"/>
              <a:p>
                <a:endParaRPr lang="zh-CN" altLang="en-US"/>
              </a:p>
            </p:txBody>
          </p:sp>
          <p:sp>
            <p:nvSpPr>
              <p:cNvPr id="13179" name="图形 12978"/>
              <p:cNvSpPr/>
              <p:nvPr/>
            </p:nvSpPr>
            <p:spPr>
              <a:xfrm>
                <a:off x="6827" y="3948"/>
                <a:ext cx="6194" cy="3286"/>
              </a:xfrm>
              <a:custGeom>
                <a:avLst/>
                <a:gdLst>
                  <a:gd name="connsiteX0" fmla="*/ 3738306 w 3933033"/>
                  <a:gd name="connsiteY0" fmla="*/ 2047057 h 2086696"/>
                  <a:gd name="connsiteX1" fmla="*/ 3739462 w 3933033"/>
                  <a:gd name="connsiteY1" fmla="*/ 2086697 h 2086696"/>
                  <a:gd name="connsiteX2" fmla="*/ 177379 w 3933033"/>
                  <a:gd name="connsiteY2" fmla="*/ 2086697 h 2086696"/>
                  <a:gd name="connsiteX3" fmla="*/ 177379 w 3933033"/>
                  <a:gd name="connsiteY3" fmla="*/ 2086697 h 2086696"/>
                  <a:gd name="connsiteX4" fmla="*/ 14089 w 3933033"/>
                  <a:gd name="connsiteY4" fmla="*/ 1904482 h 2086696"/>
                  <a:gd name="connsiteX5" fmla="*/ 0 w 3933033"/>
                  <a:gd name="connsiteY5" fmla="*/ 1904061 h 2086696"/>
                  <a:gd name="connsiteX6" fmla="*/ 0 w 3933033"/>
                  <a:gd name="connsiteY6" fmla="*/ 192204 h 2086696"/>
                  <a:gd name="connsiteX7" fmla="*/ 5783 w 3933033"/>
                  <a:gd name="connsiteY7" fmla="*/ 192204 h 2086696"/>
                  <a:gd name="connsiteX8" fmla="*/ 174224 w 3933033"/>
                  <a:gd name="connsiteY8" fmla="*/ 11671 h 2086696"/>
                  <a:gd name="connsiteX9" fmla="*/ 174119 w 3933033"/>
                  <a:gd name="connsiteY9" fmla="*/ 0 h 2086696"/>
                  <a:gd name="connsiteX10" fmla="*/ 3722219 w 3933033"/>
                  <a:gd name="connsiteY10" fmla="*/ 0 h 2086696"/>
                  <a:gd name="connsiteX11" fmla="*/ 3722429 w 3933033"/>
                  <a:gd name="connsiteY11" fmla="*/ 42584 h 2086696"/>
                  <a:gd name="connsiteX12" fmla="*/ 3891291 w 3933033"/>
                  <a:gd name="connsiteY12" fmla="*/ 220593 h 2086696"/>
                  <a:gd name="connsiteX13" fmla="*/ 3933033 w 3933033"/>
                  <a:gd name="connsiteY13" fmla="*/ 220383 h 2086696"/>
                  <a:gd name="connsiteX14" fmla="*/ 3933033 w 3933033"/>
                  <a:gd name="connsiteY14" fmla="*/ 1862739 h 2086696"/>
                  <a:gd name="connsiteX15" fmla="*/ 3906221 w 3933033"/>
                  <a:gd name="connsiteY15" fmla="*/ 1862739 h 2086696"/>
                  <a:gd name="connsiteX16" fmla="*/ 3738306 w 3933033"/>
                  <a:gd name="connsiteY16" fmla="*/ 2047057 h 208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33033" h="2086696">
                    <a:moveTo>
                      <a:pt x="3738306" y="2047057"/>
                    </a:moveTo>
                    <a:lnTo>
                      <a:pt x="3739462" y="2086697"/>
                    </a:lnTo>
                    <a:lnTo>
                      <a:pt x="177379" y="2086697"/>
                    </a:lnTo>
                    <a:lnTo>
                      <a:pt x="177379" y="2086697"/>
                    </a:lnTo>
                    <a:cubicBezTo>
                      <a:pt x="179166" y="1988492"/>
                      <a:pt x="106301" y="1907215"/>
                      <a:pt x="14089" y="1904482"/>
                    </a:cubicBezTo>
                    <a:lnTo>
                      <a:pt x="0" y="1904061"/>
                    </a:lnTo>
                    <a:lnTo>
                      <a:pt x="0" y="192204"/>
                    </a:lnTo>
                    <a:lnTo>
                      <a:pt x="5783" y="192204"/>
                    </a:lnTo>
                    <a:cubicBezTo>
                      <a:pt x="99361" y="192414"/>
                      <a:pt x="175065" y="111243"/>
                      <a:pt x="174224" y="11671"/>
                    </a:cubicBezTo>
                    <a:lnTo>
                      <a:pt x="174119" y="0"/>
                    </a:lnTo>
                    <a:lnTo>
                      <a:pt x="3722219" y="0"/>
                    </a:lnTo>
                    <a:lnTo>
                      <a:pt x="3722429" y="42584"/>
                    </a:lnTo>
                    <a:cubicBezTo>
                      <a:pt x="3722954" y="141419"/>
                      <a:pt x="3798553" y="221119"/>
                      <a:pt x="3891291" y="220593"/>
                    </a:cubicBezTo>
                    <a:lnTo>
                      <a:pt x="3933033" y="220383"/>
                    </a:lnTo>
                    <a:lnTo>
                      <a:pt x="3933033" y="1862739"/>
                    </a:lnTo>
                    <a:lnTo>
                      <a:pt x="3906221" y="1862739"/>
                    </a:lnTo>
                    <a:cubicBezTo>
                      <a:pt x="3811486" y="1862634"/>
                      <a:pt x="3735467" y="1946119"/>
                      <a:pt x="3738306" y="2047057"/>
                    </a:cubicBezTo>
                    <a:close/>
                  </a:path>
                </a:pathLst>
              </a:custGeom>
              <a:solidFill>
                <a:srgbClr val="FFFFFF"/>
              </a:solidFill>
              <a:ln w="10506" cap="flat">
                <a:noFill/>
                <a:prstDash val="solid"/>
                <a:miter/>
              </a:ln>
            </p:spPr>
            <p:txBody>
              <a:bodyPr rtlCol="0" anchor="ctr"/>
              <a:p>
                <a:endParaRPr lang="zh-CN" altLang="en-US"/>
              </a:p>
            </p:txBody>
          </p:sp>
          <p:sp>
            <p:nvSpPr>
              <p:cNvPr id="13180" name="图形 12978"/>
              <p:cNvSpPr/>
              <p:nvPr/>
            </p:nvSpPr>
            <p:spPr>
              <a:xfrm>
                <a:off x="12898" y="3903"/>
                <a:ext cx="175" cy="175"/>
              </a:xfrm>
              <a:custGeom>
                <a:avLst/>
                <a:gdLst>
                  <a:gd name="connsiteX0" fmla="*/ 110822 w 110822"/>
                  <a:gd name="connsiteY0" fmla="*/ 55411 h 110822"/>
                  <a:gd name="connsiteX1" fmla="*/ 55411 w 110822"/>
                  <a:gd name="connsiteY1" fmla="*/ 110822 h 110822"/>
                  <a:gd name="connsiteX2" fmla="*/ 0 w 110822"/>
                  <a:gd name="connsiteY2" fmla="*/ 55411 h 110822"/>
                  <a:gd name="connsiteX3" fmla="*/ 55411 w 110822"/>
                  <a:gd name="connsiteY3" fmla="*/ 0 h 110822"/>
                  <a:gd name="connsiteX4" fmla="*/ 110822 w 110822"/>
                  <a:gd name="connsiteY4" fmla="*/ 55411 h 110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22" h="110822">
                    <a:moveTo>
                      <a:pt x="110822" y="55411"/>
                    </a:moveTo>
                    <a:cubicBezTo>
                      <a:pt x="110822" y="86014"/>
                      <a:pt x="86014" y="110822"/>
                      <a:pt x="55411" y="110822"/>
                    </a:cubicBezTo>
                    <a:cubicBezTo>
                      <a:pt x="24808" y="110822"/>
                      <a:pt x="0" y="86014"/>
                      <a:pt x="0" y="55411"/>
                    </a:cubicBezTo>
                    <a:cubicBezTo>
                      <a:pt x="0" y="24808"/>
                      <a:pt x="24809" y="0"/>
                      <a:pt x="55411" y="0"/>
                    </a:cubicBezTo>
                    <a:cubicBezTo>
                      <a:pt x="86014" y="0"/>
                      <a:pt x="110822" y="24808"/>
                      <a:pt x="110822" y="55411"/>
                    </a:cubicBezTo>
                    <a:close/>
                  </a:path>
                </a:pathLst>
              </a:custGeom>
              <a:solidFill>
                <a:srgbClr val="FFFFFF"/>
              </a:solidFill>
              <a:ln w="10506" cap="flat">
                <a:noFill/>
                <a:prstDash val="solid"/>
                <a:miter/>
              </a:ln>
            </p:spPr>
            <p:txBody>
              <a:bodyPr rtlCol="0" anchor="ctr"/>
              <a:p>
                <a:endParaRPr lang="zh-CN" altLang="en-US"/>
              </a:p>
            </p:txBody>
          </p:sp>
          <p:sp>
            <p:nvSpPr>
              <p:cNvPr id="13182" name="图形 12978"/>
              <p:cNvSpPr/>
              <p:nvPr/>
            </p:nvSpPr>
            <p:spPr>
              <a:xfrm>
                <a:off x="6747" y="3903"/>
                <a:ext cx="175" cy="175"/>
              </a:xfrm>
              <a:custGeom>
                <a:avLst/>
                <a:gdLst>
                  <a:gd name="connsiteX0" fmla="*/ 110822 w 110822"/>
                  <a:gd name="connsiteY0" fmla="*/ 55411 h 110822"/>
                  <a:gd name="connsiteX1" fmla="*/ 55411 w 110822"/>
                  <a:gd name="connsiteY1" fmla="*/ 110822 h 110822"/>
                  <a:gd name="connsiteX2" fmla="*/ 0 w 110822"/>
                  <a:gd name="connsiteY2" fmla="*/ 55411 h 110822"/>
                  <a:gd name="connsiteX3" fmla="*/ 55411 w 110822"/>
                  <a:gd name="connsiteY3" fmla="*/ 0 h 110822"/>
                  <a:gd name="connsiteX4" fmla="*/ 110822 w 110822"/>
                  <a:gd name="connsiteY4" fmla="*/ 55411 h 110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22" h="110822">
                    <a:moveTo>
                      <a:pt x="110822" y="55411"/>
                    </a:moveTo>
                    <a:cubicBezTo>
                      <a:pt x="110822" y="86014"/>
                      <a:pt x="86014" y="110822"/>
                      <a:pt x="55411" y="110822"/>
                    </a:cubicBezTo>
                    <a:cubicBezTo>
                      <a:pt x="24808" y="110822"/>
                      <a:pt x="0" y="86014"/>
                      <a:pt x="0" y="55411"/>
                    </a:cubicBezTo>
                    <a:cubicBezTo>
                      <a:pt x="0" y="24808"/>
                      <a:pt x="24808" y="0"/>
                      <a:pt x="55411" y="0"/>
                    </a:cubicBezTo>
                    <a:cubicBezTo>
                      <a:pt x="86014" y="0"/>
                      <a:pt x="110822" y="24808"/>
                      <a:pt x="110822" y="55411"/>
                    </a:cubicBezTo>
                    <a:close/>
                  </a:path>
                </a:pathLst>
              </a:custGeom>
              <a:solidFill>
                <a:srgbClr val="FFFFFF"/>
              </a:solidFill>
              <a:ln w="10506" cap="flat">
                <a:noFill/>
                <a:prstDash val="solid"/>
                <a:miter/>
              </a:ln>
            </p:spPr>
            <p:txBody>
              <a:bodyPr rtlCol="0" anchor="ctr"/>
              <a:p>
                <a:endParaRPr lang="zh-CN" altLang="en-US"/>
              </a:p>
            </p:txBody>
          </p:sp>
          <p:sp>
            <p:nvSpPr>
              <p:cNvPr id="13183" name="图形 12978"/>
              <p:cNvSpPr/>
              <p:nvPr/>
            </p:nvSpPr>
            <p:spPr>
              <a:xfrm>
                <a:off x="6747" y="7046"/>
                <a:ext cx="175" cy="175"/>
              </a:xfrm>
              <a:custGeom>
                <a:avLst/>
                <a:gdLst>
                  <a:gd name="connsiteX0" fmla="*/ 110822 w 110822"/>
                  <a:gd name="connsiteY0" fmla="*/ 55411 h 110822"/>
                  <a:gd name="connsiteX1" fmla="*/ 55411 w 110822"/>
                  <a:gd name="connsiteY1" fmla="*/ 110822 h 110822"/>
                  <a:gd name="connsiteX2" fmla="*/ 0 w 110822"/>
                  <a:gd name="connsiteY2" fmla="*/ 55411 h 110822"/>
                  <a:gd name="connsiteX3" fmla="*/ 55411 w 110822"/>
                  <a:gd name="connsiteY3" fmla="*/ 0 h 110822"/>
                  <a:gd name="connsiteX4" fmla="*/ 110822 w 110822"/>
                  <a:gd name="connsiteY4" fmla="*/ 55411 h 110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22" h="110822">
                    <a:moveTo>
                      <a:pt x="110822" y="55411"/>
                    </a:moveTo>
                    <a:cubicBezTo>
                      <a:pt x="110822" y="86014"/>
                      <a:pt x="86014" y="110822"/>
                      <a:pt x="55411" y="110822"/>
                    </a:cubicBezTo>
                    <a:cubicBezTo>
                      <a:pt x="24808" y="110822"/>
                      <a:pt x="0" y="86014"/>
                      <a:pt x="0" y="55411"/>
                    </a:cubicBezTo>
                    <a:cubicBezTo>
                      <a:pt x="0" y="24808"/>
                      <a:pt x="24808" y="0"/>
                      <a:pt x="55411" y="0"/>
                    </a:cubicBezTo>
                    <a:cubicBezTo>
                      <a:pt x="86014" y="0"/>
                      <a:pt x="110822" y="24809"/>
                      <a:pt x="110822" y="55411"/>
                    </a:cubicBezTo>
                    <a:close/>
                  </a:path>
                </a:pathLst>
              </a:custGeom>
              <a:solidFill>
                <a:srgbClr val="FFFFFF"/>
              </a:solidFill>
              <a:ln w="10506" cap="flat">
                <a:noFill/>
                <a:prstDash val="solid"/>
                <a:miter/>
              </a:ln>
            </p:spPr>
            <p:txBody>
              <a:bodyPr rtlCol="0" anchor="ctr"/>
              <a:p>
                <a:endParaRPr lang="zh-CN" altLang="en-US"/>
              </a:p>
            </p:txBody>
          </p:sp>
          <p:sp>
            <p:nvSpPr>
              <p:cNvPr id="13184" name="图形 12978"/>
              <p:cNvSpPr/>
              <p:nvPr/>
            </p:nvSpPr>
            <p:spPr>
              <a:xfrm>
                <a:off x="9000" y="3042"/>
                <a:ext cx="1801" cy="696"/>
              </a:xfrm>
              <a:custGeom>
                <a:avLst/>
                <a:gdLst>
                  <a:gd name="connsiteX0" fmla="*/ 0 w 1143445"/>
                  <a:gd name="connsiteY0" fmla="*/ 442027 h 442027"/>
                  <a:gd name="connsiteX1" fmla="*/ 565782 w 1143445"/>
                  <a:gd name="connsiteY1" fmla="*/ 0 h 442027"/>
                  <a:gd name="connsiteX2" fmla="*/ 1143446 w 1143445"/>
                  <a:gd name="connsiteY2" fmla="*/ 442027 h 442027"/>
                </a:gdLst>
                <a:ahLst/>
                <a:cxnLst>
                  <a:cxn ang="0">
                    <a:pos x="connsiteX0" y="connsiteY0"/>
                  </a:cxn>
                  <a:cxn ang="0">
                    <a:pos x="connsiteX1" y="connsiteY1"/>
                  </a:cxn>
                  <a:cxn ang="0">
                    <a:pos x="connsiteX2" y="connsiteY2"/>
                  </a:cxn>
                </a:cxnLst>
                <a:rect l="l" t="t" r="r" b="b"/>
                <a:pathLst>
                  <a:path w="1143445" h="442027">
                    <a:moveTo>
                      <a:pt x="0" y="442027"/>
                    </a:moveTo>
                    <a:lnTo>
                      <a:pt x="565782" y="0"/>
                    </a:lnTo>
                    <a:lnTo>
                      <a:pt x="1143446" y="442027"/>
                    </a:lnTo>
                  </a:path>
                </a:pathLst>
              </a:custGeom>
              <a:noFill/>
              <a:ln w="21011" cap="flat">
                <a:solidFill>
                  <a:srgbClr val="1D1D1B"/>
                </a:solidFill>
                <a:prstDash val="solid"/>
                <a:miter/>
              </a:ln>
            </p:spPr>
            <p:txBody>
              <a:bodyPr rtlCol="0" anchor="ctr"/>
              <a:p>
                <a:endParaRPr lang="zh-CN" altLang="en-US"/>
              </a:p>
            </p:txBody>
          </p:sp>
          <p:sp>
            <p:nvSpPr>
              <p:cNvPr id="13185" name="图形 12978"/>
              <p:cNvSpPr/>
              <p:nvPr/>
            </p:nvSpPr>
            <p:spPr>
              <a:xfrm>
                <a:off x="9611" y="2590"/>
                <a:ext cx="579" cy="579"/>
              </a:xfrm>
              <a:custGeom>
                <a:avLst/>
                <a:gdLst>
                  <a:gd name="connsiteX0" fmla="*/ 367795 w 367795"/>
                  <a:gd name="connsiteY0" fmla="*/ 183898 h 367795"/>
                  <a:gd name="connsiteX1" fmla="*/ 183898 w 367795"/>
                  <a:gd name="connsiteY1" fmla="*/ 367795 h 367795"/>
                  <a:gd name="connsiteX2" fmla="*/ 0 w 367795"/>
                  <a:gd name="connsiteY2" fmla="*/ 183898 h 367795"/>
                  <a:gd name="connsiteX3" fmla="*/ 183898 w 367795"/>
                  <a:gd name="connsiteY3" fmla="*/ 0 h 367795"/>
                  <a:gd name="connsiteX4" fmla="*/ 367795 w 367795"/>
                  <a:gd name="connsiteY4" fmla="*/ 183898 h 367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795" h="367795">
                    <a:moveTo>
                      <a:pt x="367795" y="183898"/>
                    </a:moveTo>
                    <a:cubicBezTo>
                      <a:pt x="367795" y="285462"/>
                      <a:pt x="285462" y="367795"/>
                      <a:pt x="183898" y="367795"/>
                    </a:cubicBezTo>
                    <a:cubicBezTo>
                      <a:pt x="82334" y="367795"/>
                      <a:pt x="0" y="285462"/>
                      <a:pt x="0" y="183898"/>
                    </a:cubicBezTo>
                    <a:cubicBezTo>
                      <a:pt x="0" y="82334"/>
                      <a:pt x="82334" y="0"/>
                      <a:pt x="183898" y="0"/>
                    </a:cubicBezTo>
                    <a:cubicBezTo>
                      <a:pt x="285462" y="0"/>
                      <a:pt x="367795" y="82334"/>
                      <a:pt x="367795" y="183898"/>
                    </a:cubicBezTo>
                    <a:close/>
                  </a:path>
                </a:pathLst>
              </a:custGeom>
              <a:solidFill>
                <a:srgbClr val="FFFFFF"/>
              </a:solidFill>
              <a:ln w="10506" cap="flat">
                <a:solidFill>
                  <a:srgbClr val="1D1D1B"/>
                </a:solidFill>
                <a:prstDash val="solid"/>
                <a:miter/>
              </a:ln>
            </p:spPr>
            <p:txBody>
              <a:bodyPr rtlCol="0" anchor="ctr"/>
              <a:p>
                <a:endParaRPr lang="zh-CN" altLang="en-US"/>
              </a:p>
            </p:txBody>
          </p:sp>
          <p:sp>
            <p:nvSpPr>
              <p:cNvPr id="13186" name="图形 12978"/>
              <p:cNvSpPr/>
              <p:nvPr/>
            </p:nvSpPr>
            <p:spPr>
              <a:xfrm>
                <a:off x="9648" y="2627"/>
                <a:ext cx="506" cy="506"/>
              </a:xfrm>
              <a:custGeom>
                <a:avLst/>
                <a:gdLst>
                  <a:gd name="connsiteX0" fmla="*/ 321322 w 321321"/>
                  <a:gd name="connsiteY0" fmla="*/ 160661 h 321321"/>
                  <a:gd name="connsiteX1" fmla="*/ 160661 w 321321"/>
                  <a:gd name="connsiteY1" fmla="*/ 321321 h 321321"/>
                  <a:gd name="connsiteX2" fmla="*/ 0 w 321321"/>
                  <a:gd name="connsiteY2" fmla="*/ 160661 h 321321"/>
                  <a:gd name="connsiteX3" fmla="*/ 160661 w 321321"/>
                  <a:gd name="connsiteY3" fmla="*/ 0 h 321321"/>
                  <a:gd name="connsiteX4" fmla="*/ 321322 w 321321"/>
                  <a:gd name="connsiteY4" fmla="*/ 160661 h 32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21" h="321321">
                    <a:moveTo>
                      <a:pt x="321322" y="160661"/>
                    </a:moveTo>
                    <a:cubicBezTo>
                      <a:pt x="321322" y="249391"/>
                      <a:pt x="249391" y="321321"/>
                      <a:pt x="160661" y="321321"/>
                    </a:cubicBezTo>
                    <a:cubicBezTo>
                      <a:pt x="71930" y="321321"/>
                      <a:pt x="0" y="249391"/>
                      <a:pt x="0" y="160661"/>
                    </a:cubicBezTo>
                    <a:cubicBezTo>
                      <a:pt x="0" y="71930"/>
                      <a:pt x="71930" y="0"/>
                      <a:pt x="160661" y="0"/>
                    </a:cubicBezTo>
                    <a:cubicBezTo>
                      <a:pt x="249391" y="0"/>
                      <a:pt x="321322" y="71930"/>
                      <a:pt x="321322" y="160661"/>
                    </a:cubicBezTo>
                    <a:close/>
                  </a:path>
                </a:pathLst>
              </a:custGeom>
              <a:solidFill>
                <a:srgbClr val="C5D8EA"/>
              </a:solidFill>
              <a:ln w="10506" cap="flat">
                <a:noFill/>
                <a:prstDash val="solid"/>
                <a:miter/>
              </a:ln>
            </p:spPr>
            <p:txBody>
              <a:bodyPr rtlCol="0" anchor="ctr"/>
              <a:p>
                <a:endParaRPr lang="zh-CN" altLang="en-US"/>
              </a:p>
            </p:txBody>
          </p:sp>
          <p:sp>
            <p:nvSpPr>
              <p:cNvPr id="13187" name="图形 12978"/>
              <p:cNvSpPr/>
              <p:nvPr/>
            </p:nvSpPr>
            <p:spPr>
              <a:xfrm>
                <a:off x="9792" y="2771"/>
                <a:ext cx="217" cy="217"/>
              </a:xfrm>
              <a:custGeom>
                <a:avLst/>
                <a:gdLst>
                  <a:gd name="connsiteX0" fmla="*/ 137739 w 137739"/>
                  <a:gd name="connsiteY0" fmla="*/ 68870 h 137739"/>
                  <a:gd name="connsiteX1" fmla="*/ 68870 w 137739"/>
                  <a:gd name="connsiteY1" fmla="*/ 137739 h 137739"/>
                  <a:gd name="connsiteX2" fmla="*/ 0 w 137739"/>
                  <a:gd name="connsiteY2" fmla="*/ 68870 h 137739"/>
                  <a:gd name="connsiteX3" fmla="*/ 68870 w 137739"/>
                  <a:gd name="connsiteY3" fmla="*/ 0 h 137739"/>
                  <a:gd name="connsiteX4" fmla="*/ 137739 w 137739"/>
                  <a:gd name="connsiteY4" fmla="*/ 68870 h 13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9" h="137739">
                    <a:moveTo>
                      <a:pt x="137739" y="68870"/>
                    </a:moveTo>
                    <a:cubicBezTo>
                      <a:pt x="137739" y="106905"/>
                      <a:pt x="106905" y="137739"/>
                      <a:pt x="68870" y="137739"/>
                    </a:cubicBezTo>
                    <a:cubicBezTo>
                      <a:pt x="30834" y="137739"/>
                      <a:pt x="0" y="106905"/>
                      <a:pt x="0" y="68870"/>
                    </a:cubicBezTo>
                    <a:cubicBezTo>
                      <a:pt x="0" y="30834"/>
                      <a:pt x="30834" y="0"/>
                      <a:pt x="68870" y="0"/>
                    </a:cubicBezTo>
                    <a:cubicBezTo>
                      <a:pt x="106905" y="0"/>
                      <a:pt x="137739" y="30834"/>
                      <a:pt x="137739" y="68870"/>
                    </a:cubicBezTo>
                    <a:close/>
                  </a:path>
                </a:pathLst>
              </a:custGeom>
              <a:solidFill>
                <a:srgbClr val="FFFFFF"/>
              </a:solidFill>
              <a:ln w="10506" cap="flat">
                <a:noFill/>
                <a:prstDash val="solid"/>
                <a:miter/>
              </a:ln>
            </p:spPr>
            <p:txBody>
              <a:bodyPr rtlCol="0" anchor="ctr"/>
              <a:p>
                <a:endParaRPr lang="zh-CN" altLang="en-US"/>
              </a:p>
            </p:txBody>
          </p:sp>
          <p:grpSp>
            <p:nvGrpSpPr>
              <p:cNvPr id="13188" name="图形 12978"/>
              <p:cNvGrpSpPr/>
              <p:nvPr/>
            </p:nvGrpSpPr>
            <p:grpSpPr>
              <a:xfrm>
                <a:off x="11842" y="5079"/>
                <a:ext cx="2994" cy="2637"/>
                <a:chOff x="7460518" y="3038904"/>
                <a:chExt cx="2159141" cy="1901595"/>
              </a:xfrm>
            </p:grpSpPr>
            <p:sp>
              <p:nvSpPr>
                <p:cNvPr id="13189" name="任意多边形: 形状 13188"/>
                <p:cNvSpPr/>
                <p:nvPr/>
              </p:nvSpPr>
              <p:spPr>
                <a:xfrm>
                  <a:off x="8250784" y="4349272"/>
                  <a:ext cx="403333" cy="196830"/>
                </a:xfrm>
                <a:custGeom>
                  <a:avLst/>
                  <a:gdLst>
                    <a:gd name="connsiteX0" fmla="*/ 98415 w 403333"/>
                    <a:gd name="connsiteY0" fmla="*/ 196830 h 196830"/>
                    <a:gd name="connsiteX1" fmla="*/ 0 w 403333"/>
                    <a:gd name="connsiteY1" fmla="*/ 98415 h 196830"/>
                    <a:gd name="connsiteX2" fmla="*/ 98415 w 403333"/>
                    <a:gd name="connsiteY2" fmla="*/ 0 h 196830"/>
                    <a:gd name="connsiteX3" fmla="*/ 403334 w 403333"/>
                    <a:gd name="connsiteY3" fmla="*/ 0 h 196830"/>
                    <a:gd name="connsiteX4" fmla="*/ 403334 w 403333"/>
                    <a:gd name="connsiteY4" fmla="*/ 195989 h 196830"/>
                    <a:gd name="connsiteX5" fmla="*/ 98415 w 403333"/>
                    <a:gd name="connsiteY5" fmla="*/ 196830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33" h="196830">
                      <a:moveTo>
                        <a:pt x="98415" y="196830"/>
                      </a:moveTo>
                      <a:cubicBezTo>
                        <a:pt x="44055" y="196830"/>
                        <a:pt x="0" y="152775"/>
                        <a:pt x="0" y="98415"/>
                      </a:cubicBezTo>
                      <a:cubicBezTo>
                        <a:pt x="0" y="44056"/>
                        <a:pt x="44055" y="0"/>
                        <a:pt x="98415" y="0"/>
                      </a:cubicBezTo>
                      <a:lnTo>
                        <a:pt x="403334" y="0"/>
                      </a:lnTo>
                      <a:lnTo>
                        <a:pt x="403334" y="195989"/>
                      </a:lnTo>
                      <a:lnTo>
                        <a:pt x="98415" y="196830"/>
                      </a:lnTo>
                      <a:close/>
                    </a:path>
                  </a:pathLst>
                </a:custGeom>
                <a:solidFill>
                  <a:srgbClr val="FFFFFF"/>
                </a:solidFill>
                <a:ln w="10506" cap="flat">
                  <a:noFill/>
                  <a:prstDash val="solid"/>
                  <a:miter/>
                </a:ln>
              </p:spPr>
              <p:txBody>
                <a:bodyPr rtlCol="0" anchor="ctr"/>
                <a:p>
                  <a:endParaRPr lang="zh-CN" altLang="en-US"/>
                </a:p>
              </p:txBody>
            </p:sp>
            <p:sp>
              <p:nvSpPr>
                <p:cNvPr id="13190" name="任意多边形: 形状 13189"/>
                <p:cNvSpPr/>
                <p:nvPr/>
              </p:nvSpPr>
              <p:spPr>
                <a:xfrm>
                  <a:off x="7460518" y="4303008"/>
                  <a:ext cx="1253006" cy="289357"/>
                </a:xfrm>
                <a:custGeom>
                  <a:avLst/>
                  <a:gdLst>
                    <a:gd name="connsiteX0" fmla="*/ 887629 w 1253006"/>
                    <a:gd name="connsiteY0" fmla="*/ 45527 h 289357"/>
                    <a:gd name="connsiteX1" fmla="*/ 1253007 w 1253006"/>
                    <a:gd name="connsiteY1" fmla="*/ 45527 h 289357"/>
                    <a:gd name="connsiteX2" fmla="*/ 1253007 w 1253006"/>
                    <a:gd name="connsiteY2" fmla="*/ 0 h 289357"/>
                    <a:gd name="connsiteX3" fmla="*/ 144679 w 1253006"/>
                    <a:gd name="connsiteY3" fmla="*/ 0 h 289357"/>
                    <a:gd name="connsiteX4" fmla="*/ 0 w 1253006"/>
                    <a:gd name="connsiteY4" fmla="*/ 144679 h 289357"/>
                    <a:gd name="connsiteX5" fmla="*/ 0 w 1253006"/>
                    <a:gd name="connsiteY5" fmla="*/ 144679 h 289357"/>
                    <a:gd name="connsiteX6" fmla="*/ 144679 w 1253006"/>
                    <a:gd name="connsiteY6" fmla="*/ 289357 h 289357"/>
                    <a:gd name="connsiteX7" fmla="*/ 1253007 w 1253006"/>
                    <a:gd name="connsiteY7" fmla="*/ 289357 h 289357"/>
                    <a:gd name="connsiteX8" fmla="*/ 1253007 w 1253006"/>
                    <a:gd name="connsiteY8" fmla="*/ 243830 h 289357"/>
                    <a:gd name="connsiteX9" fmla="*/ 887629 w 1253006"/>
                    <a:gd name="connsiteY9" fmla="*/ 243830 h 289357"/>
                    <a:gd name="connsiteX10" fmla="*/ 788478 w 1253006"/>
                    <a:gd name="connsiteY10" fmla="*/ 144679 h 289357"/>
                    <a:gd name="connsiteX11" fmla="*/ 887629 w 1253006"/>
                    <a:gd name="connsiteY11" fmla="*/ 45527 h 28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3006" h="289357">
                      <a:moveTo>
                        <a:pt x="887629" y="45527"/>
                      </a:moveTo>
                      <a:lnTo>
                        <a:pt x="1253007" y="45527"/>
                      </a:lnTo>
                      <a:lnTo>
                        <a:pt x="1253007" y="0"/>
                      </a:lnTo>
                      <a:lnTo>
                        <a:pt x="144679" y="0"/>
                      </a:lnTo>
                      <a:cubicBezTo>
                        <a:pt x="64769" y="0"/>
                        <a:pt x="0" y="64769"/>
                        <a:pt x="0" y="144679"/>
                      </a:cubicBezTo>
                      <a:lnTo>
                        <a:pt x="0" y="144679"/>
                      </a:lnTo>
                      <a:cubicBezTo>
                        <a:pt x="0" y="224588"/>
                        <a:pt x="64769" y="289357"/>
                        <a:pt x="144679" y="289357"/>
                      </a:cubicBezTo>
                      <a:lnTo>
                        <a:pt x="1253007" y="289357"/>
                      </a:lnTo>
                      <a:lnTo>
                        <a:pt x="1253007" y="243830"/>
                      </a:lnTo>
                      <a:lnTo>
                        <a:pt x="887629" y="243830"/>
                      </a:lnTo>
                      <a:cubicBezTo>
                        <a:pt x="832849" y="243830"/>
                        <a:pt x="788478" y="199459"/>
                        <a:pt x="788478" y="144679"/>
                      </a:cubicBezTo>
                      <a:cubicBezTo>
                        <a:pt x="788478" y="89898"/>
                        <a:pt x="832849" y="45527"/>
                        <a:pt x="887629" y="45527"/>
                      </a:cubicBezTo>
                      <a:close/>
                    </a:path>
                  </a:pathLst>
                </a:custGeom>
                <a:solidFill>
                  <a:srgbClr val="F6F3FF"/>
                </a:solidFill>
                <a:ln w="10506" cap="flat">
                  <a:noFill/>
                  <a:prstDash val="solid"/>
                  <a:miter/>
                </a:ln>
              </p:spPr>
              <p:txBody>
                <a:bodyPr rtlCol="0" anchor="ctr"/>
                <a:p>
                  <a:endParaRPr lang="zh-CN" altLang="en-US"/>
                </a:p>
              </p:txBody>
            </p:sp>
            <p:sp>
              <p:nvSpPr>
                <p:cNvPr id="13191" name="任意多边形: 形状 13190"/>
                <p:cNvSpPr/>
                <p:nvPr/>
              </p:nvSpPr>
              <p:spPr>
                <a:xfrm>
                  <a:off x="7460518" y="4447687"/>
                  <a:ext cx="1253006" cy="144678"/>
                </a:xfrm>
                <a:custGeom>
                  <a:avLst/>
                  <a:gdLst>
                    <a:gd name="connsiteX0" fmla="*/ 887629 w 1253006"/>
                    <a:gd name="connsiteY0" fmla="*/ 99151 h 144678"/>
                    <a:gd name="connsiteX1" fmla="*/ 788478 w 1253006"/>
                    <a:gd name="connsiteY1" fmla="*/ 0 h 144678"/>
                    <a:gd name="connsiteX2" fmla="*/ 0 w 1253006"/>
                    <a:gd name="connsiteY2" fmla="*/ 0 h 144678"/>
                    <a:gd name="connsiteX3" fmla="*/ 0 w 1253006"/>
                    <a:gd name="connsiteY3" fmla="*/ 0 h 144678"/>
                    <a:gd name="connsiteX4" fmla="*/ 144679 w 1253006"/>
                    <a:gd name="connsiteY4" fmla="*/ 144679 h 144678"/>
                    <a:gd name="connsiteX5" fmla="*/ 1253007 w 1253006"/>
                    <a:gd name="connsiteY5" fmla="*/ 144679 h 144678"/>
                    <a:gd name="connsiteX6" fmla="*/ 1253007 w 1253006"/>
                    <a:gd name="connsiteY6" fmla="*/ 99151 h 144678"/>
                    <a:gd name="connsiteX7" fmla="*/ 887629 w 1253006"/>
                    <a:gd name="connsiteY7" fmla="*/ 99151 h 14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3006" h="144678">
                      <a:moveTo>
                        <a:pt x="887629" y="99151"/>
                      </a:moveTo>
                      <a:cubicBezTo>
                        <a:pt x="832849" y="99151"/>
                        <a:pt x="788478" y="54780"/>
                        <a:pt x="788478" y="0"/>
                      </a:cubicBezTo>
                      <a:lnTo>
                        <a:pt x="0" y="0"/>
                      </a:lnTo>
                      <a:lnTo>
                        <a:pt x="0" y="0"/>
                      </a:lnTo>
                      <a:cubicBezTo>
                        <a:pt x="0" y="79910"/>
                        <a:pt x="64769" y="144679"/>
                        <a:pt x="144679" y="144679"/>
                      </a:cubicBezTo>
                      <a:lnTo>
                        <a:pt x="1253007" y="144679"/>
                      </a:lnTo>
                      <a:lnTo>
                        <a:pt x="1253007" y="99151"/>
                      </a:lnTo>
                      <a:lnTo>
                        <a:pt x="887629" y="99151"/>
                      </a:lnTo>
                      <a:close/>
                    </a:path>
                  </a:pathLst>
                </a:custGeom>
                <a:solidFill>
                  <a:srgbClr val="CACAE5"/>
                </a:solidFill>
                <a:ln w="10506" cap="flat">
                  <a:noFill/>
                  <a:prstDash val="solid"/>
                  <a:miter/>
                </a:ln>
              </p:spPr>
              <p:txBody>
                <a:bodyPr rtlCol="0" anchor="ctr"/>
                <a:p>
                  <a:endParaRPr lang="zh-CN" altLang="en-US"/>
                </a:p>
              </p:txBody>
            </p:sp>
            <p:sp>
              <p:nvSpPr>
                <p:cNvPr id="13192" name="任意多边形: 形状 13191"/>
                <p:cNvSpPr/>
                <p:nvPr/>
              </p:nvSpPr>
              <p:spPr>
                <a:xfrm>
                  <a:off x="8650017" y="4348536"/>
                  <a:ext cx="8201" cy="198302"/>
                </a:xfrm>
                <a:custGeom>
                  <a:avLst/>
                  <a:gdLst>
                    <a:gd name="connsiteX0" fmla="*/ 0 w 8201"/>
                    <a:gd name="connsiteY0" fmla="*/ 0 h 198302"/>
                    <a:gd name="connsiteX1" fmla="*/ 8201 w 8201"/>
                    <a:gd name="connsiteY1" fmla="*/ 0 h 198302"/>
                    <a:gd name="connsiteX2" fmla="*/ 8201 w 8201"/>
                    <a:gd name="connsiteY2" fmla="*/ 198302 h 198302"/>
                    <a:gd name="connsiteX3" fmla="*/ 0 w 8201"/>
                    <a:gd name="connsiteY3" fmla="*/ 198302 h 198302"/>
                  </a:gdLst>
                  <a:ahLst/>
                  <a:cxnLst>
                    <a:cxn ang="0">
                      <a:pos x="connsiteX0" y="connsiteY0"/>
                    </a:cxn>
                    <a:cxn ang="0">
                      <a:pos x="connsiteX1" y="connsiteY1"/>
                    </a:cxn>
                    <a:cxn ang="0">
                      <a:pos x="connsiteX2" y="connsiteY2"/>
                    </a:cxn>
                    <a:cxn ang="0">
                      <a:pos x="connsiteX3" y="connsiteY3"/>
                    </a:cxn>
                  </a:cxnLst>
                  <a:rect l="l" t="t" r="r" b="b"/>
                  <a:pathLst>
                    <a:path w="8201" h="198302">
                      <a:moveTo>
                        <a:pt x="0" y="0"/>
                      </a:moveTo>
                      <a:lnTo>
                        <a:pt x="8201" y="0"/>
                      </a:lnTo>
                      <a:lnTo>
                        <a:pt x="8201" y="198302"/>
                      </a:lnTo>
                      <a:lnTo>
                        <a:pt x="0" y="198302"/>
                      </a:lnTo>
                      <a:close/>
                    </a:path>
                  </a:pathLst>
                </a:custGeom>
                <a:solidFill>
                  <a:srgbClr val="CACAE5"/>
                </a:solidFill>
                <a:ln w="10506" cap="flat">
                  <a:noFill/>
                  <a:prstDash val="solid"/>
                  <a:miter/>
                </a:ln>
              </p:spPr>
              <p:txBody>
                <a:bodyPr rtlCol="0" anchor="ctr"/>
                <a:p>
                  <a:endParaRPr lang="zh-CN" altLang="en-US"/>
                </a:p>
              </p:txBody>
            </p:sp>
            <p:sp>
              <p:nvSpPr>
                <p:cNvPr id="13193" name="任意多边形: 形状 13192"/>
                <p:cNvSpPr/>
                <p:nvPr/>
              </p:nvSpPr>
              <p:spPr>
                <a:xfrm>
                  <a:off x="8593660" y="3900936"/>
                  <a:ext cx="415320" cy="120074"/>
                </a:xfrm>
                <a:custGeom>
                  <a:avLst/>
                  <a:gdLst>
                    <a:gd name="connsiteX0" fmla="*/ 60038 w 415320"/>
                    <a:gd name="connsiteY0" fmla="*/ 120075 h 120074"/>
                    <a:gd name="connsiteX1" fmla="*/ 0 w 415320"/>
                    <a:gd name="connsiteY1" fmla="*/ 60037 h 120074"/>
                    <a:gd name="connsiteX2" fmla="*/ 60038 w 415320"/>
                    <a:gd name="connsiteY2" fmla="*/ 0 h 120074"/>
                    <a:gd name="connsiteX3" fmla="*/ 415321 w 415320"/>
                    <a:gd name="connsiteY3" fmla="*/ 0 h 120074"/>
                    <a:gd name="connsiteX4" fmla="*/ 415321 w 415320"/>
                    <a:gd name="connsiteY4" fmla="*/ 119549 h 120074"/>
                    <a:gd name="connsiteX5" fmla="*/ 60038 w 415320"/>
                    <a:gd name="connsiteY5" fmla="*/ 120075 h 12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320" h="120074">
                      <a:moveTo>
                        <a:pt x="60038" y="120075"/>
                      </a:moveTo>
                      <a:cubicBezTo>
                        <a:pt x="26917" y="120075"/>
                        <a:pt x="0" y="93263"/>
                        <a:pt x="0" y="60037"/>
                      </a:cubicBezTo>
                      <a:cubicBezTo>
                        <a:pt x="0" y="26917"/>
                        <a:pt x="26812" y="0"/>
                        <a:pt x="60038" y="0"/>
                      </a:cubicBezTo>
                      <a:lnTo>
                        <a:pt x="415321" y="0"/>
                      </a:lnTo>
                      <a:lnTo>
                        <a:pt x="415321" y="119549"/>
                      </a:lnTo>
                      <a:lnTo>
                        <a:pt x="60038" y="120075"/>
                      </a:lnTo>
                      <a:close/>
                    </a:path>
                  </a:pathLst>
                </a:custGeom>
                <a:solidFill>
                  <a:srgbClr val="FFFFFF"/>
                </a:solidFill>
                <a:ln w="10506" cap="flat">
                  <a:noFill/>
                  <a:prstDash val="solid"/>
                  <a:miter/>
                </a:ln>
              </p:spPr>
              <p:txBody>
                <a:bodyPr rtlCol="0" anchor="ctr"/>
                <a:p>
                  <a:endParaRPr lang="zh-CN" altLang="en-US"/>
                </a:p>
              </p:txBody>
            </p:sp>
            <p:sp>
              <p:nvSpPr>
                <p:cNvPr id="13194" name="任意多边形: 形状 13193"/>
                <p:cNvSpPr/>
                <p:nvPr/>
              </p:nvSpPr>
              <p:spPr>
                <a:xfrm>
                  <a:off x="8442041" y="4129099"/>
                  <a:ext cx="415320" cy="120074"/>
                </a:xfrm>
                <a:custGeom>
                  <a:avLst/>
                  <a:gdLst>
                    <a:gd name="connsiteX0" fmla="*/ 60038 w 415320"/>
                    <a:gd name="connsiteY0" fmla="*/ 120075 h 120074"/>
                    <a:gd name="connsiteX1" fmla="*/ 0 w 415320"/>
                    <a:gd name="connsiteY1" fmla="*/ 60038 h 120074"/>
                    <a:gd name="connsiteX2" fmla="*/ 60038 w 415320"/>
                    <a:gd name="connsiteY2" fmla="*/ 0 h 120074"/>
                    <a:gd name="connsiteX3" fmla="*/ 415321 w 415320"/>
                    <a:gd name="connsiteY3" fmla="*/ 0 h 120074"/>
                    <a:gd name="connsiteX4" fmla="*/ 415321 w 415320"/>
                    <a:gd name="connsiteY4" fmla="*/ 119549 h 120074"/>
                    <a:gd name="connsiteX5" fmla="*/ 60038 w 415320"/>
                    <a:gd name="connsiteY5" fmla="*/ 120075 h 12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320" h="120074">
                      <a:moveTo>
                        <a:pt x="60038" y="120075"/>
                      </a:moveTo>
                      <a:cubicBezTo>
                        <a:pt x="26917" y="120075"/>
                        <a:pt x="0" y="93263"/>
                        <a:pt x="0" y="60038"/>
                      </a:cubicBezTo>
                      <a:cubicBezTo>
                        <a:pt x="0" y="26917"/>
                        <a:pt x="26812" y="0"/>
                        <a:pt x="60038" y="0"/>
                      </a:cubicBezTo>
                      <a:lnTo>
                        <a:pt x="415321" y="0"/>
                      </a:lnTo>
                      <a:lnTo>
                        <a:pt x="415321" y="119549"/>
                      </a:lnTo>
                      <a:lnTo>
                        <a:pt x="60038" y="120075"/>
                      </a:lnTo>
                      <a:close/>
                    </a:path>
                  </a:pathLst>
                </a:custGeom>
                <a:solidFill>
                  <a:srgbClr val="FFFFFF"/>
                </a:solidFill>
                <a:ln w="10506" cap="flat">
                  <a:noFill/>
                  <a:prstDash val="solid"/>
                  <a:miter/>
                </a:ln>
              </p:spPr>
              <p:txBody>
                <a:bodyPr rtlCol="0" anchor="ctr"/>
                <a:p>
                  <a:endParaRPr lang="zh-CN" altLang="en-US"/>
                </a:p>
              </p:txBody>
            </p:sp>
            <p:sp>
              <p:nvSpPr>
                <p:cNvPr id="13195" name="任意多边形: 形状 13194"/>
                <p:cNvSpPr/>
                <p:nvPr/>
              </p:nvSpPr>
              <p:spPr>
                <a:xfrm>
                  <a:off x="7783417" y="3847628"/>
                  <a:ext cx="1290858" cy="227742"/>
                </a:xfrm>
                <a:custGeom>
                  <a:avLst/>
                  <a:gdLst>
                    <a:gd name="connsiteX0" fmla="*/ 870701 w 1290858"/>
                    <a:gd name="connsiteY0" fmla="*/ 53308 h 227742"/>
                    <a:gd name="connsiteX1" fmla="*/ 1290859 w 1290858"/>
                    <a:gd name="connsiteY1" fmla="*/ 53308 h 227742"/>
                    <a:gd name="connsiteX2" fmla="*/ 1290859 w 1290858"/>
                    <a:gd name="connsiteY2" fmla="*/ 0 h 227742"/>
                    <a:gd name="connsiteX3" fmla="*/ 113871 w 1290858"/>
                    <a:gd name="connsiteY3" fmla="*/ 0 h 227742"/>
                    <a:gd name="connsiteX4" fmla="*/ 0 w 1290858"/>
                    <a:gd name="connsiteY4" fmla="*/ 113871 h 227742"/>
                    <a:gd name="connsiteX5" fmla="*/ 0 w 1290858"/>
                    <a:gd name="connsiteY5" fmla="*/ 113871 h 227742"/>
                    <a:gd name="connsiteX6" fmla="*/ 113871 w 1290858"/>
                    <a:gd name="connsiteY6" fmla="*/ 227743 h 227742"/>
                    <a:gd name="connsiteX7" fmla="*/ 1290859 w 1290858"/>
                    <a:gd name="connsiteY7" fmla="*/ 227743 h 227742"/>
                    <a:gd name="connsiteX8" fmla="*/ 1290859 w 1290858"/>
                    <a:gd name="connsiteY8" fmla="*/ 174435 h 227742"/>
                    <a:gd name="connsiteX9" fmla="*/ 870701 w 1290858"/>
                    <a:gd name="connsiteY9" fmla="*/ 174435 h 227742"/>
                    <a:gd name="connsiteX10" fmla="*/ 810138 w 1290858"/>
                    <a:gd name="connsiteY10" fmla="*/ 113871 h 227742"/>
                    <a:gd name="connsiteX11" fmla="*/ 870701 w 1290858"/>
                    <a:gd name="connsiteY11" fmla="*/ 53308 h 22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0858" h="227742">
                      <a:moveTo>
                        <a:pt x="870701" y="53308"/>
                      </a:moveTo>
                      <a:lnTo>
                        <a:pt x="1290859" y="53308"/>
                      </a:lnTo>
                      <a:lnTo>
                        <a:pt x="1290859" y="0"/>
                      </a:lnTo>
                      <a:lnTo>
                        <a:pt x="113871" y="0"/>
                      </a:lnTo>
                      <a:cubicBezTo>
                        <a:pt x="50995" y="0"/>
                        <a:pt x="0" y="50995"/>
                        <a:pt x="0" y="113871"/>
                      </a:cubicBezTo>
                      <a:lnTo>
                        <a:pt x="0" y="113871"/>
                      </a:lnTo>
                      <a:cubicBezTo>
                        <a:pt x="0" y="176748"/>
                        <a:pt x="50995" y="227743"/>
                        <a:pt x="113871" y="227743"/>
                      </a:cubicBezTo>
                      <a:lnTo>
                        <a:pt x="1290859" y="227743"/>
                      </a:lnTo>
                      <a:lnTo>
                        <a:pt x="1290859" y="174435"/>
                      </a:lnTo>
                      <a:lnTo>
                        <a:pt x="870701" y="174435"/>
                      </a:lnTo>
                      <a:cubicBezTo>
                        <a:pt x="837265" y="174435"/>
                        <a:pt x="810138" y="147307"/>
                        <a:pt x="810138" y="113871"/>
                      </a:cubicBezTo>
                      <a:cubicBezTo>
                        <a:pt x="810138" y="80436"/>
                        <a:pt x="837265" y="53308"/>
                        <a:pt x="870701" y="53308"/>
                      </a:cubicBezTo>
                      <a:close/>
                    </a:path>
                  </a:pathLst>
                </a:custGeom>
                <a:solidFill>
                  <a:srgbClr val="F6F3FF"/>
                </a:solidFill>
                <a:ln w="10506" cap="flat">
                  <a:noFill/>
                  <a:prstDash val="solid"/>
                  <a:miter/>
                </a:ln>
              </p:spPr>
              <p:txBody>
                <a:bodyPr rtlCol="0" anchor="ctr"/>
                <a:p>
                  <a:endParaRPr lang="zh-CN" altLang="en-US"/>
                </a:p>
              </p:txBody>
            </p:sp>
            <p:sp>
              <p:nvSpPr>
                <p:cNvPr id="13196" name="任意多边形: 形状 13195"/>
                <p:cNvSpPr/>
                <p:nvPr/>
              </p:nvSpPr>
              <p:spPr>
                <a:xfrm>
                  <a:off x="7783417" y="3961499"/>
                  <a:ext cx="1290858" cy="113871"/>
                </a:xfrm>
                <a:custGeom>
                  <a:avLst/>
                  <a:gdLst>
                    <a:gd name="connsiteX0" fmla="*/ 870701 w 1290858"/>
                    <a:gd name="connsiteY0" fmla="*/ 60563 h 113871"/>
                    <a:gd name="connsiteX1" fmla="*/ 810138 w 1290858"/>
                    <a:gd name="connsiteY1" fmla="*/ 0 h 113871"/>
                    <a:gd name="connsiteX2" fmla="*/ 0 w 1290858"/>
                    <a:gd name="connsiteY2" fmla="*/ 0 h 113871"/>
                    <a:gd name="connsiteX3" fmla="*/ 0 w 1290858"/>
                    <a:gd name="connsiteY3" fmla="*/ 0 h 113871"/>
                    <a:gd name="connsiteX4" fmla="*/ 113871 w 1290858"/>
                    <a:gd name="connsiteY4" fmla="*/ 113871 h 113871"/>
                    <a:gd name="connsiteX5" fmla="*/ 1290859 w 1290858"/>
                    <a:gd name="connsiteY5" fmla="*/ 113871 h 113871"/>
                    <a:gd name="connsiteX6" fmla="*/ 1290859 w 1290858"/>
                    <a:gd name="connsiteY6" fmla="*/ 60563 h 113871"/>
                    <a:gd name="connsiteX7" fmla="*/ 870701 w 1290858"/>
                    <a:gd name="connsiteY7" fmla="*/ 60563 h 1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0858" h="113871">
                      <a:moveTo>
                        <a:pt x="870701" y="60563"/>
                      </a:moveTo>
                      <a:cubicBezTo>
                        <a:pt x="837265" y="60563"/>
                        <a:pt x="810138" y="33436"/>
                        <a:pt x="810138" y="0"/>
                      </a:cubicBezTo>
                      <a:lnTo>
                        <a:pt x="0" y="0"/>
                      </a:lnTo>
                      <a:lnTo>
                        <a:pt x="0" y="0"/>
                      </a:lnTo>
                      <a:cubicBezTo>
                        <a:pt x="0" y="62876"/>
                        <a:pt x="50995" y="113871"/>
                        <a:pt x="113871" y="113871"/>
                      </a:cubicBezTo>
                      <a:lnTo>
                        <a:pt x="1290859" y="113871"/>
                      </a:lnTo>
                      <a:lnTo>
                        <a:pt x="1290859" y="60563"/>
                      </a:lnTo>
                      <a:lnTo>
                        <a:pt x="870701" y="60563"/>
                      </a:lnTo>
                      <a:close/>
                    </a:path>
                  </a:pathLst>
                </a:custGeom>
                <a:solidFill>
                  <a:srgbClr val="CACAE5"/>
                </a:solidFill>
                <a:ln w="10506" cap="flat">
                  <a:noFill/>
                  <a:prstDash val="solid"/>
                  <a:miter/>
                </a:ln>
              </p:spPr>
              <p:txBody>
                <a:bodyPr rtlCol="0" anchor="ctr"/>
                <a:p>
                  <a:endParaRPr lang="zh-CN" altLang="en-US"/>
                </a:p>
              </p:txBody>
            </p:sp>
            <p:sp>
              <p:nvSpPr>
                <p:cNvPr id="13197" name="任意多边形: 形状 13196"/>
                <p:cNvSpPr/>
                <p:nvPr/>
              </p:nvSpPr>
              <p:spPr>
                <a:xfrm>
                  <a:off x="7783417" y="4075370"/>
                  <a:ext cx="1139239" cy="227742"/>
                </a:xfrm>
                <a:custGeom>
                  <a:avLst/>
                  <a:gdLst>
                    <a:gd name="connsiteX0" fmla="*/ 719083 w 1139239"/>
                    <a:gd name="connsiteY0" fmla="*/ 53308 h 227742"/>
                    <a:gd name="connsiteX1" fmla="*/ 1139240 w 1139239"/>
                    <a:gd name="connsiteY1" fmla="*/ 53308 h 227742"/>
                    <a:gd name="connsiteX2" fmla="*/ 1139240 w 1139239"/>
                    <a:gd name="connsiteY2" fmla="*/ 0 h 227742"/>
                    <a:gd name="connsiteX3" fmla="*/ 113871 w 1139239"/>
                    <a:gd name="connsiteY3" fmla="*/ 0 h 227742"/>
                    <a:gd name="connsiteX4" fmla="*/ 0 w 1139239"/>
                    <a:gd name="connsiteY4" fmla="*/ 113871 h 227742"/>
                    <a:gd name="connsiteX5" fmla="*/ 0 w 1139239"/>
                    <a:gd name="connsiteY5" fmla="*/ 113871 h 227742"/>
                    <a:gd name="connsiteX6" fmla="*/ 113871 w 1139239"/>
                    <a:gd name="connsiteY6" fmla="*/ 227743 h 227742"/>
                    <a:gd name="connsiteX7" fmla="*/ 1139240 w 1139239"/>
                    <a:gd name="connsiteY7" fmla="*/ 227743 h 227742"/>
                    <a:gd name="connsiteX8" fmla="*/ 1139240 w 1139239"/>
                    <a:gd name="connsiteY8" fmla="*/ 174435 h 227742"/>
                    <a:gd name="connsiteX9" fmla="*/ 719083 w 1139239"/>
                    <a:gd name="connsiteY9" fmla="*/ 174435 h 227742"/>
                    <a:gd name="connsiteX10" fmla="*/ 658520 w 1139239"/>
                    <a:gd name="connsiteY10" fmla="*/ 113871 h 227742"/>
                    <a:gd name="connsiteX11" fmla="*/ 719083 w 1139239"/>
                    <a:gd name="connsiteY11" fmla="*/ 53308 h 22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9239" h="227742">
                      <a:moveTo>
                        <a:pt x="719083" y="53308"/>
                      </a:moveTo>
                      <a:lnTo>
                        <a:pt x="1139240" y="53308"/>
                      </a:lnTo>
                      <a:lnTo>
                        <a:pt x="1139240" y="0"/>
                      </a:lnTo>
                      <a:lnTo>
                        <a:pt x="113871" y="0"/>
                      </a:lnTo>
                      <a:cubicBezTo>
                        <a:pt x="50995" y="0"/>
                        <a:pt x="0" y="50995"/>
                        <a:pt x="0" y="113871"/>
                      </a:cubicBezTo>
                      <a:lnTo>
                        <a:pt x="0" y="113871"/>
                      </a:lnTo>
                      <a:cubicBezTo>
                        <a:pt x="0" y="176748"/>
                        <a:pt x="50995" y="227743"/>
                        <a:pt x="113871" y="227743"/>
                      </a:cubicBezTo>
                      <a:lnTo>
                        <a:pt x="1139240" y="227743"/>
                      </a:lnTo>
                      <a:lnTo>
                        <a:pt x="1139240" y="174435"/>
                      </a:lnTo>
                      <a:lnTo>
                        <a:pt x="719083" y="174435"/>
                      </a:lnTo>
                      <a:cubicBezTo>
                        <a:pt x="685647" y="174435"/>
                        <a:pt x="658520" y="147307"/>
                        <a:pt x="658520" y="113871"/>
                      </a:cubicBezTo>
                      <a:cubicBezTo>
                        <a:pt x="658520" y="80330"/>
                        <a:pt x="685647" y="53308"/>
                        <a:pt x="719083" y="53308"/>
                      </a:cubicBezTo>
                      <a:close/>
                    </a:path>
                  </a:pathLst>
                </a:custGeom>
                <a:solidFill>
                  <a:srgbClr val="F6F3FF"/>
                </a:solidFill>
                <a:ln w="10506" cap="flat">
                  <a:noFill/>
                  <a:prstDash val="solid"/>
                  <a:miter/>
                </a:ln>
              </p:spPr>
              <p:txBody>
                <a:bodyPr rtlCol="0" anchor="ctr"/>
                <a:p>
                  <a:endParaRPr lang="zh-CN" altLang="en-US"/>
                </a:p>
              </p:txBody>
            </p:sp>
            <p:sp>
              <p:nvSpPr>
                <p:cNvPr id="13198" name="任意多边形: 形状 13197"/>
                <p:cNvSpPr/>
                <p:nvPr/>
              </p:nvSpPr>
              <p:spPr>
                <a:xfrm>
                  <a:off x="7783417" y="4189137"/>
                  <a:ext cx="1139239" cy="113871"/>
                </a:xfrm>
                <a:custGeom>
                  <a:avLst/>
                  <a:gdLst>
                    <a:gd name="connsiteX0" fmla="*/ 719083 w 1139239"/>
                    <a:gd name="connsiteY0" fmla="*/ 60563 h 113871"/>
                    <a:gd name="connsiteX1" fmla="*/ 658520 w 1139239"/>
                    <a:gd name="connsiteY1" fmla="*/ 0 h 113871"/>
                    <a:gd name="connsiteX2" fmla="*/ 0 w 1139239"/>
                    <a:gd name="connsiteY2" fmla="*/ 0 h 113871"/>
                    <a:gd name="connsiteX3" fmla="*/ 0 w 1139239"/>
                    <a:gd name="connsiteY3" fmla="*/ 0 h 113871"/>
                    <a:gd name="connsiteX4" fmla="*/ 113871 w 1139239"/>
                    <a:gd name="connsiteY4" fmla="*/ 113871 h 113871"/>
                    <a:gd name="connsiteX5" fmla="*/ 1139240 w 1139239"/>
                    <a:gd name="connsiteY5" fmla="*/ 113871 h 113871"/>
                    <a:gd name="connsiteX6" fmla="*/ 1139240 w 1139239"/>
                    <a:gd name="connsiteY6" fmla="*/ 60563 h 113871"/>
                    <a:gd name="connsiteX7" fmla="*/ 719083 w 1139239"/>
                    <a:gd name="connsiteY7" fmla="*/ 60563 h 1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9239" h="113871">
                      <a:moveTo>
                        <a:pt x="719083" y="60563"/>
                      </a:moveTo>
                      <a:cubicBezTo>
                        <a:pt x="685647" y="60563"/>
                        <a:pt x="658520" y="33436"/>
                        <a:pt x="658520" y="0"/>
                      </a:cubicBezTo>
                      <a:lnTo>
                        <a:pt x="0" y="0"/>
                      </a:lnTo>
                      <a:lnTo>
                        <a:pt x="0" y="0"/>
                      </a:lnTo>
                      <a:cubicBezTo>
                        <a:pt x="0" y="62876"/>
                        <a:pt x="50995" y="113871"/>
                        <a:pt x="113871" y="113871"/>
                      </a:cubicBezTo>
                      <a:lnTo>
                        <a:pt x="1139240" y="113871"/>
                      </a:lnTo>
                      <a:lnTo>
                        <a:pt x="1139240" y="60563"/>
                      </a:lnTo>
                      <a:lnTo>
                        <a:pt x="719083" y="60563"/>
                      </a:lnTo>
                      <a:close/>
                    </a:path>
                  </a:pathLst>
                </a:custGeom>
                <a:solidFill>
                  <a:srgbClr val="CACAE5"/>
                </a:solidFill>
                <a:ln w="10506" cap="flat">
                  <a:noFill/>
                  <a:prstDash val="solid"/>
                  <a:miter/>
                </a:ln>
              </p:spPr>
              <p:txBody>
                <a:bodyPr rtlCol="0" anchor="ctr"/>
                <a:p>
                  <a:endParaRPr lang="zh-CN" altLang="en-US"/>
                </a:p>
              </p:txBody>
            </p:sp>
            <p:sp>
              <p:nvSpPr>
                <p:cNvPr id="13199" name="任意多边形: 形状 13198"/>
                <p:cNvSpPr/>
                <p:nvPr/>
              </p:nvSpPr>
              <p:spPr>
                <a:xfrm>
                  <a:off x="9004880" y="3900936"/>
                  <a:ext cx="8201" cy="121126"/>
                </a:xfrm>
                <a:custGeom>
                  <a:avLst/>
                  <a:gdLst>
                    <a:gd name="connsiteX0" fmla="*/ 0 w 8201"/>
                    <a:gd name="connsiteY0" fmla="*/ 0 h 121126"/>
                    <a:gd name="connsiteX1" fmla="*/ 8201 w 8201"/>
                    <a:gd name="connsiteY1" fmla="*/ 0 h 121126"/>
                    <a:gd name="connsiteX2" fmla="*/ 8201 w 8201"/>
                    <a:gd name="connsiteY2" fmla="*/ 121126 h 121126"/>
                    <a:gd name="connsiteX3" fmla="*/ 0 w 8201"/>
                    <a:gd name="connsiteY3" fmla="*/ 121126 h 121126"/>
                  </a:gdLst>
                  <a:ahLst/>
                  <a:cxnLst>
                    <a:cxn ang="0">
                      <a:pos x="connsiteX0" y="connsiteY0"/>
                    </a:cxn>
                    <a:cxn ang="0">
                      <a:pos x="connsiteX1" y="connsiteY1"/>
                    </a:cxn>
                    <a:cxn ang="0">
                      <a:pos x="connsiteX2" y="connsiteY2"/>
                    </a:cxn>
                    <a:cxn ang="0">
                      <a:pos x="connsiteX3" y="connsiteY3"/>
                    </a:cxn>
                  </a:cxnLst>
                  <a:rect l="l" t="t" r="r" b="b"/>
                  <a:pathLst>
                    <a:path w="8201" h="121126">
                      <a:moveTo>
                        <a:pt x="0" y="0"/>
                      </a:moveTo>
                      <a:lnTo>
                        <a:pt x="8201" y="0"/>
                      </a:lnTo>
                      <a:lnTo>
                        <a:pt x="8201" y="121126"/>
                      </a:lnTo>
                      <a:lnTo>
                        <a:pt x="0" y="121126"/>
                      </a:lnTo>
                      <a:close/>
                    </a:path>
                  </a:pathLst>
                </a:custGeom>
                <a:solidFill>
                  <a:srgbClr val="CACAE5"/>
                </a:solidFill>
                <a:ln w="10506" cap="flat">
                  <a:noFill/>
                  <a:prstDash val="solid"/>
                  <a:miter/>
                </a:ln>
              </p:spPr>
              <p:txBody>
                <a:bodyPr rtlCol="0" anchor="ctr"/>
                <a:p>
                  <a:endParaRPr lang="zh-CN" altLang="en-US"/>
                </a:p>
              </p:txBody>
            </p:sp>
            <p:sp>
              <p:nvSpPr>
                <p:cNvPr id="13200" name="任意多边形: 形状 13199"/>
                <p:cNvSpPr/>
                <p:nvPr/>
              </p:nvSpPr>
              <p:spPr>
                <a:xfrm>
                  <a:off x="8853261" y="4128679"/>
                  <a:ext cx="8201" cy="121126"/>
                </a:xfrm>
                <a:custGeom>
                  <a:avLst/>
                  <a:gdLst>
                    <a:gd name="connsiteX0" fmla="*/ 0 w 8201"/>
                    <a:gd name="connsiteY0" fmla="*/ 0 h 121126"/>
                    <a:gd name="connsiteX1" fmla="*/ 8202 w 8201"/>
                    <a:gd name="connsiteY1" fmla="*/ 0 h 121126"/>
                    <a:gd name="connsiteX2" fmla="*/ 8202 w 8201"/>
                    <a:gd name="connsiteY2" fmla="*/ 121127 h 121126"/>
                    <a:gd name="connsiteX3" fmla="*/ 0 w 8201"/>
                    <a:gd name="connsiteY3" fmla="*/ 121127 h 121126"/>
                  </a:gdLst>
                  <a:ahLst/>
                  <a:cxnLst>
                    <a:cxn ang="0">
                      <a:pos x="connsiteX0" y="connsiteY0"/>
                    </a:cxn>
                    <a:cxn ang="0">
                      <a:pos x="connsiteX1" y="connsiteY1"/>
                    </a:cxn>
                    <a:cxn ang="0">
                      <a:pos x="connsiteX2" y="connsiteY2"/>
                    </a:cxn>
                    <a:cxn ang="0">
                      <a:pos x="connsiteX3" y="connsiteY3"/>
                    </a:cxn>
                  </a:cxnLst>
                  <a:rect l="l" t="t" r="r" b="b"/>
                  <a:pathLst>
                    <a:path w="8201" h="121126">
                      <a:moveTo>
                        <a:pt x="0" y="0"/>
                      </a:moveTo>
                      <a:lnTo>
                        <a:pt x="8202" y="0"/>
                      </a:lnTo>
                      <a:lnTo>
                        <a:pt x="8202" y="121127"/>
                      </a:lnTo>
                      <a:lnTo>
                        <a:pt x="0" y="121127"/>
                      </a:lnTo>
                      <a:close/>
                    </a:path>
                  </a:pathLst>
                </a:custGeom>
                <a:solidFill>
                  <a:srgbClr val="CACAE5"/>
                </a:solidFill>
                <a:ln w="10506" cap="flat">
                  <a:noFill/>
                  <a:prstDash val="solid"/>
                  <a:miter/>
                </a:ln>
              </p:spPr>
              <p:txBody>
                <a:bodyPr rtlCol="0" anchor="ctr"/>
                <a:p>
                  <a:endParaRPr lang="zh-CN" altLang="en-US"/>
                </a:p>
              </p:txBody>
            </p:sp>
            <p:grpSp>
              <p:nvGrpSpPr>
                <p:cNvPr id="13201" name="图形 12978"/>
                <p:cNvGrpSpPr/>
                <p:nvPr/>
              </p:nvGrpSpPr>
              <p:grpSpPr>
                <a:xfrm>
                  <a:off x="8440885" y="3038904"/>
                  <a:ext cx="831401" cy="814611"/>
                  <a:chOff x="8440885" y="3038904"/>
                  <a:chExt cx="831401" cy="814611"/>
                </a:xfrm>
              </p:grpSpPr>
              <p:sp>
                <p:nvSpPr>
                  <p:cNvPr id="13202" name="任意多边形: 形状 13201"/>
                  <p:cNvSpPr/>
                  <p:nvPr/>
                </p:nvSpPr>
                <p:spPr>
                  <a:xfrm>
                    <a:off x="9087418" y="3091218"/>
                    <a:ext cx="142996" cy="116657"/>
                  </a:xfrm>
                  <a:custGeom>
                    <a:avLst/>
                    <a:gdLst>
                      <a:gd name="connsiteX0" fmla="*/ 18295 w 142996"/>
                      <a:gd name="connsiteY0" fmla="*/ 12617 h 116657"/>
                      <a:gd name="connsiteX1" fmla="*/ 27548 w 142996"/>
                      <a:gd name="connsiteY1" fmla="*/ 26496 h 116657"/>
                      <a:gd name="connsiteX2" fmla="*/ 54360 w 142996"/>
                      <a:gd name="connsiteY2" fmla="*/ 8412 h 116657"/>
                      <a:gd name="connsiteX3" fmla="*/ 75809 w 142996"/>
                      <a:gd name="connsiteY3" fmla="*/ 0 h 116657"/>
                      <a:gd name="connsiteX4" fmla="*/ 131325 w 142996"/>
                      <a:gd name="connsiteY4" fmla="*/ 37326 h 116657"/>
                      <a:gd name="connsiteX5" fmla="*/ 142996 w 142996"/>
                      <a:gd name="connsiteY5" fmla="*/ 62246 h 116657"/>
                      <a:gd name="connsiteX6" fmla="*/ 142471 w 142996"/>
                      <a:gd name="connsiteY6" fmla="*/ 75283 h 116657"/>
                      <a:gd name="connsiteX7" fmla="*/ 113240 w 142996"/>
                      <a:gd name="connsiteY7" fmla="*/ 85903 h 116657"/>
                      <a:gd name="connsiteX8" fmla="*/ 95366 w 142996"/>
                      <a:gd name="connsiteY8" fmla="*/ 109140 h 116657"/>
                      <a:gd name="connsiteX9" fmla="*/ 86008 w 142996"/>
                      <a:gd name="connsiteY9" fmla="*/ 102726 h 116657"/>
                      <a:gd name="connsiteX10" fmla="*/ 71709 w 142996"/>
                      <a:gd name="connsiteY10" fmla="*/ 107773 h 116657"/>
                      <a:gd name="connsiteX11" fmla="*/ 58355 w 142996"/>
                      <a:gd name="connsiteY11" fmla="*/ 112925 h 116657"/>
                      <a:gd name="connsiteX12" fmla="*/ 42478 w 142996"/>
                      <a:gd name="connsiteY12" fmla="*/ 116605 h 116657"/>
                      <a:gd name="connsiteX13" fmla="*/ 31122 w 142996"/>
                      <a:gd name="connsiteY13" fmla="*/ 88427 h 116657"/>
                      <a:gd name="connsiteX14" fmla="*/ 11251 w 142996"/>
                      <a:gd name="connsiteY14" fmla="*/ 88637 h 116657"/>
                      <a:gd name="connsiteX15" fmla="*/ 9463 w 142996"/>
                      <a:gd name="connsiteY15" fmla="*/ 77071 h 116657"/>
                      <a:gd name="connsiteX16" fmla="*/ 0 w 142996"/>
                      <a:gd name="connsiteY16" fmla="*/ 19767 h 116657"/>
                      <a:gd name="connsiteX17" fmla="*/ 18295 w 142996"/>
                      <a:gd name="connsiteY17" fmla="*/ 12617 h 11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2996" h="116657">
                        <a:moveTo>
                          <a:pt x="18295" y="12617"/>
                        </a:moveTo>
                        <a:lnTo>
                          <a:pt x="27548" y="26496"/>
                        </a:lnTo>
                        <a:lnTo>
                          <a:pt x="54360" y="8412"/>
                        </a:lnTo>
                        <a:lnTo>
                          <a:pt x="75809" y="0"/>
                        </a:lnTo>
                        <a:lnTo>
                          <a:pt x="131325" y="37326"/>
                        </a:lnTo>
                        <a:lnTo>
                          <a:pt x="142996" y="62246"/>
                        </a:lnTo>
                        <a:lnTo>
                          <a:pt x="142471" y="75283"/>
                        </a:lnTo>
                        <a:cubicBezTo>
                          <a:pt x="137528" y="78438"/>
                          <a:pt x="115448" y="85482"/>
                          <a:pt x="113240" y="85903"/>
                        </a:cubicBezTo>
                        <a:cubicBezTo>
                          <a:pt x="111033" y="86324"/>
                          <a:pt x="97574" y="107353"/>
                          <a:pt x="95366" y="109140"/>
                        </a:cubicBezTo>
                        <a:cubicBezTo>
                          <a:pt x="93158" y="111033"/>
                          <a:pt x="87480" y="102306"/>
                          <a:pt x="86008" y="102726"/>
                        </a:cubicBezTo>
                        <a:cubicBezTo>
                          <a:pt x="85482" y="102831"/>
                          <a:pt x="78543" y="104619"/>
                          <a:pt x="71709" y="107773"/>
                        </a:cubicBezTo>
                        <a:cubicBezTo>
                          <a:pt x="66766" y="110086"/>
                          <a:pt x="62981" y="111138"/>
                          <a:pt x="58355" y="112925"/>
                        </a:cubicBezTo>
                        <a:cubicBezTo>
                          <a:pt x="53729" y="114818"/>
                          <a:pt x="43425" y="117026"/>
                          <a:pt x="42478" y="116605"/>
                        </a:cubicBezTo>
                        <a:cubicBezTo>
                          <a:pt x="39113" y="115028"/>
                          <a:pt x="31122" y="88427"/>
                          <a:pt x="31122" y="88427"/>
                        </a:cubicBezTo>
                        <a:cubicBezTo>
                          <a:pt x="6729" y="88427"/>
                          <a:pt x="11251" y="88637"/>
                          <a:pt x="11251" y="88637"/>
                        </a:cubicBezTo>
                        <a:lnTo>
                          <a:pt x="9463" y="77071"/>
                        </a:lnTo>
                        <a:lnTo>
                          <a:pt x="0" y="19767"/>
                        </a:lnTo>
                        <a:cubicBezTo>
                          <a:pt x="10304" y="18190"/>
                          <a:pt x="18295" y="12617"/>
                          <a:pt x="18295" y="12617"/>
                        </a:cubicBezTo>
                        <a:close/>
                      </a:path>
                    </a:pathLst>
                  </a:custGeom>
                  <a:solidFill>
                    <a:srgbClr val="FFFFFF"/>
                  </a:solidFill>
                  <a:ln w="2626" cap="flat">
                    <a:solidFill>
                      <a:srgbClr val="000000"/>
                    </a:solidFill>
                    <a:prstDash val="solid"/>
                    <a:miter/>
                  </a:ln>
                </p:spPr>
                <p:txBody>
                  <a:bodyPr rtlCol="0" anchor="ctr"/>
                  <a:p>
                    <a:endParaRPr lang="zh-CN" altLang="en-US"/>
                  </a:p>
                </p:txBody>
              </p:sp>
              <p:sp>
                <p:nvSpPr>
                  <p:cNvPr id="13203" name="任意多边形: 形状 13202"/>
                  <p:cNvSpPr/>
                  <p:nvPr/>
                </p:nvSpPr>
                <p:spPr>
                  <a:xfrm>
                    <a:off x="8948207" y="3235897"/>
                    <a:ext cx="125512" cy="335330"/>
                  </a:xfrm>
                  <a:custGeom>
                    <a:avLst/>
                    <a:gdLst>
                      <a:gd name="connsiteX0" fmla="*/ 116290 w 125512"/>
                      <a:gd name="connsiteY0" fmla="*/ 268434 h 335330"/>
                      <a:gd name="connsiteX1" fmla="*/ 79174 w 125512"/>
                      <a:gd name="connsiteY1" fmla="*/ 246038 h 335330"/>
                      <a:gd name="connsiteX2" fmla="*/ 72024 w 125512"/>
                      <a:gd name="connsiteY2" fmla="*/ 231107 h 335330"/>
                      <a:gd name="connsiteX3" fmla="*/ 42899 w 125512"/>
                      <a:gd name="connsiteY3" fmla="*/ 2629 h 335330"/>
                      <a:gd name="connsiteX4" fmla="*/ 0 w 125512"/>
                      <a:gd name="connsiteY4" fmla="*/ 0 h 335330"/>
                      <a:gd name="connsiteX5" fmla="*/ 42163 w 125512"/>
                      <a:gd name="connsiteY5" fmla="*/ 241412 h 335330"/>
                      <a:gd name="connsiteX6" fmla="*/ 53729 w 125512"/>
                      <a:gd name="connsiteY6" fmla="*/ 296192 h 335330"/>
                      <a:gd name="connsiteX7" fmla="*/ 76020 w 125512"/>
                      <a:gd name="connsiteY7" fmla="*/ 327946 h 335330"/>
                      <a:gd name="connsiteX8" fmla="*/ 92422 w 125512"/>
                      <a:gd name="connsiteY8" fmla="*/ 335306 h 335330"/>
                      <a:gd name="connsiteX9" fmla="*/ 101465 w 125512"/>
                      <a:gd name="connsiteY9" fmla="*/ 325212 h 335330"/>
                      <a:gd name="connsiteX10" fmla="*/ 93264 w 125512"/>
                      <a:gd name="connsiteY10" fmla="*/ 278948 h 335330"/>
                      <a:gd name="connsiteX11" fmla="*/ 122283 w 125512"/>
                      <a:gd name="connsiteY11" fmla="*/ 284836 h 335330"/>
                      <a:gd name="connsiteX12" fmla="*/ 116290 w 125512"/>
                      <a:gd name="connsiteY12" fmla="*/ 268434 h 33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512" h="335330">
                        <a:moveTo>
                          <a:pt x="116290" y="268434"/>
                        </a:moveTo>
                        <a:cubicBezTo>
                          <a:pt x="108405" y="262861"/>
                          <a:pt x="89794" y="252136"/>
                          <a:pt x="79174" y="246038"/>
                        </a:cubicBezTo>
                        <a:cubicBezTo>
                          <a:pt x="74233" y="243199"/>
                          <a:pt x="72235" y="236785"/>
                          <a:pt x="72024" y="231107"/>
                        </a:cubicBezTo>
                        <a:cubicBezTo>
                          <a:pt x="72024" y="231107"/>
                          <a:pt x="57094" y="59512"/>
                          <a:pt x="42899" y="2629"/>
                        </a:cubicBezTo>
                        <a:lnTo>
                          <a:pt x="0" y="0"/>
                        </a:lnTo>
                        <a:cubicBezTo>
                          <a:pt x="20188" y="43319"/>
                          <a:pt x="42163" y="241412"/>
                          <a:pt x="42163" y="241412"/>
                        </a:cubicBezTo>
                        <a:cubicBezTo>
                          <a:pt x="45422" y="266962"/>
                          <a:pt x="49839" y="284521"/>
                          <a:pt x="53729" y="296192"/>
                        </a:cubicBezTo>
                        <a:cubicBezTo>
                          <a:pt x="57935" y="308599"/>
                          <a:pt x="65505" y="319849"/>
                          <a:pt x="76020" y="327946"/>
                        </a:cubicBezTo>
                        <a:cubicBezTo>
                          <a:pt x="81277" y="331941"/>
                          <a:pt x="86744" y="334885"/>
                          <a:pt x="92422" y="335306"/>
                        </a:cubicBezTo>
                        <a:cubicBezTo>
                          <a:pt x="97995" y="335726"/>
                          <a:pt x="102411" y="330679"/>
                          <a:pt x="101465" y="325212"/>
                        </a:cubicBezTo>
                        <a:lnTo>
                          <a:pt x="93264" y="278948"/>
                        </a:lnTo>
                        <a:cubicBezTo>
                          <a:pt x="93264" y="278948"/>
                          <a:pt x="116290" y="290094"/>
                          <a:pt x="122283" y="284836"/>
                        </a:cubicBezTo>
                        <a:cubicBezTo>
                          <a:pt x="126279" y="281367"/>
                          <a:pt x="128697" y="277161"/>
                          <a:pt x="116290" y="268434"/>
                        </a:cubicBezTo>
                        <a:close/>
                      </a:path>
                    </a:pathLst>
                  </a:custGeom>
                  <a:solidFill>
                    <a:srgbClr val="FFF8FC"/>
                  </a:solidFill>
                  <a:ln w="10506" cap="flat">
                    <a:noFill/>
                    <a:prstDash val="solid"/>
                    <a:miter/>
                  </a:ln>
                </p:spPr>
                <p:txBody>
                  <a:bodyPr rtlCol="0" anchor="ctr"/>
                  <a:p>
                    <a:endParaRPr lang="zh-CN" altLang="en-US"/>
                  </a:p>
                </p:txBody>
              </p:sp>
              <p:sp>
                <p:nvSpPr>
                  <p:cNvPr id="13204" name="任意多边形: 形状 13203"/>
                  <p:cNvSpPr/>
                  <p:nvPr/>
                </p:nvSpPr>
                <p:spPr>
                  <a:xfrm>
                    <a:off x="9105713" y="3041911"/>
                    <a:ext cx="161554" cy="131452"/>
                  </a:xfrm>
                  <a:custGeom>
                    <a:avLst/>
                    <a:gdLst>
                      <a:gd name="connsiteX0" fmla="*/ 0 w 161554"/>
                      <a:gd name="connsiteY0" fmla="*/ 61925 h 131452"/>
                      <a:gd name="connsiteX1" fmla="*/ 13143 w 161554"/>
                      <a:gd name="connsiteY1" fmla="*/ 74437 h 131452"/>
                      <a:gd name="connsiteX2" fmla="*/ 38798 w 161554"/>
                      <a:gd name="connsiteY2" fmla="*/ 52357 h 131452"/>
                      <a:gd name="connsiteX3" fmla="*/ 58775 w 161554"/>
                      <a:gd name="connsiteY3" fmla="*/ 58666 h 131452"/>
                      <a:gd name="connsiteX4" fmla="*/ 50574 w 161554"/>
                      <a:gd name="connsiteY4" fmla="*/ 85793 h 131452"/>
                      <a:gd name="connsiteX5" fmla="*/ 53834 w 161554"/>
                      <a:gd name="connsiteY5" fmla="*/ 93994 h 131452"/>
                      <a:gd name="connsiteX6" fmla="*/ 70236 w 161554"/>
                      <a:gd name="connsiteY6" fmla="*/ 87475 h 131452"/>
                      <a:gd name="connsiteX7" fmla="*/ 99256 w 161554"/>
                      <a:gd name="connsiteY7" fmla="*/ 96518 h 131452"/>
                      <a:gd name="connsiteX8" fmla="*/ 112189 w 161554"/>
                      <a:gd name="connsiteY8" fmla="*/ 85583 h 131452"/>
                      <a:gd name="connsiteX9" fmla="*/ 124596 w 161554"/>
                      <a:gd name="connsiteY9" fmla="*/ 111448 h 131452"/>
                      <a:gd name="connsiteX10" fmla="*/ 123334 w 161554"/>
                      <a:gd name="connsiteY10" fmla="*/ 123435 h 131452"/>
                      <a:gd name="connsiteX11" fmla="*/ 146256 w 161554"/>
                      <a:gd name="connsiteY11" fmla="*/ 126904 h 131452"/>
                      <a:gd name="connsiteX12" fmla="*/ 161081 w 161554"/>
                      <a:gd name="connsiteY12" fmla="*/ 100408 h 131452"/>
                      <a:gd name="connsiteX13" fmla="*/ 148779 w 161554"/>
                      <a:gd name="connsiteY13" fmla="*/ 75068 h 131452"/>
                      <a:gd name="connsiteX14" fmla="*/ 139526 w 161554"/>
                      <a:gd name="connsiteY14" fmla="*/ 56773 h 131452"/>
                      <a:gd name="connsiteX15" fmla="*/ 130484 w 161554"/>
                      <a:gd name="connsiteY15" fmla="*/ 34693 h 131452"/>
                      <a:gd name="connsiteX16" fmla="*/ 107983 w 161554"/>
                      <a:gd name="connsiteY16" fmla="*/ 11245 h 131452"/>
                      <a:gd name="connsiteX17" fmla="*/ 94104 w 161554"/>
                      <a:gd name="connsiteY17" fmla="*/ 7671 h 131452"/>
                      <a:gd name="connsiteX18" fmla="*/ 74547 w 161554"/>
                      <a:gd name="connsiteY18" fmla="*/ 100 h 131452"/>
                      <a:gd name="connsiteX19" fmla="*/ 39219 w 161554"/>
                      <a:gd name="connsiteY19" fmla="*/ 18921 h 131452"/>
                      <a:gd name="connsiteX20" fmla="*/ 11881 w 161554"/>
                      <a:gd name="connsiteY20" fmla="*/ 52147 h 131452"/>
                      <a:gd name="connsiteX21" fmla="*/ 0 w 161554"/>
                      <a:gd name="connsiteY21" fmla="*/ 61925 h 13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554" h="131452">
                        <a:moveTo>
                          <a:pt x="0" y="61925"/>
                        </a:moveTo>
                        <a:cubicBezTo>
                          <a:pt x="0" y="61925"/>
                          <a:pt x="3996" y="78538"/>
                          <a:pt x="13143" y="74437"/>
                        </a:cubicBezTo>
                        <a:cubicBezTo>
                          <a:pt x="22396" y="70337"/>
                          <a:pt x="32489" y="52042"/>
                          <a:pt x="38798" y="52357"/>
                        </a:cubicBezTo>
                        <a:cubicBezTo>
                          <a:pt x="45001" y="52672"/>
                          <a:pt x="56778" y="49308"/>
                          <a:pt x="58775" y="58666"/>
                        </a:cubicBezTo>
                        <a:cubicBezTo>
                          <a:pt x="60773" y="68024"/>
                          <a:pt x="50364" y="80220"/>
                          <a:pt x="50574" y="85793"/>
                        </a:cubicBezTo>
                        <a:cubicBezTo>
                          <a:pt x="50785" y="91365"/>
                          <a:pt x="49102" y="93679"/>
                          <a:pt x="53834" y="93994"/>
                        </a:cubicBezTo>
                        <a:cubicBezTo>
                          <a:pt x="58566" y="94310"/>
                          <a:pt x="67608" y="87580"/>
                          <a:pt x="70236" y="87475"/>
                        </a:cubicBezTo>
                        <a:cubicBezTo>
                          <a:pt x="72865" y="87370"/>
                          <a:pt x="94630" y="97359"/>
                          <a:pt x="99256" y="96518"/>
                        </a:cubicBezTo>
                        <a:cubicBezTo>
                          <a:pt x="103778" y="95676"/>
                          <a:pt x="112294" y="89158"/>
                          <a:pt x="112189" y="85583"/>
                        </a:cubicBezTo>
                        <a:cubicBezTo>
                          <a:pt x="112084" y="82113"/>
                          <a:pt x="124386" y="106822"/>
                          <a:pt x="124596" y="111448"/>
                        </a:cubicBezTo>
                        <a:cubicBezTo>
                          <a:pt x="124912" y="116074"/>
                          <a:pt x="121967" y="119544"/>
                          <a:pt x="123334" y="123435"/>
                        </a:cubicBezTo>
                        <a:cubicBezTo>
                          <a:pt x="124596" y="127325"/>
                          <a:pt x="136162" y="137208"/>
                          <a:pt x="146256" y="126904"/>
                        </a:cubicBezTo>
                        <a:cubicBezTo>
                          <a:pt x="156350" y="116495"/>
                          <a:pt x="163499" y="109030"/>
                          <a:pt x="161081" y="100408"/>
                        </a:cubicBezTo>
                        <a:cubicBezTo>
                          <a:pt x="158558" y="91786"/>
                          <a:pt x="153196" y="83059"/>
                          <a:pt x="148779" y="75068"/>
                        </a:cubicBezTo>
                        <a:cubicBezTo>
                          <a:pt x="144363" y="67077"/>
                          <a:pt x="140789" y="62135"/>
                          <a:pt x="139526" y="56773"/>
                        </a:cubicBezTo>
                        <a:cubicBezTo>
                          <a:pt x="138265" y="51411"/>
                          <a:pt x="137319" y="43315"/>
                          <a:pt x="130484" y="34693"/>
                        </a:cubicBezTo>
                        <a:cubicBezTo>
                          <a:pt x="123545" y="25966"/>
                          <a:pt x="116184" y="14400"/>
                          <a:pt x="107983" y="11245"/>
                        </a:cubicBezTo>
                        <a:cubicBezTo>
                          <a:pt x="99782" y="8091"/>
                          <a:pt x="96943" y="7145"/>
                          <a:pt x="94104" y="7671"/>
                        </a:cubicBezTo>
                        <a:cubicBezTo>
                          <a:pt x="91265" y="8196"/>
                          <a:pt x="80751" y="-1056"/>
                          <a:pt x="74547" y="100"/>
                        </a:cubicBezTo>
                        <a:cubicBezTo>
                          <a:pt x="68344" y="1257"/>
                          <a:pt x="46474" y="8512"/>
                          <a:pt x="39219" y="18921"/>
                        </a:cubicBezTo>
                        <a:cubicBezTo>
                          <a:pt x="32069" y="29330"/>
                          <a:pt x="19872" y="46259"/>
                          <a:pt x="11881" y="52147"/>
                        </a:cubicBezTo>
                        <a:cubicBezTo>
                          <a:pt x="3890" y="58035"/>
                          <a:pt x="0" y="61925"/>
                          <a:pt x="0" y="61925"/>
                        </a:cubicBezTo>
                        <a:close/>
                      </a:path>
                    </a:pathLst>
                  </a:custGeom>
                  <a:solidFill>
                    <a:srgbClr val="000000"/>
                  </a:solidFill>
                  <a:ln w="10506" cap="flat">
                    <a:noFill/>
                    <a:prstDash val="solid"/>
                    <a:miter/>
                  </a:ln>
                </p:spPr>
                <p:txBody>
                  <a:bodyPr rtlCol="0" anchor="ctr"/>
                  <a:p>
                    <a:endParaRPr lang="zh-CN" altLang="en-US"/>
                  </a:p>
                </p:txBody>
              </p:sp>
              <p:sp>
                <p:nvSpPr>
                  <p:cNvPr id="13205" name="任意多边形: 形状 13204"/>
                  <p:cNvSpPr/>
                  <p:nvPr/>
                </p:nvSpPr>
                <p:spPr>
                  <a:xfrm>
                    <a:off x="8717520" y="3187426"/>
                    <a:ext cx="244578" cy="614043"/>
                  </a:xfrm>
                  <a:custGeom>
                    <a:avLst/>
                    <a:gdLst>
                      <a:gd name="connsiteX0" fmla="*/ 234787 w 244578"/>
                      <a:gd name="connsiteY0" fmla="*/ 303342 h 614043"/>
                      <a:gd name="connsiteX1" fmla="*/ 129433 w 244578"/>
                      <a:gd name="connsiteY1" fmla="*/ 37221 h 614043"/>
                      <a:gd name="connsiteX2" fmla="*/ 58881 w 244578"/>
                      <a:gd name="connsiteY2" fmla="*/ 0 h 614043"/>
                      <a:gd name="connsiteX3" fmla="*/ 0 w 244578"/>
                      <a:gd name="connsiteY3" fmla="*/ 37221 h 614043"/>
                      <a:gd name="connsiteX4" fmla="*/ 0 w 244578"/>
                      <a:gd name="connsiteY4" fmla="*/ 123965 h 614043"/>
                      <a:gd name="connsiteX5" fmla="*/ 57829 w 244578"/>
                      <a:gd name="connsiteY5" fmla="*/ 143102 h 614043"/>
                      <a:gd name="connsiteX6" fmla="*/ 59301 w 244578"/>
                      <a:gd name="connsiteY6" fmla="*/ 143102 h 614043"/>
                      <a:gd name="connsiteX7" fmla="*/ 58881 w 244578"/>
                      <a:gd name="connsiteY7" fmla="*/ 143732 h 614043"/>
                      <a:gd name="connsiteX8" fmla="*/ 172016 w 244578"/>
                      <a:gd name="connsiteY8" fmla="*/ 324581 h 614043"/>
                      <a:gd name="connsiteX9" fmla="*/ 191783 w 244578"/>
                      <a:gd name="connsiteY9" fmla="*/ 614044 h 614043"/>
                      <a:gd name="connsiteX10" fmla="*/ 244565 w 244578"/>
                      <a:gd name="connsiteY10" fmla="*/ 614044 h 614043"/>
                      <a:gd name="connsiteX11" fmla="*/ 234787 w 244578"/>
                      <a:gd name="connsiteY11" fmla="*/ 303342 h 61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578" h="614043">
                        <a:moveTo>
                          <a:pt x="234787" y="303342"/>
                        </a:moveTo>
                        <a:cubicBezTo>
                          <a:pt x="225219" y="230582"/>
                          <a:pt x="181164" y="107352"/>
                          <a:pt x="129433" y="37221"/>
                        </a:cubicBezTo>
                        <a:lnTo>
                          <a:pt x="58881" y="0"/>
                        </a:lnTo>
                        <a:cubicBezTo>
                          <a:pt x="58881" y="0"/>
                          <a:pt x="0" y="30702"/>
                          <a:pt x="0" y="37221"/>
                        </a:cubicBezTo>
                        <a:cubicBezTo>
                          <a:pt x="0" y="43740"/>
                          <a:pt x="0" y="123965"/>
                          <a:pt x="0" y="123965"/>
                        </a:cubicBezTo>
                        <a:lnTo>
                          <a:pt x="57829" y="143102"/>
                        </a:lnTo>
                        <a:lnTo>
                          <a:pt x="59301" y="143102"/>
                        </a:lnTo>
                        <a:lnTo>
                          <a:pt x="58881" y="143732"/>
                        </a:lnTo>
                        <a:cubicBezTo>
                          <a:pt x="98941" y="184213"/>
                          <a:pt x="151723" y="230582"/>
                          <a:pt x="172016" y="324581"/>
                        </a:cubicBezTo>
                        <a:cubicBezTo>
                          <a:pt x="185369" y="386616"/>
                          <a:pt x="191783" y="614044"/>
                          <a:pt x="191783" y="614044"/>
                        </a:cubicBezTo>
                        <a:lnTo>
                          <a:pt x="244565" y="614044"/>
                        </a:lnTo>
                        <a:cubicBezTo>
                          <a:pt x="244671" y="614044"/>
                          <a:pt x="244356" y="376417"/>
                          <a:pt x="234787" y="303342"/>
                        </a:cubicBezTo>
                        <a:close/>
                      </a:path>
                    </a:pathLst>
                  </a:custGeom>
                  <a:solidFill>
                    <a:srgbClr val="50ACFF"/>
                  </a:solidFill>
                  <a:ln w="10506" cap="flat">
                    <a:noFill/>
                    <a:prstDash val="solid"/>
                    <a:miter/>
                  </a:ln>
                </p:spPr>
                <p:txBody>
                  <a:bodyPr rtlCol="0" anchor="ctr"/>
                  <a:p>
                    <a:endParaRPr lang="zh-CN" altLang="en-US"/>
                  </a:p>
                </p:txBody>
              </p:sp>
              <p:sp>
                <p:nvSpPr>
                  <p:cNvPr id="13206" name="任意多边形: 形状 13205"/>
                  <p:cNvSpPr/>
                  <p:nvPr/>
                </p:nvSpPr>
                <p:spPr>
                  <a:xfrm>
                    <a:off x="8478171" y="3215289"/>
                    <a:ext cx="297631" cy="549064"/>
                  </a:xfrm>
                  <a:custGeom>
                    <a:avLst/>
                    <a:gdLst>
                      <a:gd name="connsiteX0" fmla="*/ 287505 w 297631"/>
                      <a:gd name="connsiteY0" fmla="*/ 21765 h 549064"/>
                      <a:gd name="connsiteX1" fmla="*/ 138515 w 297631"/>
                      <a:gd name="connsiteY1" fmla="*/ 0 h 549064"/>
                      <a:gd name="connsiteX2" fmla="*/ 160911 w 297631"/>
                      <a:gd name="connsiteY2" fmla="*/ 89163 h 549064"/>
                      <a:gd name="connsiteX3" fmla="*/ 186881 w 297631"/>
                      <a:gd name="connsiteY3" fmla="*/ 287675 h 549064"/>
                      <a:gd name="connsiteX4" fmla="*/ 776 w 297631"/>
                      <a:gd name="connsiteY4" fmla="*/ 510581 h 549064"/>
                      <a:gd name="connsiteX5" fmla="*/ 881 w 297631"/>
                      <a:gd name="connsiteY5" fmla="*/ 514472 h 549064"/>
                      <a:gd name="connsiteX6" fmla="*/ 37051 w 297631"/>
                      <a:gd name="connsiteY6" fmla="*/ 549064 h 549064"/>
                      <a:gd name="connsiteX7" fmla="*/ 245237 w 297631"/>
                      <a:gd name="connsiteY7" fmla="*/ 340668 h 549064"/>
                      <a:gd name="connsiteX8" fmla="*/ 297073 w 297631"/>
                      <a:gd name="connsiteY8" fmla="*/ 115449 h 549064"/>
                      <a:gd name="connsiteX9" fmla="*/ 287505 w 297631"/>
                      <a:gd name="connsiteY9" fmla="*/ 21765 h 54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631" h="549064">
                        <a:moveTo>
                          <a:pt x="287505" y="21765"/>
                        </a:moveTo>
                        <a:lnTo>
                          <a:pt x="138515" y="0"/>
                        </a:lnTo>
                        <a:cubicBezTo>
                          <a:pt x="133258" y="10935"/>
                          <a:pt x="131365" y="53308"/>
                          <a:pt x="160911" y="89163"/>
                        </a:cubicBezTo>
                        <a:cubicBezTo>
                          <a:pt x="198973" y="135321"/>
                          <a:pt x="220107" y="200511"/>
                          <a:pt x="186881" y="287675"/>
                        </a:cubicBezTo>
                        <a:cubicBezTo>
                          <a:pt x="164801" y="345610"/>
                          <a:pt x="19386" y="492076"/>
                          <a:pt x="776" y="510581"/>
                        </a:cubicBezTo>
                        <a:cubicBezTo>
                          <a:pt x="-276" y="511633"/>
                          <a:pt x="-276" y="513420"/>
                          <a:pt x="881" y="514472"/>
                        </a:cubicBezTo>
                        <a:lnTo>
                          <a:pt x="37051" y="549064"/>
                        </a:lnTo>
                        <a:cubicBezTo>
                          <a:pt x="37051" y="549064"/>
                          <a:pt x="206964" y="400180"/>
                          <a:pt x="245237" y="340668"/>
                        </a:cubicBezTo>
                        <a:cubicBezTo>
                          <a:pt x="286138" y="276950"/>
                          <a:pt x="293603" y="184634"/>
                          <a:pt x="297073" y="115449"/>
                        </a:cubicBezTo>
                        <a:cubicBezTo>
                          <a:pt x="300438" y="51626"/>
                          <a:pt x="287505" y="21765"/>
                          <a:pt x="287505" y="21765"/>
                        </a:cubicBezTo>
                        <a:close/>
                      </a:path>
                    </a:pathLst>
                  </a:custGeom>
                  <a:solidFill>
                    <a:srgbClr val="50ACFF"/>
                  </a:solidFill>
                  <a:ln w="10506" cap="flat">
                    <a:noFill/>
                    <a:prstDash val="solid"/>
                    <a:miter/>
                  </a:ln>
                </p:spPr>
                <p:txBody>
                  <a:bodyPr rtlCol="0" anchor="ctr"/>
                  <a:p>
                    <a:endParaRPr lang="zh-CN" altLang="en-US"/>
                  </a:p>
                </p:txBody>
              </p:sp>
              <p:sp>
                <p:nvSpPr>
                  <p:cNvPr id="13207" name="任意多边形: 形状 13206"/>
                  <p:cNvSpPr/>
                  <p:nvPr/>
                </p:nvSpPr>
                <p:spPr>
                  <a:xfrm>
                    <a:off x="8609555" y="3046838"/>
                    <a:ext cx="487265" cy="224019"/>
                  </a:xfrm>
                  <a:custGeom>
                    <a:avLst/>
                    <a:gdLst>
                      <a:gd name="connsiteX0" fmla="*/ 486590 w 487265"/>
                      <a:gd name="connsiteY0" fmla="*/ 149104 h 224019"/>
                      <a:gd name="connsiteX1" fmla="*/ 477022 w 487265"/>
                      <a:gd name="connsiteY1" fmla="*/ 60362 h 224019"/>
                      <a:gd name="connsiteX2" fmla="*/ 87 w 487265"/>
                      <a:gd name="connsiteY2" fmla="*/ 161196 h 224019"/>
                      <a:gd name="connsiteX3" fmla="*/ 144030 w 487265"/>
                      <a:gd name="connsiteY3" fmla="*/ 192739 h 224019"/>
                      <a:gd name="connsiteX4" fmla="*/ 162325 w 487265"/>
                      <a:gd name="connsiteY4" fmla="*/ 187166 h 224019"/>
                      <a:gd name="connsiteX5" fmla="*/ 224150 w 487265"/>
                      <a:gd name="connsiteY5" fmla="*/ 175811 h 224019"/>
                      <a:gd name="connsiteX6" fmla="*/ 396481 w 487265"/>
                      <a:gd name="connsiteY6" fmla="*/ 191372 h 224019"/>
                      <a:gd name="connsiteX7" fmla="*/ 406049 w 487265"/>
                      <a:gd name="connsiteY7" fmla="*/ 214714 h 224019"/>
                      <a:gd name="connsiteX8" fmla="*/ 479440 w 487265"/>
                      <a:gd name="connsiteY8" fmla="*/ 213768 h 224019"/>
                      <a:gd name="connsiteX9" fmla="*/ 472606 w 487265"/>
                      <a:gd name="connsiteY9" fmla="*/ 178019 h 224019"/>
                      <a:gd name="connsiteX10" fmla="*/ 486590 w 487265"/>
                      <a:gd name="connsiteY10" fmla="*/ 149104 h 22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7265" h="224019">
                        <a:moveTo>
                          <a:pt x="486590" y="149104"/>
                        </a:moveTo>
                        <a:cubicBezTo>
                          <a:pt x="490375" y="120820"/>
                          <a:pt x="477022" y="60362"/>
                          <a:pt x="477022" y="60362"/>
                        </a:cubicBezTo>
                        <a:cubicBezTo>
                          <a:pt x="219733" y="-117752"/>
                          <a:pt x="-5065" y="154361"/>
                          <a:pt x="87" y="161196"/>
                        </a:cubicBezTo>
                        <a:cubicBezTo>
                          <a:pt x="24480" y="193791"/>
                          <a:pt x="113327" y="193791"/>
                          <a:pt x="144030" y="192739"/>
                        </a:cubicBezTo>
                        <a:cubicBezTo>
                          <a:pt x="150549" y="192529"/>
                          <a:pt x="156752" y="190426"/>
                          <a:pt x="162325" y="187166"/>
                        </a:cubicBezTo>
                        <a:cubicBezTo>
                          <a:pt x="180830" y="176232"/>
                          <a:pt x="202700" y="172341"/>
                          <a:pt x="224150" y="175811"/>
                        </a:cubicBezTo>
                        <a:cubicBezTo>
                          <a:pt x="290391" y="186641"/>
                          <a:pt x="350323" y="191267"/>
                          <a:pt x="396481" y="191372"/>
                        </a:cubicBezTo>
                        <a:cubicBezTo>
                          <a:pt x="399531" y="198522"/>
                          <a:pt x="402685" y="206303"/>
                          <a:pt x="406049" y="214714"/>
                        </a:cubicBezTo>
                        <a:cubicBezTo>
                          <a:pt x="406049" y="214714"/>
                          <a:pt x="442324" y="236269"/>
                          <a:pt x="479440" y="213768"/>
                        </a:cubicBezTo>
                        <a:cubicBezTo>
                          <a:pt x="479440" y="213768"/>
                          <a:pt x="476286" y="197260"/>
                          <a:pt x="472606" y="178019"/>
                        </a:cubicBezTo>
                        <a:cubicBezTo>
                          <a:pt x="482910" y="168977"/>
                          <a:pt x="486169" y="152889"/>
                          <a:pt x="486590" y="149104"/>
                        </a:cubicBezTo>
                        <a:close/>
                      </a:path>
                    </a:pathLst>
                  </a:custGeom>
                  <a:solidFill>
                    <a:srgbClr val="F9A286"/>
                  </a:solidFill>
                  <a:ln w="10506" cap="flat">
                    <a:noFill/>
                    <a:prstDash val="solid"/>
                    <a:miter/>
                  </a:ln>
                </p:spPr>
                <p:txBody>
                  <a:bodyPr rtlCol="0" anchor="ctr"/>
                  <a:p>
                    <a:endParaRPr lang="zh-CN" altLang="en-US"/>
                  </a:p>
                </p:txBody>
              </p:sp>
              <p:grpSp>
                <p:nvGrpSpPr>
                  <p:cNvPr id="13208" name="图形 12978"/>
                  <p:cNvGrpSpPr/>
                  <p:nvPr/>
                </p:nvGrpSpPr>
                <p:grpSpPr>
                  <a:xfrm>
                    <a:off x="8440885" y="3723031"/>
                    <a:ext cx="109386" cy="130484"/>
                    <a:chOff x="8440885" y="3723031"/>
                    <a:chExt cx="109386" cy="130484"/>
                  </a:xfrm>
                  <a:solidFill>
                    <a:srgbClr val="A3A3A3"/>
                  </a:solidFill>
                </p:grpSpPr>
                <p:sp>
                  <p:nvSpPr>
                    <p:cNvPr id="13209" name="任意多边形: 形状 13208"/>
                    <p:cNvSpPr/>
                    <p:nvPr/>
                  </p:nvSpPr>
                  <p:spPr>
                    <a:xfrm>
                      <a:off x="8446668" y="3728709"/>
                      <a:ext cx="99917" cy="119023"/>
                    </a:xfrm>
                    <a:custGeom>
                      <a:avLst/>
                      <a:gdLst>
                        <a:gd name="connsiteX0" fmla="*/ 96523 w 99917"/>
                        <a:gd name="connsiteY0" fmla="*/ 87585 h 119023"/>
                        <a:gd name="connsiteX1" fmla="*/ 69395 w 99917"/>
                        <a:gd name="connsiteY1" fmla="*/ 36485 h 119023"/>
                        <a:gd name="connsiteX2" fmla="*/ 31228 w 99917"/>
                        <a:gd name="connsiteY2" fmla="*/ 0 h 119023"/>
                        <a:gd name="connsiteX3" fmla="*/ 0 w 99917"/>
                        <a:gd name="connsiteY3" fmla="*/ 32805 h 119023"/>
                        <a:gd name="connsiteX4" fmla="*/ 90319 w 99917"/>
                        <a:gd name="connsiteY4" fmla="*/ 119024 h 119023"/>
                        <a:gd name="connsiteX5" fmla="*/ 93789 w 99917"/>
                        <a:gd name="connsiteY5" fmla="*/ 115659 h 119023"/>
                        <a:gd name="connsiteX6" fmla="*/ 96523 w 99917"/>
                        <a:gd name="connsiteY6" fmla="*/ 87585 h 11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17" h="119023">
                          <a:moveTo>
                            <a:pt x="96523" y="87585"/>
                          </a:moveTo>
                          <a:lnTo>
                            <a:pt x="69395" y="36485"/>
                          </a:lnTo>
                          <a:lnTo>
                            <a:pt x="31228" y="0"/>
                          </a:lnTo>
                          <a:lnTo>
                            <a:pt x="0" y="32805"/>
                          </a:lnTo>
                          <a:lnTo>
                            <a:pt x="90319" y="119024"/>
                          </a:lnTo>
                          <a:lnTo>
                            <a:pt x="93789" y="115659"/>
                          </a:lnTo>
                          <a:cubicBezTo>
                            <a:pt x="101254" y="107878"/>
                            <a:pt x="101570" y="97154"/>
                            <a:pt x="96523" y="87585"/>
                          </a:cubicBezTo>
                          <a:close/>
                        </a:path>
                      </a:pathLst>
                    </a:custGeom>
                    <a:solidFill>
                      <a:srgbClr val="A3A3A3"/>
                    </a:solidFill>
                    <a:ln w="2626" cap="flat">
                      <a:solidFill>
                        <a:srgbClr val="000000"/>
                      </a:solidFill>
                      <a:prstDash val="solid"/>
                      <a:miter/>
                    </a:ln>
                  </p:spPr>
                  <p:txBody>
                    <a:bodyPr rtlCol="0" anchor="ctr"/>
                    <a:p>
                      <a:endParaRPr lang="zh-CN" altLang="en-US"/>
                    </a:p>
                  </p:txBody>
                </p:sp>
                <p:sp>
                  <p:nvSpPr>
                    <p:cNvPr id="13210" name="任意多边形: 形状 13209"/>
                    <p:cNvSpPr/>
                    <p:nvPr/>
                  </p:nvSpPr>
                  <p:spPr>
                    <a:xfrm>
                      <a:off x="8440885" y="3723031"/>
                      <a:ext cx="109386" cy="130484"/>
                    </a:xfrm>
                    <a:custGeom>
                      <a:avLst/>
                      <a:gdLst>
                        <a:gd name="connsiteX0" fmla="*/ 96207 w 109386"/>
                        <a:gd name="connsiteY0" fmla="*/ 130484 h 130484"/>
                        <a:gd name="connsiteX1" fmla="*/ 0 w 109386"/>
                        <a:gd name="connsiteY1" fmla="*/ 38693 h 130484"/>
                        <a:gd name="connsiteX2" fmla="*/ 36906 w 109386"/>
                        <a:gd name="connsiteY2" fmla="*/ 0 h 130484"/>
                        <a:gd name="connsiteX3" fmla="*/ 78543 w 109386"/>
                        <a:gd name="connsiteY3" fmla="*/ 39745 h 130484"/>
                        <a:gd name="connsiteX4" fmla="*/ 78858 w 109386"/>
                        <a:gd name="connsiteY4" fmla="*/ 40375 h 130484"/>
                        <a:gd name="connsiteX5" fmla="*/ 105985 w 109386"/>
                        <a:gd name="connsiteY5" fmla="*/ 91476 h 130484"/>
                        <a:gd name="connsiteX6" fmla="*/ 101359 w 109386"/>
                        <a:gd name="connsiteY6" fmla="*/ 125227 h 130484"/>
                        <a:gd name="connsiteX7" fmla="*/ 96207 w 109386"/>
                        <a:gd name="connsiteY7" fmla="*/ 130484 h 130484"/>
                        <a:gd name="connsiteX8" fmla="*/ 11566 w 109386"/>
                        <a:gd name="connsiteY8" fmla="*/ 38378 h 130484"/>
                        <a:gd name="connsiteX9" fmla="*/ 95997 w 109386"/>
                        <a:gd name="connsiteY9" fmla="*/ 118918 h 130484"/>
                        <a:gd name="connsiteX10" fmla="*/ 98836 w 109386"/>
                        <a:gd name="connsiteY10" fmla="*/ 95156 h 130484"/>
                        <a:gd name="connsiteX11" fmla="*/ 72024 w 109386"/>
                        <a:gd name="connsiteY11" fmla="*/ 44686 h 130484"/>
                        <a:gd name="connsiteX12" fmla="*/ 37221 w 109386"/>
                        <a:gd name="connsiteY12" fmla="*/ 11461 h 130484"/>
                        <a:gd name="connsiteX13" fmla="*/ 11566 w 109386"/>
                        <a:gd name="connsiteY13" fmla="*/ 38378 h 13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386" h="130484">
                          <a:moveTo>
                            <a:pt x="96207" y="130484"/>
                          </a:moveTo>
                          <a:lnTo>
                            <a:pt x="0" y="38693"/>
                          </a:lnTo>
                          <a:lnTo>
                            <a:pt x="36906" y="0"/>
                          </a:lnTo>
                          <a:lnTo>
                            <a:pt x="78543" y="39745"/>
                          </a:lnTo>
                          <a:lnTo>
                            <a:pt x="78858" y="40375"/>
                          </a:lnTo>
                          <a:lnTo>
                            <a:pt x="105985" y="91476"/>
                          </a:lnTo>
                          <a:cubicBezTo>
                            <a:pt x="111874" y="102621"/>
                            <a:pt x="109981" y="116184"/>
                            <a:pt x="101359" y="125227"/>
                          </a:cubicBezTo>
                          <a:lnTo>
                            <a:pt x="96207" y="130484"/>
                          </a:lnTo>
                          <a:close/>
                          <a:moveTo>
                            <a:pt x="11566" y="38378"/>
                          </a:moveTo>
                          <a:lnTo>
                            <a:pt x="95997" y="118918"/>
                          </a:lnTo>
                          <a:cubicBezTo>
                            <a:pt x="101780" y="112399"/>
                            <a:pt x="102937" y="102936"/>
                            <a:pt x="98836" y="95156"/>
                          </a:cubicBezTo>
                          <a:lnTo>
                            <a:pt x="72024" y="44686"/>
                          </a:lnTo>
                          <a:lnTo>
                            <a:pt x="37221" y="11461"/>
                          </a:lnTo>
                          <a:lnTo>
                            <a:pt x="11566" y="38378"/>
                          </a:lnTo>
                          <a:close/>
                        </a:path>
                      </a:pathLst>
                    </a:custGeom>
                    <a:solidFill>
                      <a:srgbClr val="A3A3A3"/>
                    </a:solidFill>
                    <a:ln w="10506" cap="flat">
                      <a:noFill/>
                      <a:prstDash val="solid"/>
                      <a:miter/>
                    </a:ln>
                  </p:spPr>
                  <p:txBody>
                    <a:bodyPr rtlCol="0" anchor="ctr"/>
                    <a:p>
                      <a:endParaRPr lang="zh-CN" altLang="en-US"/>
                    </a:p>
                  </p:txBody>
                </p:sp>
              </p:grpSp>
              <p:grpSp>
                <p:nvGrpSpPr>
                  <p:cNvPr id="13211" name="图形 12978"/>
                  <p:cNvGrpSpPr/>
                  <p:nvPr/>
                </p:nvGrpSpPr>
                <p:grpSpPr>
                  <a:xfrm>
                    <a:off x="8906044" y="3798420"/>
                    <a:ext cx="133112" cy="53413"/>
                    <a:chOff x="8906044" y="3798420"/>
                    <a:chExt cx="133112" cy="53413"/>
                  </a:xfrm>
                  <a:solidFill>
                    <a:srgbClr val="A3A3A3"/>
                  </a:solidFill>
                </p:grpSpPr>
                <p:sp>
                  <p:nvSpPr>
                    <p:cNvPr id="13212" name="任意多边形: 形状 13211"/>
                    <p:cNvSpPr/>
                    <p:nvPr/>
                  </p:nvSpPr>
                  <p:spPr>
                    <a:xfrm>
                      <a:off x="8910144" y="3802521"/>
                      <a:ext cx="125016" cy="45317"/>
                    </a:xfrm>
                    <a:custGeom>
                      <a:avLst/>
                      <a:gdLst>
                        <a:gd name="connsiteX0" fmla="*/ 107668 w 125016"/>
                        <a:gd name="connsiteY0" fmla="*/ 18190 h 45317"/>
                        <a:gd name="connsiteX1" fmla="*/ 52783 w 125016"/>
                        <a:gd name="connsiteY1" fmla="*/ 0 h 45317"/>
                        <a:gd name="connsiteX2" fmla="*/ 0 w 125016"/>
                        <a:gd name="connsiteY2" fmla="*/ 0 h 45317"/>
                        <a:gd name="connsiteX3" fmla="*/ 0 w 125016"/>
                        <a:gd name="connsiteY3" fmla="*/ 45317 h 45317"/>
                        <a:gd name="connsiteX4" fmla="*/ 124806 w 125016"/>
                        <a:gd name="connsiteY4" fmla="*/ 45317 h 45317"/>
                        <a:gd name="connsiteX5" fmla="*/ 125017 w 125016"/>
                        <a:gd name="connsiteY5" fmla="*/ 40481 h 45317"/>
                        <a:gd name="connsiteX6" fmla="*/ 107668 w 125016"/>
                        <a:gd name="connsiteY6" fmla="*/ 18190 h 4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16" h="45317">
                          <a:moveTo>
                            <a:pt x="107668" y="18190"/>
                          </a:moveTo>
                          <a:lnTo>
                            <a:pt x="52783" y="0"/>
                          </a:lnTo>
                          <a:lnTo>
                            <a:pt x="0" y="0"/>
                          </a:lnTo>
                          <a:lnTo>
                            <a:pt x="0" y="45317"/>
                          </a:lnTo>
                          <a:lnTo>
                            <a:pt x="124806" y="45317"/>
                          </a:lnTo>
                          <a:lnTo>
                            <a:pt x="125017" y="40481"/>
                          </a:lnTo>
                          <a:cubicBezTo>
                            <a:pt x="125017" y="29546"/>
                            <a:pt x="117867" y="21555"/>
                            <a:pt x="107668" y="18190"/>
                          </a:cubicBezTo>
                          <a:close/>
                        </a:path>
                      </a:pathLst>
                    </a:custGeom>
                    <a:solidFill>
                      <a:srgbClr val="A3A3A3"/>
                    </a:solidFill>
                    <a:ln w="2626" cap="flat">
                      <a:solidFill>
                        <a:srgbClr val="000000"/>
                      </a:solidFill>
                      <a:prstDash val="solid"/>
                      <a:miter/>
                    </a:ln>
                  </p:spPr>
                  <p:txBody>
                    <a:bodyPr rtlCol="0" anchor="ctr"/>
                    <a:p>
                      <a:endParaRPr lang="zh-CN" altLang="en-US"/>
                    </a:p>
                  </p:txBody>
                </p:sp>
                <p:sp>
                  <p:nvSpPr>
                    <p:cNvPr id="13213" name="任意多边形: 形状 13212"/>
                    <p:cNvSpPr/>
                    <p:nvPr/>
                  </p:nvSpPr>
                  <p:spPr>
                    <a:xfrm>
                      <a:off x="8906044" y="3798420"/>
                      <a:ext cx="133112" cy="53413"/>
                    </a:xfrm>
                    <a:custGeom>
                      <a:avLst/>
                      <a:gdLst>
                        <a:gd name="connsiteX0" fmla="*/ 133007 w 133112"/>
                        <a:gd name="connsiteY0" fmla="*/ 53413 h 53413"/>
                        <a:gd name="connsiteX1" fmla="*/ 0 w 133112"/>
                        <a:gd name="connsiteY1" fmla="*/ 53413 h 53413"/>
                        <a:gd name="connsiteX2" fmla="*/ 0 w 133112"/>
                        <a:gd name="connsiteY2" fmla="*/ 0 h 53413"/>
                        <a:gd name="connsiteX3" fmla="*/ 57619 w 133112"/>
                        <a:gd name="connsiteY3" fmla="*/ 0 h 53413"/>
                        <a:gd name="connsiteX4" fmla="*/ 113135 w 133112"/>
                        <a:gd name="connsiteY4" fmla="*/ 18400 h 53413"/>
                        <a:gd name="connsiteX5" fmla="*/ 133113 w 133112"/>
                        <a:gd name="connsiteY5" fmla="*/ 46053 h 53413"/>
                        <a:gd name="connsiteX6" fmla="*/ 133113 w 133112"/>
                        <a:gd name="connsiteY6" fmla="*/ 53413 h 53413"/>
                        <a:gd name="connsiteX7" fmla="*/ 8201 w 133112"/>
                        <a:gd name="connsiteY7" fmla="*/ 45212 h 53413"/>
                        <a:gd name="connsiteX8" fmla="*/ 124806 w 133112"/>
                        <a:gd name="connsiteY8" fmla="*/ 45212 h 53413"/>
                        <a:gd name="connsiteX9" fmla="*/ 110506 w 133112"/>
                        <a:gd name="connsiteY9" fmla="*/ 26076 h 53413"/>
                        <a:gd name="connsiteX10" fmla="*/ 56252 w 133112"/>
                        <a:gd name="connsiteY10" fmla="*/ 8096 h 53413"/>
                        <a:gd name="connsiteX11" fmla="*/ 8201 w 133112"/>
                        <a:gd name="connsiteY11" fmla="*/ 8096 h 53413"/>
                        <a:gd name="connsiteX12" fmla="*/ 8201 w 133112"/>
                        <a:gd name="connsiteY12" fmla="*/ 45212 h 5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112" h="53413">
                          <a:moveTo>
                            <a:pt x="133007" y="53413"/>
                          </a:moveTo>
                          <a:lnTo>
                            <a:pt x="0" y="53413"/>
                          </a:lnTo>
                          <a:lnTo>
                            <a:pt x="0" y="0"/>
                          </a:lnTo>
                          <a:lnTo>
                            <a:pt x="57619" y="0"/>
                          </a:lnTo>
                          <a:lnTo>
                            <a:pt x="113135" y="18400"/>
                          </a:lnTo>
                          <a:cubicBezTo>
                            <a:pt x="125016" y="22396"/>
                            <a:pt x="133113" y="33436"/>
                            <a:pt x="133113" y="46053"/>
                          </a:cubicBezTo>
                          <a:lnTo>
                            <a:pt x="133113" y="53413"/>
                          </a:lnTo>
                          <a:close/>
                          <a:moveTo>
                            <a:pt x="8201" y="45212"/>
                          </a:moveTo>
                          <a:lnTo>
                            <a:pt x="124806" y="45212"/>
                          </a:lnTo>
                          <a:cubicBezTo>
                            <a:pt x="124491" y="36485"/>
                            <a:pt x="118813" y="28915"/>
                            <a:pt x="110506" y="26076"/>
                          </a:cubicBezTo>
                          <a:lnTo>
                            <a:pt x="56252" y="8096"/>
                          </a:lnTo>
                          <a:lnTo>
                            <a:pt x="8201" y="8096"/>
                          </a:lnTo>
                          <a:lnTo>
                            <a:pt x="8201" y="45212"/>
                          </a:lnTo>
                          <a:close/>
                        </a:path>
                      </a:pathLst>
                    </a:custGeom>
                    <a:solidFill>
                      <a:srgbClr val="A3A3A3"/>
                    </a:solidFill>
                    <a:ln w="10506" cap="flat">
                      <a:noFill/>
                      <a:prstDash val="solid"/>
                      <a:miter/>
                    </a:ln>
                  </p:spPr>
                  <p:txBody>
                    <a:bodyPr rtlCol="0" anchor="ctr"/>
                    <a:p>
                      <a:endParaRPr lang="zh-CN" altLang="en-US"/>
                    </a:p>
                  </p:txBody>
                </p:sp>
              </p:grpSp>
              <p:grpSp>
                <p:nvGrpSpPr>
                  <p:cNvPr id="13214" name="图形 12978"/>
                  <p:cNvGrpSpPr/>
                  <p:nvPr/>
                </p:nvGrpSpPr>
                <p:grpSpPr>
                  <a:xfrm>
                    <a:off x="9086261" y="3038904"/>
                    <a:ext cx="186024" cy="173125"/>
                    <a:chOff x="9086261" y="3038904"/>
                    <a:chExt cx="186024" cy="173125"/>
                  </a:xfrm>
                  <a:solidFill>
                    <a:srgbClr val="272525"/>
                  </a:solidFill>
                </p:grpSpPr>
                <p:sp>
                  <p:nvSpPr>
                    <p:cNvPr id="13215" name="任意多边形: 形状 13214"/>
                    <p:cNvSpPr/>
                    <p:nvPr/>
                  </p:nvSpPr>
                  <p:spPr>
                    <a:xfrm>
                      <a:off x="9097933" y="3162822"/>
                      <a:ext cx="133848" cy="49207"/>
                    </a:xfrm>
                    <a:custGeom>
                      <a:avLst/>
                      <a:gdLst>
                        <a:gd name="connsiteX0" fmla="*/ 33541 w 133848"/>
                        <a:gd name="connsiteY0" fmla="*/ 49208 h 49207"/>
                        <a:gd name="connsiteX1" fmla="*/ 30597 w 133848"/>
                        <a:gd name="connsiteY1" fmla="*/ 48472 h 49207"/>
                        <a:gd name="connsiteX2" fmla="*/ 17769 w 133848"/>
                        <a:gd name="connsiteY2" fmla="*/ 21029 h 49207"/>
                        <a:gd name="connsiteX3" fmla="*/ 0 w 133848"/>
                        <a:gd name="connsiteY3" fmla="*/ 21029 h 49207"/>
                        <a:gd name="connsiteX4" fmla="*/ 1472 w 133848"/>
                        <a:gd name="connsiteY4" fmla="*/ 12933 h 49207"/>
                        <a:gd name="connsiteX5" fmla="*/ 20503 w 133848"/>
                        <a:gd name="connsiteY5" fmla="*/ 12722 h 49207"/>
                        <a:gd name="connsiteX6" fmla="*/ 23658 w 133848"/>
                        <a:gd name="connsiteY6" fmla="*/ 12512 h 49207"/>
                        <a:gd name="connsiteX7" fmla="*/ 24603 w 133848"/>
                        <a:gd name="connsiteY7" fmla="*/ 15561 h 49207"/>
                        <a:gd name="connsiteX8" fmla="*/ 34487 w 133848"/>
                        <a:gd name="connsiteY8" fmla="*/ 41006 h 49207"/>
                        <a:gd name="connsiteX9" fmla="*/ 41847 w 133848"/>
                        <a:gd name="connsiteY9" fmla="*/ 39114 h 49207"/>
                        <a:gd name="connsiteX10" fmla="*/ 59091 w 133848"/>
                        <a:gd name="connsiteY10" fmla="*/ 33015 h 49207"/>
                        <a:gd name="connsiteX11" fmla="*/ 68028 w 133848"/>
                        <a:gd name="connsiteY11" fmla="*/ 29546 h 49207"/>
                        <a:gd name="connsiteX12" fmla="*/ 74863 w 133848"/>
                        <a:gd name="connsiteY12" fmla="*/ 27022 h 49207"/>
                        <a:gd name="connsiteX13" fmla="*/ 81697 w 133848"/>
                        <a:gd name="connsiteY13" fmla="*/ 30912 h 49207"/>
                        <a:gd name="connsiteX14" fmla="*/ 83589 w 133848"/>
                        <a:gd name="connsiteY14" fmla="*/ 32910 h 49207"/>
                        <a:gd name="connsiteX15" fmla="*/ 89057 w 133848"/>
                        <a:gd name="connsiteY15" fmla="*/ 25130 h 49207"/>
                        <a:gd name="connsiteX16" fmla="*/ 102305 w 133848"/>
                        <a:gd name="connsiteY16" fmla="*/ 10199 h 49207"/>
                        <a:gd name="connsiteX17" fmla="*/ 130064 w 133848"/>
                        <a:gd name="connsiteY17" fmla="*/ 0 h 49207"/>
                        <a:gd name="connsiteX18" fmla="*/ 133849 w 133848"/>
                        <a:gd name="connsiteY18" fmla="*/ 7255 h 49207"/>
                        <a:gd name="connsiteX19" fmla="*/ 104303 w 133848"/>
                        <a:gd name="connsiteY19" fmla="*/ 18085 h 49207"/>
                        <a:gd name="connsiteX20" fmla="*/ 95786 w 133848"/>
                        <a:gd name="connsiteY20" fmla="*/ 29756 h 49207"/>
                        <a:gd name="connsiteX21" fmla="*/ 87165 w 133848"/>
                        <a:gd name="connsiteY21" fmla="*/ 40901 h 49207"/>
                        <a:gd name="connsiteX22" fmla="*/ 75599 w 133848"/>
                        <a:gd name="connsiteY22" fmla="*/ 36485 h 49207"/>
                        <a:gd name="connsiteX23" fmla="*/ 74863 w 133848"/>
                        <a:gd name="connsiteY23" fmla="*/ 35644 h 49207"/>
                        <a:gd name="connsiteX24" fmla="*/ 70867 w 133848"/>
                        <a:gd name="connsiteY24" fmla="*/ 37221 h 49207"/>
                        <a:gd name="connsiteX25" fmla="*/ 61930 w 133848"/>
                        <a:gd name="connsiteY25" fmla="*/ 40691 h 49207"/>
                        <a:gd name="connsiteX26" fmla="*/ 44265 w 133848"/>
                        <a:gd name="connsiteY26" fmla="*/ 46894 h 49207"/>
                        <a:gd name="connsiteX27" fmla="*/ 33541 w 133848"/>
                        <a:gd name="connsiteY27" fmla="*/ 49208 h 49207"/>
                        <a:gd name="connsiteX28" fmla="*/ 34908 w 133848"/>
                        <a:gd name="connsiteY28" fmla="*/ 41637 h 49207"/>
                        <a:gd name="connsiteX29" fmla="*/ 34908 w 133848"/>
                        <a:gd name="connsiteY29" fmla="*/ 41637 h 49207"/>
                        <a:gd name="connsiteX30" fmla="*/ 34908 w 133848"/>
                        <a:gd name="connsiteY30" fmla="*/ 41637 h 49207"/>
                        <a:gd name="connsiteX31" fmla="*/ 33541 w 133848"/>
                        <a:gd name="connsiteY31" fmla="*/ 41006 h 49207"/>
                        <a:gd name="connsiteX32" fmla="*/ 33541 w 133848"/>
                        <a:gd name="connsiteY32" fmla="*/ 41006 h 49207"/>
                        <a:gd name="connsiteX33" fmla="*/ 33541 w 133848"/>
                        <a:gd name="connsiteY33" fmla="*/ 41006 h 4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3848" h="49207">
                          <a:moveTo>
                            <a:pt x="33541" y="49208"/>
                          </a:moveTo>
                          <a:cubicBezTo>
                            <a:pt x="32174" y="49208"/>
                            <a:pt x="31333" y="48892"/>
                            <a:pt x="30597" y="48472"/>
                          </a:cubicBezTo>
                          <a:cubicBezTo>
                            <a:pt x="29440" y="47841"/>
                            <a:pt x="25865" y="45843"/>
                            <a:pt x="17769" y="21029"/>
                          </a:cubicBezTo>
                          <a:cubicBezTo>
                            <a:pt x="4311" y="21660"/>
                            <a:pt x="631" y="21134"/>
                            <a:pt x="0" y="21029"/>
                          </a:cubicBezTo>
                          <a:lnTo>
                            <a:pt x="1472" y="12933"/>
                          </a:lnTo>
                          <a:cubicBezTo>
                            <a:pt x="1577" y="12933"/>
                            <a:pt x="5362" y="13458"/>
                            <a:pt x="20503" y="12722"/>
                          </a:cubicBezTo>
                          <a:lnTo>
                            <a:pt x="23658" y="12512"/>
                          </a:lnTo>
                          <a:lnTo>
                            <a:pt x="24603" y="15561"/>
                          </a:lnTo>
                          <a:cubicBezTo>
                            <a:pt x="27863" y="25655"/>
                            <a:pt x="32279" y="37536"/>
                            <a:pt x="34487" y="41006"/>
                          </a:cubicBezTo>
                          <a:cubicBezTo>
                            <a:pt x="35539" y="40901"/>
                            <a:pt x="37641" y="40375"/>
                            <a:pt x="41847" y="39114"/>
                          </a:cubicBezTo>
                          <a:cubicBezTo>
                            <a:pt x="46158" y="37747"/>
                            <a:pt x="51836" y="35749"/>
                            <a:pt x="59091" y="33015"/>
                          </a:cubicBezTo>
                          <a:cubicBezTo>
                            <a:pt x="62456" y="31754"/>
                            <a:pt x="65505" y="30597"/>
                            <a:pt x="68028" y="29546"/>
                          </a:cubicBezTo>
                          <a:cubicBezTo>
                            <a:pt x="73601" y="27443"/>
                            <a:pt x="74232" y="27127"/>
                            <a:pt x="74863" y="27022"/>
                          </a:cubicBezTo>
                          <a:cubicBezTo>
                            <a:pt x="77701" y="26496"/>
                            <a:pt x="79594" y="28494"/>
                            <a:pt x="81697" y="30912"/>
                          </a:cubicBezTo>
                          <a:cubicBezTo>
                            <a:pt x="82223" y="31438"/>
                            <a:pt x="82958" y="32279"/>
                            <a:pt x="83589" y="32910"/>
                          </a:cubicBezTo>
                          <a:cubicBezTo>
                            <a:pt x="84956" y="31018"/>
                            <a:pt x="87270" y="27758"/>
                            <a:pt x="89057" y="25130"/>
                          </a:cubicBezTo>
                          <a:cubicBezTo>
                            <a:pt x="97259" y="13143"/>
                            <a:pt x="99256" y="10620"/>
                            <a:pt x="102305" y="10199"/>
                          </a:cubicBezTo>
                          <a:cubicBezTo>
                            <a:pt x="104723" y="9778"/>
                            <a:pt x="124596" y="2839"/>
                            <a:pt x="130064" y="0"/>
                          </a:cubicBezTo>
                          <a:lnTo>
                            <a:pt x="133849" y="7255"/>
                          </a:lnTo>
                          <a:cubicBezTo>
                            <a:pt x="128276" y="10094"/>
                            <a:pt x="109771" y="16718"/>
                            <a:pt x="104303" y="18085"/>
                          </a:cubicBezTo>
                          <a:cubicBezTo>
                            <a:pt x="102620" y="19767"/>
                            <a:pt x="98415" y="25971"/>
                            <a:pt x="95786" y="29756"/>
                          </a:cubicBezTo>
                          <a:cubicBezTo>
                            <a:pt x="90844" y="36906"/>
                            <a:pt x="88847" y="39745"/>
                            <a:pt x="87165" y="40901"/>
                          </a:cubicBezTo>
                          <a:cubicBezTo>
                            <a:pt x="82643" y="44055"/>
                            <a:pt x="78227" y="39324"/>
                            <a:pt x="75599" y="36485"/>
                          </a:cubicBezTo>
                          <a:cubicBezTo>
                            <a:pt x="75388" y="36275"/>
                            <a:pt x="75073" y="35959"/>
                            <a:pt x="74863" y="35644"/>
                          </a:cubicBezTo>
                          <a:cubicBezTo>
                            <a:pt x="73916" y="36064"/>
                            <a:pt x="72444" y="36590"/>
                            <a:pt x="70867" y="37221"/>
                          </a:cubicBezTo>
                          <a:cubicBezTo>
                            <a:pt x="68344" y="38167"/>
                            <a:pt x="65189" y="39429"/>
                            <a:pt x="61930" y="40691"/>
                          </a:cubicBezTo>
                          <a:cubicBezTo>
                            <a:pt x="54465" y="43530"/>
                            <a:pt x="48682" y="45527"/>
                            <a:pt x="44265" y="46894"/>
                          </a:cubicBezTo>
                          <a:cubicBezTo>
                            <a:pt x="38693" y="48472"/>
                            <a:pt x="35539" y="49208"/>
                            <a:pt x="33541" y="49208"/>
                          </a:cubicBezTo>
                          <a:close/>
                          <a:moveTo>
                            <a:pt x="34908" y="41637"/>
                          </a:moveTo>
                          <a:lnTo>
                            <a:pt x="34908" y="41637"/>
                          </a:lnTo>
                          <a:lnTo>
                            <a:pt x="34908" y="41637"/>
                          </a:lnTo>
                          <a:close/>
                          <a:moveTo>
                            <a:pt x="33541" y="41006"/>
                          </a:moveTo>
                          <a:lnTo>
                            <a:pt x="33541" y="41006"/>
                          </a:lnTo>
                          <a:lnTo>
                            <a:pt x="33541" y="41006"/>
                          </a:lnTo>
                          <a:close/>
                        </a:path>
                      </a:pathLst>
                    </a:custGeom>
                    <a:solidFill>
                      <a:srgbClr val="272525"/>
                    </a:solidFill>
                    <a:ln w="2626" cap="flat">
                      <a:solidFill>
                        <a:srgbClr val="000000"/>
                      </a:solidFill>
                      <a:prstDash val="solid"/>
                      <a:miter/>
                    </a:ln>
                  </p:spPr>
                  <p:txBody>
                    <a:bodyPr rtlCol="0" anchor="ctr"/>
                    <a:p>
                      <a:endParaRPr lang="zh-CN" altLang="en-US"/>
                    </a:p>
                  </p:txBody>
                </p:sp>
                <p:sp>
                  <p:nvSpPr>
                    <p:cNvPr id="13216" name="任意多边形: 形状 13215"/>
                    <p:cNvSpPr/>
                    <p:nvPr/>
                  </p:nvSpPr>
                  <p:spPr>
                    <a:xfrm>
                      <a:off x="9086261" y="3101838"/>
                      <a:ext cx="23026" cy="11881"/>
                    </a:xfrm>
                    <a:custGeom>
                      <a:avLst/>
                      <a:gdLst>
                        <a:gd name="connsiteX0" fmla="*/ 9148 w 23026"/>
                        <a:gd name="connsiteY0" fmla="*/ 11881 h 11881"/>
                        <a:gd name="connsiteX1" fmla="*/ 0 w 23026"/>
                        <a:gd name="connsiteY1" fmla="*/ 10304 h 11881"/>
                        <a:gd name="connsiteX2" fmla="*/ 2524 w 23026"/>
                        <a:gd name="connsiteY2" fmla="*/ 2523 h 11881"/>
                        <a:gd name="connsiteX3" fmla="*/ 17665 w 23026"/>
                        <a:gd name="connsiteY3" fmla="*/ 0 h 11881"/>
                        <a:gd name="connsiteX4" fmla="*/ 23027 w 23026"/>
                        <a:gd name="connsiteY4" fmla="*/ 6098 h 11881"/>
                        <a:gd name="connsiteX5" fmla="*/ 9148 w 23026"/>
                        <a:gd name="connsiteY5" fmla="*/ 11881 h 1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26" h="11881">
                          <a:moveTo>
                            <a:pt x="9148" y="11881"/>
                          </a:moveTo>
                          <a:cubicBezTo>
                            <a:pt x="6519" y="11881"/>
                            <a:pt x="3470" y="11356"/>
                            <a:pt x="0" y="10304"/>
                          </a:cubicBezTo>
                          <a:lnTo>
                            <a:pt x="2524" y="2523"/>
                          </a:lnTo>
                          <a:cubicBezTo>
                            <a:pt x="10830" y="5152"/>
                            <a:pt x="14090" y="3154"/>
                            <a:pt x="17665" y="0"/>
                          </a:cubicBezTo>
                          <a:lnTo>
                            <a:pt x="23027" y="6098"/>
                          </a:lnTo>
                          <a:cubicBezTo>
                            <a:pt x="19031" y="9568"/>
                            <a:pt x="14826" y="11881"/>
                            <a:pt x="9148" y="11881"/>
                          </a:cubicBezTo>
                          <a:close/>
                        </a:path>
                      </a:pathLst>
                    </a:custGeom>
                    <a:solidFill>
                      <a:srgbClr val="272525"/>
                    </a:solidFill>
                    <a:ln w="2626" cap="flat">
                      <a:solidFill>
                        <a:srgbClr val="000000"/>
                      </a:solidFill>
                      <a:prstDash val="solid"/>
                      <a:miter/>
                    </a:ln>
                  </p:spPr>
                  <p:txBody>
                    <a:bodyPr rtlCol="0" anchor="ctr"/>
                    <a:p>
                      <a:endParaRPr lang="zh-CN" altLang="en-US"/>
                    </a:p>
                  </p:txBody>
                </p:sp>
                <p:sp>
                  <p:nvSpPr>
                    <p:cNvPr id="13217" name="任意多边形: 形状 13216"/>
                    <p:cNvSpPr/>
                    <p:nvPr/>
                  </p:nvSpPr>
                  <p:spPr>
                    <a:xfrm>
                      <a:off x="9102138" y="3038904"/>
                      <a:ext cx="170147" cy="139584"/>
                    </a:xfrm>
                    <a:custGeom>
                      <a:avLst/>
                      <a:gdLst>
                        <a:gd name="connsiteX0" fmla="*/ 140683 w 170147"/>
                        <a:gd name="connsiteY0" fmla="*/ 139584 h 139584"/>
                        <a:gd name="connsiteX1" fmla="*/ 136898 w 170147"/>
                        <a:gd name="connsiteY1" fmla="*/ 139164 h 139584"/>
                        <a:gd name="connsiteX2" fmla="*/ 123755 w 170147"/>
                        <a:gd name="connsiteY2" fmla="*/ 128754 h 139584"/>
                        <a:gd name="connsiteX3" fmla="*/ 124176 w 170147"/>
                        <a:gd name="connsiteY3" fmla="*/ 120133 h 139584"/>
                        <a:gd name="connsiteX4" fmla="*/ 124912 w 170147"/>
                        <a:gd name="connsiteY4" fmla="*/ 115822 h 139584"/>
                        <a:gd name="connsiteX5" fmla="*/ 116815 w 170147"/>
                        <a:gd name="connsiteY5" fmla="*/ 97106 h 139584"/>
                        <a:gd name="connsiteX6" fmla="*/ 104304 w 170147"/>
                        <a:gd name="connsiteY6" fmla="*/ 104676 h 139584"/>
                        <a:gd name="connsiteX7" fmla="*/ 83275 w 170147"/>
                        <a:gd name="connsiteY7" fmla="*/ 98788 h 139584"/>
                        <a:gd name="connsiteX8" fmla="*/ 74653 w 170147"/>
                        <a:gd name="connsiteY8" fmla="*/ 95739 h 139584"/>
                        <a:gd name="connsiteX9" fmla="*/ 70973 w 170147"/>
                        <a:gd name="connsiteY9" fmla="*/ 97632 h 139584"/>
                        <a:gd name="connsiteX10" fmla="*/ 57829 w 170147"/>
                        <a:gd name="connsiteY10" fmla="*/ 102258 h 139584"/>
                        <a:gd name="connsiteX11" fmla="*/ 50680 w 170147"/>
                        <a:gd name="connsiteY11" fmla="*/ 93216 h 139584"/>
                        <a:gd name="connsiteX12" fmla="*/ 50785 w 170147"/>
                        <a:gd name="connsiteY12" fmla="*/ 90166 h 139584"/>
                        <a:gd name="connsiteX13" fmla="*/ 54570 w 170147"/>
                        <a:gd name="connsiteY13" fmla="*/ 79021 h 139584"/>
                        <a:gd name="connsiteX14" fmla="*/ 59091 w 170147"/>
                        <a:gd name="connsiteY14" fmla="*/ 63775 h 139584"/>
                        <a:gd name="connsiteX15" fmla="*/ 48051 w 170147"/>
                        <a:gd name="connsiteY15" fmla="*/ 60516 h 139584"/>
                        <a:gd name="connsiteX16" fmla="*/ 42899 w 170147"/>
                        <a:gd name="connsiteY16" fmla="*/ 60621 h 139584"/>
                        <a:gd name="connsiteX17" fmla="*/ 34067 w 170147"/>
                        <a:gd name="connsiteY17" fmla="*/ 69138 h 139584"/>
                        <a:gd name="connsiteX18" fmla="*/ 19242 w 170147"/>
                        <a:gd name="connsiteY18" fmla="*/ 82281 h 139584"/>
                        <a:gd name="connsiteX19" fmla="*/ 10305 w 170147"/>
                        <a:gd name="connsiteY19" fmla="*/ 82176 h 139584"/>
                        <a:gd name="connsiteX20" fmla="*/ 526 w 170147"/>
                        <a:gd name="connsiteY20" fmla="*/ 66929 h 139584"/>
                        <a:gd name="connsiteX21" fmla="*/ 0 w 170147"/>
                        <a:gd name="connsiteY21" fmla="*/ 64827 h 139584"/>
                        <a:gd name="connsiteX22" fmla="*/ 1472 w 170147"/>
                        <a:gd name="connsiteY22" fmla="*/ 63250 h 139584"/>
                        <a:gd name="connsiteX23" fmla="*/ 13774 w 170147"/>
                        <a:gd name="connsiteY23" fmla="*/ 52945 h 139584"/>
                        <a:gd name="connsiteX24" fmla="*/ 40165 w 170147"/>
                        <a:gd name="connsiteY24" fmla="*/ 20666 h 139584"/>
                        <a:gd name="connsiteX25" fmla="*/ 78122 w 170147"/>
                        <a:gd name="connsiteY25" fmla="*/ 163 h 139584"/>
                        <a:gd name="connsiteX26" fmla="*/ 94104 w 170147"/>
                        <a:gd name="connsiteY26" fmla="*/ 5420 h 139584"/>
                        <a:gd name="connsiteX27" fmla="*/ 98310 w 170147"/>
                        <a:gd name="connsiteY27" fmla="*/ 7628 h 139584"/>
                        <a:gd name="connsiteX28" fmla="*/ 113872 w 170147"/>
                        <a:gd name="connsiteY28" fmla="*/ 11518 h 139584"/>
                        <a:gd name="connsiteX29" fmla="*/ 134270 w 170147"/>
                        <a:gd name="connsiteY29" fmla="*/ 31286 h 139584"/>
                        <a:gd name="connsiteX30" fmla="*/ 138160 w 170147"/>
                        <a:gd name="connsiteY30" fmla="*/ 36333 h 139584"/>
                        <a:gd name="connsiteX31" fmla="*/ 147518 w 170147"/>
                        <a:gd name="connsiteY31" fmla="*/ 57782 h 139584"/>
                        <a:gd name="connsiteX32" fmla="*/ 148044 w 170147"/>
                        <a:gd name="connsiteY32" fmla="*/ 60095 h 139584"/>
                        <a:gd name="connsiteX33" fmla="*/ 153511 w 170147"/>
                        <a:gd name="connsiteY33" fmla="*/ 71346 h 139584"/>
                        <a:gd name="connsiteX34" fmla="*/ 156876 w 170147"/>
                        <a:gd name="connsiteY34" fmla="*/ 77339 h 139584"/>
                        <a:gd name="connsiteX35" fmla="*/ 159189 w 170147"/>
                        <a:gd name="connsiteY35" fmla="*/ 81545 h 139584"/>
                        <a:gd name="connsiteX36" fmla="*/ 169493 w 170147"/>
                        <a:gd name="connsiteY36" fmla="*/ 103520 h 139584"/>
                        <a:gd name="connsiteX37" fmla="*/ 153721 w 170147"/>
                        <a:gd name="connsiteY37" fmla="*/ 134012 h 139584"/>
                        <a:gd name="connsiteX38" fmla="*/ 140683 w 170147"/>
                        <a:gd name="connsiteY38" fmla="*/ 139584 h 139584"/>
                        <a:gd name="connsiteX39" fmla="*/ 116605 w 170147"/>
                        <a:gd name="connsiteY39" fmla="*/ 85120 h 139584"/>
                        <a:gd name="connsiteX40" fmla="*/ 133008 w 170147"/>
                        <a:gd name="connsiteY40" fmla="*/ 115191 h 139584"/>
                        <a:gd name="connsiteX41" fmla="*/ 131956 w 170147"/>
                        <a:gd name="connsiteY41" fmla="*/ 122130 h 139584"/>
                        <a:gd name="connsiteX42" fmla="*/ 131431 w 170147"/>
                        <a:gd name="connsiteY42" fmla="*/ 126126 h 139584"/>
                        <a:gd name="connsiteX43" fmla="*/ 138896 w 170147"/>
                        <a:gd name="connsiteY43" fmla="*/ 131173 h 139584"/>
                        <a:gd name="connsiteX44" fmla="*/ 147518 w 170147"/>
                        <a:gd name="connsiteY44" fmla="*/ 128019 h 139584"/>
                        <a:gd name="connsiteX45" fmla="*/ 161292 w 170147"/>
                        <a:gd name="connsiteY45" fmla="*/ 105518 h 139584"/>
                        <a:gd name="connsiteX46" fmla="*/ 151723 w 170147"/>
                        <a:gd name="connsiteY46" fmla="*/ 85330 h 139584"/>
                        <a:gd name="connsiteX47" fmla="*/ 149305 w 170147"/>
                        <a:gd name="connsiteY47" fmla="*/ 81019 h 139584"/>
                        <a:gd name="connsiteX48" fmla="*/ 145941 w 170147"/>
                        <a:gd name="connsiteY48" fmla="*/ 75236 h 139584"/>
                        <a:gd name="connsiteX49" fmla="*/ 139632 w 170147"/>
                        <a:gd name="connsiteY49" fmla="*/ 61778 h 139584"/>
                        <a:gd name="connsiteX50" fmla="*/ 139107 w 170147"/>
                        <a:gd name="connsiteY50" fmla="*/ 59254 h 139584"/>
                        <a:gd name="connsiteX51" fmla="*/ 131325 w 170147"/>
                        <a:gd name="connsiteY51" fmla="*/ 41169 h 139584"/>
                        <a:gd name="connsiteX52" fmla="*/ 127330 w 170147"/>
                        <a:gd name="connsiteY52" fmla="*/ 36017 h 139584"/>
                        <a:gd name="connsiteX53" fmla="*/ 110507 w 170147"/>
                        <a:gd name="connsiteY53" fmla="*/ 18984 h 139584"/>
                        <a:gd name="connsiteX54" fmla="*/ 98836 w 170147"/>
                        <a:gd name="connsiteY54" fmla="*/ 15619 h 139584"/>
                        <a:gd name="connsiteX55" fmla="*/ 89689 w 170147"/>
                        <a:gd name="connsiteY55" fmla="*/ 12360 h 139584"/>
                        <a:gd name="connsiteX56" fmla="*/ 79279 w 170147"/>
                        <a:gd name="connsiteY56" fmla="*/ 8049 h 139584"/>
                        <a:gd name="connsiteX57" fmla="*/ 46579 w 170147"/>
                        <a:gd name="connsiteY57" fmla="*/ 25187 h 139584"/>
                        <a:gd name="connsiteX58" fmla="*/ 18295 w 170147"/>
                        <a:gd name="connsiteY58" fmla="*/ 59464 h 139584"/>
                        <a:gd name="connsiteX59" fmla="*/ 8832 w 170147"/>
                        <a:gd name="connsiteY59" fmla="*/ 67140 h 139584"/>
                        <a:gd name="connsiteX60" fmla="*/ 13669 w 170147"/>
                        <a:gd name="connsiteY60" fmla="*/ 74815 h 139584"/>
                        <a:gd name="connsiteX61" fmla="*/ 15666 w 170147"/>
                        <a:gd name="connsiteY61" fmla="*/ 74710 h 139584"/>
                        <a:gd name="connsiteX62" fmla="*/ 27653 w 170147"/>
                        <a:gd name="connsiteY62" fmla="*/ 63565 h 139584"/>
                        <a:gd name="connsiteX63" fmla="*/ 43110 w 170147"/>
                        <a:gd name="connsiteY63" fmla="*/ 52314 h 139584"/>
                        <a:gd name="connsiteX64" fmla="*/ 47315 w 170147"/>
                        <a:gd name="connsiteY64" fmla="*/ 52209 h 139584"/>
                        <a:gd name="connsiteX65" fmla="*/ 66872 w 170147"/>
                        <a:gd name="connsiteY65" fmla="*/ 61883 h 139584"/>
                        <a:gd name="connsiteX66" fmla="*/ 61720 w 170147"/>
                        <a:gd name="connsiteY66" fmla="*/ 82491 h 139584"/>
                        <a:gd name="connsiteX67" fmla="*/ 58776 w 170147"/>
                        <a:gd name="connsiteY67" fmla="*/ 89746 h 139584"/>
                        <a:gd name="connsiteX68" fmla="*/ 58671 w 170147"/>
                        <a:gd name="connsiteY68" fmla="*/ 93531 h 139584"/>
                        <a:gd name="connsiteX69" fmla="*/ 58671 w 170147"/>
                        <a:gd name="connsiteY69" fmla="*/ 93952 h 139584"/>
                        <a:gd name="connsiteX70" fmla="*/ 67082 w 170147"/>
                        <a:gd name="connsiteY70" fmla="*/ 90272 h 139584"/>
                        <a:gd name="connsiteX71" fmla="*/ 74127 w 170147"/>
                        <a:gd name="connsiteY71" fmla="*/ 87433 h 139584"/>
                        <a:gd name="connsiteX72" fmla="*/ 86008 w 170147"/>
                        <a:gd name="connsiteY72" fmla="*/ 91113 h 139584"/>
                        <a:gd name="connsiteX73" fmla="*/ 102726 w 170147"/>
                        <a:gd name="connsiteY73" fmla="*/ 96580 h 139584"/>
                        <a:gd name="connsiteX74" fmla="*/ 112294 w 170147"/>
                        <a:gd name="connsiteY74" fmla="*/ 89431 h 139584"/>
                        <a:gd name="connsiteX75" fmla="*/ 112190 w 170147"/>
                        <a:gd name="connsiteY75" fmla="*/ 85435 h 139584"/>
                        <a:gd name="connsiteX76" fmla="*/ 116605 w 170147"/>
                        <a:gd name="connsiteY76" fmla="*/ 85120 h 139584"/>
                        <a:gd name="connsiteX77" fmla="*/ 116605 w 170147"/>
                        <a:gd name="connsiteY77" fmla="*/ 85120 h 139584"/>
                        <a:gd name="connsiteX78" fmla="*/ 97680 w 170147"/>
                        <a:gd name="connsiteY78" fmla="*/ 7523 h 139584"/>
                        <a:gd name="connsiteX79" fmla="*/ 97680 w 170147"/>
                        <a:gd name="connsiteY79" fmla="*/ 7523 h 139584"/>
                        <a:gd name="connsiteX80" fmla="*/ 97680 w 170147"/>
                        <a:gd name="connsiteY80" fmla="*/ 7523 h 13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70147" h="139584">
                          <a:moveTo>
                            <a:pt x="140683" y="139584"/>
                          </a:moveTo>
                          <a:cubicBezTo>
                            <a:pt x="139422" y="139584"/>
                            <a:pt x="138160" y="139479"/>
                            <a:pt x="136898" y="139164"/>
                          </a:cubicBezTo>
                          <a:cubicBezTo>
                            <a:pt x="130379" y="137692"/>
                            <a:pt x="125017" y="132645"/>
                            <a:pt x="123755" y="128754"/>
                          </a:cubicBezTo>
                          <a:cubicBezTo>
                            <a:pt x="122704" y="125390"/>
                            <a:pt x="123439" y="122446"/>
                            <a:pt x="124176" y="120133"/>
                          </a:cubicBezTo>
                          <a:cubicBezTo>
                            <a:pt x="124597" y="118555"/>
                            <a:pt x="125017" y="117189"/>
                            <a:pt x="124912" y="115822"/>
                          </a:cubicBezTo>
                          <a:cubicBezTo>
                            <a:pt x="124701" y="113403"/>
                            <a:pt x="120075" y="103310"/>
                            <a:pt x="116815" y="97106"/>
                          </a:cubicBezTo>
                          <a:cubicBezTo>
                            <a:pt x="113136" y="100891"/>
                            <a:pt x="107668" y="104046"/>
                            <a:pt x="104304" y="104676"/>
                          </a:cubicBezTo>
                          <a:cubicBezTo>
                            <a:pt x="100939" y="105307"/>
                            <a:pt x="95366" y="103415"/>
                            <a:pt x="83275" y="98788"/>
                          </a:cubicBezTo>
                          <a:cubicBezTo>
                            <a:pt x="80120" y="97527"/>
                            <a:pt x="76124" y="96055"/>
                            <a:pt x="74653" y="95739"/>
                          </a:cubicBezTo>
                          <a:cubicBezTo>
                            <a:pt x="74022" y="96055"/>
                            <a:pt x="72339" y="96896"/>
                            <a:pt x="70973" y="97632"/>
                          </a:cubicBezTo>
                          <a:cubicBezTo>
                            <a:pt x="66662" y="99945"/>
                            <a:pt x="61930" y="102468"/>
                            <a:pt x="57829" y="102258"/>
                          </a:cubicBezTo>
                          <a:cubicBezTo>
                            <a:pt x="50154" y="101732"/>
                            <a:pt x="50469" y="95949"/>
                            <a:pt x="50680" y="93216"/>
                          </a:cubicBezTo>
                          <a:cubicBezTo>
                            <a:pt x="50680" y="92375"/>
                            <a:pt x="50785" y="91323"/>
                            <a:pt x="50785" y="90166"/>
                          </a:cubicBezTo>
                          <a:cubicBezTo>
                            <a:pt x="50680" y="86907"/>
                            <a:pt x="52467" y="83332"/>
                            <a:pt x="54570" y="79021"/>
                          </a:cubicBezTo>
                          <a:cubicBezTo>
                            <a:pt x="56989" y="74079"/>
                            <a:pt x="60038" y="67981"/>
                            <a:pt x="59091" y="63775"/>
                          </a:cubicBezTo>
                          <a:cubicBezTo>
                            <a:pt x="58460" y="60726"/>
                            <a:pt x="56147" y="59990"/>
                            <a:pt x="48051" y="60516"/>
                          </a:cubicBezTo>
                          <a:cubicBezTo>
                            <a:pt x="46264" y="60621"/>
                            <a:pt x="44477" y="60726"/>
                            <a:pt x="42899" y="60621"/>
                          </a:cubicBezTo>
                          <a:cubicBezTo>
                            <a:pt x="41322" y="60936"/>
                            <a:pt x="36695" y="66088"/>
                            <a:pt x="34067" y="69138"/>
                          </a:cubicBezTo>
                          <a:cubicBezTo>
                            <a:pt x="29336" y="74500"/>
                            <a:pt x="24499" y="79967"/>
                            <a:pt x="19242" y="82281"/>
                          </a:cubicBezTo>
                          <a:cubicBezTo>
                            <a:pt x="16193" y="83648"/>
                            <a:pt x="13038" y="83542"/>
                            <a:pt x="10305" y="82176"/>
                          </a:cubicBezTo>
                          <a:cubicBezTo>
                            <a:pt x="3470" y="78811"/>
                            <a:pt x="736" y="68086"/>
                            <a:pt x="526" y="66929"/>
                          </a:cubicBezTo>
                          <a:lnTo>
                            <a:pt x="0" y="64827"/>
                          </a:lnTo>
                          <a:lnTo>
                            <a:pt x="1472" y="63250"/>
                          </a:lnTo>
                          <a:cubicBezTo>
                            <a:pt x="1683" y="63039"/>
                            <a:pt x="5468" y="59044"/>
                            <a:pt x="13774" y="52945"/>
                          </a:cubicBezTo>
                          <a:cubicBezTo>
                            <a:pt x="17664" y="50106"/>
                            <a:pt x="25340" y="42221"/>
                            <a:pt x="40165" y="20666"/>
                          </a:cubicBezTo>
                          <a:cubicBezTo>
                            <a:pt x="48262" y="8995"/>
                            <a:pt x="71078" y="1425"/>
                            <a:pt x="78122" y="163"/>
                          </a:cubicBezTo>
                          <a:cubicBezTo>
                            <a:pt x="83275" y="-783"/>
                            <a:pt x="89268" y="2581"/>
                            <a:pt x="94104" y="5420"/>
                          </a:cubicBezTo>
                          <a:cubicBezTo>
                            <a:pt x="95577" y="6261"/>
                            <a:pt x="97469" y="7313"/>
                            <a:pt x="98310" y="7628"/>
                          </a:cubicBezTo>
                          <a:cubicBezTo>
                            <a:pt x="102095" y="7102"/>
                            <a:pt x="105775" y="8469"/>
                            <a:pt x="113872" y="11518"/>
                          </a:cubicBezTo>
                          <a:cubicBezTo>
                            <a:pt x="121652" y="14568"/>
                            <a:pt x="128066" y="22979"/>
                            <a:pt x="134270" y="31286"/>
                          </a:cubicBezTo>
                          <a:cubicBezTo>
                            <a:pt x="135531" y="32968"/>
                            <a:pt x="136898" y="34650"/>
                            <a:pt x="138160" y="36333"/>
                          </a:cubicBezTo>
                          <a:cubicBezTo>
                            <a:pt x="144679" y="44534"/>
                            <a:pt x="146256" y="52209"/>
                            <a:pt x="147518" y="57782"/>
                          </a:cubicBezTo>
                          <a:cubicBezTo>
                            <a:pt x="147728" y="58623"/>
                            <a:pt x="147833" y="59359"/>
                            <a:pt x="148044" y="60095"/>
                          </a:cubicBezTo>
                          <a:cubicBezTo>
                            <a:pt x="148885" y="63355"/>
                            <a:pt x="150777" y="66719"/>
                            <a:pt x="153511" y="71346"/>
                          </a:cubicBezTo>
                          <a:cubicBezTo>
                            <a:pt x="154562" y="73133"/>
                            <a:pt x="155719" y="75131"/>
                            <a:pt x="156876" y="77339"/>
                          </a:cubicBezTo>
                          <a:cubicBezTo>
                            <a:pt x="157611" y="78706"/>
                            <a:pt x="158453" y="80073"/>
                            <a:pt x="159189" y="81545"/>
                          </a:cubicBezTo>
                          <a:cubicBezTo>
                            <a:pt x="163184" y="88589"/>
                            <a:pt x="167285" y="95949"/>
                            <a:pt x="169493" y="103520"/>
                          </a:cubicBezTo>
                          <a:cubicBezTo>
                            <a:pt x="172648" y="114560"/>
                            <a:pt x="163920" y="123602"/>
                            <a:pt x="153721" y="134012"/>
                          </a:cubicBezTo>
                          <a:cubicBezTo>
                            <a:pt x="149831" y="137587"/>
                            <a:pt x="145415" y="139584"/>
                            <a:pt x="140683" y="139584"/>
                          </a:cubicBezTo>
                          <a:close/>
                          <a:moveTo>
                            <a:pt x="116605" y="85120"/>
                          </a:moveTo>
                          <a:cubicBezTo>
                            <a:pt x="123230" y="85120"/>
                            <a:pt x="132903" y="113719"/>
                            <a:pt x="133008" y="115191"/>
                          </a:cubicBezTo>
                          <a:cubicBezTo>
                            <a:pt x="133218" y="117925"/>
                            <a:pt x="132482" y="120238"/>
                            <a:pt x="131956" y="122130"/>
                          </a:cubicBezTo>
                          <a:cubicBezTo>
                            <a:pt x="131431" y="124023"/>
                            <a:pt x="131115" y="125180"/>
                            <a:pt x="131431" y="126126"/>
                          </a:cubicBezTo>
                          <a:cubicBezTo>
                            <a:pt x="131746" y="127072"/>
                            <a:pt x="134795" y="130332"/>
                            <a:pt x="138896" y="131173"/>
                          </a:cubicBezTo>
                          <a:cubicBezTo>
                            <a:pt x="142050" y="131804"/>
                            <a:pt x="144889" y="130752"/>
                            <a:pt x="147518" y="128019"/>
                          </a:cubicBezTo>
                          <a:cubicBezTo>
                            <a:pt x="157507" y="117820"/>
                            <a:pt x="163079" y="111616"/>
                            <a:pt x="161292" y="105518"/>
                          </a:cubicBezTo>
                          <a:cubicBezTo>
                            <a:pt x="159399" y="98788"/>
                            <a:pt x="155509" y="91954"/>
                            <a:pt x="151723" y="85330"/>
                          </a:cubicBezTo>
                          <a:cubicBezTo>
                            <a:pt x="150883" y="83858"/>
                            <a:pt x="150147" y="82491"/>
                            <a:pt x="149305" y="81019"/>
                          </a:cubicBezTo>
                          <a:cubicBezTo>
                            <a:pt x="148149" y="78916"/>
                            <a:pt x="146992" y="77023"/>
                            <a:pt x="145941" y="75236"/>
                          </a:cubicBezTo>
                          <a:cubicBezTo>
                            <a:pt x="142997" y="70189"/>
                            <a:pt x="140683" y="66194"/>
                            <a:pt x="139632" y="61778"/>
                          </a:cubicBezTo>
                          <a:cubicBezTo>
                            <a:pt x="139422" y="61041"/>
                            <a:pt x="139316" y="60200"/>
                            <a:pt x="139107" y="59254"/>
                          </a:cubicBezTo>
                          <a:cubicBezTo>
                            <a:pt x="138055" y="54207"/>
                            <a:pt x="136688" y="48004"/>
                            <a:pt x="131325" y="41169"/>
                          </a:cubicBezTo>
                          <a:cubicBezTo>
                            <a:pt x="130064" y="39487"/>
                            <a:pt x="128697" y="37805"/>
                            <a:pt x="127330" y="36017"/>
                          </a:cubicBezTo>
                          <a:cubicBezTo>
                            <a:pt x="122073" y="29078"/>
                            <a:pt x="116080" y="21192"/>
                            <a:pt x="110507" y="18984"/>
                          </a:cubicBezTo>
                          <a:cubicBezTo>
                            <a:pt x="102937" y="16040"/>
                            <a:pt x="100518" y="15304"/>
                            <a:pt x="98836" y="15619"/>
                          </a:cubicBezTo>
                          <a:cubicBezTo>
                            <a:pt x="96207" y="16145"/>
                            <a:pt x="93579" y="14568"/>
                            <a:pt x="89689" y="12360"/>
                          </a:cubicBezTo>
                          <a:cubicBezTo>
                            <a:pt x="86639" y="10572"/>
                            <a:pt x="81487" y="7628"/>
                            <a:pt x="79279" y="8049"/>
                          </a:cubicBezTo>
                          <a:cubicBezTo>
                            <a:pt x="72655" y="9310"/>
                            <a:pt x="52677" y="16355"/>
                            <a:pt x="46579" y="25187"/>
                          </a:cubicBezTo>
                          <a:cubicBezTo>
                            <a:pt x="34172" y="43272"/>
                            <a:pt x="24604" y="54733"/>
                            <a:pt x="18295" y="59464"/>
                          </a:cubicBezTo>
                          <a:cubicBezTo>
                            <a:pt x="13669" y="62829"/>
                            <a:pt x="10514" y="65563"/>
                            <a:pt x="8832" y="67140"/>
                          </a:cubicBezTo>
                          <a:cubicBezTo>
                            <a:pt x="9884" y="70189"/>
                            <a:pt x="11776" y="73869"/>
                            <a:pt x="13669" y="74815"/>
                          </a:cubicBezTo>
                          <a:cubicBezTo>
                            <a:pt x="14090" y="75026"/>
                            <a:pt x="14720" y="75236"/>
                            <a:pt x="15666" y="74710"/>
                          </a:cubicBezTo>
                          <a:cubicBezTo>
                            <a:pt x="19347" y="73133"/>
                            <a:pt x="23763" y="68086"/>
                            <a:pt x="27653" y="63565"/>
                          </a:cubicBezTo>
                          <a:cubicBezTo>
                            <a:pt x="33331" y="57151"/>
                            <a:pt x="37747" y="51894"/>
                            <a:pt x="43110" y="52314"/>
                          </a:cubicBezTo>
                          <a:cubicBezTo>
                            <a:pt x="44266" y="52420"/>
                            <a:pt x="45738" y="52314"/>
                            <a:pt x="47315" y="52209"/>
                          </a:cubicBezTo>
                          <a:cubicBezTo>
                            <a:pt x="53729" y="51789"/>
                            <a:pt x="64559" y="51158"/>
                            <a:pt x="66872" y="61883"/>
                          </a:cubicBezTo>
                          <a:cubicBezTo>
                            <a:pt x="68344" y="68927"/>
                            <a:pt x="64664" y="76393"/>
                            <a:pt x="61720" y="82491"/>
                          </a:cubicBezTo>
                          <a:cubicBezTo>
                            <a:pt x="60458" y="85014"/>
                            <a:pt x="58776" y="88589"/>
                            <a:pt x="58776" y="89746"/>
                          </a:cubicBezTo>
                          <a:cubicBezTo>
                            <a:pt x="58776" y="91218"/>
                            <a:pt x="58776" y="92480"/>
                            <a:pt x="58671" y="93531"/>
                          </a:cubicBezTo>
                          <a:cubicBezTo>
                            <a:pt x="58671" y="93636"/>
                            <a:pt x="58671" y="93847"/>
                            <a:pt x="58671" y="93952"/>
                          </a:cubicBezTo>
                          <a:cubicBezTo>
                            <a:pt x="60669" y="93741"/>
                            <a:pt x="64769" y="91533"/>
                            <a:pt x="67082" y="90272"/>
                          </a:cubicBezTo>
                          <a:cubicBezTo>
                            <a:pt x="70447" y="88484"/>
                            <a:pt x="72339" y="87538"/>
                            <a:pt x="74127" y="87433"/>
                          </a:cubicBezTo>
                          <a:cubicBezTo>
                            <a:pt x="75915" y="87328"/>
                            <a:pt x="78122" y="88064"/>
                            <a:pt x="86008" y="91113"/>
                          </a:cubicBezTo>
                          <a:cubicBezTo>
                            <a:pt x="91055" y="93005"/>
                            <a:pt x="100413" y="96580"/>
                            <a:pt x="102726" y="96580"/>
                          </a:cubicBezTo>
                          <a:cubicBezTo>
                            <a:pt x="105670" y="96055"/>
                            <a:pt x="111663" y="91323"/>
                            <a:pt x="112294" y="89431"/>
                          </a:cubicBezTo>
                          <a:lnTo>
                            <a:pt x="112190" y="85435"/>
                          </a:lnTo>
                          <a:lnTo>
                            <a:pt x="116605" y="85120"/>
                          </a:lnTo>
                          <a:cubicBezTo>
                            <a:pt x="116605" y="85120"/>
                            <a:pt x="116605" y="85120"/>
                            <a:pt x="116605" y="85120"/>
                          </a:cubicBezTo>
                          <a:close/>
                          <a:moveTo>
                            <a:pt x="97680" y="7523"/>
                          </a:moveTo>
                          <a:cubicBezTo>
                            <a:pt x="97680" y="7523"/>
                            <a:pt x="97680" y="7523"/>
                            <a:pt x="97680" y="7523"/>
                          </a:cubicBezTo>
                          <a:cubicBezTo>
                            <a:pt x="97680" y="7523"/>
                            <a:pt x="97680" y="7523"/>
                            <a:pt x="97680" y="7523"/>
                          </a:cubicBezTo>
                          <a:close/>
                        </a:path>
                      </a:pathLst>
                    </a:custGeom>
                    <a:solidFill>
                      <a:srgbClr val="272525"/>
                    </a:solidFill>
                    <a:ln w="2626" cap="flat">
                      <a:solidFill>
                        <a:srgbClr val="000000"/>
                      </a:solidFill>
                      <a:prstDash val="solid"/>
                      <a:miter/>
                    </a:ln>
                  </p:spPr>
                  <p:txBody>
                    <a:bodyPr rtlCol="0" anchor="ctr"/>
                    <a:p>
                      <a:endParaRPr lang="zh-CN" altLang="en-US"/>
                    </a:p>
                  </p:txBody>
                </p:sp>
              </p:grpSp>
              <p:sp>
                <p:nvSpPr>
                  <p:cNvPr id="13218" name="任意多边形: 形状 13217"/>
                  <p:cNvSpPr/>
                  <p:nvPr/>
                </p:nvSpPr>
                <p:spPr>
                  <a:xfrm>
                    <a:off x="8481260" y="3174462"/>
                    <a:ext cx="608576" cy="628058"/>
                  </a:xfrm>
                  <a:custGeom>
                    <a:avLst/>
                    <a:gdLst>
                      <a:gd name="connsiteX0" fmla="*/ 604686 w 608576"/>
                      <a:gd name="connsiteY0" fmla="*/ 87616 h 628058"/>
                      <a:gd name="connsiteX1" fmla="*/ 608576 w 608576"/>
                      <a:gd name="connsiteY1" fmla="*/ 80571 h 628058"/>
                      <a:gd name="connsiteX2" fmla="*/ 568936 w 608576"/>
                      <a:gd name="connsiteY2" fmla="*/ 78784 h 628058"/>
                      <a:gd name="connsiteX3" fmla="*/ 513421 w 608576"/>
                      <a:gd name="connsiteY3" fmla="*/ 2028 h 628058"/>
                      <a:gd name="connsiteX4" fmla="*/ 372737 w 608576"/>
                      <a:gd name="connsiteY4" fmla="*/ 18536 h 628058"/>
                      <a:gd name="connsiteX5" fmla="*/ 265384 w 608576"/>
                      <a:gd name="connsiteY5" fmla="*/ 48082 h 628058"/>
                      <a:gd name="connsiteX6" fmla="*/ 141314 w 608576"/>
                      <a:gd name="connsiteY6" fmla="*/ 45453 h 628058"/>
                      <a:gd name="connsiteX7" fmla="*/ 142892 w 608576"/>
                      <a:gd name="connsiteY7" fmla="*/ 46084 h 628058"/>
                      <a:gd name="connsiteX8" fmla="*/ 134901 w 608576"/>
                      <a:gd name="connsiteY8" fmla="*/ 45453 h 628058"/>
                      <a:gd name="connsiteX9" fmla="*/ 133954 w 608576"/>
                      <a:gd name="connsiteY9" fmla="*/ 74052 h 628058"/>
                      <a:gd name="connsiteX10" fmla="*/ 176537 w 608576"/>
                      <a:gd name="connsiteY10" fmla="*/ 156801 h 628058"/>
                      <a:gd name="connsiteX11" fmla="*/ 196199 w 608576"/>
                      <a:gd name="connsiteY11" fmla="*/ 294120 h 628058"/>
                      <a:gd name="connsiteX12" fmla="*/ 184634 w 608576"/>
                      <a:gd name="connsiteY12" fmla="*/ 329448 h 628058"/>
                      <a:gd name="connsiteX13" fmla="*/ 152144 w 608576"/>
                      <a:gd name="connsiteY13" fmla="*/ 384439 h 628058"/>
                      <a:gd name="connsiteX14" fmla="*/ 75809 w 608576"/>
                      <a:gd name="connsiteY14" fmla="*/ 468554 h 628058"/>
                      <a:gd name="connsiteX15" fmla="*/ 16508 w 608576"/>
                      <a:gd name="connsiteY15" fmla="*/ 531641 h 628058"/>
                      <a:gd name="connsiteX16" fmla="*/ 0 w 608576"/>
                      <a:gd name="connsiteY16" fmla="*/ 552670 h 628058"/>
                      <a:gd name="connsiteX17" fmla="*/ 1577 w 608576"/>
                      <a:gd name="connsiteY17" fmla="*/ 558979 h 628058"/>
                      <a:gd name="connsiteX18" fmla="*/ 34803 w 608576"/>
                      <a:gd name="connsiteY18" fmla="*/ 590627 h 628058"/>
                      <a:gd name="connsiteX19" fmla="*/ 33331 w 608576"/>
                      <a:gd name="connsiteY19" fmla="*/ 572017 h 628058"/>
                      <a:gd name="connsiteX20" fmla="*/ 44686 w 608576"/>
                      <a:gd name="connsiteY20" fmla="*/ 542156 h 628058"/>
                      <a:gd name="connsiteX21" fmla="*/ 216597 w 608576"/>
                      <a:gd name="connsiteY21" fmla="*/ 191183 h 628058"/>
                      <a:gd name="connsiteX22" fmla="*/ 215966 w 608576"/>
                      <a:gd name="connsiteY22" fmla="*/ 69216 h 628058"/>
                      <a:gd name="connsiteX23" fmla="*/ 258024 w 608576"/>
                      <a:gd name="connsiteY23" fmla="*/ 65115 h 628058"/>
                      <a:gd name="connsiteX24" fmla="*/ 281682 w 608576"/>
                      <a:gd name="connsiteY24" fmla="*/ 64905 h 628058"/>
                      <a:gd name="connsiteX25" fmla="*/ 295877 w 608576"/>
                      <a:gd name="connsiteY25" fmla="*/ 113797 h 628058"/>
                      <a:gd name="connsiteX26" fmla="*/ 295351 w 608576"/>
                      <a:gd name="connsiteY26" fmla="*/ 161427 h 628058"/>
                      <a:gd name="connsiteX27" fmla="*/ 309335 w 608576"/>
                      <a:gd name="connsiteY27" fmla="*/ 171942 h 628058"/>
                      <a:gd name="connsiteX28" fmla="*/ 377469 w 608576"/>
                      <a:gd name="connsiteY28" fmla="*/ 255216 h 628058"/>
                      <a:gd name="connsiteX29" fmla="*/ 415215 w 608576"/>
                      <a:gd name="connsiteY29" fmla="*/ 390222 h 628058"/>
                      <a:gd name="connsiteX30" fmla="*/ 428779 w 608576"/>
                      <a:gd name="connsiteY30" fmla="*/ 614179 h 628058"/>
                      <a:gd name="connsiteX31" fmla="*/ 432985 w 608576"/>
                      <a:gd name="connsiteY31" fmla="*/ 628059 h 628058"/>
                      <a:gd name="connsiteX32" fmla="*/ 481667 w 608576"/>
                      <a:gd name="connsiteY32" fmla="*/ 628059 h 628058"/>
                      <a:gd name="connsiteX33" fmla="*/ 452226 w 608576"/>
                      <a:gd name="connsiteY33" fmla="*/ 566444 h 628058"/>
                      <a:gd name="connsiteX34" fmla="*/ 450649 w 608576"/>
                      <a:gd name="connsiteY34" fmla="*/ 543207 h 628058"/>
                      <a:gd name="connsiteX35" fmla="*/ 449703 w 608576"/>
                      <a:gd name="connsiteY35" fmla="*/ 511769 h 628058"/>
                      <a:gd name="connsiteX36" fmla="*/ 374735 w 608576"/>
                      <a:gd name="connsiteY36" fmla="*/ 190553 h 628058"/>
                      <a:gd name="connsiteX37" fmla="*/ 412272 w 608576"/>
                      <a:gd name="connsiteY37" fmla="*/ 130200 h 628058"/>
                      <a:gd name="connsiteX38" fmla="*/ 398392 w 608576"/>
                      <a:gd name="connsiteY38" fmla="*/ 103178 h 628058"/>
                      <a:gd name="connsiteX39" fmla="*/ 372001 w 608576"/>
                      <a:gd name="connsiteY39" fmla="*/ 53024 h 628058"/>
                      <a:gd name="connsiteX40" fmla="*/ 466946 w 608576"/>
                      <a:gd name="connsiteY40" fmla="*/ 61435 h 628058"/>
                      <a:gd name="connsiteX41" fmla="*/ 480931 w 608576"/>
                      <a:gd name="connsiteY41" fmla="*/ 105911 h 628058"/>
                      <a:gd name="connsiteX42" fmla="*/ 493548 w 608576"/>
                      <a:gd name="connsiteY42" fmla="*/ 174886 h 628058"/>
                      <a:gd name="connsiteX43" fmla="*/ 515524 w 608576"/>
                      <a:gd name="connsiteY43" fmla="*/ 335652 h 628058"/>
                      <a:gd name="connsiteX44" fmla="*/ 526879 w 608576"/>
                      <a:gd name="connsiteY44" fmla="*/ 367826 h 628058"/>
                      <a:gd name="connsiteX45" fmla="*/ 543702 w 608576"/>
                      <a:gd name="connsiteY45" fmla="*/ 390432 h 628058"/>
                      <a:gd name="connsiteX46" fmla="*/ 564731 w 608576"/>
                      <a:gd name="connsiteY46" fmla="*/ 396846 h 628058"/>
                      <a:gd name="connsiteX47" fmla="*/ 569042 w 608576"/>
                      <a:gd name="connsiteY47" fmla="*/ 387803 h 628058"/>
                      <a:gd name="connsiteX48" fmla="*/ 537814 w 608576"/>
                      <a:gd name="connsiteY48" fmla="*/ 351108 h 628058"/>
                      <a:gd name="connsiteX49" fmla="*/ 503326 w 608576"/>
                      <a:gd name="connsiteY49" fmla="*/ 128833 h 628058"/>
                      <a:gd name="connsiteX50" fmla="*/ 516995 w 608576"/>
                      <a:gd name="connsiteY50" fmla="*/ 105280 h 628058"/>
                      <a:gd name="connsiteX51" fmla="*/ 509951 w 608576"/>
                      <a:gd name="connsiteY51" fmla="*/ 68164 h 628058"/>
                      <a:gd name="connsiteX52" fmla="*/ 521096 w 608576"/>
                      <a:gd name="connsiteY52" fmla="*/ 65746 h 628058"/>
                      <a:gd name="connsiteX53" fmla="*/ 531085 w 608576"/>
                      <a:gd name="connsiteY53" fmla="*/ 74263 h 628058"/>
                      <a:gd name="connsiteX54" fmla="*/ 532872 w 608576"/>
                      <a:gd name="connsiteY54" fmla="*/ 84777 h 628058"/>
                      <a:gd name="connsiteX55" fmla="*/ 549169 w 608576"/>
                      <a:gd name="connsiteY55" fmla="*/ 93399 h 628058"/>
                      <a:gd name="connsiteX56" fmla="*/ 556109 w 608576"/>
                      <a:gd name="connsiteY56" fmla="*/ 95817 h 628058"/>
                      <a:gd name="connsiteX57" fmla="*/ 587442 w 608576"/>
                      <a:gd name="connsiteY57" fmla="*/ 96238 h 628058"/>
                      <a:gd name="connsiteX58" fmla="*/ 604686 w 608576"/>
                      <a:gd name="connsiteY58" fmla="*/ 87616 h 628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8576" h="628058">
                        <a:moveTo>
                          <a:pt x="604686" y="87616"/>
                        </a:moveTo>
                        <a:lnTo>
                          <a:pt x="608576" y="80571"/>
                        </a:lnTo>
                        <a:cubicBezTo>
                          <a:pt x="608576" y="80571"/>
                          <a:pt x="589019" y="82674"/>
                          <a:pt x="568936" y="78784"/>
                        </a:cubicBezTo>
                        <a:cubicBezTo>
                          <a:pt x="548854" y="74999"/>
                          <a:pt x="537393" y="10966"/>
                          <a:pt x="513421" y="2028"/>
                        </a:cubicBezTo>
                        <a:cubicBezTo>
                          <a:pt x="489553" y="-6804"/>
                          <a:pt x="446759" y="15908"/>
                          <a:pt x="372737" y="18536"/>
                        </a:cubicBezTo>
                        <a:cubicBezTo>
                          <a:pt x="298715" y="21165"/>
                          <a:pt x="316695" y="38934"/>
                          <a:pt x="265384" y="48082"/>
                        </a:cubicBezTo>
                        <a:cubicBezTo>
                          <a:pt x="214074" y="57335"/>
                          <a:pt x="141314" y="45453"/>
                          <a:pt x="141314" y="45453"/>
                        </a:cubicBezTo>
                        <a:cubicBezTo>
                          <a:pt x="141314" y="45453"/>
                          <a:pt x="141840" y="45663"/>
                          <a:pt x="142892" y="46084"/>
                        </a:cubicBezTo>
                        <a:cubicBezTo>
                          <a:pt x="138265" y="45243"/>
                          <a:pt x="135216" y="44927"/>
                          <a:pt x="134901" y="45453"/>
                        </a:cubicBezTo>
                        <a:cubicBezTo>
                          <a:pt x="132797" y="48292"/>
                          <a:pt x="133954" y="74052"/>
                          <a:pt x="133954" y="74052"/>
                        </a:cubicBezTo>
                        <a:cubicBezTo>
                          <a:pt x="133954" y="74052"/>
                          <a:pt x="136477" y="105280"/>
                          <a:pt x="176537" y="156801"/>
                        </a:cubicBezTo>
                        <a:cubicBezTo>
                          <a:pt x="216703" y="208217"/>
                          <a:pt x="196199" y="294120"/>
                          <a:pt x="196199" y="294120"/>
                        </a:cubicBezTo>
                        <a:lnTo>
                          <a:pt x="184634" y="329448"/>
                        </a:lnTo>
                        <a:lnTo>
                          <a:pt x="152144" y="384439"/>
                        </a:lnTo>
                        <a:lnTo>
                          <a:pt x="75809" y="468554"/>
                        </a:lnTo>
                        <a:lnTo>
                          <a:pt x="16508" y="531641"/>
                        </a:lnTo>
                        <a:lnTo>
                          <a:pt x="0" y="552670"/>
                        </a:lnTo>
                        <a:lnTo>
                          <a:pt x="1577" y="558979"/>
                        </a:lnTo>
                        <a:lnTo>
                          <a:pt x="34803" y="590627"/>
                        </a:lnTo>
                        <a:lnTo>
                          <a:pt x="33331" y="572017"/>
                        </a:lnTo>
                        <a:cubicBezTo>
                          <a:pt x="32490" y="560871"/>
                          <a:pt x="36590" y="549936"/>
                          <a:pt x="44686" y="542156"/>
                        </a:cubicBezTo>
                        <a:cubicBezTo>
                          <a:pt x="94630" y="493789"/>
                          <a:pt x="281997" y="317882"/>
                          <a:pt x="216597" y="191183"/>
                        </a:cubicBezTo>
                        <a:cubicBezTo>
                          <a:pt x="150987" y="64064"/>
                          <a:pt x="215966" y="69216"/>
                          <a:pt x="215966" y="69216"/>
                        </a:cubicBezTo>
                        <a:lnTo>
                          <a:pt x="258024" y="65115"/>
                        </a:lnTo>
                        <a:lnTo>
                          <a:pt x="281682" y="64905"/>
                        </a:lnTo>
                        <a:cubicBezTo>
                          <a:pt x="296507" y="70898"/>
                          <a:pt x="295877" y="113797"/>
                          <a:pt x="295877" y="113797"/>
                        </a:cubicBezTo>
                        <a:lnTo>
                          <a:pt x="295351" y="161427"/>
                        </a:lnTo>
                        <a:lnTo>
                          <a:pt x="309335" y="171942"/>
                        </a:lnTo>
                        <a:cubicBezTo>
                          <a:pt x="309335" y="171942"/>
                          <a:pt x="340458" y="202749"/>
                          <a:pt x="377469" y="255216"/>
                        </a:cubicBezTo>
                        <a:cubicBezTo>
                          <a:pt x="414479" y="307683"/>
                          <a:pt x="415215" y="390222"/>
                          <a:pt x="415215" y="390222"/>
                        </a:cubicBezTo>
                        <a:lnTo>
                          <a:pt x="428779" y="614179"/>
                        </a:lnTo>
                        <a:lnTo>
                          <a:pt x="432985" y="628059"/>
                        </a:lnTo>
                        <a:lnTo>
                          <a:pt x="481667" y="628059"/>
                        </a:lnTo>
                        <a:cubicBezTo>
                          <a:pt x="464318" y="612077"/>
                          <a:pt x="453803" y="589996"/>
                          <a:pt x="452226" y="566444"/>
                        </a:cubicBezTo>
                        <a:lnTo>
                          <a:pt x="450649" y="543207"/>
                        </a:lnTo>
                        <a:cubicBezTo>
                          <a:pt x="449913" y="532798"/>
                          <a:pt x="449598" y="522283"/>
                          <a:pt x="449703" y="511769"/>
                        </a:cubicBezTo>
                        <a:cubicBezTo>
                          <a:pt x="451806" y="278033"/>
                          <a:pt x="385039" y="231243"/>
                          <a:pt x="374735" y="190553"/>
                        </a:cubicBezTo>
                        <a:cubicBezTo>
                          <a:pt x="364221" y="149126"/>
                          <a:pt x="412272" y="130200"/>
                          <a:pt x="412272" y="130200"/>
                        </a:cubicBezTo>
                        <a:lnTo>
                          <a:pt x="398392" y="103178"/>
                        </a:lnTo>
                        <a:lnTo>
                          <a:pt x="372001" y="53024"/>
                        </a:lnTo>
                        <a:lnTo>
                          <a:pt x="466946" y="61435"/>
                        </a:lnTo>
                        <a:lnTo>
                          <a:pt x="480931" y="105911"/>
                        </a:lnTo>
                        <a:lnTo>
                          <a:pt x="493548" y="174886"/>
                        </a:lnTo>
                        <a:lnTo>
                          <a:pt x="515524" y="335652"/>
                        </a:lnTo>
                        <a:cubicBezTo>
                          <a:pt x="515524" y="335652"/>
                          <a:pt x="526143" y="366669"/>
                          <a:pt x="526879" y="367826"/>
                        </a:cubicBezTo>
                        <a:cubicBezTo>
                          <a:pt x="527615" y="368983"/>
                          <a:pt x="538655" y="382336"/>
                          <a:pt x="543702" y="390432"/>
                        </a:cubicBezTo>
                        <a:cubicBezTo>
                          <a:pt x="548749" y="398528"/>
                          <a:pt x="564731" y="396846"/>
                          <a:pt x="564731" y="396846"/>
                        </a:cubicBezTo>
                        <a:lnTo>
                          <a:pt x="569042" y="387803"/>
                        </a:lnTo>
                        <a:cubicBezTo>
                          <a:pt x="569042" y="387803"/>
                          <a:pt x="553901" y="373399"/>
                          <a:pt x="537814" y="351108"/>
                        </a:cubicBezTo>
                        <a:cubicBezTo>
                          <a:pt x="521727" y="328712"/>
                          <a:pt x="501750" y="142186"/>
                          <a:pt x="503326" y="128833"/>
                        </a:cubicBezTo>
                        <a:cubicBezTo>
                          <a:pt x="504904" y="115479"/>
                          <a:pt x="517416" y="106437"/>
                          <a:pt x="516995" y="105280"/>
                        </a:cubicBezTo>
                        <a:cubicBezTo>
                          <a:pt x="516575" y="104124"/>
                          <a:pt x="509635" y="68164"/>
                          <a:pt x="509951" y="68164"/>
                        </a:cubicBezTo>
                        <a:cubicBezTo>
                          <a:pt x="510266" y="68269"/>
                          <a:pt x="521096" y="65746"/>
                          <a:pt x="521096" y="65746"/>
                        </a:cubicBezTo>
                        <a:lnTo>
                          <a:pt x="531085" y="74263"/>
                        </a:lnTo>
                        <a:lnTo>
                          <a:pt x="532872" y="84777"/>
                        </a:lnTo>
                        <a:cubicBezTo>
                          <a:pt x="532872" y="84777"/>
                          <a:pt x="548854" y="93399"/>
                          <a:pt x="549169" y="93399"/>
                        </a:cubicBezTo>
                        <a:cubicBezTo>
                          <a:pt x="549380" y="93399"/>
                          <a:pt x="552955" y="94661"/>
                          <a:pt x="556109" y="95817"/>
                        </a:cubicBezTo>
                        <a:cubicBezTo>
                          <a:pt x="555899" y="95186"/>
                          <a:pt x="587442" y="96238"/>
                          <a:pt x="587442" y="96238"/>
                        </a:cubicBezTo>
                        <a:lnTo>
                          <a:pt x="604686" y="87616"/>
                        </a:lnTo>
                        <a:close/>
                      </a:path>
                    </a:pathLst>
                  </a:custGeom>
                  <a:solidFill>
                    <a:srgbClr val="1D1D1B">
                      <a:alpha val="14902"/>
                    </a:srgbClr>
                  </a:solidFill>
                  <a:ln w="2626" cap="flat">
                    <a:noFill/>
                    <a:prstDash val="solid"/>
                    <a:miter/>
                  </a:ln>
                </p:spPr>
                <p:txBody>
                  <a:bodyPr rtlCol="0" anchor="ctr"/>
                  <a:p>
                    <a:endParaRPr lang="zh-CN" altLang="en-US"/>
                  </a:p>
                </p:txBody>
              </p:sp>
              <p:grpSp>
                <p:nvGrpSpPr>
                  <p:cNvPr id="13219" name="图形 12978"/>
                  <p:cNvGrpSpPr/>
                  <p:nvPr/>
                </p:nvGrpSpPr>
                <p:grpSpPr>
                  <a:xfrm>
                    <a:off x="9036948" y="3264497"/>
                    <a:ext cx="140323" cy="329392"/>
                    <a:chOff x="9036948" y="3264497"/>
                    <a:chExt cx="140323" cy="329392"/>
                  </a:xfrm>
                </p:grpSpPr>
                <p:sp>
                  <p:nvSpPr>
                    <p:cNvPr id="13220" name="任意多边形: 形状 13219"/>
                    <p:cNvSpPr/>
                    <p:nvPr/>
                  </p:nvSpPr>
                  <p:spPr>
                    <a:xfrm>
                      <a:off x="9036948" y="3264497"/>
                      <a:ext cx="140323" cy="328157"/>
                    </a:xfrm>
                    <a:custGeom>
                      <a:avLst/>
                      <a:gdLst>
                        <a:gd name="connsiteX0" fmla="*/ 130169 w 140323"/>
                        <a:gd name="connsiteY0" fmla="*/ 256552 h 328157"/>
                        <a:gd name="connsiteX1" fmla="*/ 90530 w 140323"/>
                        <a:gd name="connsiteY1" fmla="*/ 235629 h 328157"/>
                        <a:gd name="connsiteX2" fmla="*/ 82223 w 140323"/>
                        <a:gd name="connsiteY2" fmla="*/ 220488 h 328157"/>
                        <a:gd name="connsiteX3" fmla="*/ 44161 w 140323"/>
                        <a:gd name="connsiteY3" fmla="*/ 0 h 328157"/>
                        <a:gd name="connsiteX4" fmla="*/ 24184 w 140323"/>
                        <a:gd name="connsiteY4" fmla="*/ 4311 h 328157"/>
                        <a:gd name="connsiteX5" fmla="*/ 0 w 140323"/>
                        <a:gd name="connsiteY5" fmla="*/ 4521 h 328157"/>
                        <a:gd name="connsiteX6" fmla="*/ 52047 w 140323"/>
                        <a:gd name="connsiteY6" fmla="*/ 233316 h 328157"/>
                        <a:gd name="connsiteX7" fmla="*/ 67082 w 140323"/>
                        <a:gd name="connsiteY7" fmla="*/ 289883 h 328157"/>
                        <a:gd name="connsiteX8" fmla="*/ 91897 w 140323"/>
                        <a:gd name="connsiteY8" fmla="*/ 321532 h 328157"/>
                        <a:gd name="connsiteX9" fmla="*/ 109245 w 140323"/>
                        <a:gd name="connsiteY9" fmla="*/ 328156 h 328157"/>
                        <a:gd name="connsiteX10" fmla="*/ 117972 w 140323"/>
                        <a:gd name="connsiteY10" fmla="*/ 317010 h 328157"/>
                        <a:gd name="connsiteX11" fmla="*/ 106827 w 140323"/>
                        <a:gd name="connsiteY11" fmla="*/ 269170 h 328157"/>
                        <a:gd name="connsiteX12" fmla="*/ 137214 w 140323"/>
                        <a:gd name="connsiteY12" fmla="*/ 273376 h 328157"/>
                        <a:gd name="connsiteX13" fmla="*/ 130169 w 140323"/>
                        <a:gd name="connsiteY13" fmla="*/ 256552 h 32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323" h="328157">
                          <a:moveTo>
                            <a:pt x="130169" y="256552"/>
                          </a:moveTo>
                          <a:cubicBezTo>
                            <a:pt x="121652" y="251295"/>
                            <a:pt x="101885" y="241306"/>
                            <a:pt x="90530" y="235629"/>
                          </a:cubicBezTo>
                          <a:cubicBezTo>
                            <a:pt x="85273" y="233000"/>
                            <a:pt x="82854" y="226376"/>
                            <a:pt x="82223" y="220488"/>
                          </a:cubicBezTo>
                          <a:cubicBezTo>
                            <a:pt x="82223" y="220488"/>
                            <a:pt x="62035" y="58671"/>
                            <a:pt x="44161" y="0"/>
                          </a:cubicBezTo>
                          <a:lnTo>
                            <a:pt x="24184" y="4311"/>
                          </a:lnTo>
                          <a:lnTo>
                            <a:pt x="0" y="4521"/>
                          </a:lnTo>
                          <a:cubicBezTo>
                            <a:pt x="23342" y="48472"/>
                            <a:pt x="52047" y="233316"/>
                            <a:pt x="52047" y="233316"/>
                          </a:cubicBezTo>
                          <a:cubicBezTo>
                            <a:pt x="56884" y="259917"/>
                            <a:pt x="62456" y="278002"/>
                            <a:pt x="67082" y="289883"/>
                          </a:cubicBezTo>
                          <a:cubicBezTo>
                            <a:pt x="72130" y="302606"/>
                            <a:pt x="80541" y="313856"/>
                            <a:pt x="91897" y="321532"/>
                          </a:cubicBezTo>
                          <a:cubicBezTo>
                            <a:pt x="97469" y="325317"/>
                            <a:pt x="103357" y="328051"/>
                            <a:pt x="109245" y="328156"/>
                          </a:cubicBezTo>
                          <a:cubicBezTo>
                            <a:pt x="115028" y="328261"/>
                            <a:pt x="119339" y="322583"/>
                            <a:pt x="117972" y="317010"/>
                          </a:cubicBezTo>
                          <a:lnTo>
                            <a:pt x="106827" y="269170"/>
                          </a:lnTo>
                          <a:cubicBezTo>
                            <a:pt x="106827" y="269170"/>
                            <a:pt x="131326" y="279264"/>
                            <a:pt x="137214" y="273376"/>
                          </a:cubicBezTo>
                          <a:cubicBezTo>
                            <a:pt x="141210" y="269380"/>
                            <a:pt x="143522" y="264859"/>
                            <a:pt x="130169" y="256552"/>
                          </a:cubicBezTo>
                          <a:close/>
                        </a:path>
                      </a:pathLst>
                    </a:custGeom>
                    <a:solidFill>
                      <a:srgbClr val="FFF8FC"/>
                    </a:solidFill>
                    <a:ln w="10506" cap="flat">
                      <a:noFill/>
                      <a:prstDash val="solid"/>
                      <a:miter/>
                    </a:ln>
                  </p:spPr>
                  <p:txBody>
                    <a:bodyPr rtlCol="0" anchor="ctr"/>
                    <a:p>
                      <a:endParaRPr lang="zh-CN" altLang="en-US"/>
                    </a:p>
                  </p:txBody>
                </p:sp>
                <p:sp>
                  <p:nvSpPr>
                    <p:cNvPr id="13221" name="任意多边形: 形状 13220"/>
                    <p:cNvSpPr/>
                    <p:nvPr/>
                  </p:nvSpPr>
                  <p:spPr>
                    <a:xfrm>
                      <a:off x="9042416" y="3267441"/>
                      <a:ext cx="113937" cy="326448"/>
                    </a:xfrm>
                    <a:custGeom>
                      <a:avLst/>
                      <a:gdLst>
                        <a:gd name="connsiteX0" fmla="*/ 110822 w 113937"/>
                        <a:gd name="connsiteY0" fmla="*/ 319534 h 326448"/>
                        <a:gd name="connsiteX1" fmla="*/ 69185 w 113937"/>
                        <a:gd name="connsiteY1" fmla="*/ 250139 h 326448"/>
                        <a:gd name="connsiteX2" fmla="*/ 21975 w 113937"/>
                        <a:gd name="connsiteY2" fmla="*/ 19136 h 326448"/>
                        <a:gd name="connsiteX3" fmla="*/ 38798 w 113937"/>
                        <a:gd name="connsiteY3" fmla="*/ 3365 h 326448"/>
                        <a:gd name="connsiteX4" fmla="*/ 40691 w 113937"/>
                        <a:gd name="connsiteY4" fmla="*/ 0 h 326448"/>
                        <a:gd name="connsiteX5" fmla="*/ 0 w 113937"/>
                        <a:gd name="connsiteY5" fmla="*/ 6309 h 326448"/>
                        <a:gd name="connsiteX6" fmla="*/ 28494 w 113937"/>
                        <a:gd name="connsiteY6" fmla="*/ 124701 h 326448"/>
                        <a:gd name="connsiteX7" fmla="*/ 41953 w 113937"/>
                        <a:gd name="connsiteY7" fmla="*/ 192730 h 326448"/>
                        <a:gd name="connsiteX8" fmla="*/ 50574 w 113937"/>
                        <a:gd name="connsiteY8" fmla="*/ 246774 h 326448"/>
                        <a:gd name="connsiteX9" fmla="*/ 68344 w 113937"/>
                        <a:gd name="connsiteY9" fmla="*/ 298295 h 326448"/>
                        <a:gd name="connsiteX10" fmla="*/ 110927 w 113937"/>
                        <a:gd name="connsiteY10" fmla="*/ 326368 h 326448"/>
                        <a:gd name="connsiteX11" fmla="*/ 110822 w 113937"/>
                        <a:gd name="connsiteY11" fmla="*/ 319534 h 32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937" h="326448">
                          <a:moveTo>
                            <a:pt x="110822" y="319534"/>
                          </a:moveTo>
                          <a:cubicBezTo>
                            <a:pt x="110822" y="319534"/>
                            <a:pt x="77071" y="294510"/>
                            <a:pt x="69185" y="250139"/>
                          </a:cubicBezTo>
                          <a:cubicBezTo>
                            <a:pt x="61299" y="205663"/>
                            <a:pt x="21975" y="29230"/>
                            <a:pt x="21975" y="19136"/>
                          </a:cubicBezTo>
                          <a:cubicBezTo>
                            <a:pt x="21975" y="9148"/>
                            <a:pt x="38798" y="3365"/>
                            <a:pt x="38798" y="3365"/>
                          </a:cubicBezTo>
                          <a:lnTo>
                            <a:pt x="40691" y="0"/>
                          </a:lnTo>
                          <a:cubicBezTo>
                            <a:pt x="35855" y="631"/>
                            <a:pt x="9884" y="4942"/>
                            <a:pt x="0" y="6309"/>
                          </a:cubicBezTo>
                          <a:cubicBezTo>
                            <a:pt x="2734" y="21239"/>
                            <a:pt x="28494" y="124701"/>
                            <a:pt x="28494" y="124701"/>
                          </a:cubicBezTo>
                          <a:lnTo>
                            <a:pt x="41953" y="192730"/>
                          </a:lnTo>
                          <a:lnTo>
                            <a:pt x="50574" y="246774"/>
                          </a:lnTo>
                          <a:cubicBezTo>
                            <a:pt x="50574" y="246774"/>
                            <a:pt x="59512" y="268644"/>
                            <a:pt x="68344" y="298295"/>
                          </a:cubicBezTo>
                          <a:cubicBezTo>
                            <a:pt x="77176" y="327946"/>
                            <a:pt x="103988" y="325317"/>
                            <a:pt x="110927" y="326368"/>
                          </a:cubicBezTo>
                          <a:cubicBezTo>
                            <a:pt x="117762" y="327315"/>
                            <a:pt x="110822" y="319534"/>
                            <a:pt x="110822" y="319534"/>
                          </a:cubicBezTo>
                          <a:close/>
                        </a:path>
                      </a:pathLst>
                    </a:custGeom>
                    <a:solidFill>
                      <a:srgbClr val="1D1D1B">
                        <a:alpha val="14902"/>
                      </a:srgbClr>
                    </a:solidFill>
                    <a:ln w="2626" cap="flat">
                      <a:noFill/>
                      <a:prstDash val="solid"/>
                      <a:miter/>
                    </a:ln>
                  </p:spPr>
                  <p:txBody>
                    <a:bodyPr rtlCol="0" anchor="ctr"/>
                    <a:p>
                      <a:endParaRPr lang="zh-CN" altLang="en-US"/>
                    </a:p>
                  </p:txBody>
                </p:sp>
              </p:grpSp>
            </p:grpSp>
            <p:grpSp>
              <p:nvGrpSpPr>
                <p:cNvPr id="13222" name="图形 12978"/>
                <p:cNvGrpSpPr/>
                <p:nvPr/>
              </p:nvGrpSpPr>
              <p:grpSpPr>
                <a:xfrm>
                  <a:off x="8946209" y="3897151"/>
                  <a:ext cx="673450" cy="1043348"/>
                  <a:chOff x="8946209" y="3897151"/>
                  <a:chExt cx="673450" cy="1043348"/>
                </a:xfrm>
              </p:grpSpPr>
              <p:sp>
                <p:nvSpPr>
                  <p:cNvPr id="13223" name="任意多边形: 形状 13222"/>
                  <p:cNvSpPr/>
                  <p:nvPr/>
                </p:nvSpPr>
                <p:spPr>
                  <a:xfrm>
                    <a:off x="9025071" y="4228356"/>
                    <a:ext cx="558628" cy="661673"/>
                  </a:xfrm>
                  <a:custGeom>
                    <a:avLst/>
                    <a:gdLst>
                      <a:gd name="connsiteX0" fmla="*/ 147304 w 558628"/>
                      <a:gd name="connsiteY0" fmla="*/ 0 h 661673"/>
                      <a:gd name="connsiteX1" fmla="*/ 345606 w 558628"/>
                      <a:gd name="connsiteY1" fmla="*/ 18295 h 661673"/>
                      <a:gd name="connsiteX2" fmla="*/ 558629 w 558628"/>
                      <a:gd name="connsiteY2" fmla="*/ 584813 h 661673"/>
                      <a:gd name="connsiteX3" fmla="*/ 520356 w 558628"/>
                      <a:gd name="connsiteY3" fmla="*/ 623086 h 661673"/>
                      <a:gd name="connsiteX4" fmla="*/ 224900 w 558628"/>
                      <a:gd name="connsiteY4" fmla="*/ 97364 h 661673"/>
                      <a:gd name="connsiteX5" fmla="*/ 55618 w 558628"/>
                      <a:gd name="connsiteY5" fmla="*/ 659676 h 661673"/>
                      <a:gd name="connsiteX6" fmla="*/ 53725 w 558628"/>
                      <a:gd name="connsiteY6" fmla="*/ 661674 h 661673"/>
                      <a:gd name="connsiteX7" fmla="*/ 1573 w 558628"/>
                      <a:gd name="connsiteY7" fmla="*/ 661674 h 661673"/>
                      <a:gd name="connsiteX8" fmla="*/ 147304 w 558628"/>
                      <a:gd name="connsiteY8" fmla="*/ 0 h 66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628" h="661673">
                        <a:moveTo>
                          <a:pt x="147304" y="0"/>
                        </a:moveTo>
                        <a:lnTo>
                          <a:pt x="345606" y="18295"/>
                        </a:lnTo>
                        <a:cubicBezTo>
                          <a:pt x="332463" y="89793"/>
                          <a:pt x="330255" y="356124"/>
                          <a:pt x="558629" y="584813"/>
                        </a:cubicBezTo>
                        <a:lnTo>
                          <a:pt x="520356" y="623086"/>
                        </a:lnTo>
                        <a:cubicBezTo>
                          <a:pt x="520356" y="623086"/>
                          <a:pt x="271900" y="366323"/>
                          <a:pt x="224900" y="97364"/>
                        </a:cubicBezTo>
                        <a:cubicBezTo>
                          <a:pt x="146567" y="154878"/>
                          <a:pt x="34694" y="378205"/>
                          <a:pt x="55618" y="659676"/>
                        </a:cubicBezTo>
                        <a:cubicBezTo>
                          <a:pt x="55723" y="660728"/>
                          <a:pt x="54882" y="661674"/>
                          <a:pt x="53725" y="661674"/>
                        </a:cubicBezTo>
                        <a:lnTo>
                          <a:pt x="1573" y="661674"/>
                        </a:lnTo>
                        <a:cubicBezTo>
                          <a:pt x="1679" y="661674"/>
                          <a:pt x="-26080" y="229530"/>
                          <a:pt x="147304" y="0"/>
                        </a:cubicBezTo>
                        <a:close/>
                      </a:path>
                    </a:pathLst>
                  </a:custGeom>
                  <a:solidFill>
                    <a:srgbClr val="00AF79"/>
                  </a:solidFill>
                  <a:ln w="10506" cap="flat">
                    <a:noFill/>
                    <a:prstDash val="solid"/>
                    <a:miter/>
                  </a:ln>
                </p:spPr>
                <p:txBody>
                  <a:bodyPr rtlCol="0" anchor="ctr"/>
                  <a:p>
                    <a:endParaRPr lang="zh-CN" altLang="en-US"/>
                  </a:p>
                </p:txBody>
              </p:sp>
              <p:sp>
                <p:nvSpPr>
                  <p:cNvPr id="13224" name="任意多边形: 形状 13223"/>
                  <p:cNvSpPr/>
                  <p:nvPr/>
                </p:nvSpPr>
                <p:spPr>
                  <a:xfrm>
                    <a:off x="9165251" y="3897151"/>
                    <a:ext cx="236655" cy="374518"/>
                  </a:xfrm>
                  <a:custGeom>
                    <a:avLst/>
                    <a:gdLst>
                      <a:gd name="connsiteX0" fmla="*/ 605 w 236655"/>
                      <a:gd name="connsiteY0" fmla="*/ 316169 h 374518"/>
                      <a:gd name="connsiteX1" fmla="*/ 11750 w 236655"/>
                      <a:gd name="connsiteY1" fmla="*/ 289568 h 374518"/>
                      <a:gd name="connsiteX2" fmla="*/ 48656 w 236655"/>
                      <a:gd name="connsiteY2" fmla="*/ 146571 h 374518"/>
                      <a:gd name="connsiteX3" fmla="*/ 55385 w 236655"/>
                      <a:gd name="connsiteY3" fmla="*/ 85167 h 374518"/>
                      <a:gd name="connsiteX4" fmla="*/ 55385 w 236655"/>
                      <a:gd name="connsiteY4" fmla="*/ 85167 h 374518"/>
                      <a:gd name="connsiteX5" fmla="*/ 34882 w 236655"/>
                      <a:gd name="connsiteY5" fmla="*/ 53098 h 374518"/>
                      <a:gd name="connsiteX6" fmla="*/ 35618 w 236655"/>
                      <a:gd name="connsiteY6" fmla="*/ 46894 h 374518"/>
                      <a:gd name="connsiteX7" fmla="*/ 74100 w 236655"/>
                      <a:gd name="connsiteY7" fmla="*/ 9989 h 374518"/>
                      <a:gd name="connsiteX8" fmla="*/ 117000 w 236655"/>
                      <a:gd name="connsiteY8" fmla="*/ 44476 h 374518"/>
                      <a:gd name="connsiteX9" fmla="*/ 184187 w 236655"/>
                      <a:gd name="connsiteY9" fmla="*/ 0 h 374518"/>
                      <a:gd name="connsiteX10" fmla="*/ 224878 w 236655"/>
                      <a:gd name="connsiteY10" fmla="*/ 52993 h 374518"/>
                      <a:gd name="connsiteX11" fmla="*/ 231922 w 236655"/>
                      <a:gd name="connsiteY11" fmla="*/ 136898 h 374518"/>
                      <a:gd name="connsiteX12" fmla="*/ 210999 w 236655"/>
                      <a:gd name="connsiteY12" fmla="*/ 212392 h 374518"/>
                      <a:gd name="connsiteX13" fmla="*/ 203744 w 236655"/>
                      <a:gd name="connsiteY13" fmla="*/ 306391 h 374518"/>
                      <a:gd name="connsiteX14" fmla="*/ 211419 w 236655"/>
                      <a:gd name="connsiteY14" fmla="*/ 334780 h 374518"/>
                      <a:gd name="connsiteX15" fmla="*/ 205531 w 236655"/>
                      <a:gd name="connsiteY15" fmla="*/ 349500 h 374518"/>
                      <a:gd name="connsiteX16" fmla="*/ 114476 w 236655"/>
                      <a:gd name="connsiteY16" fmla="*/ 374314 h 374518"/>
                      <a:gd name="connsiteX17" fmla="*/ 1341 w 236655"/>
                      <a:gd name="connsiteY17" fmla="*/ 323635 h 374518"/>
                      <a:gd name="connsiteX18" fmla="*/ 605 w 236655"/>
                      <a:gd name="connsiteY18" fmla="*/ 316169 h 37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55" h="374518">
                        <a:moveTo>
                          <a:pt x="605" y="316169"/>
                        </a:moveTo>
                        <a:lnTo>
                          <a:pt x="11750" y="289568"/>
                        </a:lnTo>
                        <a:cubicBezTo>
                          <a:pt x="30781" y="243935"/>
                          <a:pt x="43188" y="195674"/>
                          <a:pt x="48656" y="146571"/>
                        </a:cubicBezTo>
                        <a:lnTo>
                          <a:pt x="55385" y="85167"/>
                        </a:lnTo>
                        <a:lnTo>
                          <a:pt x="55385" y="85167"/>
                        </a:lnTo>
                        <a:cubicBezTo>
                          <a:pt x="45396" y="68554"/>
                          <a:pt x="34882" y="53098"/>
                          <a:pt x="34882" y="53098"/>
                        </a:cubicBezTo>
                        <a:cubicBezTo>
                          <a:pt x="33515" y="51205"/>
                          <a:pt x="33936" y="48577"/>
                          <a:pt x="35618" y="46894"/>
                        </a:cubicBezTo>
                        <a:lnTo>
                          <a:pt x="74100" y="9989"/>
                        </a:lnTo>
                        <a:cubicBezTo>
                          <a:pt x="74100" y="9989"/>
                          <a:pt x="91134" y="33857"/>
                          <a:pt x="117000" y="44476"/>
                        </a:cubicBezTo>
                        <a:lnTo>
                          <a:pt x="184187" y="0"/>
                        </a:lnTo>
                        <a:cubicBezTo>
                          <a:pt x="184187" y="0"/>
                          <a:pt x="199853" y="8832"/>
                          <a:pt x="224878" y="52993"/>
                        </a:cubicBezTo>
                        <a:cubicBezTo>
                          <a:pt x="246327" y="91055"/>
                          <a:pt x="231922" y="136898"/>
                          <a:pt x="231922" y="136898"/>
                        </a:cubicBezTo>
                        <a:lnTo>
                          <a:pt x="210999" y="212392"/>
                        </a:lnTo>
                        <a:cubicBezTo>
                          <a:pt x="199748" y="248772"/>
                          <a:pt x="199748" y="273376"/>
                          <a:pt x="203744" y="306391"/>
                        </a:cubicBezTo>
                        <a:lnTo>
                          <a:pt x="211419" y="334780"/>
                        </a:lnTo>
                        <a:cubicBezTo>
                          <a:pt x="212051" y="340668"/>
                          <a:pt x="210788" y="346556"/>
                          <a:pt x="205531" y="349500"/>
                        </a:cubicBezTo>
                        <a:cubicBezTo>
                          <a:pt x="188919" y="358753"/>
                          <a:pt x="151802" y="376627"/>
                          <a:pt x="114476" y="374314"/>
                        </a:cubicBezTo>
                        <a:cubicBezTo>
                          <a:pt x="114476" y="374314"/>
                          <a:pt x="33831" y="371160"/>
                          <a:pt x="1341" y="323635"/>
                        </a:cubicBezTo>
                        <a:cubicBezTo>
                          <a:pt x="-236" y="321427"/>
                          <a:pt x="-341" y="318588"/>
                          <a:pt x="605" y="316169"/>
                        </a:cubicBezTo>
                        <a:close/>
                      </a:path>
                    </a:pathLst>
                  </a:custGeom>
                  <a:solidFill>
                    <a:srgbClr val="AFD4F6"/>
                  </a:solidFill>
                  <a:ln w="10506" cap="flat">
                    <a:noFill/>
                    <a:prstDash val="solid"/>
                    <a:miter/>
                  </a:ln>
                </p:spPr>
                <p:txBody>
                  <a:bodyPr rtlCol="0" anchor="ctr"/>
                  <a:p>
                    <a:endParaRPr lang="zh-CN" altLang="en-US"/>
                  </a:p>
                </p:txBody>
              </p:sp>
              <p:grpSp>
                <p:nvGrpSpPr>
                  <p:cNvPr id="13225" name="图形 12978"/>
                  <p:cNvGrpSpPr/>
                  <p:nvPr/>
                </p:nvGrpSpPr>
                <p:grpSpPr>
                  <a:xfrm>
                    <a:off x="9509459" y="4807386"/>
                    <a:ext cx="110200" cy="132166"/>
                    <a:chOff x="9509459" y="4807386"/>
                    <a:chExt cx="110200" cy="132166"/>
                  </a:xfrm>
                  <a:solidFill>
                    <a:srgbClr val="DADADA"/>
                  </a:solidFill>
                </p:grpSpPr>
                <p:sp>
                  <p:nvSpPr>
                    <p:cNvPr id="13226" name="任意多边形: 形状 13225"/>
                    <p:cNvSpPr/>
                    <p:nvPr/>
                  </p:nvSpPr>
                  <p:spPr>
                    <a:xfrm>
                      <a:off x="9515770" y="4813169"/>
                      <a:ext cx="100839" cy="123334"/>
                    </a:xfrm>
                    <a:custGeom>
                      <a:avLst/>
                      <a:gdLst>
                        <a:gd name="connsiteX0" fmla="*/ 3161 w 100839"/>
                        <a:gd name="connsiteY0" fmla="*/ 91265 h 123334"/>
                        <a:gd name="connsiteX1" fmla="*/ 29762 w 100839"/>
                        <a:gd name="connsiteY1" fmla="*/ 38273 h 123334"/>
                        <a:gd name="connsiteX2" fmla="*/ 68035 w 100839"/>
                        <a:gd name="connsiteY2" fmla="*/ 0 h 123334"/>
                        <a:gd name="connsiteX3" fmla="*/ 100840 w 100839"/>
                        <a:gd name="connsiteY3" fmla="*/ 32805 h 123334"/>
                        <a:gd name="connsiteX4" fmla="*/ 10310 w 100839"/>
                        <a:gd name="connsiteY4" fmla="*/ 123335 h 123334"/>
                        <a:gd name="connsiteX5" fmla="*/ 6631 w 100839"/>
                        <a:gd name="connsiteY5" fmla="*/ 119970 h 123334"/>
                        <a:gd name="connsiteX6" fmla="*/ 3161 w 100839"/>
                        <a:gd name="connsiteY6" fmla="*/ 91265 h 12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839" h="123334">
                          <a:moveTo>
                            <a:pt x="3161" y="91265"/>
                          </a:moveTo>
                          <a:lnTo>
                            <a:pt x="29762" y="38273"/>
                          </a:lnTo>
                          <a:lnTo>
                            <a:pt x="68035" y="0"/>
                          </a:lnTo>
                          <a:lnTo>
                            <a:pt x="100840" y="32805"/>
                          </a:lnTo>
                          <a:lnTo>
                            <a:pt x="10310" y="123335"/>
                          </a:lnTo>
                          <a:lnTo>
                            <a:pt x="6631" y="119970"/>
                          </a:lnTo>
                          <a:cubicBezTo>
                            <a:pt x="-1150" y="112084"/>
                            <a:pt x="-1781" y="101149"/>
                            <a:pt x="3161" y="91265"/>
                          </a:cubicBezTo>
                          <a:close/>
                        </a:path>
                      </a:pathLst>
                    </a:custGeom>
                    <a:solidFill>
                      <a:srgbClr val="DADADA"/>
                    </a:solidFill>
                    <a:ln w="2626" cap="flat">
                      <a:solidFill>
                        <a:srgbClr val="000000"/>
                      </a:solidFill>
                      <a:prstDash val="solid"/>
                      <a:miter/>
                    </a:ln>
                  </p:spPr>
                  <p:txBody>
                    <a:bodyPr rtlCol="0" anchor="ctr"/>
                    <a:p>
                      <a:endParaRPr lang="zh-CN" altLang="en-US"/>
                    </a:p>
                  </p:txBody>
                </p:sp>
                <p:sp>
                  <p:nvSpPr>
                    <p:cNvPr id="13227" name="任意多边形: 形状 13226"/>
                    <p:cNvSpPr/>
                    <p:nvPr/>
                  </p:nvSpPr>
                  <p:spPr>
                    <a:xfrm>
                      <a:off x="9509459" y="4807386"/>
                      <a:ext cx="110200" cy="132166"/>
                    </a:xfrm>
                    <a:custGeom>
                      <a:avLst/>
                      <a:gdLst>
                        <a:gd name="connsiteX0" fmla="*/ 13993 w 110200"/>
                        <a:gd name="connsiteY0" fmla="*/ 132166 h 132166"/>
                        <a:gd name="connsiteX1" fmla="*/ 9472 w 110200"/>
                        <a:gd name="connsiteY1" fmla="*/ 130274 h 132166"/>
                        <a:gd name="connsiteX2" fmla="*/ 8736 w 110200"/>
                        <a:gd name="connsiteY2" fmla="*/ 129538 h 132166"/>
                        <a:gd name="connsiteX3" fmla="*/ 3164 w 110200"/>
                        <a:gd name="connsiteY3" fmla="*/ 95156 h 132166"/>
                        <a:gd name="connsiteX4" fmla="*/ 29975 w 110200"/>
                        <a:gd name="connsiteY4" fmla="*/ 41637 h 132166"/>
                        <a:gd name="connsiteX5" fmla="*/ 71612 w 110200"/>
                        <a:gd name="connsiteY5" fmla="*/ 0 h 132166"/>
                        <a:gd name="connsiteX6" fmla="*/ 110201 w 110200"/>
                        <a:gd name="connsiteY6" fmla="*/ 38588 h 132166"/>
                        <a:gd name="connsiteX7" fmla="*/ 18409 w 110200"/>
                        <a:gd name="connsiteY7" fmla="*/ 130379 h 132166"/>
                        <a:gd name="connsiteX8" fmla="*/ 13993 w 110200"/>
                        <a:gd name="connsiteY8" fmla="*/ 132166 h 132166"/>
                        <a:gd name="connsiteX9" fmla="*/ 36809 w 110200"/>
                        <a:gd name="connsiteY9" fmla="*/ 46474 h 132166"/>
                        <a:gd name="connsiteX10" fmla="*/ 10523 w 110200"/>
                        <a:gd name="connsiteY10" fmla="*/ 98836 h 132166"/>
                        <a:gd name="connsiteX11" fmla="*/ 14098 w 110200"/>
                        <a:gd name="connsiteY11" fmla="*/ 123229 h 132166"/>
                        <a:gd name="connsiteX12" fmla="*/ 98845 w 110200"/>
                        <a:gd name="connsiteY12" fmla="*/ 38483 h 132166"/>
                        <a:gd name="connsiteX13" fmla="*/ 71823 w 110200"/>
                        <a:gd name="connsiteY13" fmla="*/ 11461 h 132166"/>
                        <a:gd name="connsiteX14" fmla="*/ 36809 w 110200"/>
                        <a:gd name="connsiteY14" fmla="*/ 46474 h 13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200" h="132166">
                          <a:moveTo>
                            <a:pt x="13993" y="132166"/>
                          </a:moveTo>
                          <a:cubicBezTo>
                            <a:pt x="12311" y="132166"/>
                            <a:pt x="10734" y="131535"/>
                            <a:pt x="9472" y="130274"/>
                          </a:cubicBezTo>
                          <a:lnTo>
                            <a:pt x="8736" y="129538"/>
                          </a:lnTo>
                          <a:cubicBezTo>
                            <a:pt x="-306" y="120495"/>
                            <a:pt x="-2620" y="106616"/>
                            <a:pt x="3164" y="95156"/>
                          </a:cubicBezTo>
                          <a:lnTo>
                            <a:pt x="29975" y="41637"/>
                          </a:lnTo>
                          <a:lnTo>
                            <a:pt x="71612" y="0"/>
                          </a:lnTo>
                          <a:lnTo>
                            <a:pt x="110201" y="38588"/>
                          </a:lnTo>
                          <a:lnTo>
                            <a:pt x="18409" y="130379"/>
                          </a:lnTo>
                          <a:cubicBezTo>
                            <a:pt x="17358" y="131535"/>
                            <a:pt x="15780" y="132166"/>
                            <a:pt x="13993" y="132166"/>
                          </a:cubicBezTo>
                          <a:close/>
                          <a:moveTo>
                            <a:pt x="36809" y="46474"/>
                          </a:moveTo>
                          <a:lnTo>
                            <a:pt x="10523" y="98836"/>
                          </a:lnTo>
                          <a:cubicBezTo>
                            <a:pt x="6423" y="106932"/>
                            <a:pt x="7895" y="116710"/>
                            <a:pt x="14098" y="123229"/>
                          </a:cubicBezTo>
                          <a:lnTo>
                            <a:pt x="98845" y="38483"/>
                          </a:lnTo>
                          <a:lnTo>
                            <a:pt x="71823" y="11461"/>
                          </a:lnTo>
                          <a:lnTo>
                            <a:pt x="36809" y="46474"/>
                          </a:lnTo>
                          <a:close/>
                        </a:path>
                      </a:pathLst>
                    </a:custGeom>
                    <a:solidFill>
                      <a:srgbClr val="DADADA"/>
                    </a:solidFill>
                    <a:ln w="10506" cap="flat">
                      <a:noFill/>
                      <a:prstDash val="solid"/>
                      <a:miter/>
                    </a:ln>
                  </p:spPr>
                  <p:txBody>
                    <a:bodyPr rtlCol="0" anchor="ctr"/>
                    <a:p>
                      <a:endParaRPr lang="zh-CN" altLang="en-US"/>
                    </a:p>
                  </p:txBody>
                </p:sp>
              </p:grpSp>
              <p:grpSp>
                <p:nvGrpSpPr>
                  <p:cNvPr id="13228" name="图形 12978"/>
                  <p:cNvGrpSpPr/>
                  <p:nvPr/>
                </p:nvGrpSpPr>
                <p:grpSpPr>
                  <a:xfrm>
                    <a:off x="8946209" y="4885824"/>
                    <a:ext cx="136161" cy="54675"/>
                    <a:chOff x="8946209" y="4885824"/>
                    <a:chExt cx="136161" cy="54675"/>
                  </a:xfrm>
                  <a:solidFill>
                    <a:srgbClr val="DADADA"/>
                  </a:solidFill>
                </p:grpSpPr>
                <p:sp>
                  <p:nvSpPr>
                    <p:cNvPr id="13229" name="任意多边形: 形状 13228"/>
                    <p:cNvSpPr/>
                    <p:nvPr/>
                  </p:nvSpPr>
                  <p:spPr>
                    <a:xfrm>
                      <a:off x="8952728" y="4890030"/>
                      <a:ext cx="128171" cy="46368"/>
                    </a:xfrm>
                    <a:custGeom>
                      <a:avLst/>
                      <a:gdLst>
                        <a:gd name="connsiteX0" fmla="*/ 17769 w 128171"/>
                        <a:gd name="connsiteY0" fmla="*/ 18716 h 46368"/>
                        <a:gd name="connsiteX1" fmla="*/ 74021 w 128171"/>
                        <a:gd name="connsiteY1" fmla="*/ 0 h 46368"/>
                        <a:gd name="connsiteX2" fmla="*/ 128171 w 128171"/>
                        <a:gd name="connsiteY2" fmla="*/ 0 h 46368"/>
                        <a:gd name="connsiteX3" fmla="*/ 128171 w 128171"/>
                        <a:gd name="connsiteY3" fmla="*/ 46369 h 46368"/>
                        <a:gd name="connsiteX4" fmla="*/ 210 w 128171"/>
                        <a:gd name="connsiteY4" fmla="*/ 46369 h 46368"/>
                        <a:gd name="connsiteX5" fmla="*/ 0 w 128171"/>
                        <a:gd name="connsiteY5" fmla="*/ 41427 h 46368"/>
                        <a:gd name="connsiteX6" fmla="*/ 17769 w 128171"/>
                        <a:gd name="connsiteY6" fmla="*/ 18716 h 4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171" h="46368">
                          <a:moveTo>
                            <a:pt x="17769" y="18716"/>
                          </a:moveTo>
                          <a:lnTo>
                            <a:pt x="74021" y="0"/>
                          </a:lnTo>
                          <a:lnTo>
                            <a:pt x="128171" y="0"/>
                          </a:lnTo>
                          <a:lnTo>
                            <a:pt x="128171" y="46369"/>
                          </a:lnTo>
                          <a:lnTo>
                            <a:pt x="210" y="46369"/>
                          </a:lnTo>
                          <a:lnTo>
                            <a:pt x="0" y="41427"/>
                          </a:lnTo>
                          <a:cubicBezTo>
                            <a:pt x="0" y="30387"/>
                            <a:pt x="7255" y="22186"/>
                            <a:pt x="17769" y="18716"/>
                          </a:cubicBezTo>
                          <a:close/>
                        </a:path>
                      </a:pathLst>
                    </a:custGeom>
                    <a:solidFill>
                      <a:srgbClr val="DADADA"/>
                    </a:solidFill>
                    <a:ln w="2626" cap="flat">
                      <a:solidFill>
                        <a:srgbClr val="000000"/>
                      </a:solidFill>
                      <a:prstDash val="solid"/>
                      <a:miter/>
                    </a:ln>
                  </p:spPr>
                  <p:txBody>
                    <a:bodyPr rtlCol="0" anchor="ctr"/>
                    <a:p>
                      <a:endParaRPr lang="zh-CN" altLang="en-US"/>
                    </a:p>
                  </p:txBody>
                </p:sp>
                <p:sp>
                  <p:nvSpPr>
                    <p:cNvPr id="13230" name="任意多边形: 形状 13229"/>
                    <p:cNvSpPr/>
                    <p:nvPr/>
                  </p:nvSpPr>
                  <p:spPr>
                    <a:xfrm>
                      <a:off x="8946209" y="4885824"/>
                      <a:ext cx="136161" cy="54675"/>
                    </a:xfrm>
                    <a:custGeom>
                      <a:avLst/>
                      <a:gdLst>
                        <a:gd name="connsiteX0" fmla="*/ 136162 w 136161"/>
                        <a:gd name="connsiteY0" fmla="*/ 54675 h 54675"/>
                        <a:gd name="connsiteX1" fmla="*/ 0 w 136161"/>
                        <a:gd name="connsiteY1" fmla="*/ 54675 h 54675"/>
                        <a:gd name="connsiteX2" fmla="*/ 0 w 136161"/>
                        <a:gd name="connsiteY2" fmla="*/ 47210 h 54675"/>
                        <a:gd name="connsiteX3" fmla="*/ 20397 w 136161"/>
                        <a:gd name="connsiteY3" fmla="*/ 18926 h 54675"/>
                        <a:gd name="connsiteX4" fmla="*/ 77281 w 136161"/>
                        <a:gd name="connsiteY4" fmla="*/ 0 h 54675"/>
                        <a:gd name="connsiteX5" fmla="*/ 136162 w 136161"/>
                        <a:gd name="connsiteY5" fmla="*/ 0 h 54675"/>
                        <a:gd name="connsiteX6" fmla="*/ 136162 w 136161"/>
                        <a:gd name="connsiteY6" fmla="*/ 54675 h 54675"/>
                        <a:gd name="connsiteX7" fmla="*/ 8201 w 136161"/>
                        <a:gd name="connsiteY7" fmla="*/ 46579 h 54675"/>
                        <a:gd name="connsiteX8" fmla="*/ 127961 w 136161"/>
                        <a:gd name="connsiteY8" fmla="*/ 46579 h 54675"/>
                        <a:gd name="connsiteX9" fmla="*/ 127961 w 136161"/>
                        <a:gd name="connsiteY9" fmla="*/ 8307 h 54675"/>
                        <a:gd name="connsiteX10" fmla="*/ 78543 w 136161"/>
                        <a:gd name="connsiteY10" fmla="*/ 8307 h 54675"/>
                        <a:gd name="connsiteX11" fmla="*/ 22921 w 136161"/>
                        <a:gd name="connsiteY11" fmla="*/ 26812 h 54675"/>
                        <a:gd name="connsiteX12" fmla="*/ 8201 w 136161"/>
                        <a:gd name="connsiteY12" fmla="*/ 46579 h 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161" h="54675">
                          <a:moveTo>
                            <a:pt x="136162" y="54675"/>
                          </a:moveTo>
                          <a:lnTo>
                            <a:pt x="0" y="54675"/>
                          </a:lnTo>
                          <a:lnTo>
                            <a:pt x="0" y="47210"/>
                          </a:lnTo>
                          <a:cubicBezTo>
                            <a:pt x="0" y="34382"/>
                            <a:pt x="8201" y="23027"/>
                            <a:pt x="20397" y="18926"/>
                          </a:cubicBezTo>
                          <a:lnTo>
                            <a:pt x="77281" y="0"/>
                          </a:lnTo>
                          <a:lnTo>
                            <a:pt x="136162" y="0"/>
                          </a:lnTo>
                          <a:lnTo>
                            <a:pt x="136162" y="54675"/>
                          </a:lnTo>
                          <a:close/>
                          <a:moveTo>
                            <a:pt x="8201" y="46579"/>
                          </a:moveTo>
                          <a:lnTo>
                            <a:pt x="127961" y="46579"/>
                          </a:lnTo>
                          <a:lnTo>
                            <a:pt x="127961" y="8307"/>
                          </a:lnTo>
                          <a:lnTo>
                            <a:pt x="78543" y="8307"/>
                          </a:lnTo>
                          <a:lnTo>
                            <a:pt x="22921" y="26812"/>
                          </a:lnTo>
                          <a:cubicBezTo>
                            <a:pt x="14405" y="29651"/>
                            <a:pt x="8517" y="37537"/>
                            <a:pt x="8201" y="46579"/>
                          </a:cubicBezTo>
                          <a:close/>
                        </a:path>
                      </a:pathLst>
                    </a:custGeom>
                    <a:solidFill>
                      <a:srgbClr val="DADADA"/>
                    </a:solidFill>
                    <a:ln w="10506" cap="flat">
                      <a:noFill/>
                      <a:prstDash val="solid"/>
                      <a:miter/>
                    </a:ln>
                  </p:spPr>
                  <p:txBody>
                    <a:bodyPr rtlCol="0" anchor="ctr"/>
                    <a:p>
                      <a:endParaRPr lang="zh-CN" altLang="en-US"/>
                    </a:p>
                  </p:txBody>
                </p:sp>
              </p:grpSp>
              <p:sp>
                <p:nvSpPr>
                  <p:cNvPr id="13231" name="任意多边形: 形状 13230"/>
                  <p:cNvSpPr/>
                  <p:nvPr/>
                </p:nvSpPr>
                <p:spPr>
                  <a:xfrm>
                    <a:off x="9057115" y="3929325"/>
                    <a:ext cx="503453" cy="960810"/>
                  </a:xfrm>
                  <a:custGeom>
                    <a:avLst/>
                    <a:gdLst>
                      <a:gd name="connsiteX0" fmla="*/ 232811 w 503453"/>
                      <a:gd name="connsiteY0" fmla="*/ 464108 h 960810"/>
                      <a:gd name="connsiteX1" fmla="*/ 251001 w 503453"/>
                      <a:gd name="connsiteY1" fmla="*/ 408276 h 960810"/>
                      <a:gd name="connsiteX2" fmla="*/ 293795 w 503453"/>
                      <a:gd name="connsiteY2" fmla="*/ 347608 h 960810"/>
                      <a:gd name="connsiteX3" fmla="*/ 312301 w 503453"/>
                      <a:gd name="connsiteY3" fmla="*/ 325948 h 960810"/>
                      <a:gd name="connsiteX4" fmla="*/ 312301 w 503453"/>
                      <a:gd name="connsiteY4" fmla="*/ 325948 h 960810"/>
                      <a:gd name="connsiteX5" fmla="*/ 317662 w 503453"/>
                      <a:gd name="connsiteY5" fmla="*/ 313541 h 960810"/>
                      <a:gd name="connsiteX6" fmla="*/ 315034 w 503453"/>
                      <a:gd name="connsiteY6" fmla="*/ 286098 h 960810"/>
                      <a:gd name="connsiteX7" fmla="*/ 148591 w 503453"/>
                      <a:gd name="connsiteY7" fmla="*/ 289463 h 960810"/>
                      <a:gd name="connsiteX8" fmla="*/ 153112 w 503453"/>
                      <a:gd name="connsiteY8" fmla="*/ 215336 h 960810"/>
                      <a:gd name="connsiteX9" fmla="*/ 194748 w 503453"/>
                      <a:gd name="connsiteY9" fmla="*/ 68134 h 960810"/>
                      <a:gd name="connsiteX10" fmla="*/ 159105 w 503453"/>
                      <a:gd name="connsiteY10" fmla="*/ 0 h 960810"/>
                      <a:gd name="connsiteX11" fmla="*/ 143754 w 503453"/>
                      <a:gd name="connsiteY11" fmla="*/ 15036 h 960810"/>
                      <a:gd name="connsiteX12" fmla="*/ 144384 w 503453"/>
                      <a:gd name="connsiteY12" fmla="*/ 22816 h 960810"/>
                      <a:gd name="connsiteX13" fmla="*/ 163731 w 503453"/>
                      <a:gd name="connsiteY13" fmla="*/ 64348 h 960810"/>
                      <a:gd name="connsiteX14" fmla="*/ 114839 w 503453"/>
                      <a:gd name="connsiteY14" fmla="*/ 273270 h 960810"/>
                      <a:gd name="connsiteX15" fmla="*/ 115365 w 503453"/>
                      <a:gd name="connsiteY15" fmla="*/ 299031 h 960810"/>
                      <a:gd name="connsiteX16" fmla="*/ 165413 w 503453"/>
                      <a:gd name="connsiteY16" fmla="*/ 344979 h 960810"/>
                      <a:gd name="connsiteX17" fmla="*/ 168042 w 503453"/>
                      <a:gd name="connsiteY17" fmla="*/ 378415 h 960810"/>
                      <a:gd name="connsiteX18" fmla="*/ 1178 w 503453"/>
                      <a:gd name="connsiteY18" fmla="*/ 960810 h 960810"/>
                      <a:gd name="connsiteX19" fmla="*/ 21786 w 503453"/>
                      <a:gd name="connsiteY19" fmla="*/ 960810 h 960810"/>
                      <a:gd name="connsiteX20" fmla="*/ 20419 w 503453"/>
                      <a:gd name="connsiteY20" fmla="*/ 942410 h 960810"/>
                      <a:gd name="connsiteX21" fmla="*/ 23679 w 503453"/>
                      <a:gd name="connsiteY21" fmla="*/ 812451 h 960810"/>
                      <a:gd name="connsiteX22" fmla="*/ 31880 w 503453"/>
                      <a:gd name="connsiteY22" fmla="*/ 747051 h 960810"/>
                      <a:gd name="connsiteX23" fmla="*/ 57430 w 503453"/>
                      <a:gd name="connsiteY23" fmla="*/ 626030 h 960810"/>
                      <a:gd name="connsiteX24" fmla="*/ 76777 w 503453"/>
                      <a:gd name="connsiteY24" fmla="*/ 578294 h 960810"/>
                      <a:gd name="connsiteX25" fmla="*/ 97385 w 503453"/>
                      <a:gd name="connsiteY25" fmla="*/ 528561 h 960810"/>
                      <a:gd name="connsiteX26" fmla="*/ 123881 w 503453"/>
                      <a:gd name="connsiteY26" fmla="*/ 482823 h 960810"/>
                      <a:gd name="connsiteX27" fmla="*/ 144490 w 503453"/>
                      <a:gd name="connsiteY27" fmla="*/ 450439 h 960810"/>
                      <a:gd name="connsiteX28" fmla="*/ 168358 w 503453"/>
                      <a:gd name="connsiteY28" fmla="*/ 415741 h 960810"/>
                      <a:gd name="connsiteX29" fmla="*/ 182132 w 503453"/>
                      <a:gd name="connsiteY29" fmla="*/ 403334 h 960810"/>
                      <a:gd name="connsiteX30" fmla="*/ 190333 w 503453"/>
                      <a:gd name="connsiteY30" fmla="*/ 402598 h 960810"/>
                      <a:gd name="connsiteX31" fmla="*/ 251842 w 503453"/>
                      <a:gd name="connsiteY31" fmla="*/ 575981 h 960810"/>
                      <a:gd name="connsiteX32" fmla="*/ 359616 w 503453"/>
                      <a:gd name="connsiteY32" fmla="*/ 761982 h 960810"/>
                      <a:gd name="connsiteX33" fmla="*/ 438684 w 503453"/>
                      <a:gd name="connsiteY33" fmla="*/ 864603 h 960810"/>
                      <a:gd name="connsiteX34" fmla="*/ 488417 w 503453"/>
                      <a:gd name="connsiteY34" fmla="*/ 922222 h 960810"/>
                      <a:gd name="connsiteX35" fmla="*/ 503453 w 503453"/>
                      <a:gd name="connsiteY35" fmla="*/ 904873 h 960810"/>
                      <a:gd name="connsiteX36" fmla="*/ 232811 w 503453"/>
                      <a:gd name="connsiteY36" fmla="*/ 464108 h 96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3453" h="960810">
                        <a:moveTo>
                          <a:pt x="232811" y="464108"/>
                        </a:moveTo>
                        <a:cubicBezTo>
                          <a:pt x="228080" y="443604"/>
                          <a:pt x="235019" y="422050"/>
                          <a:pt x="251001" y="408276"/>
                        </a:cubicBezTo>
                        <a:cubicBezTo>
                          <a:pt x="266983" y="394502"/>
                          <a:pt x="286119" y="373473"/>
                          <a:pt x="293795" y="347608"/>
                        </a:cubicBezTo>
                        <a:cubicBezTo>
                          <a:pt x="296633" y="338145"/>
                          <a:pt x="303468" y="330364"/>
                          <a:pt x="312301" y="325948"/>
                        </a:cubicBezTo>
                        <a:lnTo>
                          <a:pt x="312301" y="325948"/>
                        </a:lnTo>
                        <a:lnTo>
                          <a:pt x="317662" y="313541"/>
                        </a:lnTo>
                        <a:lnTo>
                          <a:pt x="315034" y="286098"/>
                        </a:lnTo>
                        <a:cubicBezTo>
                          <a:pt x="315034" y="286098"/>
                          <a:pt x="244692" y="341614"/>
                          <a:pt x="148591" y="289463"/>
                        </a:cubicBezTo>
                        <a:cubicBezTo>
                          <a:pt x="148591" y="289463"/>
                          <a:pt x="134186" y="260758"/>
                          <a:pt x="153112" y="215336"/>
                        </a:cubicBezTo>
                        <a:cubicBezTo>
                          <a:pt x="172038" y="169913"/>
                          <a:pt x="198113" y="105250"/>
                          <a:pt x="194748" y="68134"/>
                        </a:cubicBezTo>
                        <a:cubicBezTo>
                          <a:pt x="191384" y="31018"/>
                          <a:pt x="159105" y="0"/>
                          <a:pt x="159105" y="0"/>
                        </a:cubicBezTo>
                        <a:lnTo>
                          <a:pt x="143754" y="15036"/>
                        </a:lnTo>
                        <a:cubicBezTo>
                          <a:pt x="142492" y="18926"/>
                          <a:pt x="144384" y="22816"/>
                          <a:pt x="144384" y="22816"/>
                        </a:cubicBezTo>
                        <a:cubicBezTo>
                          <a:pt x="144384" y="22816"/>
                          <a:pt x="164572" y="56778"/>
                          <a:pt x="163731" y="64348"/>
                        </a:cubicBezTo>
                        <a:cubicBezTo>
                          <a:pt x="162890" y="71919"/>
                          <a:pt x="141125" y="229425"/>
                          <a:pt x="114839" y="273270"/>
                        </a:cubicBezTo>
                        <a:cubicBezTo>
                          <a:pt x="114839" y="273270"/>
                          <a:pt x="102537" y="289042"/>
                          <a:pt x="115365" y="299031"/>
                        </a:cubicBezTo>
                        <a:cubicBezTo>
                          <a:pt x="124723" y="306286"/>
                          <a:pt x="135552" y="329523"/>
                          <a:pt x="165413" y="344979"/>
                        </a:cubicBezTo>
                        <a:cubicBezTo>
                          <a:pt x="178451" y="351708"/>
                          <a:pt x="179923" y="369793"/>
                          <a:pt x="168042" y="378415"/>
                        </a:cubicBezTo>
                        <a:cubicBezTo>
                          <a:pt x="104535" y="423837"/>
                          <a:pt x="-13016" y="562313"/>
                          <a:pt x="1178" y="960810"/>
                        </a:cubicBezTo>
                        <a:lnTo>
                          <a:pt x="21786" y="960810"/>
                        </a:lnTo>
                        <a:lnTo>
                          <a:pt x="20419" y="942410"/>
                        </a:lnTo>
                        <a:lnTo>
                          <a:pt x="23679" y="812451"/>
                        </a:lnTo>
                        <a:lnTo>
                          <a:pt x="31880" y="747051"/>
                        </a:lnTo>
                        <a:lnTo>
                          <a:pt x="57430" y="626030"/>
                        </a:lnTo>
                        <a:lnTo>
                          <a:pt x="76777" y="578294"/>
                        </a:lnTo>
                        <a:lnTo>
                          <a:pt x="97385" y="528561"/>
                        </a:lnTo>
                        <a:lnTo>
                          <a:pt x="123881" y="482823"/>
                        </a:lnTo>
                        <a:lnTo>
                          <a:pt x="144490" y="450439"/>
                        </a:lnTo>
                        <a:lnTo>
                          <a:pt x="168358" y="415741"/>
                        </a:lnTo>
                        <a:lnTo>
                          <a:pt x="182132" y="403334"/>
                        </a:lnTo>
                        <a:cubicBezTo>
                          <a:pt x="182132" y="403334"/>
                          <a:pt x="188020" y="400075"/>
                          <a:pt x="190333" y="402598"/>
                        </a:cubicBezTo>
                        <a:cubicBezTo>
                          <a:pt x="192751" y="405016"/>
                          <a:pt x="212098" y="484401"/>
                          <a:pt x="251842" y="575981"/>
                        </a:cubicBezTo>
                        <a:cubicBezTo>
                          <a:pt x="291587" y="667562"/>
                          <a:pt x="345210" y="743582"/>
                          <a:pt x="359616" y="761982"/>
                        </a:cubicBezTo>
                        <a:cubicBezTo>
                          <a:pt x="374020" y="780382"/>
                          <a:pt x="435529" y="866390"/>
                          <a:pt x="438684" y="864603"/>
                        </a:cubicBezTo>
                        <a:cubicBezTo>
                          <a:pt x="441943" y="862710"/>
                          <a:pt x="488417" y="922222"/>
                          <a:pt x="488417" y="922222"/>
                        </a:cubicBezTo>
                        <a:lnTo>
                          <a:pt x="503453" y="904873"/>
                        </a:lnTo>
                        <a:cubicBezTo>
                          <a:pt x="503348" y="904768"/>
                          <a:pt x="277813" y="659361"/>
                          <a:pt x="232811" y="464108"/>
                        </a:cubicBezTo>
                        <a:close/>
                      </a:path>
                    </a:pathLst>
                  </a:custGeom>
                  <a:solidFill>
                    <a:srgbClr val="1D1D1B">
                      <a:alpha val="14902"/>
                    </a:srgbClr>
                  </a:solidFill>
                  <a:ln w="2626" cap="flat">
                    <a:noFill/>
                    <a:prstDash val="solid"/>
                    <a:miter/>
                  </a:ln>
                </p:spPr>
                <p:txBody>
                  <a:bodyPr rtlCol="0" anchor="ctr"/>
                  <a:p>
                    <a:endParaRPr lang="zh-CN" altLang="en-US"/>
                  </a:p>
                </p:txBody>
              </p:sp>
            </p:grpSp>
            <p:sp>
              <p:nvSpPr>
                <p:cNvPr id="13232" name="任意多边形: 形状 13231"/>
                <p:cNvSpPr/>
                <p:nvPr/>
              </p:nvSpPr>
              <p:spPr>
                <a:xfrm>
                  <a:off x="9222713" y="3567224"/>
                  <a:ext cx="74783" cy="243813"/>
                </a:xfrm>
                <a:custGeom>
                  <a:avLst/>
                  <a:gdLst>
                    <a:gd name="connsiteX0" fmla="*/ 1287 w 74783"/>
                    <a:gd name="connsiteY0" fmla="*/ 29845 h 243813"/>
                    <a:gd name="connsiteX1" fmla="*/ 28099 w 74783"/>
                    <a:gd name="connsiteY1" fmla="*/ 930 h 243813"/>
                    <a:gd name="connsiteX2" fmla="*/ 39455 w 74783"/>
                    <a:gd name="connsiteY2" fmla="*/ 6713 h 243813"/>
                    <a:gd name="connsiteX3" fmla="*/ 45343 w 74783"/>
                    <a:gd name="connsiteY3" fmla="*/ 51610 h 243813"/>
                    <a:gd name="connsiteX4" fmla="*/ 69946 w 74783"/>
                    <a:gd name="connsiteY4" fmla="*/ 35838 h 243813"/>
                    <a:gd name="connsiteX5" fmla="*/ 69316 w 74783"/>
                    <a:gd name="connsiteY5" fmla="*/ 52871 h 243813"/>
                    <a:gd name="connsiteX6" fmla="*/ 47130 w 74783"/>
                    <a:gd name="connsiteY6" fmla="*/ 88410 h 243813"/>
                    <a:gd name="connsiteX7" fmla="*/ 43240 w 74783"/>
                    <a:gd name="connsiteY7" fmla="*/ 108598 h 243813"/>
                    <a:gd name="connsiteX8" fmla="*/ 74783 w 74783"/>
                    <a:gd name="connsiteY8" fmla="*/ 211114 h 243813"/>
                    <a:gd name="connsiteX9" fmla="*/ 51651 w 74783"/>
                    <a:gd name="connsiteY9" fmla="*/ 243814 h 243813"/>
                    <a:gd name="connsiteX10" fmla="*/ 20529 w 74783"/>
                    <a:gd name="connsiteY10" fmla="*/ 150025 h 243813"/>
                    <a:gd name="connsiteX11" fmla="*/ 1287 w 74783"/>
                    <a:gd name="connsiteY11" fmla="*/ 29845 h 2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783" h="243813">
                      <a:moveTo>
                        <a:pt x="1287" y="29845"/>
                      </a:moveTo>
                      <a:cubicBezTo>
                        <a:pt x="5808" y="14704"/>
                        <a:pt x="18846" y="5661"/>
                        <a:pt x="28099" y="930"/>
                      </a:cubicBezTo>
                      <a:cubicBezTo>
                        <a:pt x="33146" y="-1594"/>
                        <a:pt x="38719" y="1245"/>
                        <a:pt x="39455" y="6713"/>
                      </a:cubicBezTo>
                      <a:lnTo>
                        <a:pt x="45343" y="51610"/>
                      </a:lnTo>
                      <a:cubicBezTo>
                        <a:pt x="45343" y="51610"/>
                        <a:pt x="63007" y="33209"/>
                        <a:pt x="69946" y="35838"/>
                      </a:cubicBezTo>
                      <a:cubicBezTo>
                        <a:pt x="74678" y="37625"/>
                        <a:pt x="78043" y="40464"/>
                        <a:pt x="69316" y="52871"/>
                      </a:cubicBezTo>
                      <a:cubicBezTo>
                        <a:pt x="63743" y="60757"/>
                        <a:pt x="54911" y="79052"/>
                        <a:pt x="47130" y="88410"/>
                      </a:cubicBezTo>
                      <a:cubicBezTo>
                        <a:pt x="43450" y="92721"/>
                        <a:pt x="40822" y="100607"/>
                        <a:pt x="43240" y="108598"/>
                      </a:cubicBezTo>
                      <a:cubicBezTo>
                        <a:pt x="51546" y="136461"/>
                        <a:pt x="67528" y="189559"/>
                        <a:pt x="74783" y="211114"/>
                      </a:cubicBezTo>
                      <a:lnTo>
                        <a:pt x="51651" y="243814"/>
                      </a:lnTo>
                      <a:cubicBezTo>
                        <a:pt x="41662" y="216055"/>
                        <a:pt x="31043" y="184617"/>
                        <a:pt x="20529" y="150025"/>
                      </a:cubicBezTo>
                      <a:cubicBezTo>
                        <a:pt x="20529" y="150025"/>
                        <a:pt x="-6073" y="54238"/>
                        <a:pt x="1287" y="29845"/>
                      </a:cubicBezTo>
                      <a:close/>
                    </a:path>
                  </a:pathLst>
                </a:custGeom>
                <a:solidFill>
                  <a:srgbClr val="FFF8FC"/>
                </a:solidFill>
                <a:ln w="10506" cap="flat">
                  <a:noFill/>
                  <a:prstDash val="solid"/>
                  <a:miter/>
                </a:ln>
              </p:spPr>
              <p:txBody>
                <a:bodyPr rtlCol="0" anchor="ctr"/>
                <a:p>
                  <a:endParaRPr lang="zh-CN" altLang="en-US"/>
                </a:p>
              </p:txBody>
            </p:sp>
            <p:sp>
              <p:nvSpPr>
                <p:cNvPr id="13233" name="任意多边形: 形状 13232"/>
                <p:cNvSpPr/>
                <p:nvPr/>
              </p:nvSpPr>
              <p:spPr>
                <a:xfrm>
                  <a:off x="9277411" y="3724070"/>
                  <a:ext cx="114645" cy="182036"/>
                </a:xfrm>
                <a:custGeom>
                  <a:avLst/>
                  <a:gdLst>
                    <a:gd name="connsiteX0" fmla="*/ 33440 w 114645"/>
                    <a:gd name="connsiteY0" fmla="*/ 94538 h 182036"/>
                    <a:gd name="connsiteX1" fmla="*/ 32178 w 114645"/>
                    <a:gd name="connsiteY1" fmla="*/ 75822 h 182036"/>
                    <a:gd name="connsiteX2" fmla="*/ 4 w 114645"/>
                    <a:gd name="connsiteY2" fmla="*/ 38391 h 182036"/>
                    <a:gd name="connsiteX3" fmla="*/ 33649 w 114645"/>
                    <a:gd name="connsiteY3" fmla="*/ 2116 h 182036"/>
                    <a:gd name="connsiteX4" fmla="*/ 45110 w 114645"/>
                    <a:gd name="connsiteY4" fmla="*/ 2221 h 182036"/>
                    <a:gd name="connsiteX5" fmla="*/ 73289 w 114645"/>
                    <a:gd name="connsiteY5" fmla="*/ 35552 h 182036"/>
                    <a:gd name="connsiteX6" fmla="*/ 74866 w 114645"/>
                    <a:gd name="connsiteY6" fmla="*/ 44700 h 182036"/>
                    <a:gd name="connsiteX7" fmla="*/ 72973 w 114645"/>
                    <a:gd name="connsiteY7" fmla="*/ 51219 h 182036"/>
                    <a:gd name="connsiteX8" fmla="*/ 111982 w 114645"/>
                    <a:gd name="connsiteY8" fmla="*/ 105578 h 182036"/>
                    <a:gd name="connsiteX9" fmla="*/ 111036 w 114645"/>
                    <a:gd name="connsiteY9" fmla="*/ 126607 h 182036"/>
                    <a:gd name="connsiteX10" fmla="*/ 74025 w 114645"/>
                    <a:gd name="connsiteY10" fmla="*/ 173397 h 182036"/>
                    <a:gd name="connsiteX11" fmla="*/ 60041 w 114645"/>
                    <a:gd name="connsiteY11" fmla="*/ 181703 h 182036"/>
                    <a:gd name="connsiteX12" fmla="*/ 36699 w 114645"/>
                    <a:gd name="connsiteY12" fmla="*/ 171083 h 182036"/>
                    <a:gd name="connsiteX13" fmla="*/ 33544 w 114645"/>
                    <a:gd name="connsiteY13" fmla="*/ 151737 h 182036"/>
                    <a:gd name="connsiteX14" fmla="*/ 38276 w 114645"/>
                    <a:gd name="connsiteY14" fmla="*/ 127343 h 182036"/>
                    <a:gd name="connsiteX15" fmla="*/ 31967 w 114645"/>
                    <a:gd name="connsiteY15" fmla="*/ 119352 h 182036"/>
                    <a:gd name="connsiteX16" fmla="*/ 27341 w 114645"/>
                    <a:gd name="connsiteY16" fmla="*/ 119142 h 182036"/>
                    <a:gd name="connsiteX17" fmla="*/ 22399 w 114645"/>
                    <a:gd name="connsiteY17" fmla="*/ 108207 h 182036"/>
                    <a:gd name="connsiteX18" fmla="*/ 33440 w 114645"/>
                    <a:gd name="connsiteY18" fmla="*/ 94538 h 18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645" h="182036">
                      <a:moveTo>
                        <a:pt x="33440" y="94538"/>
                      </a:moveTo>
                      <a:cubicBezTo>
                        <a:pt x="37961" y="88966"/>
                        <a:pt x="37435" y="80764"/>
                        <a:pt x="32178" y="75822"/>
                      </a:cubicBezTo>
                      <a:cubicBezTo>
                        <a:pt x="19875" y="64151"/>
                        <a:pt x="-312" y="44279"/>
                        <a:pt x="4" y="38391"/>
                      </a:cubicBezTo>
                      <a:cubicBezTo>
                        <a:pt x="319" y="31977"/>
                        <a:pt x="22715" y="11579"/>
                        <a:pt x="33649" y="2116"/>
                      </a:cubicBezTo>
                      <a:cubicBezTo>
                        <a:pt x="36909" y="-723"/>
                        <a:pt x="41851" y="-723"/>
                        <a:pt x="45110" y="2221"/>
                      </a:cubicBezTo>
                      <a:lnTo>
                        <a:pt x="73289" y="35552"/>
                      </a:lnTo>
                      <a:cubicBezTo>
                        <a:pt x="75812" y="37760"/>
                        <a:pt x="75812" y="41440"/>
                        <a:pt x="74866" y="44700"/>
                      </a:cubicBezTo>
                      <a:lnTo>
                        <a:pt x="72973" y="51219"/>
                      </a:lnTo>
                      <a:lnTo>
                        <a:pt x="111982" y="105578"/>
                      </a:lnTo>
                      <a:cubicBezTo>
                        <a:pt x="115872" y="112202"/>
                        <a:pt x="115452" y="120404"/>
                        <a:pt x="111036" y="126607"/>
                      </a:cubicBezTo>
                      <a:lnTo>
                        <a:pt x="74025" y="173397"/>
                      </a:lnTo>
                      <a:cubicBezTo>
                        <a:pt x="70555" y="177813"/>
                        <a:pt x="65508" y="180757"/>
                        <a:pt x="60041" y="181703"/>
                      </a:cubicBezTo>
                      <a:cubicBezTo>
                        <a:pt x="50788" y="183280"/>
                        <a:pt x="41325" y="179179"/>
                        <a:pt x="36699" y="171083"/>
                      </a:cubicBezTo>
                      <a:cubicBezTo>
                        <a:pt x="33440" y="165406"/>
                        <a:pt x="32178" y="158571"/>
                        <a:pt x="33544" y="151737"/>
                      </a:cubicBezTo>
                      <a:lnTo>
                        <a:pt x="38276" y="127343"/>
                      </a:lnTo>
                      <a:cubicBezTo>
                        <a:pt x="39117" y="123348"/>
                        <a:pt x="36068" y="119457"/>
                        <a:pt x="31967" y="119352"/>
                      </a:cubicBezTo>
                      <a:lnTo>
                        <a:pt x="27341" y="119142"/>
                      </a:lnTo>
                      <a:cubicBezTo>
                        <a:pt x="21873" y="118932"/>
                        <a:pt x="18930" y="112518"/>
                        <a:pt x="22399" y="108207"/>
                      </a:cubicBezTo>
                      <a:lnTo>
                        <a:pt x="33440" y="94538"/>
                      </a:lnTo>
                      <a:close/>
                    </a:path>
                  </a:pathLst>
                </a:custGeom>
                <a:solidFill>
                  <a:srgbClr val="000000"/>
                </a:solidFill>
                <a:ln w="10506" cap="flat">
                  <a:noFill/>
                  <a:prstDash val="solid"/>
                  <a:miter/>
                </a:ln>
              </p:spPr>
              <p:txBody>
                <a:bodyPr rtlCol="0" anchor="ctr"/>
                <a:p>
                  <a:endParaRPr lang="zh-CN" altLang="en-US"/>
                </a:p>
              </p:txBody>
            </p:sp>
            <p:sp>
              <p:nvSpPr>
                <p:cNvPr id="13234" name="任意多边形: 形状 13233"/>
                <p:cNvSpPr/>
                <p:nvPr/>
              </p:nvSpPr>
              <p:spPr>
                <a:xfrm>
                  <a:off x="9223817" y="3576250"/>
                  <a:ext cx="65688" cy="241453"/>
                </a:xfrm>
                <a:custGeom>
                  <a:avLst/>
                  <a:gdLst>
                    <a:gd name="connsiteX0" fmla="*/ 62745 w 65688"/>
                    <a:gd name="connsiteY0" fmla="*/ 213338 h 241453"/>
                    <a:gd name="connsiteX1" fmla="*/ 65689 w 65688"/>
                    <a:gd name="connsiteY1" fmla="*/ 203139 h 241453"/>
                    <a:gd name="connsiteX2" fmla="*/ 52651 w 65688"/>
                    <a:gd name="connsiteY2" fmla="*/ 183477 h 241453"/>
                    <a:gd name="connsiteX3" fmla="*/ 14694 w 65688"/>
                    <a:gd name="connsiteY3" fmla="*/ 0 h 241453"/>
                    <a:gd name="connsiteX4" fmla="*/ 184 w 65688"/>
                    <a:gd name="connsiteY4" fmla="*/ 20819 h 241453"/>
                    <a:gd name="connsiteX5" fmla="*/ 17743 w 65688"/>
                    <a:gd name="connsiteY5" fmla="*/ 137319 h 241453"/>
                    <a:gd name="connsiteX6" fmla="*/ 48550 w 65688"/>
                    <a:gd name="connsiteY6" fmla="*/ 240571 h 241453"/>
                    <a:gd name="connsiteX7" fmla="*/ 62745 w 65688"/>
                    <a:gd name="connsiteY7" fmla="*/ 213338 h 24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88" h="241453">
                      <a:moveTo>
                        <a:pt x="62745" y="213338"/>
                      </a:moveTo>
                      <a:cubicBezTo>
                        <a:pt x="63165" y="212497"/>
                        <a:pt x="65689" y="203139"/>
                        <a:pt x="65689" y="203139"/>
                      </a:cubicBezTo>
                      <a:lnTo>
                        <a:pt x="52651" y="183477"/>
                      </a:lnTo>
                      <a:cubicBezTo>
                        <a:pt x="52651" y="183477"/>
                        <a:pt x="10698" y="71603"/>
                        <a:pt x="14694" y="0"/>
                      </a:cubicBezTo>
                      <a:cubicBezTo>
                        <a:pt x="14694" y="0"/>
                        <a:pt x="-1919" y="4206"/>
                        <a:pt x="184" y="20819"/>
                      </a:cubicBezTo>
                      <a:cubicBezTo>
                        <a:pt x="2287" y="37537"/>
                        <a:pt x="79" y="72970"/>
                        <a:pt x="17743" y="137319"/>
                      </a:cubicBezTo>
                      <a:cubicBezTo>
                        <a:pt x="35512" y="201667"/>
                        <a:pt x="52125" y="233841"/>
                        <a:pt x="48550" y="240571"/>
                      </a:cubicBezTo>
                      <a:cubicBezTo>
                        <a:pt x="45080" y="247300"/>
                        <a:pt x="62745" y="213338"/>
                        <a:pt x="62745" y="213338"/>
                      </a:cubicBezTo>
                      <a:close/>
                    </a:path>
                  </a:pathLst>
                </a:custGeom>
                <a:solidFill>
                  <a:srgbClr val="1D1D1B">
                    <a:alpha val="14902"/>
                  </a:srgbClr>
                </a:solidFill>
                <a:ln w="2626" cap="flat">
                  <a:noFill/>
                  <a:prstDash val="solid"/>
                  <a:miter/>
                </a:ln>
              </p:spPr>
              <p:txBody>
                <a:bodyPr rtlCol="0" anchor="ctr"/>
                <a:p>
                  <a:endParaRPr lang="zh-CN" altLang="en-US"/>
                </a:p>
              </p:txBody>
            </p:sp>
            <p:grpSp>
              <p:nvGrpSpPr>
                <p:cNvPr id="13235" name="图形 12978"/>
                <p:cNvGrpSpPr/>
                <p:nvPr/>
              </p:nvGrpSpPr>
              <p:grpSpPr>
                <a:xfrm>
                  <a:off x="9249592" y="3719890"/>
                  <a:ext cx="146460" cy="207752"/>
                  <a:chOff x="9249592" y="3719890"/>
                  <a:chExt cx="146460" cy="207752"/>
                </a:xfrm>
                <a:solidFill>
                  <a:srgbClr val="272525"/>
                </a:solidFill>
              </p:grpSpPr>
              <p:sp>
                <p:nvSpPr>
                  <p:cNvPr id="13236" name="任意多边形: 形状 13235"/>
                  <p:cNvSpPr/>
                  <p:nvPr/>
                </p:nvSpPr>
                <p:spPr>
                  <a:xfrm>
                    <a:off x="9249592" y="3779389"/>
                    <a:ext cx="44855" cy="148253"/>
                  </a:xfrm>
                  <a:custGeom>
                    <a:avLst/>
                    <a:gdLst>
                      <a:gd name="connsiteX0" fmla="*/ 8791 w 44855"/>
                      <a:gd name="connsiteY0" fmla="*/ 148254 h 148253"/>
                      <a:gd name="connsiteX1" fmla="*/ 4901 w 44855"/>
                      <a:gd name="connsiteY1" fmla="*/ 140999 h 148253"/>
                      <a:gd name="connsiteX2" fmla="*/ 19516 w 44855"/>
                      <a:gd name="connsiteY2" fmla="*/ 111033 h 148253"/>
                      <a:gd name="connsiteX3" fmla="*/ 9001 w 44855"/>
                      <a:gd name="connsiteY3" fmla="*/ 99151 h 148253"/>
                      <a:gd name="connsiteX4" fmla="*/ 4270 w 44855"/>
                      <a:gd name="connsiteY4" fmla="*/ 61509 h 148253"/>
                      <a:gd name="connsiteX5" fmla="*/ 37706 w 44855"/>
                      <a:gd name="connsiteY5" fmla="*/ 0 h 148253"/>
                      <a:gd name="connsiteX6" fmla="*/ 44856 w 44855"/>
                      <a:gd name="connsiteY6" fmla="*/ 3890 h 148253"/>
                      <a:gd name="connsiteX7" fmla="*/ 11315 w 44855"/>
                      <a:gd name="connsiteY7" fmla="*/ 65505 h 148253"/>
                      <a:gd name="connsiteX8" fmla="*/ 14889 w 44855"/>
                      <a:gd name="connsiteY8" fmla="*/ 93473 h 148253"/>
                      <a:gd name="connsiteX9" fmla="*/ 27507 w 44855"/>
                      <a:gd name="connsiteY9" fmla="*/ 107668 h 148253"/>
                      <a:gd name="connsiteX10" fmla="*/ 27612 w 44855"/>
                      <a:gd name="connsiteY10" fmla="*/ 109035 h 148253"/>
                      <a:gd name="connsiteX11" fmla="*/ 8791 w 44855"/>
                      <a:gd name="connsiteY11" fmla="*/ 148254 h 14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55" h="148253">
                        <a:moveTo>
                          <a:pt x="8791" y="148254"/>
                        </a:moveTo>
                        <a:lnTo>
                          <a:pt x="4901" y="140999"/>
                        </a:lnTo>
                        <a:cubicBezTo>
                          <a:pt x="18570" y="133744"/>
                          <a:pt x="19516" y="115974"/>
                          <a:pt x="19516" y="111033"/>
                        </a:cubicBezTo>
                        <a:lnTo>
                          <a:pt x="9001" y="99151"/>
                        </a:lnTo>
                        <a:cubicBezTo>
                          <a:pt x="-882" y="89373"/>
                          <a:pt x="-2880" y="73811"/>
                          <a:pt x="4270" y="61509"/>
                        </a:cubicBezTo>
                        <a:lnTo>
                          <a:pt x="37706" y="0"/>
                        </a:lnTo>
                        <a:lnTo>
                          <a:pt x="44856" y="3890"/>
                        </a:lnTo>
                        <a:lnTo>
                          <a:pt x="11315" y="65505"/>
                        </a:lnTo>
                        <a:cubicBezTo>
                          <a:pt x="5952" y="74652"/>
                          <a:pt x="7425" y="86113"/>
                          <a:pt x="14889" y="93473"/>
                        </a:cubicBezTo>
                        <a:lnTo>
                          <a:pt x="27507" y="107668"/>
                        </a:lnTo>
                        <a:lnTo>
                          <a:pt x="27612" y="109035"/>
                        </a:lnTo>
                        <a:cubicBezTo>
                          <a:pt x="27823" y="110296"/>
                          <a:pt x="29294" y="137319"/>
                          <a:pt x="8791" y="148254"/>
                        </a:cubicBezTo>
                        <a:close/>
                      </a:path>
                    </a:pathLst>
                  </a:custGeom>
                  <a:solidFill>
                    <a:srgbClr val="272525"/>
                  </a:solidFill>
                  <a:ln w="2626" cap="flat">
                    <a:solidFill>
                      <a:srgbClr val="000000"/>
                    </a:solidFill>
                    <a:prstDash val="solid"/>
                    <a:miter/>
                  </a:ln>
                </p:spPr>
                <p:txBody>
                  <a:bodyPr rtlCol="0" anchor="ctr"/>
                  <a:p>
                    <a:endParaRPr lang="zh-CN" altLang="en-US"/>
                  </a:p>
                </p:txBody>
              </p:sp>
              <p:sp>
                <p:nvSpPr>
                  <p:cNvPr id="13237" name="任意多边形: 形状 13236"/>
                  <p:cNvSpPr/>
                  <p:nvPr/>
                </p:nvSpPr>
                <p:spPr>
                  <a:xfrm>
                    <a:off x="9273405" y="3719890"/>
                    <a:ext cx="122647" cy="190298"/>
                  </a:xfrm>
                  <a:custGeom>
                    <a:avLst/>
                    <a:gdLst>
                      <a:gd name="connsiteX0" fmla="*/ 59946 w 122647"/>
                      <a:gd name="connsiteY0" fmla="*/ 190298 h 190298"/>
                      <a:gd name="connsiteX1" fmla="*/ 37024 w 122647"/>
                      <a:gd name="connsiteY1" fmla="*/ 177261 h 190298"/>
                      <a:gd name="connsiteX2" fmla="*/ 33450 w 122647"/>
                      <a:gd name="connsiteY2" fmla="*/ 155075 h 190298"/>
                      <a:gd name="connsiteX3" fmla="*/ 38286 w 122647"/>
                      <a:gd name="connsiteY3" fmla="*/ 130682 h 190298"/>
                      <a:gd name="connsiteX4" fmla="*/ 37760 w 122647"/>
                      <a:gd name="connsiteY4" fmla="*/ 128579 h 190298"/>
                      <a:gd name="connsiteX5" fmla="*/ 35763 w 122647"/>
                      <a:gd name="connsiteY5" fmla="*/ 127632 h 190298"/>
                      <a:gd name="connsiteX6" fmla="*/ 31136 w 122647"/>
                      <a:gd name="connsiteY6" fmla="*/ 127422 h 190298"/>
                      <a:gd name="connsiteX7" fmla="*/ 21674 w 122647"/>
                      <a:gd name="connsiteY7" fmla="*/ 121113 h 190298"/>
                      <a:gd name="connsiteX8" fmla="*/ 23145 w 122647"/>
                      <a:gd name="connsiteY8" fmla="*/ 109863 h 190298"/>
                      <a:gd name="connsiteX9" fmla="*/ 34290 w 122647"/>
                      <a:gd name="connsiteY9" fmla="*/ 96089 h 190298"/>
                      <a:gd name="connsiteX10" fmla="*/ 33450 w 122647"/>
                      <a:gd name="connsiteY10" fmla="*/ 82946 h 190298"/>
                      <a:gd name="connsiteX11" fmla="*/ 14 w 122647"/>
                      <a:gd name="connsiteY11" fmla="*/ 42360 h 190298"/>
                      <a:gd name="connsiteX12" fmla="*/ 35026 w 122647"/>
                      <a:gd name="connsiteY12" fmla="*/ 3141 h 190298"/>
                      <a:gd name="connsiteX13" fmla="*/ 51850 w 122647"/>
                      <a:gd name="connsiteY13" fmla="*/ 3246 h 190298"/>
                      <a:gd name="connsiteX14" fmla="*/ 52270 w 122647"/>
                      <a:gd name="connsiteY14" fmla="*/ 3667 h 190298"/>
                      <a:gd name="connsiteX15" fmla="*/ 80239 w 122647"/>
                      <a:gd name="connsiteY15" fmla="*/ 36788 h 190298"/>
                      <a:gd name="connsiteX16" fmla="*/ 82762 w 122647"/>
                      <a:gd name="connsiteY16" fmla="*/ 49931 h 190298"/>
                      <a:gd name="connsiteX17" fmla="*/ 81396 w 122647"/>
                      <a:gd name="connsiteY17" fmla="*/ 54557 h 190298"/>
                      <a:gd name="connsiteX18" fmla="*/ 119247 w 122647"/>
                      <a:gd name="connsiteY18" fmla="*/ 107339 h 190298"/>
                      <a:gd name="connsiteX19" fmla="*/ 118196 w 122647"/>
                      <a:gd name="connsiteY19" fmla="*/ 133205 h 190298"/>
                      <a:gd name="connsiteX20" fmla="*/ 81080 w 122647"/>
                      <a:gd name="connsiteY20" fmla="*/ 180100 h 190298"/>
                      <a:gd name="connsiteX21" fmla="*/ 64572 w 122647"/>
                      <a:gd name="connsiteY21" fmla="*/ 189878 h 190298"/>
                      <a:gd name="connsiteX22" fmla="*/ 59946 w 122647"/>
                      <a:gd name="connsiteY22" fmla="*/ 190298 h 190298"/>
                      <a:gd name="connsiteX23" fmla="*/ 43228 w 122647"/>
                      <a:gd name="connsiteY23" fmla="*/ 8188 h 190298"/>
                      <a:gd name="connsiteX24" fmla="*/ 40284 w 122647"/>
                      <a:gd name="connsiteY24" fmla="*/ 9240 h 190298"/>
                      <a:gd name="connsiteX25" fmla="*/ 8109 w 122647"/>
                      <a:gd name="connsiteY25" fmla="*/ 42676 h 190298"/>
                      <a:gd name="connsiteX26" fmla="*/ 39022 w 122647"/>
                      <a:gd name="connsiteY26" fmla="*/ 76848 h 190298"/>
                      <a:gd name="connsiteX27" fmla="*/ 40599 w 122647"/>
                      <a:gd name="connsiteY27" fmla="*/ 101136 h 190298"/>
                      <a:gd name="connsiteX28" fmla="*/ 29454 w 122647"/>
                      <a:gd name="connsiteY28" fmla="*/ 114910 h 190298"/>
                      <a:gd name="connsiteX29" fmla="*/ 29138 w 122647"/>
                      <a:gd name="connsiteY29" fmla="*/ 117644 h 190298"/>
                      <a:gd name="connsiteX30" fmla="*/ 31452 w 122647"/>
                      <a:gd name="connsiteY30" fmla="*/ 119221 h 190298"/>
                      <a:gd name="connsiteX31" fmla="*/ 36078 w 122647"/>
                      <a:gd name="connsiteY31" fmla="*/ 119431 h 190298"/>
                      <a:gd name="connsiteX32" fmla="*/ 44174 w 122647"/>
                      <a:gd name="connsiteY32" fmla="*/ 123532 h 190298"/>
                      <a:gd name="connsiteX33" fmla="*/ 46277 w 122647"/>
                      <a:gd name="connsiteY33" fmla="*/ 132364 h 190298"/>
                      <a:gd name="connsiteX34" fmla="*/ 41441 w 122647"/>
                      <a:gd name="connsiteY34" fmla="*/ 156757 h 190298"/>
                      <a:gd name="connsiteX35" fmla="*/ 44174 w 122647"/>
                      <a:gd name="connsiteY35" fmla="*/ 173265 h 190298"/>
                      <a:gd name="connsiteX36" fmla="*/ 63310 w 122647"/>
                      <a:gd name="connsiteY36" fmla="*/ 181887 h 190298"/>
                      <a:gd name="connsiteX37" fmla="*/ 63310 w 122647"/>
                      <a:gd name="connsiteY37" fmla="*/ 181887 h 190298"/>
                      <a:gd name="connsiteX38" fmla="*/ 74771 w 122647"/>
                      <a:gd name="connsiteY38" fmla="*/ 175052 h 190298"/>
                      <a:gd name="connsiteX39" fmla="*/ 111782 w 122647"/>
                      <a:gd name="connsiteY39" fmla="*/ 128263 h 190298"/>
                      <a:gd name="connsiteX40" fmla="*/ 112518 w 122647"/>
                      <a:gd name="connsiteY40" fmla="*/ 111861 h 190298"/>
                      <a:gd name="connsiteX41" fmla="*/ 72563 w 122647"/>
                      <a:gd name="connsiteY41" fmla="*/ 56134 h 190298"/>
                      <a:gd name="connsiteX42" fmla="*/ 75086 w 122647"/>
                      <a:gd name="connsiteY42" fmla="*/ 47723 h 190298"/>
                      <a:gd name="connsiteX43" fmla="*/ 74666 w 122647"/>
                      <a:gd name="connsiteY43" fmla="*/ 42781 h 190298"/>
                      <a:gd name="connsiteX44" fmla="*/ 74246 w 122647"/>
                      <a:gd name="connsiteY44" fmla="*/ 42360 h 190298"/>
                      <a:gd name="connsiteX45" fmla="*/ 46277 w 122647"/>
                      <a:gd name="connsiteY45" fmla="*/ 9240 h 190298"/>
                      <a:gd name="connsiteX46" fmla="*/ 43228 w 122647"/>
                      <a:gd name="connsiteY46" fmla="*/ 8188 h 190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2647" h="190298">
                        <a:moveTo>
                          <a:pt x="59946" y="190298"/>
                        </a:moveTo>
                        <a:cubicBezTo>
                          <a:pt x="50483" y="190298"/>
                          <a:pt x="41651" y="185357"/>
                          <a:pt x="37024" y="177261"/>
                        </a:cubicBezTo>
                        <a:cubicBezTo>
                          <a:pt x="33239" y="170531"/>
                          <a:pt x="31977" y="162646"/>
                          <a:pt x="33450" y="155075"/>
                        </a:cubicBezTo>
                        <a:lnTo>
                          <a:pt x="38286" y="130682"/>
                        </a:lnTo>
                        <a:cubicBezTo>
                          <a:pt x="38496" y="129630"/>
                          <a:pt x="38076" y="128894"/>
                          <a:pt x="37760" y="128579"/>
                        </a:cubicBezTo>
                        <a:cubicBezTo>
                          <a:pt x="37445" y="128263"/>
                          <a:pt x="36814" y="127632"/>
                          <a:pt x="35763" y="127632"/>
                        </a:cubicBezTo>
                        <a:lnTo>
                          <a:pt x="31136" y="127422"/>
                        </a:lnTo>
                        <a:cubicBezTo>
                          <a:pt x="27035" y="127317"/>
                          <a:pt x="23461" y="124899"/>
                          <a:pt x="21674" y="121113"/>
                        </a:cubicBezTo>
                        <a:cubicBezTo>
                          <a:pt x="19991" y="117328"/>
                          <a:pt x="20516" y="113017"/>
                          <a:pt x="23145" y="109863"/>
                        </a:cubicBezTo>
                        <a:lnTo>
                          <a:pt x="34290" y="96089"/>
                        </a:lnTo>
                        <a:cubicBezTo>
                          <a:pt x="37445" y="92199"/>
                          <a:pt x="37129" y="86311"/>
                          <a:pt x="33450" y="82946"/>
                        </a:cubicBezTo>
                        <a:cubicBezTo>
                          <a:pt x="-407" y="50982"/>
                          <a:pt x="-91" y="44884"/>
                          <a:pt x="14" y="42360"/>
                        </a:cubicBezTo>
                        <a:cubicBezTo>
                          <a:pt x="118" y="39942"/>
                          <a:pt x="434" y="33423"/>
                          <a:pt x="35026" y="3141"/>
                        </a:cubicBezTo>
                        <a:cubicBezTo>
                          <a:pt x="39863" y="-1064"/>
                          <a:pt x="47118" y="-1064"/>
                          <a:pt x="51850" y="3246"/>
                        </a:cubicBezTo>
                        <a:lnTo>
                          <a:pt x="52270" y="3667"/>
                        </a:lnTo>
                        <a:lnTo>
                          <a:pt x="80239" y="36788"/>
                        </a:lnTo>
                        <a:cubicBezTo>
                          <a:pt x="83393" y="39837"/>
                          <a:pt x="84339" y="44673"/>
                          <a:pt x="82762" y="49931"/>
                        </a:cubicBezTo>
                        <a:lnTo>
                          <a:pt x="81396" y="54557"/>
                        </a:lnTo>
                        <a:lnTo>
                          <a:pt x="119247" y="107339"/>
                        </a:lnTo>
                        <a:cubicBezTo>
                          <a:pt x="124189" y="115646"/>
                          <a:pt x="123663" y="125635"/>
                          <a:pt x="118196" y="133205"/>
                        </a:cubicBezTo>
                        <a:lnTo>
                          <a:pt x="81080" y="180100"/>
                        </a:lnTo>
                        <a:cubicBezTo>
                          <a:pt x="76979" y="185251"/>
                          <a:pt x="71091" y="188826"/>
                          <a:pt x="64572" y="189878"/>
                        </a:cubicBezTo>
                        <a:cubicBezTo>
                          <a:pt x="62995" y="190193"/>
                          <a:pt x="61523" y="190298"/>
                          <a:pt x="59946" y="190298"/>
                        </a:cubicBezTo>
                        <a:close/>
                        <a:moveTo>
                          <a:pt x="43228" y="8188"/>
                        </a:moveTo>
                        <a:cubicBezTo>
                          <a:pt x="42176" y="8188"/>
                          <a:pt x="41125" y="8504"/>
                          <a:pt x="40284" y="9240"/>
                        </a:cubicBezTo>
                        <a:cubicBezTo>
                          <a:pt x="15785" y="30689"/>
                          <a:pt x="8530" y="40362"/>
                          <a:pt x="8109" y="42676"/>
                        </a:cubicBezTo>
                        <a:cubicBezTo>
                          <a:pt x="8425" y="44673"/>
                          <a:pt x="15364" y="54557"/>
                          <a:pt x="39022" y="76848"/>
                        </a:cubicBezTo>
                        <a:cubicBezTo>
                          <a:pt x="45751" y="83261"/>
                          <a:pt x="46487" y="93881"/>
                          <a:pt x="40599" y="101136"/>
                        </a:cubicBezTo>
                        <a:lnTo>
                          <a:pt x="29454" y="114910"/>
                        </a:lnTo>
                        <a:cubicBezTo>
                          <a:pt x="28508" y="116066"/>
                          <a:pt x="28929" y="117223"/>
                          <a:pt x="29138" y="117644"/>
                        </a:cubicBezTo>
                        <a:cubicBezTo>
                          <a:pt x="29349" y="118064"/>
                          <a:pt x="29980" y="119116"/>
                          <a:pt x="31452" y="119221"/>
                        </a:cubicBezTo>
                        <a:lnTo>
                          <a:pt x="36078" y="119431"/>
                        </a:lnTo>
                        <a:cubicBezTo>
                          <a:pt x="39232" y="119536"/>
                          <a:pt x="42176" y="121008"/>
                          <a:pt x="44174" y="123532"/>
                        </a:cubicBezTo>
                        <a:cubicBezTo>
                          <a:pt x="46172" y="126055"/>
                          <a:pt x="46908" y="129209"/>
                          <a:pt x="46277" y="132364"/>
                        </a:cubicBezTo>
                        <a:lnTo>
                          <a:pt x="41441" y="156757"/>
                        </a:lnTo>
                        <a:cubicBezTo>
                          <a:pt x="40284" y="162435"/>
                          <a:pt x="41336" y="168323"/>
                          <a:pt x="44174" y="173265"/>
                        </a:cubicBezTo>
                        <a:cubicBezTo>
                          <a:pt x="47854" y="179784"/>
                          <a:pt x="55530" y="183254"/>
                          <a:pt x="63310" y="181887"/>
                        </a:cubicBezTo>
                        <a:lnTo>
                          <a:pt x="63310" y="181887"/>
                        </a:lnTo>
                        <a:cubicBezTo>
                          <a:pt x="67831" y="181151"/>
                          <a:pt x="71932" y="178733"/>
                          <a:pt x="74771" y="175052"/>
                        </a:cubicBezTo>
                        <a:lnTo>
                          <a:pt x="111782" y="128263"/>
                        </a:lnTo>
                        <a:cubicBezTo>
                          <a:pt x="115252" y="123532"/>
                          <a:pt x="115567" y="117013"/>
                          <a:pt x="112518" y="111861"/>
                        </a:cubicBezTo>
                        <a:lnTo>
                          <a:pt x="72563" y="56134"/>
                        </a:lnTo>
                        <a:lnTo>
                          <a:pt x="75086" y="47723"/>
                        </a:lnTo>
                        <a:cubicBezTo>
                          <a:pt x="75297" y="46881"/>
                          <a:pt x="76033" y="44043"/>
                          <a:pt x="74666" y="42781"/>
                        </a:cubicBezTo>
                        <a:lnTo>
                          <a:pt x="74246" y="42360"/>
                        </a:lnTo>
                        <a:lnTo>
                          <a:pt x="46277" y="9240"/>
                        </a:lnTo>
                        <a:cubicBezTo>
                          <a:pt x="45331" y="8504"/>
                          <a:pt x="44279" y="8188"/>
                          <a:pt x="43228" y="8188"/>
                        </a:cubicBezTo>
                        <a:close/>
                      </a:path>
                    </a:pathLst>
                  </a:custGeom>
                  <a:solidFill>
                    <a:srgbClr val="272525"/>
                  </a:solidFill>
                  <a:ln w="2626" cap="flat">
                    <a:solidFill>
                      <a:srgbClr val="000000"/>
                    </a:solidFill>
                    <a:prstDash val="solid"/>
                    <a:miter/>
                  </a:ln>
                </p:spPr>
                <p:txBody>
                  <a:bodyPr rtlCol="0" anchor="ctr"/>
                  <a:p>
                    <a:endParaRPr lang="zh-CN" altLang="en-US"/>
                  </a:p>
                </p:txBody>
              </p:sp>
            </p:grpSp>
            <p:grpSp>
              <p:nvGrpSpPr>
                <p:cNvPr id="13238" name="图形 12978"/>
                <p:cNvGrpSpPr/>
                <p:nvPr/>
              </p:nvGrpSpPr>
              <p:grpSpPr>
                <a:xfrm>
                  <a:off x="8766126" y="3441244"/>
                  <a:ext cx="851114" cy="348448"/>
                  <a:chOff x="8766126" y="3441244"/>
                  <a:chExt cx="851114" cy="348448"/>
                </a:xfrm>
              </p:grpSpPr>
              <p:grpSp>
                <p:nvGrpSpPr>
                  <p:cNvPr id="13239" name="图形 12978"/>
                  <p:cNvGrpSpPr/>
                  <p:nvPr/>
                </p:nvGrpSpPr>
                <p:grpSpPr>
                  <a:xfrm>
                    <a:off x="8766126" y="3441244"/>
                    <a:ext cx="851114" cy="348448"/>
                    <a:chOff x="8766126" y="3441244"/>
                    <a:chExt cx="851114" cy="348448"/>
                  </a:xfrm>
                </p:grpSpPr>
                <p:sp>
                  <p:nvSpPr>
                    <p:cNvPr id="13240" name="任意多边形: 形状 13239"/>
                    <p:cNvSpPr/>
                    <p:nvPr/>
                  </p:nvSpPr>
                  <p:spPr>
                    <a:xfrm>
                      <a:off x="8766202" y="3442716"/>
                      <a:ext cx="851039" cy="346976"/>
                    </a:xfrm>
                    <a:custGeom>
                      <a:avLst/>
                      <a:gdLst>
                        <a:gd name="connsiteX0" fmla="*/ 0 w 851039"/>
                        <a:gd name="connsiteY0" fmla="*/ 285152 h 346976"/>
                        <a:gd name="connsiteX1" fmla="*/ 23237 w 851039"/>
                        <a:gd name="connsiteY1" fmla="*/ 346977 h 346976"/>
                        <a:gd name="connsiteX2" fmla="*/ 780593 w 851039"/>
                        <a:gd name="connsiteY2" fmla="*/ 61720 h 346976"/>
                        <a:gd name="connsiteX3" fmla="*/ 851039 w 851039"/>
                        <a:gd name="connsiteY3" fmla="*/ 0 h 346976"/>
                        <a:gd name="connsiteX4" fmla="*/ 851039 w 851039"/>
                        <a:gd name="connsiteY4" fmla="*/ 0 h 346976"/>
                        <a:gd name="connsiteX5" fmla="*/ 757356 w 851039"/>
                        <a:gd name="connsiteY5" fmla="*/ 0 h 34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039" h="346976">
                          <a:moveTo>
                            <a:pt x="0" y="285152"/>
                          </a:moveTo>
                          <a:lnTo>
                            <a:pt x="23237" y="346977"/>
                          </a:lnTo>
                          <a:lnTo>
                            <a:pt x="780593" y="61720"/>
                          </a:lnTo>
                          <a:lnTo>
                            <a:pt x="851039" y="0"/>
                          </a:lnTo>
                          <a:lnTo>
                            <a:pt x="851039" y="0"/>
                          </a:lnTo>
                          <a:lnTo>
                            <a:pt x="757356" y="0"/>
                          </a:lnTo>
                          <a:close/>
                        </a:path>
                      </a:pathLst>
                    </a:custGeom>
                    <a:solidFill>
                      <a:srgbClr val="FFC673"/>
                    </a:solidFill>
                    <a:ln w="10506" cap="flat">
                      <a:noFill/>
                      <a:prstDash val="solid"/>
                      <a:miter/>
                    </a:ln>
                  </p:spPr>
                  <p:txBody>
                    <a:bodyPr rtlCol="0" anchor="ctr"/>
                    <a:p>
                      <a:endParaRPr lang="zh-CN" altLang="en-US"/>
                    </a:p>
                  </p:txBody>
                </p:sp>
                <p:sp>
                  <p:nvSpPr>
                    <p:cNvPr id="13241" name="任意多边形: 形状 13240"/>
                    <p:cNvSpPr/>
                    <p:nvPr/>
                  </p:nvSpPr>
                  <p:spPr>
                    <a:xfrm rot="-6637989">
                      <a:off x="8784647" y="3700772"/>
                      <a:ext cx="66033" cy="85276"/>
                    </a:xfrm>
                    <a:custGeom>
                      <a:avLst/>
                      <a:gdLst>
                        <a:gd name="connsiteX0" fmla="*/ 0 w 66033"/>
                        <a:gd name="connsiteY0" fmla="*/ 0 h 85276"/>
                        <a:gd name="connsiteX1" fmla="*/ 66034 w 66033"/>
                        <a:gd name="connsiteY1" fmla="*/ 0 h 85276"/>
                        <a:gd name="connsiteX2" fmla="*/ 66034 w 66033"/>
                        <a:gd name="connsiteY2" fmla="*/ 85276 h 85276"/>
                        <a:gd name="connsiteX3" fmla="*/ 0 w 66033"/>
                        <a:gd name="connsiteY3" fmla="*/ 85276 h 85276"/>
                      </a:gdLst>
                      <a:ahLst/>
                      <a:cxnLst>
                        <a:cxn ang="0">
                          <a:pos x="connsiteX0" y="connsiteY0"/>
                        </a:cxn>
                        <a:cxn ang="0">
                          <a:pos x="connsiteX1" y="connsiteY1"/>
                        </a:cxn>
                        <a:cxn ang="0">
                          <a:pos x="connsiteX2" y="connsiteY2"/>
                        </a:cxn>
                        <a:cxn ang="0">
                          <a:pos x="connsiteX3" y="connsiteY3"/>
                        </a:cxn>
                      </a:cxnLst>
                      <a:rect l="l" t="t" r="r" b="b"/>
                      <a:pathLst>
                        <a:path w="66033" h="85276">
                          <a:moveTo>
                            <a:pt x="0" y="0"/>
                          </a:moveTo>
                          <a:lnTo>
                            <a:pt x="66034" y="0"/>
                          </a:lnTo>
                          <a:lnTo>
                            <a:pt x="66034" y="85276"/>
                          </a:lnTo>
                          <a:lnTo>
                            <a:pt x="0" y="85276"/>
                          </a:lnTo>
                          <a:close/>
                        </a:path>
                      </a:pathLst>
                    </a:custGeom>
                    <a:solidFill>
                      <a:srgbClr val="FECB00"/>
                    </a:solidFill>
                    <a:ln w="10506" cap="flat">
                      <a:noFill/>
                      <a:prstDash val="solid"/>
                      <a:miter/>
                    </a:ln>
                  </p:spPr>
                  <p:txBody>
                    <a:bodyPr rtlCol="0" anchor="ctr"/>
                    <a:p>
                      <a:endParaRPr lang="zh-CN" altLang="en-US"/>
                    </a:p>
                  </p:txBody>
                </p:sp>
                <p:sp>
                  <p:nvSpPr>
                    <p:cNvPr id="13242" name="任意多边形: 形状 13241"/>
                    <p:cNvSpPr/>
                    <p:nvPr/>
                  </p:nvSpPr>
                  <p:spPr>
                    <a:xfrm>
                      <a:off x="9519772" y="3441244"/>
                      <a:ext cx="30912" cy="64663"/>
                    </a:xfrm>
                    <a:custGeom>
                      <a:avLst/>
                      <a:gdLst>
                        <a:gd name="connsiteX0" fmla="*/ 30912 w 30912"/>
                        <a:gd name="connsiteY0" fmla="*/ 61825 h 64663"/>
                        <a:gd name="connsiteX1" fmla="*/ 23237 w 30912"/>
                        <a:gd name="connsiteY1" fmla="*/ 64664 h 64663"/>
                        <a:gd name="connsiteX2" fmla="*/ 0 w 30912"/>
                        <a:gd name="connsiteY2" fmla="*/ 2944 h 64663"/>
                        <a:gd name="connsiteX3" fmla="*/ 7570 w 30912"/>
                        <a:gd name="connsiteY3" fmla="*/ 0 h 64663"/>
                      </a:gdLst>
                      <a:ahLst/>
                      <a:cxnLst>
                        <a:cxn ang="0">
                          <a:pos x="connsiteX0" y="connsiteY0"/>
                        </a:cxn>
                        <a:cxn ang="0">
                          <a:pos x="connsiteX1" y="connsiteY1"/>
                        </a:cxn>
                        <a:cxn ang="0">
                          <a:pos x="connsiteX2" y="connsiteY2"/>
                        </a:cxn>
                        <a:cxn ang="0">
                          <a:pos x="connsiteX3" y="connsiteY3"/>
                        </a:cxn>
                      </a:cxnLst>
                      <a:rect l="l" t="t" r="r" b="b"/>
                      <a:pathLst>
                        <a:path w="30912" h="64663">
                          <a:moveTo>
                            <a:pt x="30912" y="61825"/>
                          </a:moveTo>
                          <a:lnTo>
                            <a:pt x="23237" y="64664"/>
                          </a:lnTo>
                          <a:lnTo>
                            <a:pt x="0" y="2944"/>
                          </a:lnTo>
                          <a:lnTo>
                            <a:pt x="7570" y="0"/>
                          </a:lnTo>
                        </a:path>
                      </a:pathLst>
                    </a:custGeom>
                    <a:solidFill>
                      <a:srgbClr val="50ACFF"/>
                    </a:solidFill>
                    <a:ln w="10506" cap="flat">
                      <a:noFill/>
                      <a:prstDash val="solid"/>
                      <a:miter/>
                    </a:ln>
                  </p:spPr>
                  <p:txBody>
                    <a:bodyPr rtlCol="0" anchor="ctr"/>
                    <a:p>
                      <a:endParaRPr lang="zh-CN" altLang="en-US"/>
                    </a:p>
                  </p:txBody>
                </p:sp>
                <p:sp>
                  <p:nvSpPr>
                    <p:cNvPr id="13243" name="任意多边形: 形状 13242"/>
                    <p:cNvSpPr/>
                    <p:nvPr/>
                  </p:nvSpPr>
                  <p:spPr>
                    <a:xfrm rot="-1237990">
                      <a:off x="8853755" y="3695690"/>
                      <a:ext cx="8201" cy="66033"/>
                    </a:xfrm>
                    <a:custGeom>
                      <a:avLst/>
                      <a:gdLst>
                        <a:gd name="connsiteX0" fmla="*/ 0 w 8201"/>
                        <a:gd name="connsiteY0" fmla="*/ 0 h 66033"/>
                        <a:gd name="connsiteX1" fmla="*/ 8202 w 8201"/>
                        <a:gd name="connsiteY1" fmla="*/ 0 h 66033"/>
                        <a:gd name="connsiteX2" fmla="*/ 8202 w 8201"/>
                        <a:gd name="connsiteY2" fmla="*/ 66034 h 66033"/>
                        <a:gd name="connsiteX3" fmla="*/ 0 w 8201"/>
                        <a:gd name="connsiteY3" fmla="*/ 66034 h 66033"/>
                      </a:gdLst>
                      <a:ahLst/>
                      <a:cxnLst>
                        <a:cxn ang="0">
                          <a:pos x="connsiteX0" y="connsiteY0"/>
                        </a:cxn>
                        <a:cxn ang="0">
                          <a:pos x="connsiteX1" y="connsiteY1"/>
                        </a:cxn>
                        <a:cxn ang="0">
                          <a:pos x="connsiteX2" y="connsiteY2"/>
                        </a:cxn>
                        <a:cxn ang="0">
                          <a:pos x="connsiteX3" y="connsiteY3"/>
                        </a:cxn>
                      </a:cxnLst>
                      <a:rect l="l" t="t" r="r" b="b"/>
                      <a:pathLst>
                        <a:path w="8201" h="66033">
                          <a:moveTo>
                            <a:pt x="0" y="0"/>
                          </a:moveTo>
                          <a:lnTo>
                            <a:pt x="8202" y="0"/>
                          </a:lnTo>
                          <a:lnTo>
                            <a:pt x="8202" y="66034"/>
                          </a:lnTo>
                          <a:lnTo>
                            <a:pt x="0" y="66034"/>
                          </a:lnTo>
                          <a:close/>
                        </a:path>
                      </a:pathLst>
                    </a:custGeom>
                    <a:solidFill>
                      <a:srgbClr val="50ACFF"/>
                    </a:solidFill>
                    <a:ln w="10506" cap="flat">
                      <a:noFill/>
                      <a:prstDash val="solid"/>
                      <a:miter/>
                    </a:ln>
                  </p:spPr>
                  <p:txBody>
                    <a:bodyPr rtlCol="0" anchor="ctr"/>
                    <a:p>
                      <a:endParaRPr lang="zh-CN" altLang="en-US"/>
                    </a:p>
                  </p:txBody>
                </p:sp>
              </p:grpSp>
              <p:sp>
                <p:nvSpPr>
                  <p:cNvPr id="13244" name="任意多边形: 形状 13243"/>
                  <p:cNvSpPr/>
                  <p:nvPr/>
                </p:nvSpPr>
                <p:spPr>
                  <a:xfrm>
                    <a:off x="8781027" y="3442821"/>
                    <a:ext cx="836108" cy="346871"/>
                  </a:xfrm>
                  <a:custGeom>
                    <a:avLst/>
                    <a:gdLst>
                      <a:gd name="connsiteX0" fmla="*/ 0 w 836108"/>
                      <a:gd name="connsiteY0" fmla="*/ 324581 h 346871"/>
                      <a:gd name="connsiteX1" fmla="*/ 8411 w 836108"/>
                      <a:gd name="connsiteY1" fmla="*/ 346872 h 346871"/>
                      <a:gd name="connsiteX2" fmla="*/ 765767 w 836108"/>
                      <a:gd name="connsiteY2" fmla="*/ 61720 h 346871"/>
                      <a:gd name="connsiteX3" fmla="*/ 836109 w 836108"/>
                      <a:gd name="connsiteY3" fmla="*/ 0 h 346871"/>
                      <a:gd name="connsiteX4" fmla="*/ 789635 w 836108"/>
                      <a:gd name="connsiteY4" fmla="*/ 0 h 346871"/>
                      <a:gd name="connsiteX5" fmla="*/ 754411 w 836108"/>
                      <a:gd name="connsiteY5" fmla="*/ 30912 h 346871"/>
                      <a:gd name="connsiteX6" fmla="*/ 711092 w 836108"/>
                      <a:gd name="connsiteY6" fmla="*/ 56883 h 346871"/>
                      <a:gd name="connsiteX7" fmla="*/ 0 w 836108"/>
                      <a:gd name="connsiteY7" fmla="*/ 324581 h 34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108" h="346871">
                        <a:moveTo>
                          <a:pt x="0" y="324581"/>
                        </a:moveTo>
                        <a:lnTo>
                          <a:pt x="8411" y="346872"/>
                        </a:lnTo>
                        <a:lnTo>
                          <a:pt x="765767" y="61720"/>
                        </a:lnTo>
                        <a:lnTo>
                          <a:pt x="836109" y="0"/>
                        </a:lnTo>
                        <a:lnTo>
                          <a:pt x="789635" y="0"/>
                        </a:lnTo>
                        <a:lnTo>
                          <a:pt x="754411" y="30912"/>
                        </a:lnTo>
                        <a:cubicBezTo>
                          <a:pt x="741689" y="42058"/>
                          <a:pt x="726969" y="50890"/>
                          <a:pt x="711092" y="56883"/>
                        </a:cubicBezTo>
                        <a:lnTo>
                          <a:pt x="0" y="324581"/>
                        </a:lnTo>
                        <a:close/>
                      </a:path>
                    </a:pathLst>
                  </a:custGeom>
                  <a:solidFill>
                    <a:srgbClr val="E07A00"/>
                  </a:solidFill>
                  <a:ln w="10506" cap="flat">
                    <a:noFill/>
                    <a:prstDash val="solid"/>
                    <a:miter/>
                  </a:ln>
                </p:spPr>
                <p:txBody>
                  <a:bodyPr rtlCol="0" anchor="ctr"/>
                  <a:p>
                    <a:endParaRPr lang="zh-CN" altLang="en-US"/>
                  </a:p>
                </p:txBody>
              </p:sp>
            </p:grpSp>
            <p:grpSp>
              <p:nvGrpSpPr>
                <p:cNvPr id="13245" name="图形 12978"/>
                <p:cNvGrpSpPr/>
                <p:nvPr/>
              </p:nvGrpSpPr>
              <p:grpSpPr>
                <a:xfrm>
                  <a:off x="9053560" y="3597399"/>
                  <a:ext cx="179927" cy="342966"/>
                  <a:chOff x="9053560" y="3597399"/>
                  <a:chExt cx="179927" cy="342966"/>
                </a:xfrm>
              </p:grpSpPr>
              <p:sp>
                <p:nvSpPr>
                  <p:cNvPr id="13246" name="任意多边形: 形状 13245"/>
                  <p:cNvSpPr/>
                  <p:nvPr/>
                </p:nvSpPr>
                <p:spPr>
                  <a:xfrm>
                    <a:off x="9053560" y="3597399"/>
                    <a:ext cx="179927" cy="342966"/>
                  </a:xfrm>
                  <a:custGeom>
                    <a:avLst/>
                    <a:gdLst>
                      <a:gd name="connsiteX0" fmla="*/ 15773 w 179927"/>
                      <a:gd name="connsiteY0" fmla="*/ 1457 h 342966"/>
                      <a:gd name="connsiteX1" fmla="*/ 28601 w 179927"/>
                      <a:gd name="connsiteY1" fmla="*/ 5768 h 342966"/>
                      <a:gd name="connsiteX2" fmla="*/ 43636 w 179927"/>
                      <a:gd name="connsiteY2" fmla="*/ 49403 h 342966"/>
                      <a:gd name="connsiteX3" fmla="*/ 65716 w 179927"/>
                      <a:gd name="connsiteY3" fmla="*/ 30897 h 342966"/>
                      <a:gd name="connsiteX4" fmla="*/ 68556 w 179927"/>
                      <a:gd name="connsiteY4" fmla="*/ 47826 h 342966"/>
                      <a:gd name="connsiteX5" fmla="*/ 47527 w 179927"/>
                      <a:gd name="connsiteY5" fmla="*/ 84311 h 342966"/>
                      <a:gd name="connsiteX6" fmla="*/ 43531 w 179927"/>
                      <a:gd name="connsiteY6" fmla="*/ 102290 h 342966"/>
                      <a:gd name="connsiteX7" fmla="*/ 179903 w 179927"/>
                      <a:gd name="connsiteY7" fmla="*/ 315208 h 342966"/>
                      <a:gd name="connsiteX8" fmla="*/ 149412 w 179927"/>
                      <a:gd name="connsiteY8" fmla="*/ 342966 h 342966"/>
                      <a:gd name="connsiteX9" fmla="*/ 1 w 179927"/>
                      <a:gd name="connsiteY9" fmla="*/ 31738 h 342966"/>
                      <a:gd name="connsiteX10" fmla="*/ 15773 w 179927"/>
                      <a:gd name="connsiteY10" fmla="*/ 1457 h 3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927" h="342966">
                        <a:moveTo>
                          <a:pt x="15773" y="1457"/>
                        </a:moveTo>
                        <a:cubicBezTo>
                          <a:pt x="20399" y="-1697"/>
                          <a:pt x="26708" y="511"/>
                          <a:pt x="28601" y="5768"/>
                        </a:cubicBezTo>
                        <a:lnTo>
                          <a:pt x="43636" y="49403"/>
                        </a:lnTo>
                        <a:cubicBezTo>
                          <a:pt x="43636" y="49403"/>
                          <a:pt x="58041" y="29110"/>
                          <a:pt x="65716" y="30897"/>
                        </a:cubicBezTo>
                        <a:cubicBezTo>
                          <a:pt x="70868" y="32054"/>
                          <a:pt x="74969" y="34577"/>
                          <a:pt x="68556" y="47826"/>
                        </a:cubicBezTo>
                        <a:cubicBezTo>
                          <a:pt x="64455" y="56237"/>
                          <a:pt x="53730" y="74112"/>
                          <a:pt x="47527" y="84311"/>
                        </a:cubicBezTo>
                        <a:cubicBezTo>
                          <a:pt x="44688" y="89042"/>
                          <a:pt x="41008" y="97243"/>
                          <a:pt x="43531" y="102290"/>
                        </a:cubicBezTo>
                        <a:cubicBezTo>
                          <a:pt x="107354" y="231723"/>
                          <a:pt x="181481" y="316575"/>
                          <a:pt x="179903" y="315208"/>
                        </a:cubicBezTo>
                        <a:lnTo>
                          <a:pt x="149412" y="342966"/>
                        </a:lnTo>
                        <a:cubicBezTo>
                          <a:pt x="149412" y="342966"/>
                          <a:pt x="527" y="148869"/>
                          <a:pt x="1" y="31738"/>
                        </a:cubicBezTo>
                        <a:cubicBezTo>
                          <a:pt x="-104" y="16177"/>
                          <a:pt x="7256" y="7240"/>
                          <a:pt x="15773" y="1457"/>
                        </a:cubicBezTo>
                        <a:close/>
                      </a:path>
                    </a:pathLst>
                  </a:custGeom>
                  <a:solidFill>
                    <a:srgbClr val="FFF8FC"/>
                  </a:solidFill>
                  <a:ln w="10506" cap="flat">
                    <a:noFill/>
                    <a:prstDash val="solid"/>
                    <a:miter/>
                  </a:ln>
                </p:spPr>
                <p:txBody>
                  <a:bodyPr rtlCol="0" anchor="ctr"/>
                  <a:p>
                    <a:endParaRPr lang="zh-CN" altLang="en-US"/>
                  </a:p>
                </p:txBody>
              </p:sp>
              <p:sp>
                <p:nvSpPr>
                  <p:cNvPr id="13247" name="任意多边形: 形状 13246"/>
                  <p:cNvSpPr/>
                  <p:nvPr/>
                </p:nvSpPr>
                <p:spPr>
                  <a:xfrm>
                    <a:off x="9054580" y="3605480"/>
                    <a:ext cx="159537" cy="334149"/>
                  </a:xfrm>
                  <a:custGeom>
                    <a:avLst/>
                    <a:gdLst>
                      <a:gd name="connsiteX0" fmla="*/ 8445 w 159537"/>
                      <a:gd name="connsiteY0" fmla="*/ 0 h 334149"/>
                      <a:gd name="connsiteX1" fmla="*/ 6131 w 159537"/>
                      <a:gd name="connsiteY1" fmla="*/ 69290 h 334149"/>
                      <a:gd name="connsiteX2" fmla="*/ 141452 w 159537"/>
                      <a:gd name="connsiteY2" fmla="*/ 324371 h 334149"/>
                      <a:gd name="connsiteX3" fmla="*/ 145973 w 159537"/>
                      <a:gd name="connsiteY3" fmla="*/ 334149 h 334149"/>
                      <a:gd name="connsiteX4" fmla="*/ 159537 w 159537"/>
                      <a:gd name="connsiteY4" fmla="*/ 321216 h 334149"/>
                      <a:gd name="connsiteX5" fmla="*/ 8445 w 159537"/>
                      <a:gd name="connsiteY5" fmla="*/ 0 h 3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537" h="334149">
                        <a:moveTo>
                          <a:pt x="8445" y="0"/>
                        </a:moveTo>
                        <a:cubicBezTo>
                          <a:pt x="8445" y="0"/>
                          <a:pt x="-8904" y="16928"/>
                          <a:pt x="6131" y="69290"/>
                        </a:cubicBezTo>
                        <a:cubicBezTo>
                          <a:pt x="21062" y="121652"/>
                          <a:pt x="78050" y="248456"/>
                          <a:pt x="141452" y="324371"/>
                        </a:cubicBezTo>
                        <a:cubicBezTo>
                          <a:pt x="141452" y="324371"/>
                          <a:pt x="144712" y="329628"/>
                          <a:pt x="145973" y="334149"/>
                        </a:cubicBezTo>
                        <a:lnTo>
                          <a:pt x="159537" y="321216"/>
                        </a:lnTo>
                        <a:cubicBezTo>
                          <a:pt x="141663" y="296402"/>
                          <a:pt x="10127" y="111243"/>
                          <a:pt x="8445" y="0"/>
                        </a:cubicBezTo>
                        <a:close/>
                      </a:path>
                    </a:pathLst>
                  </a:custGeom>
                  <a:solidFill>
                    <a:srgbClr val="1D1D1B">
                      <a:alpha val="14902"/>
                    </a:srgbClr>
                  </a:solidFill>
                  <a:ln w="2626" cap="flat">
                    <a:noFill/>
                    <a:prstDash val="solid"/>
                    <a:miter/>
                  </a:ln>
                </p:spPr>
                <p:txBody>
                  <a:bodyPr rtlCol="0" anchor="ctr"/>
                  <a:p>
                    <a:endParaRPr lang="zh-CN" altLang="en-US"/>
                  </a:p>
                </p:txBody>
              </p:sp>
            </p:grpSp>
          </p:grpSp>
          <p:grpSp>
            <p:nvGrpSpPr>
              <p:cNvPr id="13248" name="图形 12978"/>
              <p:cNvGrpSpPr/>
              <p:nvPr/>
            </p:nvGrpSpPr>
            <p:grpSpPr>
              <a:xfrm>
                <a:off x="5010" y="5938"/>
                <a:ext cx="2182" cy="1515"/>
                <a:chOff x="3181350" y="3770838"/>
                <a:chExt cx="1385593" cy="961895"/>
              </a:xfrm>
            </p:grpSpPr>
            <p:sp>
              <p:nvSpPr>
                <p:cNvPr id="13249" name="任意多边形: 形状 13248"/>
                <p:cNvSpPr/>
                <p:nvPr/>
              </p:nvSpPr>
              <p:spPr>
                <a:xfrm>
                  <a:off x="3242123" y="4566290"/>
                  <a:ext cx="509845" cy="113556"/>
                </a:xfrm>
                <a:custGeom>
                  <a:avLst/>
                  <a:gdLst>
                    <a:gd name="connsiteX0" fmla="*/ 453067 w 509845"/>
                    <a:gd name="connsiteY0" fmla="*/ 0 h 113556"/>
                    <a:gd name="connsiteX1" fmla="*/ 509845 w 509845"/>
                    <a:gd name="connsiteY1" fmla="*/ 56778 h 113556"/>
                    <a:gd name="connsiteX2" fmla="*/ 453067 w 509845"/>
                    <a:gd name="connsiteY2" fmla="*/ 113556 h 113556"/>
                    <a:gd name="connsiteX3" fmla="*/ 0 w 509845"/>
                    <a:gd name="connsiteY3" fmla="*/ 113556 h 113556"/>
                    <a:gd name="connsiteX4" fmla="*/ 0 w 509845"/>
                    <a:gd name="connsiteY4" fmla="*/ 526 h 113556"/>
                    <a:gd name="connsiteX5" fmla="*/ 453067 w 509845"/>
                    <a:gd name="connsiteY5" fmla="*/ 0 h 11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45" h="113556">
                      <a:moveTo>
                        <a:pt x="453067" y="0"/>
                      </a:moveTo>
                      <a:cubicBezTo>
                        <a:pt x="484400" y="0"/>
                        <a:pt x="509845" y="25445"/>
                        <a:pt x="509845" y="56778"/>
                      </a:cubicBezTo>
                      <a:cubicBezTo>
                        <a:pt x="509845" y="88111"/>
                        <a:pt x="484400" y="113556"/>
                        <a:pt x="453067" y="113556"/>
                      </a:cubicBezTo>
                      <a:lnTo>
                        <a:pt x="0" y="113556"/>
                      </a:lnTo>
                      <a:lnTo>
                        <a:pt x="0" y="526"/>
                      </a:lnTo>
                      <a:lnTo>
                        <a:pt x="453067" y="0"/>
                      </a:lnTo>
                      <a:close/>
                    </a:path>
                  </a:pathLst>
                </a:custGeom>
                <a:solidFill>
                  <a:srgbClr val="FFFFFF"/>
                </a:solidFill>
                <a:ln w="10506" cap="flat">
                  <a:noFill/>
                  <a:prstDash val="solid"/>
                  <a:miter/>
                </a:ln>
              </p:spPr>
              <p:txBody>
                <a:bodyPr rtlCol="0" anchor="ctr"/>
                <a:p>
                  <a:endParaRPr lang="zh-CN" altLang="en-US"/>
                </a:p>
              </p:txBody>
            </p:sp>
            <p:sp>
              <p:nvSpPr>
                <p:cNvPr id="13250" name="任意多边形: 形状 13249"/>
                <p:cNvSpPr/>
                <p:nvPr/>
              </p:nvSpPr>
              <p:spPr>
                <a:xfrm>
                  <a:off x="4219125" y="4354529"/>
                  <a:ext cx="287044" cy="113555"/>
                </a:xfrm>
                <a:custGeom>
                  <a:avLst/>
                  <a:gdLst>
                    <a:gd name="connsiteX0" fmla="*/ 56778 w 287044"/>
                    <a:gd name="connsiteY0" fmla="*/ 113556 h 113555"/>
                    <a:gd name="connsiteX1" fmla="*/ 0 w 287044"/>
                    <a:gd name="connsiteY1" fmla="*/ 56778 h 113555"/>
                    <a:gd name="connsiteX2" fmla="*/ 56778 w 287044"/>
                    <a:gd name="connsiteY2" fmla="*/ 0 h 113555"/>
                    <a:gd name="connsiteX3" fmla="*/ 287044 w 287044"/>
                    <a:gd name="connsiteY3" fmla="*/ 0 h 113555"/>
                    <a:gd name="connsiteX4" fmla="*/ 287044 w 287044"/>
                    <a:gd name="connsiteY4" fmla="*/ 113030 h 113555"/>
                    <a:gd name="connsiteX5" fmla="*/ 56778 w 287044"/>
                    <a:gd name="connsiteY5" fmla="*/ 113556 h 11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044" h="113555">
                      <a:moveTo>
                        <a:pt x="56778" y="113556"/>
                      </a:moveTo>
                      <a:cubicBezTo>
                        <a:pt x="25445" y="113556"/>
                        <a:pt x="0" y="88111"/>
                        <a:pt x="0" y="56778"/>
                      </a:cubicBezTo>
                      <a:cubicBezTo>
                        <a:pt x="0" y="25445"/>
                        <a:pt x="25445" y="0"/>
                        <a:pt x="56778" y="0"/>
                      </a:cubicBezTo>
                      <a:lnTo>
                        <a:pt x="287044" y="0"/>
                      </a:lnTo>
                      <a:lnTo>
                        <a:pt x="287044" y="113030"/>
                      </a:lnTo>
                      <a:lnTo>
                        <a:pt x="56778" y="113556"/>
                      </a:lnTo>
                      <a:close/>
                    </a:path>
                  </a:pathLst>
                </a:custGeom>
                <a:solidFill>
                  <a:srgbClr val="FFFFFF"/>
                </a:solidFill>
                <a:ln w="10506" cap="flat">
                  <a:noFill/>
                  <a:prstDash val="solid"/>
                  <a:miter/>
                </a:ln>
              </p:spPr>
              <p:txBody>
                <a:bodyPr rtlCol="0" anchor="ctr"/>
                <a:p>
                  <a:endParaRPr lang="zh-CN" altLang="en-US"/>
                </a:p>
              </p:txBody>
            </p:sp>
            <p:sp>
              <p:nvSpPr>
                <p:cNvPr id="13251" name="任意多边形: 形状 13250"/>
                <p:cNvSpPr/>
                <p:nvPr/>
              </p:nvSpPr>
              <p:spPr>
                <a:xfrm>
                  <a:off x="3366193" y="4305426"/>
                  <a:ext cx="1200749" cy="211761"/>
                </a:xfrm>
                <a:custGeom>
                  <a:avLst/>
                  <a:gdLst>
                    <a:gd name="connsiteX0" fmla="*/ 910025 w 1200749"/>
                    <a:gd name="connsiteY0" fmla="*/ 49523 h 211761"/>
                    <a:gd name="connsiteX1" fmla="*/ 1200645 w 1200749"/>
                    <a:gd name="connsiteY1" fmla="*/ 49523 h 211761"/>
                    <a:gd name="connsiteX2" fmla="*/ 1200645 w 1200749"/>
                    <a:gd name="connsiteY2" fmla="*/ 0 h 211761"/>
                    <a:gd name="connsiteX3" fmla="*/ 105880 w 1200749"/>
                    <a:gd name="connsiteY3" fmla="*/ 0 h 211761"/>
                    <a:gd name="connsiteX4" fmla="*/ 0 w 1200749"/>
                    <a:gd name="connsiteY4" fmla="*/ 105881 h 211761"/>
                    <a:gd name="connsiteX5" fmla="*/ 0 w 1200749"/>
                    <a:gd name="connsiteY5" fmla="*/ 105881 h 211761"/>
                    <a:gd name="connsiteX6" fmla="*/ 105880 w 1200749"/>
                    <a:gd name="connsiteY6" fmla="*/ 211761 h 211761"/>
                    <a:gd name="connsiteX7" fmla="*/ 1200750 w 1200749"/>
                    <a:gd name="connsiteY7" fmla="*/ 211761 h 211761"/>
                    <a:gd name="connsiteX8" fmla="*/ 1200750 w 1200749"/>
                    <a:gd name="connsiteY8" fmla="*/ 162238 h 211761"/>
                    <a:gd name="connsiteX9" fmla="*/ 910130 w 1200749"/>
                    <a:gd name="connsiteY9" fmla="*/ 162238 h 211761"/>
                    <a:gd name="connsiteX10" fmla="*/ 853773 w 1200749"/>
                    <a:gd name="connsiteY10" fmla="*/ 105881 h 211761"/>
                    <a:gd name="connsiteX11" fmla="*/ 910025 w 1200749"/>
                    <a:gd name="connsiteY11" fmla="*/ 49523 h 21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0749" h="211761">
                      <a:moveTo>
                        <a:pt x="910025" y="49523"/>
                      </a:moveTo>
                      <a:lnTo>
                        <a:pt x="1200645" y="49523"/>
                      </a:lnTo>
                      <a:lnTo>
                        <a:pt x="1200645" y="0"/>
                      </a:lnTo>
                      <a:lnTo>
                        <a:pt x="105880" y="0"/>
                      </a:lnTo>
                      <a:cubicBezTo>
                        <a:pt x="47420" y="0"/>
                        <a:pt x="0" y="47420"/>
                        <a:pt x="0" y="105881"/>
                      </a:cubicBezTo>
                      <a:lnTo>
                        <a:pt x="0" y="105881"/>
                      </a:lnTo>
                      <a:cubicBezTo>
                        <a:pt x="0" y="164341"/>
                        <a:pt x="47420" y="211761"/>
                        <a:pt x="105880" y="211761"/>
                      </a:cubicBezTo>
                      <a:lnTo>
                        <a:pt x="1200750" y="211761"/>
                      </a:lnTo>
                      <a:lnTo>
                        <a:pt x="1200750" y="162238"/>
                      </a:lnTo>
                      <a:lnTo>
                        <a:pt x="910130" y="162238"/>
                      </a:lnTo>
                      <a:cubicBezTo>
                        <a:pt x="879008" y="162238"/>
                        <a:pt x="853773" y="137003"/>
                        <a:pt x="853773" y="105881"/>
                      </a:cubicBezTo>
                      <a:cubicBezTo>
                        <a:pt x="853668" y="74758"/>
                        <a:pt x="878902" y="49523"/>
                        <a:pt x="910025" y="49523"/>
                      </a:cubicBezTo>
                      <a:close/>
                    </a:path>
                  </a:pathLst>
                </a:custGeom>
                <a:solidFill>
                  <a:srgbClr val="F6F3FF"/>
                </a:solidFill>
                <a:ln w="10506" cap="flat">
                  <a:noFill/>
                  <a:prstDash val="solid"/>
                  <a:miter/>
                </a:ln>
              </p:spPr>
              <p:txBody>
                <a:bodyPr rtlCol="0" anchor="ctr"/>
                <a:p>
                  <a:endParaRPr lang="zh-CN" altLang="en-US"/>
                </a:p>
              </p:txBody>
            </p:sp>
            <p:sp>
              <p:nvSpPr>
                <p:cNvPr id="13252" name="任意多边形: 形状 13251"/>
                <p:cNvSpPr/>
                <p:nvPr/>
              </p:nvSpPr>
              <p:spPr>
                <a:xfrm>
                  <a:off x="3366088" y="4411307"/>
                  <a:ext cx="1200749" cy="105880"/>
                </a:xfrm>
                <a:custGeom>
                  <a:avLst/>
                  <a:gdLst>
                    <a:gd name="connsiteX0" fmla="*/ 910130 w 1200749"/>
                    <a:gd name="connsiteY0" fmla="*/ 56358 h 105880"/>
                    <a:gd name="connsiteX1" fmla="*/ 853773 w 1200749"/>
                    <a:gd name="connsiteY1" fmla="*/ 0 h 105880"/>
                    <a:gd name="connsiteX2" fmla="*/ 0 w 1200749"/>
                    <a:gd name="connsiteY2" fmla="*/ 0 h 105880"/>
                    <a:gd name="connsiteX3" fmla="*/ 0 w 1200749"/>
                    <a:gd name="connsiteY3" fmla="*/ 0 h 105880"/>
                    <a:gd name="connsiteX4" fmla="*/ 105880 w 1200749"/>
                    <a:gd name="connsiteY4" fmla="*/ 105881 h 105880"/>
                    <a:gd name="connsiteX5" fmla="*/ 1200750 w 1200749"/>
                    <a:gd name="connsiteY5" fmla="*/ 105881 h 105880"/>
                    <a:gd name="connsiteX6" fmla="*/ 1200750 w 1200749"/>
                    <a:gd name="connsiteY6" fmla="*/ 56358 h 105880"/>
                    <a:gd name="connsiteX7" fmla="*/ 910130 w 1200749"/>
                    <a:gd name="connsiteY7" fmla="*/ 56358 h 10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749" h="105880">
                      <a:moveTo>
                        <a:pt x="910130" y="56358"/>
                      </a:moveTo>
                      <a:cubicBezTo>
                        <a:pt x="879008" y="56358"/>
                        <a:pt x="853773" y="31123"/>
                        <a:pt x="853773" y="0"/>
                      </a:cubicBezTo>
                      <a:lnTo>
                        <a:pt x="0" y="0"/>
                      </a:lnTo>
                      <a:lnTo>
                        <a:pt x="0" y="0"/>
                      </a:lnTo>
                      <a:cubicBezTo>
                        <a:pt x="0" y="58460"/>
                        <a:pt x="47420" y="105881"/>
                        <a:pt x="105880" y="105881"/>
                      </a:cubicBezTo>
                      <a:lnTo>
                        <a:pt x="1200750" y="105881"/>
                      </a:lnTo>
                      <a:lnTo>
                        <a:pt x="1200750" y="56358"/>
                      </a:lnTo>
                      <a:lnTo>
                        <a:pt x="910130" y="56358"/>
                      </a:lnTo>
                      <a:close/>
                    </a:path>
                  </a:pathLst>
                </a:custGeom>
                <a:solidFill>
                  <a:srgbClr val="CACAE5"/>
                </a:solidFill>
                <a:ln w="10506" cap="flat">
                  <a:noFill/>
                  <a:prstDash val="solid"/>
                  <a:miter/>
                </a:ln>
              </p:spPr>
              <p:txBody>
                <a:bodyPr rtlCol="0" anchor="ctr"/>
                <a:p>
                  <a:endParaRPr lang="zh-CN" altLang="en-US"/>
                </a:p>
              </p:txBody>
            </p:sp>
            <p:sp>
              <p:nvSpPr>
                <p:cNvPr id="13253" name="任意多边形: 形状 13252"/>
                <p:cNvSpPr/>
                <p:nvPr/>
              </p:nvSpPr>
              <p:spPr>
                <a:xfrm>
                  <a:off x="3181350" y="4517187"/>
                  <a:ext cx="1216731" cy="211760"/>
                </a:xfrm>
                <a:custGeom>
                  <a:avLst/>
                  <a:gdLst>
                    <a:gd name="connsiteX0" fmla="*/ 1110851 w 1216731"/>
                    <a:gd name="connsiteY0" fmla="*/ 0 h 211760"/>
                    <a:gd name="connsiteX1" fmla="*/ 0 w 1216731"/>
                    <a:gd name="connsiteY1" fmla="*/ 0 h 211760"/>
                    <a:gd name="connsiteX2" fmla="*/ 0 w 1216731"/>
                    <a:gd name="connsiteY2" fmla="*/ 49523 h 211760"/>
                    <a:gd name="connsiteX3" fmla="*/ 514156 w 1216731"/>
                    <a:gd name="connsiteY3" fmla="*/ 49523 h 211760"/>
                    <a:gd name="connsiteX4" fmla="*/ 570514 w 1216731"/>
                    <a:gd name="connsiteY4" fmla="*/ 105881 h 211760"/>
                    <a:gd name="connsiteX5" fmla="*/ 514156 w 1216731"/>
                    <a:gd name="connsiteY5" fmla="*/ 162238 h 211760"/>
                    <a:gd name="connsiteX6" fmla="*/ 0 w 1216731"/>
                    <a:gd name="connsiteY6" fmla="*/ 162238 h 211760"/>
                    <a:gd name="connsiteX7" fmla="*/ 0 w 1216731"/>
                    <a:gd name="connsiteY7" fmla="*/ 211761 h 211760"/>
                    <a:gd name="connsiteX8" fmla="*/ 1110851 w 1216731"/>
                    <a:gd name="connsiteY8" fmla="*/ 211761 h 211760"/>
                    <a:gd name="connsiteX9" fmla="*/ 1216732 w 1216731"/>
                    <a:gd name="connsiteY9" fmla="*/ 105881 h 211760"/>
                    <a:gd name="connsiteX10" fmla="*/ 1216732 w 1216731"/>
                    <a:gd name="connsiteY10" fmla="*/ 105881 h 211760"/>
                    <a:gd name="connsiteX11" fmla="*/ 1110851 w 1216731"/>
                    <a:gd name="connsiteY11" fmla="*/ 0 h 2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731" h="211760">
                      <a:moveTo>
                        <a:pt x="1110851" y="0"/>
                      </a:moveTo>
                      <a:lnTo>
                        <a:pt x="0" y="0"/>
                      </a:lnTo>
                      <a:lnTo>
                        <a:pt x="0" y="49523"/>
                      </a:lnTo>
                      <a:lnTo>
                        <a:pt x="514156" y="49523"/>
                      </a:lnTo>
                      <a:cubicBezTo>
                        <a:pt x="545279" y="49523"/>
                        <a:pt x="570514" y="74758"/>
                        <a:pt x="570514" y="105881"/>
                      </a:cubicBezTo>
                      <a:cubicBezTo>
                        <a:pt x="570514" y="137003"/>
                        <a:pt x="545279" y="162238"/>
                        <a:pt x="514156" y="162238"/>
                      </a:cubicBezTo>
                      <a:lnTo>
                        <a:pt x="0" y="162238"/>
                      </a:lnTo>
                      <a:lnTo>
                        <a:pt x="0" y="211761"/>
                      </a:lnTo>
                      <a:lnTo>
                        <a:pt x="1110851" y="211761"/>
                      </a:lnTo>
                      <a:cubicBezTo>
                        <a:pt x="1169311" y="211761"/>
                        <a:pt x="1216732" y="164341"/>
                        <a:pt x="1216732" y="105881"/>
                      </a:cubicBezTo>
                      <a:lnTo>
                        <a:pt x="1216732" y="105881"/>
                      </a:lnTo>
                      <a:cubicBezTo>
                        <a:pt x="1216732" y="47420"/>
                        <a:pt x="1169417" y="0"/>
                        <a:pt x="1110851" y="0"/>
                      </a:cubicBezTo>
                      <a:close/>
                    </a:path>
                  </a:pathLst>
                </a:custGeom>
                <a:solidFill>
                  <a:srgbClr val="F6F3FF"/>
                </a:solidFill>
                <a:ln w="10506" cap="flat">
                  <a:noFill/>
                  <a:prstDash val="solid"/>
                  <a:miter/>
                </a:ln>
              </p:spPr>
              <p:txBody>
                <a:bodyPr rtlCol="0" anchor="ctr"/>
                <a:p>
                  <a:endParaRPr lang="zh-CN" altLang="en-US"/>
                </a:p>
              </p:txBody>
            </p:sp>
            <p:sp>
              <p:nvSpPr>
                <p:cNvPr id="13254" name="任意多边形: 形状 13253"/>
                <p:cNvSpPr/>
                <p:nvPr/>
              </p:nvSpPr>
              <p:spPr>
                <a:xfrm>
                  <a:off x="3181350" y="4623068"/>
                  <a:ext cx="1216731" cy="105880"/>
                </a:xfrm>
                <a:custGeom>
                  <a:avLst/>
                  <a:gdLst>
                    <a:gd name="connsiteX0" fmla="*/ 570514 w 1216731"/>
                    <a:gd name="connsiteY0" fmla="*/ 0 h 105880"/>
                    <a:gd name="connsiteX1" fmla="*/ 514156 w 1216731"/>
                    <a:gd name="connsiteY1" fmla="*/ 56357 h 105880"/>
                    <a:gd name="connsiteX2" fmla="*/ 0 w 1216731"/>
                    <a:gd name="connsiteY2" fmla="*/ 56357 h 105880"/>
                    <a:gd name="connsiteX3" fmla="*/ 0 w 1216731"/>
                    <a:gd name="connsiteY3" fmla="*/ 105880 h 105880"/>
                    <a:gd name="connsiteX4" fmla="*/ 1110851 w 1216731"/>
                    <a:gd name="connsiteY4" fmla="*/ 105880 h 105880"/>
                    <a:gd name="connsiteX5" fmla="*/ 1216732 w 1216731"/>
                    <a:gd name="connsiteY5" fmla="*/ 0 h 105880"/>
                    <a:gd name="connsiteX6" fmla="*/ 1216732 w 1216731"/>
                    <a:gd name="connsiteY6" fmla="*/ 0 h 105880"/>
                    <a:gd name="connsiteX7" fmla="*/ 570514 w 1216731"/>
                    <a:gd name="connsiteY7" fmla="*/ 0 h 10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6731" h="105880">
                      <a:moveTo>
                        <a:pt x="570514" y="0"/>
                      </a:moveTo>
                      <a:cubicBezTo>
                        <a:pt x="570514" y="31123"/>
                        <a:pt x="545279" y="56357"/>
                        <a:pt x="514156" y="56357"/>
                      </a:cubicBezTo>
                      <a:lnTo>
                        <a:pt x="0" y="56357"/>
                      </a:lnTo>
                      <a:lnTo>
                        <a:pt x="0" y="105880"/>
                      </a:lnTo>
                      <a:lnTo>
                        <a:pt x="1110851" y="105880"/>
                      </a:lnTo>
                      <a:cubicBezTo>
                        <a:pt x="1169311" y="105880"/>
                        <a:pt x="1216732" y="58460"/>
                        <a:pt x="1216732" y="0"/>
                      </a:cubicBezTo>
                      <a:lnTo>
                        <a:pt x="1216732" y="0"/>
                      </a:lnTo>
                      <a:lnTo>
                        <a:pt x="570514" y="0"/>
                      </a:lnTo>
                      <a:close/>
                    </a:path>
                  </a:pathLst>
                </a:custGeom>
                <a:solidFill>
                  <a:srgbClr val="CACAE5"/>
                </a:solidFill>
                <a:ln w="10506" cap="flat">
                  <a:noFill/>
                  <a:prstDash val="solid"/>
                  <a:miter/>
                </a:ln>
              </p:spPr>
              <p:txBody>
                <a:bodyPr rtlCol="0" anchor="ctr"/>
                <a:p>
                  <a:endParaRPr lang="zh-CN" altLang="en-US"/>
                </a:p>
              </p:txBody>
            </p:sp>
            <p:sp>
              <p:nvSpPr>
                <p:cNvPr id="13255" name="任意多边形: 形状 13254"/>
                <p:cNvSpPr/>
                <p:nvPr/>
              </p:nvSpPr>
              <p:spPr>
                <a:xfrm>
                  <a:off x="4502384" y="4354950"/>
                  <a:ext cx="7570" cy="112714"/>
                </a:xfrm>
                <a:custGeom>
                  <a:avLst/>
                  <a:gdLst>
                    <a:gd name="connsiteX0" fmla="*/ 0 w 7570"/>
                    <a:gd name="connsiteY0" fmla="*/ 0 h 112714"/>
                    <a:gd name="connsiteX1" fmla="*/ 7570 w 7570"/>
                    <a:gd name="connsiteY1" fmla="*/ 0 h 112714"/>
                    <a:gd name="connsiteX2" fmla="*/ 7570 w 7570"/>
                    <a:gd name="connsiteY2" fmla="*/ 112715 h 112714"/>
                    <a:gd name="connsiteX3" fmla="*/ 0 w 7570"/>
                    <a:gd name="connsiteY3" fmla="*/ 112715 h 112714"/>
                  </a:gdLst>
                  <a:ahLst/>
                  <a:cxnLst>
                    <a:cxn ang="0">
                      <a:pos x="connsiteX0" y="connsiteY0"/>
                    </a:cxn>
                    <a:cxn ang="0">
                      <a:pos x="connsiteX1" y="connsiteY1"/>
                    </a:cxn>
                    <a:cxn ang="0">
                      <a:pos x="connsiteX2" y="connsiteY2"/>
                    </a:cxn>
                    <a:cxn ang="0">
                      <a:pos x="connsiteX3" y="connsiteY3"/>
                    </a:cxn>
                  </a:cxnLst>
                  <a:rect l="l" t="t" r="r" b="b"/>
                  <a:pathLst>
                    <a:path w="7570" h="112714">
                      <a:moveTo>
                        <a:pt x="0" y="0"/>
                      </a:moveTo>
                      <a:lnTo>
                        <a:pt x="7570" y="0"/>
                      </a:lnTo>
                      <a:lnTo>
                        <a:pt x="7570" y="112715"/>
                      </a:lnTo>
                      <a:lnTo>
                        <a:pt x="0" y="112715"/>
                      </a:lnTo>
                      <a:close/>
                    </a:path>
                  </a:pathLst>
                </a:custGeom>
                <a:solidFill>
                  <a:srgbClr val="CDCDF9"/>
                </a:solidFill>
                <a:ln w="10506" cap="flat">
                  <a:noFill/>
                  <a:prstDash val="solid"/>
                  <a:miter/>
                </a:ln>
              </p:spPr>
              <p:txBody>
                <a:bodyPr rtlCol="0" anchor="ctr"/>
                <a:p>
                  <a:endParaRPr lang="zh-CN" altLang="en-US"/>
                </a:p>
              </p:txBody>
            </p:sp>
            <p:sp>
              <p:nvSpPr>
                <p:cNvPr id="13256" name="任意多边形: 形状 13255"/>
                <p:cNvSpPr/>
                <p:nvPr/>
              </p:nvSpPr>
              <p:spPr>
                <a:xfrm>
                  <a:off x="3238233" y="4566710"/>
                  <a:ext cx="7570" cy="112714"/>
                </a:xfrm>
                <a:custGeom>
                  <a:avLst/>
                  <a:gdLst>
                    <a:gd name="connsiteX0" fmla="*/ 0 w 7570"/>
                    <a:gd name="connsiteY0" fmla="*/ 0 h 112714"/>
                    <a:gd name="connsiteX1" fmla="*/ 7570 w 7570"/>
                    <a:gd name="connsiteY1" fmla="*/ 0 h 112714"/>
                    <a:gd name="connsiteX2" fmla="*/ 7570 w 7570"/>
                    <a:gd name="connsiteY2" fmla="*/ 112715 h 112714"/>
                    <a:gd name="connsiteX3" fmla="*/ 0 w 7570"/>
                    <a:gd name="connsiteY3" fmla="*/ 112715 h 112714"/>
                  </a:gdLst>
                  <a:ahLst/>
                  <a:cxnLst>
                    <a:cxn ang="0">
                      <a:pos x="connsiteX0" y="connsiteY0"/>
                    </a:cxn>
                    <a:cxn ang="0">
                      <a:pos x="connsiteX1" y="connsiteY1"/>
                    </a:cxn>
                    <a:cxn ang="0">
                      <a:pos x="connsiteX2" y="connsiteY2"/>
                    </a:cxn>
                    <a:cxn ang="0">
                      <a:pos x="connsiteX3" y="connsiteY3"/>
                    </a:cxn>
                  </a:cxnLst>
                  <a:rect l="l" t="t" r="r" b="b"/>
                  <a:pathLst>
                    <a:path w="7570" h="112714">
                      <a:moveTo>
                        <a:pt x="0" y="0"/>
                      </a:moveTo>
                      <a:lnTo>
                        <a:pt x="7570" y="0"/>
                      </a:lnTo>
                      <a:lnTo>
                        <a:pt x="7570" y="112715"/>
                      </a:lnTo>
                      <a:lnTo>
                        <a:pt x="0" y="112715"/>
                      </a:lnTo>
                      <a:close/>
                    </a:path>
                  </a:pathLst>
                </a:custGeom>
                <a:solidFill>
                  <a:srgbClr val="CDCDF9"/>
                </a:solidFill>
                <a:ln w="10506" cap="flat">
                  <a:noFill/>
                  <a:prstDash val="solid"/>
                  <a:miter/>
                </a:ln>
              </p:spPr>
              <p:txBody>
                <a:bodyPr rtlCol="0" anchor="ctr"/>
                <a:p>
                  <a:endParaRPr lang="zh-CN" altLang="en-US"/>
                </a:p>
              </p:txBody>
            </p:sp>
            <p:grpSp>
              <p:nvGrpSpPr>
                <p:cNvPr id="13257" name="图形 12978"/>
                <p:cNvGrpSpPr/>
                <p:nvPr/>
              </p:nvGrpSpPr>
              <p:grpSpPr>
                <a:xfrm>
                  <a:off x="3794972" y="4220890"/>
                  <a:ext cx="454177" cy="465895"/>
                  <a:chOff x="3794972" y="4220890"/>
                  <a:chExt cx="454177" cy="465895"/>
                </a:xfrm>
                <a:solidFill>
                  <a:srgbClr val="91CAF9"/>
                </a:solidFill>
              </p:grpSpPr>
              <p:sp>
                <p:nvSpPr>
                  <p:cNvPr id="13258" name="任意多边形: 形状 13257"/>
                  <p:cNvSpPr/>
                  <p:nvPr/>
                </p:nvSpPr>
                <p:spPr>
                  <a:xfrm>
                    <a:off x="3794972" y="4220890"/>
                    <a:ext cx="361065" cy="465895"/>
                  </a:xfrm>
                  <a:custGeom>
                    <a:avLst/>
                    <a:gdLst>
                      <a:gd name="connsiteX0" fmla="*/ 68134 w 361065"/>
                      <a:gd name="connsiteY0" fmla="*/ 72655 h 465895"/>
                      <a:gd name="connsiteX1" fmla="*/ 38273 w 361065"/>
                      <a:gd name="connsiteY1" fmla="*/ 112925 h 465895"/>
                      <a:gd name="connsiteX2" fmla="*/ 0 w 361065"/>
                      <a:gd name="connsiteY2" fmla="*/ 465895 h 465895"/>
                      <a:gd name="connsiteX3" fmla="*/ 49102 w 361065"/>
                      <a:gd name="connsiteY3" fmla="*/ 465895 h 465895"/>
                      <a:gd name="connsiteX4" fmla="*/ 96207 w 361065"/>
                      <a:gd name="connsiteY4" fmla="*/ 155088 h 465895"/>
                      <a:gd name="connsiteX5" fmla="*/ 103042 w 361065"/>
                      <a:gd name="connsiteY5" fmla="*/ 145625 h 465895"/>
                      <a:gd name="connsiteX6" fmla="*/ 361066 w 361065"/>
                      <a:gd name="connsiteY6" fmla="*/ 25971 h 465895"/>
                      <a:gd name="connsiteX7" fmla="*/ 272745 w 361065"/>
                      <a:gd name="connsiteY7" fmla="*/ 0 h 465895"/>
                      <a:gd name="connsiteX8" fmla="*/ 68134 w 361065"/>
                      <a:gd name="connsiteY8" fmla="*/ 72655 h 46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65" h="465895">
                        <a:moveTo>
                          <a:pt x="68134" y="72655"/>
                        </a:moveTo>
                        <a:cubicBezTo>
                          <a:pt x="50890" y="79384"/>
                          <a:pt x="38273" y="94315"/>
                          <a:pt x="38273" y="112925"/>
                        </a:cubicBezTo>
                        <a:lnTo>
                          <a:pt x="0" y="465895"/>
                        </a:lnTo>
                        <a:lnTo>
                          <a:pt x="49102" y="465895"/>
                        </a:lnTo>
                        <a:lnTo>
                          <a:pt x="96207" y="155088"/>
                        </a:lnTo>
                        <a:cubicBezTo>
                          <a:pt x="96312" y="154457"/>
                          <a:pt x="97574" y="148674"/>
                          <a:pt x="103042" y="145625"/>
                        </a:cubicBezTo>
                        <a:cubicBezTo>
                          <a:pt x="147938" y="120075"/>
                          <a:pt x="355493" y="25971"/>
                          <a:pt x="361066" y="25971"/>
                        </a:cubicBezTo>
                        <a:lnTo>
                          <a:pt x="272745" y="0"/>
                        </a:lnTo>
                        <a:cubicBezTo>
                          <a:pt x="272850" y="105"/>
                          <a:pt x="159294" y="37221"/>
                          <a:pt x="68134" y="72655"/>
                        </a:cubicBezTo>
                        <a:close/>
                      </a:path>
                    </a:pathLst>
                  </a:custGeom>
                  <a:solidFill>
                    <a:srgbClr val="91CAF9"/>
                  </a:solidFill>
                  <a:ln w="10506" cap="flat">
                    <a:noFill/>
                    <a:prstDash val="solid"/>
                    <a:miter/>
                  </a:ln>
                </p:spPr>
                <p:txBody>
                  <a:bodyPr rtlCol="0" anchor="ctr"/>
                  <a:p>
                    <a:endParaRPr lang="zh-CN" altLang="en-US"/>
                  </a:p>
                </p:txBody>
              </p:sp>
              <p:sp>
                <p:nvSpPr>
                  <p:cNvPr id="13259" name="任意多边形: 形状 13258"/>
                  <p:cNvSpPr/>
                  <p:nvPr/>
                </p:nvSpPr>
                <p:spPr>
                  <a:xfrm>
                    <a:off x="3900327" y="4236241"/>
                    <a:ext cx="348823" cy="450438"/>
                  </a:xfrm>
                  <a:custGeom>
                    <a:avLst/>
                    <a:gdLst>
                      <a:gd name="connsiteX0" fmla="*/ 341509 w 348823"/>
                      <a:gd name="connsiteY0" fmla="*/ 7676 h 450438"/>
                      <a:gd name="connsiteX1" fmla="*/ 233736 w 348823"/>
                      <a:gd name="connsiteY1" fmla="*/ 0 h 450438"/>
                      <a:gd name="connsiteX2" fmla="*/ 33857 w 348823"/>
                      <a:gd name="connsiteY2" fmla="*/ 64769 h 450438"/>
                      <a:gd name="connsiteX3" fmla="*/ 4837 w 348823"/>
                      <a:gd name="connsiteY3" fmla="*/ 104724 h 450438"/>
                      <a:gd name="connsiteX4" fmla="*/ 0 w 348823"/>
                      <a:gd name="connsiteY4" fmla="*/ 450439 h 450438"/>
                      <a:gd name="connsiteX5" fmla="*/ 49103 w 348823"/>
                      <a:gd name="connsiteY5" fmla="*/ 450439 h 450438"/>
                      <a:gd name="connsiteX6" fmla="*/ 81382 w 348823"/>
                      <a:gd name="connsiteY6" fmla="*/ 147307 h 450438"/>
                      <a:gd name="connsiteX7" fmla="*/ 103462 w 348823"/>
                      <a:gd name="connsiteY7" fmla="*/ 128697 h 450438"/>
                      <a:gd name="connsiteX8" fmla="*/ 326368 w 348823"/>
                      <a:gd name="connsiteY8" fmla="*/ 95786 h 450438"/>
                      <a:gd name="connsiteX9" fmla="*/ 341509 w 348823"/>
                      <a:gd name="connsiteY9" fmla="*/ 7676 h 4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823" h="450438">
                        <a:moveTo>
                          <a:pt x="341509" y="7676"/>
                        </a:moveTo>
                        <a:lnTo>
                          <a:pt x="233736" y="0"/>
                        </a:lnTo>
                        <a:cubicBezTo>
                          <a:pt x="219647" y="0"/>
                          <a:pt x="92107" y="45948"/>
                          <a:pt x="33857" y="64769"/>
                        </a:cubicBezTo>
                        <a:cubicBezTo>
                          <a:pt x="16508" y="70342"/>
                          <a:pt x="4837" y="86534"/>
                          <a:pt x="4837" y="104724"/>
                        </a:cubicBezTo>
                        <a:lnTo>
                          <a:pt x="0" y="450439"/>
                        </a:lnTo>
                        <a:lnTo>
                          <a:pt x="49103" y="450439"/>
                        </a:lnTo>
                        <a:lnTo>
                          <a:pt x="81382" y="147307"/>
                        </a:lnTo>
                        <a:cubicBezTo>
                          <a:pt x="82854" y="136372"/>
                          <a:pt x="92422" y="129328"/>
                          <a:pt x="103462" y="128697"/>
                        </a:cubicBezTo>
                        <a:cubicBezTo>
                          <a:pt x="221329" y="122598"/>
                          <a:pt x="288516" y="106406"/>
                          <a:pt x="326368" y="95786"/>
                        </a:cubicBezTo>
                        <a:cubicBezTo>
                          <a:pt x="365587" y="85062"/>
                          <a:pt x="341509" y="7676"/>
                          <a:pt x="341509" y="7676"/>
                        </a:cubicBezTo>
                        <a:close/>
                      </a:path>
                    </a:pathLst>
                  </a:custGeom>
                  <a:solidFill>
                    <a:srgbClr val="91CAF9"/>
                  </a:solidFill>
                  <a:ln w="10506" cap="flat">
                    <a:noFill/>
                    <a:prstDash val="solid"/>
                    <a:miter/>
                  </a:ln>
                </p:spPr>
                <p:txBody>
                  <a:bodyPr rtlCol="0" anchor="ctr"/>
                  <a:p>
                    <a:endParaRPr lang="zh-CN" altLang="en-US"/>
                  </a:p>
                </p:txBody>
              </p:sp>
            </p:grpSp>
            <p:sp>
              <p:nvSpPr>
                <p:cNvPr id="13260" name="任意多边形: 形状 13259"/>
                <p:cNvSpPr/>
                <p:nvPr/>
              </p:nvSpPr>
              <p:spPr>
                <a:xfrm>
                  <a:off x="4040602" y="3919231"/>
                  <a:ext cx="296324" cy="332677"/>
                </a:xfrm>
                <a:custGeom>
                  <a:avLst/>
                  <a:gdLst>
                    <a:gd name="connsiteX0" fmla="*/ 226574 w 296324"/>
                    <a:gd name="connsiteY0" fmla="*/ 54044 h 332677"/>
                    <a:gd name="connsiteX1" fmla="*/ 216060 w 296324"/>
                    <a:gd name="connsiteY1" fmla="*/ 43004 h 332677"/>
                    <a:gd name="connsiteX2" fmla="*/ 193033 w 296324"/>
                    <a:gd name="connsiteY2" fmla="*/ 31123 h 332677"/>
                    <a:gd name="connsiteX3" fmla="*/ 138674 w 296324"/>
                    <a:gd name="connsiteY3" fmla="*/ 1052 h 332677"/>
                    <a:gd name="connsiteX4" fmla="*/ 137307 w 296324"/>
                    <a:gd name="connsiteY4" fmla="*/ 0 h 332677"/>
                    <a:gd name="connsiteX5" fmla="*/ 135519 w 296324"/>
                    <a:gd name="connsiteY5" fmla="*/ 4837 h 332677"/>
                    <a:gd name="connsiteX6" fmla="*/ 75061 w 296324"/>
                    <a:gd name="connsiteY6" fmla="*/ 33962 h 332677"/>
                    <a:gd name="connsiteX7" fmla="*/ 57923 w 296324"/>
                    <a:gd name="connsiteY7" fmla="*/ 14931 h 332677"/>
                    <a:gd name="connsiteX8" fmla="*/ 15129 w 296324"/>
                    <a:gd name="connsiteY8" fmla="*/ 38167 h 332677"/>
                    <a:gd name="connsiteX9" fmla="*/ 93 w 296324"/>
                    <a:gd name="connsiteY9" fmla="*/ 73076 h 332677"/>
                    <a:gd name="connsiteX10" fmla="*/ 8610 w 296324"/>
                    <a:gd name="connsiteY10" fmla="*/ 75389 h 332677"/>
                    <a:gd name="connsiteX11" fmla="*/ 49090 w 296324"/>
                    <a:gd name="connsiteY11" fmla="*/ 209238 h 332677"/>
                    <a:gd name="connsiteX12" fmla="*/ 49090 w 296324"/>
                    <a:gd name="connsiteY12" fmla="*/ 228584 h 332677"/>
                    <a:gd name="connsiteX13" fmla="*/ 15129 w 296324"/>
                    <a:gd name="connsiteY13" fmla="*/ 226061 h 332677"/>
                    <a:gd name="connsiteX14" fmla="*/ 17127 w 296324"/>
                    <a:gd name="connsiteY14" fmla="*/ 303973 h 332677"/>
                    <a:gd name="connsiteX15" fmla="*/ 42782 w 296324"/>
                    <a:gd name="connsiteY15" fmla="*/ 319955 h 332677"/>
                    <a:gd name="connsiteX16" fmla="*/ 76743 w 296324"/>
                    <a:gd name="connsiteY16" fmla="*/ 320901 h 332677"/>
                    <a:gd name="connsiteX17" fmla="*/ 88940 w 296324"/>
                    <a:gd name="connsiteY17" fmla="*/ 321427 h 332677"/>
                    <a:gd name="connsiteX18" fmla="*/ 129421 w 296324"/>
                    <a:gd name="connsiteY18" fmla="*/ 321111 h 332677"/>
                    <a:gd name="connsiteX19" fmla="*/ 131419 w 296324"/>
                    <a:gd name="connsiteY19" fmla="*/ 321216 h 332677"/>
                    <a:gd name="connsiteX20" fmla="*/ 154025 w 296324"/>
                    <a:gd name="connsiteY20" fmla="*/ 321006 h 332677"/>
                    <a:gd name="connsiteX21" fmla="*/ 191771 w 296324"/>
                    <a:gd name="connsiteY21" fmla="*/ 332677 h 332677"/>
                    <a:gd name="connsiteX22" fmla="*/ 201129 w 296324"/>
                    <a:gd name="connsiteY22" fmla="*/ 324055 h 332677"/>
                    <a:gd name="connsiteX23" fmla="*/ 200183 w 296324"/>
                    <a:gd name="connsiteY23" fmla="*/ 271588 h 332677"/>
                    <a:gd name="connsiteX24" fmla="*/ 200183 w 296324"/>
                    <a:gd name="connsiteY24" fmla="*/ 271588 h 332677"/>
                    <a:gd name="connsiteX25" fmla="*/ 296285 w 296324"/>
                    <a:gd name="connsiteY25" fmla="*/ 245933 h 332677"/>
                    <a:gd name="connsiteX26" fmla="*/ 226574 w 296324"/>
                    <a:gd name="connsiteY26" fmla="*/ 54044 h 332677"/>
                    <a:gd name="connsiteX27" fmla="*/ 246447 w 296324"/>
                    <a:gd name="connsiteY27" fmla="*/ 223958 h 332677"/>
                    <a:gd name="connsiteX28" fmla="*/ 195977 w 296324"/>
                    <a:gd name="connsiteY28" fmla="*/ 229320 h 332677"/>
                    <a:gd name="connsiteX29" fmla="*/ 193138 w 296324"/>
                    <a:gd name="connsiteY29" fmla="*/ 123019 h 332677"/>
                    <a:gd name="connsiteX30" fmla="*/ 246447 w 296324"/>
                    <a:gd name="connsiteY30" fmla="*/ 223958 h 33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6324" h="332677">
                      <a:moveTo>
                        <a:pt x="226574" y="54044"/>
                      </a:moveTo>
                      <a:cubicBezTo>
                        <a:pt x="224366" y="49208"/>
                        <a:pt x="220686" y="45422"/>
                        <a:pt x="216060" y="43004"/>
                      </a:cubicBezTo>
                      <a:lnTo>
                        <a:pt x="193033" y="31123"/>
                      </a:lnTo>
                      <a:cubicBezTo>
                        <a:pt x="193033" y="31123"/>
                        <a:pt x="150029" y="9568"/>
                        <a:pt x="138674" y="1052"/>
                      </a:cubicBezTo>
                      <a:lnTo>
                        <a:pt x="137307" y="0"/>
                      </a:lnTo>
                      <a:lnTo>
                        <a:pt x="135519" y="4837"/>
                      </a:lnTo>
                      <a:cubicBezTo>
                        <a:pt x="135519" y="4837"/>
                        <a:pt x="102293" y="39534"/>
                        <a:pt x="75061" y="33962"/>
                      </a:cubicBezTo>
                      <a:cubicBezTo>
                        <a:pt x="68752" y="32700"/>
                        <a:pt x="57923" y="14931"/>
                        <a:pt x="57923" y="14931"/>
                      </a:cubicBezTo>
                      <a:lnTo>
                        <a:pt x="15129" y="38167"/>
                      </a:lnTo>
                      <a:cubicBezTo>
                        <a:pt x="1775" y="45422"/>
                        <a:pt x="-538" y="57935"/>
                        <a:pt x="93" y="73076"/>
                      </a:cubicBezTo>
                      <a:lnTo>
                        <a:pt x="8610" y="75389"/>
                      </a:lnTo>
                      <a:lnTo>
                        <a:pt x="49090" y="209238"/>
                      </a:lnTo>
                      <a:lnTo>
                        <a:pt x="49090" y="228584"/>
                      </a:lnTo>
                      <a:lnTo>
                        <a:pt x="15129" y="226061"/>
                      </a:lnTo>
                      <a:cubicBezTo>
                        <a:pt x="21543" y="301029"/>
                        <a:pt x="16075" y="250139"/>
                        <a:pt x="17127" y="303973"/>
                      </a:cubicBezTo>
                      <a:lnTo>
                        <a:pt x="42782" y="319955"/>
                      </a:lnTo>
                      <a:lnTo>
                        <a:pt x="76743" y="320901"/>
                      </a:lnTo>
                      <a:lnTo>
                        <a:pt x="88940" y="321427"/>
                      </a:lnTo>
                      <a:cubicBezTo>
                        <a:pt x="104186" y="319219"/>
                        <a:pt x="114385" y="319429"/>
                        <a:pt x="129421" y="321111"/>
                      </a:cubicBezTo>
                      <a:cubicBezTo>
                        <a:pt x="130052" y="321216"/>
                        <a:pt x="130788" y="321216"/>
                        <a:pt x="131419" y="321216"/>
                      </a:cubicBezTo>
                      <a:lnTo>
                        <a:pt x="154025" y="321006"/>
                      </a:lnTo>
                      <a:lnTo>
                        <a:pt x="191771" y="332677"/>
                      </a:lnTo>
                      <a:lnTo>
                        <a:pt x="201129" y="324055"/>
                      </a:lnTo>
                      <a:cubicBezTo>
                        <a:pt x="201129" y="324055"/>
                        <a:pt x="201655" y="328997"/>
                        <a:pt x="200183" y="271588"/>
                      </a:cubicBezTo>
                      <a:cubicBezTo>
                        <a:pt x="200183" y="271588"/>
                        <a:pt x="200183" y="271588"/>
                        <a:pt x="200183" y="271588"/>
                      </a:cubicBezTo>
                      <a:cubicBezTo>
                        <a:pt x="283773" y="271588"/>
                        <a:pt x="294498" y="254029"/>
                        <a:pt x="296285" y="245933"/>
                      </a:cubicBezTo>
                      <a:cubicBezTo>
                        <a:pt x="297967" y="237837"/>
                        <a:pt x="245500" y="95787"/>
                        <a:pt x="226574" y="54044"/>
                      </a:cubicBezTo>
                      <a:close/>
                      <a:moveTo>
                        <a:pt x="246447" y="223958"/>
                      </a:moveTo>
                      <a:cubicBezTo>
                        <a:pt x="243292" y="225745"/>
                        <a:pt x="214798" y="228479"/>
                        <a:pt x="195977" y="229320"/>
                      </a:cubicBezTo>
                      <a:cubicBezTo>
                        <a:pt x="195346" y="189155"/>
                        <a:pt x="193138" y="145310"/>
                        <a:pt x="193138" y="123019"/>
                      </a:cubicBezTo>
                      <a:cubicBezTo>
                        <a:pt x="218373" y="160240"/>
                        <a:pt x="250968" y="221539"/>
                        <a:pt x="246447" y="223958"/>
                      </a:cubicBezTo>
                      <a:close/>
                    </a:path>
                  </a:pathLst>
                </a:custGeom>
                <a:solidFill>
                  <a:srgbClr val="FFC800"/>
                </a:solidFill>
                <a:ln w="10506" cap="flat">
                  <a:noFill/>
                  <a:prstDash val="solid"/>
                  <a:miter/>
                </a:ln>
              </p:spPr>
              <p:txBody>
                <a:bodyPr rtlCol="0" anchor="ctr"/>
                <a:p>
                  <a:endParaRPr lang="zh-CN" altLang="en-US"/>
                </a:p>
              </p:txBody>
            </p:sp>
            <p:sp>
              <p:nvSpPr>
                <p:cNvPr id="13261" name="任意多边形: 形状 13260"/>
                <p:cNvSpPr/>
                <p:nvPr/>
              </p:nvSpPr>
              <p:spPr>
                <a:xfrm>
                  <a:off x="4015776" y="4134882"/>
                  <a:ext cx="54780" cy="25655"/>
                </a:xfrm>
                <a:custGeom>
                  <a:avLst/>
                  <a:gdLst>
                    <a:gd name="connsiteX0" fmla="*/ 50574 w 54780"/>
                    <a:gd name="connsiteY0" fmla="*/ 25655 h 25655"/>
                    <a:gd name="connsiteX1" fmla="*/ 54780 w 54780"/>
                    <a:gd name="connsiteY1" fmla="*/ 21239 h 25655"/>
                    <a:gd name="connsiteX2" fmla="*/ 47420 w 54780"/>
                    <a:gd name="connsiteY2" fmla="*/ 5573 h 25655"/>
                    <a:gd name="connsiteX3" fmla="*/ 11881 w 54780"/>
                    <a:gd name="connsiteY3" fmla="*/ 0 h 25655"/>
                    <a:gd name="connsiteX4" fmla="*/ 0 w 54780"/>
                    <a:gd name="connsiteY4" fmla="*/ 22606 h 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80" h="25655">
                      <a:moveTo>
                        <a:pt x="50574" y="25655"/>
                      </a:moveTo>
                      <a:lnTo>
                        <a:pt x="54780" y="21239"/>
                      </a:lnTo>
                      <a:lnTo>
                        <a:pt x="47420" y="5573"/>
                      </a:lnTo>
                      <a:lnTo>
                        <a:pt x="11881" y="0"/>
                      </a:lnTo>
                      <a:lnTo>
                        <a:pt x="0" y="22606"/>
                      </a:lnTo>
                      <a:close/>
                    </a:path>
                  </a:pathLst>
                </a:custGeom>
                <a:solidFill>
                  <a:srgbClr val="B0D6F5"/>
                </a:solidFill>
                <a:ln w="10506" cap="flat">
                  <a:noFill/>
                  <a:prstDash val="solid"/>
                  <a:miter/>
                </a:ln>
              </p:spPr>
              <p:txBody>
                <a:bodyPr rtlCol="0" anchor="ctr"/>
                <a:p>
                  <a:endParaRPr lang="zh-CN" altLang="en-US"/>
                </a:p>
              </p:txBody>
            </p:sp>
            <p:sp>
              <p:nvSpPr>
                <p:cNvPr id="13262" name="任意多边形: 形状 13261"/>
                <p:cNvSpPr/>
                <p:nvPr/>
              </p:nvSpPr>
              <p:spPr>
                <a:xfrm>
                  <a:off x="3930924" y="4128363"/>
                  <a:ext cx="267697" cy="22711"/>
                </a:xfrm>
                <a:custGeom>
                  <a:avLst/>
                  <a:gdLst>
                    <a:gd name="connsiteX0" fmla="*/ 158768 w 267697"/>
                    <a:gd name="connsiteY0" fmla="*/ 0 h 22711"/>
                    <a:gd name="connsiteX1" fmla="*/ 0 w 267697"/>
                    <a:gd name="connsiteY1" fmla="*/ 0 h 22711"/>
                    <a:gd name="connsiteX2" fmla="*/ 4416 w 267697"/>
                    <a:gd name="connsiteY2" fmla="*/ 13984 h 22711"/>
                    <a:gd name="connsiteX3" fmla="*/ 51836 w 267697"/>
                    <a:gd name="connsiteY3" fmla="*/ 15561 h 22711"/>
                    <a:gd name="connsiteX4" fmla="*/ 99677 w 267697"/>
                    <a:gd name="connsiteY4" fmla="*/ 16508 h 22711"/>
                    <a:gd name="connsiteX5" fmla="*/ 267698 w 267697"/>
                    <a:gd name="connsiteY5" fmla="*/ 22711 h 22711"/>
                    <a:gd name="connsiteX6" fmla="*/ 267698 w 267697"/>
                    <a:gd name="connsiteY6" fmla="*/ 5152 h 22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697" h="22711">
                      <a:moveTo>
                        <a:pt x="158768" y="0"/>
                      </a:moveTo>
                      <a:lnTo>
                        <a:pt x="0" y="0"/>
                      </a:lnTo>
                      <a:lnTo>
                        <a:pt x="4416" y="13984"/>
                      </a:lnTo>
                      <a:lnTo>
                        <a:pt x="51836" y="15561"/>
                      </a:lnTo>
                      <a:lnTo>
                        <a:pt x="99677" y="16508"/>
                      </a:lnTo>
                      <a:lnTo>
                        <a:pt x="267698" y="22711"/>
                      </a:lnTo>
                      <a:lnTo>
                        <a:pt x="267698" y="5152"/>
                      </a:lnTo>
                      <a:close/>
                    </a:path>
                  </a:pathLst>
                </a:custGeom>
                <a:solidFill>
                  <a:srgbClr val="DADADA"/>
                </a:solidFill>
                <a:ln w="10506" cap="flat">
                  <a:noFill/>
                  <a:prstDash val="solid"/>
                  <a:miter/>
                </a:ln>
              </p:spPr>
              <p:txBody>
                <a:bodyPr rtlCol="0" anchor="ctr"/>
                <a:p>
                  <a:endParaRPr lang="zh-CN" altLang="en-US"/>
                </a:p>
              </p:txBody>
            </p:sp>
            <p:sp>
              <p:nvSpPr>
                <p:cNvPr id="13263" name="任意多边形: 形状 13262"/>
                <p:cNvSpPr/>
                <p:nvPr/>
              </p:nvSpPr>
              <p:spPr>
                <a:xfrm>
                  <a:off x="3892967" y="3994409"/>
                  <a:ext cx="196725" cy="133953"/>
                </a:xfrm>
                <a:custGeom>
                  <a:avLst/>
                  <a:gdLst>
                    <a:gd name="connsiteX0" fmla="*/ 156139 w 196725"/>
                    <a:gd name="connsiteY0" fmla="*/ 0 h 133953"/>
                    <a:gd name="connsiteX1" fmla="*/ 0 w 196725"/>
                    <a:gd name="connsiteY1" fmla="*/ 0 h 133953"/>
                    <a:gd name="connsiteX2" fmla="*/ 37957 w 196725"/>
                    <a:gd name="connsiteY2" fmla="*/ 133954 h 133953"/>
                    <a:gd name="connsiteX3" fmla="*/ 86429 w 196725"/>
                    <a:gd name="connsiteY3" fmla="*/ 133954 h 133953"/>
                    <a:gd name="connsiteX4" fmla="*/ 134164 w 196725"/>
                    <a:gd name="connsiteY4" fmla="*/ 133954 h 133953"/>
                    <a:gd name="connsiteX5" fmla="*/ 196725 w 196725"/>
                    <a:gd name="connsiteY5" fmla="*/ 133954 h 13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725" h="133953">
                      <a:moveTo>
                        <a:pt x="156139" y="0"/>
                      </a:moveTo>
                      <a:lnTo>
                        <a:pt x="0" y="0"/>
                      </a:lnTo>
                      <a:lnTo>
                        <a:pt x="37957" y="133954"/>
                      </a:lnTo>
                      <a:lnTo>
                        <a:pt x="86429" y="133954"/>
                      </a:lnTo>
                      <a:lnTo>
                        <a:pt x="134164" y="133954"/>
                      </a:lnTo>
                      <a:lnTo>
                        <a:pt x="196725" y="133954"/>
                      </a:lnTo>
                      <a:close/>
                    </a:path>
                  </a:pathLst>
                </a:custGeom>
                <a:solidFill>
                  <a:srgbClr val="9E9E9E"/>
                </a:solidFill>
                <a:ln w="10506" cap="flat">
                  <a:noFill/>
                  <a:prstDash val="solid"/>
                  <a:miter/>
                </a:ln>
              </p:spPr>
              <p:txBody>
                <a:bodyPr rtlCol="0" anchor="ctr"/>
                <a:p>
                  <a:endParaRPr lang="zh-CN" altLang="en-US"/>
                </a:p>
              </p:txBody>
            </p:sp>
            <p:sp>
              <p:nvSpPr>
                <p:cNvPr id="13264" name="任意多边形: 形状 13263"/>
                <p:cNvSpPr/>
                <p:nvPr/>
              </p:nvSpPr>
              <p:spPr>
                <a:xfrm>
                  <a:off x="3979199" y="4093412"/>
                  <a:ext cx="49689" cy="63332"/>
                </a:xfrm>
                <a:custGeom>
                  <a:avLst/>
                  <a:gdLst>
                    <a:gd name="connsiteX0" fmla="*/ 34789 w 49689"/>
                    <a:gd name="connsiteY0" fmla="*/ 62815 h 63332"/>
                    <a:gd name="connsiteX1" fmla="*/ 14812 w 49689"/>
                    <a:gd name="connsiteY1" fmla="*/ 62499 h 63332"/>
                    <a:gd name="connsiteX2" fmla="*/ 4192 w 49689"/>
                    <a:gd name="connsiteY2" fmla="*/ 53247 h 63332"/>
                    <a:gd name="connsiteX3" fmla="*/ 92 w 49689"/>
                    <a:gd name="connsiteY3" fmla="*/ 18970 h 63332"/>
                    <a:gd name="connsiteX4" fmla="*/ 42675 w 49689"/>
                    <a:gd name="connsiteY4" fmla="*/ 22124 h 63332"/>
                    <a:gd name="connsiteX5" fmla="*/ 49299 w 49689"/>
                    <a:gd name="connsiteY5" fmla="*/ 41681 h 63332"/>
                    <a:gd name="connsiteX6" fmla="*/ 34789 w 49689"/>
                    <a:gd name="connsiteY6" fmla="*/ 62815 h 6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89" h="63332">
                      <a:moveTo>
                        <a:pt x="34789" y="62815"/>
                      </a:moveTo>
                      <a:cubicBezTo>
                        <a:pt x="29742" y="63551"/>
                        <a:pt x="23328" y="63551"/>
                        <a:pt x="14812" y="62499"/>
                      </a:cubicBezTo>
                      <a:cubicBezTo>
                        <a:pt x="9765" y="61869"/>
                        <a:pt x="5559" y="58189"/>
                        <a:pt x="4192" y="53247"/>
                      </a:cubicBezTo>
                      <a:cubicBezTo>
                        <a:pt x="1353" y="42837"/>
                        <a:pt x="-434" y="26014"/>
                        <a:pt x="92" y="18970"/>
                      </a:cubicBezTo>
                      <a:cubicBezTo>
                        <a:pt x="2089" y="-7737"/>
                        <a:pt x="31740" y="-5844"/>
                        <a:pt x="42675" y="22124"/>
                      </a:cubicBezTo>
                      <a:cubicBezTo>
                        <a:pt x="44568" y="27066"/>
                        <a:pt x="47932" y="35162"/>
                        <a:pt x="49299" y="41681"/>
                      </a:cubicBezTo>
                      <a:cubicBezTo>
                        <a:pt x="51402" y="51564"/>
                        <a:pt x="44778" y="61343"/>
                        <a:pt x="34789" y="62815"/>
                      </a:cubicBezTo>
                      <a:close/>
                    </a:path>
                  </a:pathLst>
                </a:custGeom>
                <a:solidFill>
                  <a:srgbClr val="FFFFFF"/>
                </a:solidFill>
                <a:ln w="10506" cap="flat">
                  <a:noFill/>
                  <a:prstDash val="solid"/>
                  <a:miter/>
                </a:ln>
              </p:spPr>
              <p:txBody>
                <a:bodyPr rtlCol="0" anchor="ctr"/>
                <a:p>
                  <a:endParaRPr lang="zh-CN" altLang="en-US"/>
                </a:p>
              </p:txBody>
            </p:sp>
            <p:sp>
              <p:nvSpPr>
                <p:cNvPr id="13265" name="任意多边形: 形状 13264"/>
                <p:cNvSpPr/>
                <p:nvPr/>
              </p:nvSpPr>
              <p:spPr>
                <a:xfrm>
                  <a:off x="4103923" y="4147710"/>
                  <a:ext cx="112679" cy="33865"/>
                </a:xfrm>
                <a:custGeom>
                  <a:avLst/>
                  <a:gdLst>
                    <a:gd name="connsiteX0" fmla="*/ 102165 w 112679"/>
                    <a:gd name="connsiteY0" fmla="*/ 8517 h 33865"/>
                    <a:gd name="connsiteX1" fmla="*/ 83554 w 112679"/>
                    <a:gd name="connsiteY1" fmla="*/ 2944 h 33865"/>
                    <a:gd name="connsiteX2" fmla="*/ 2908 w 112679"/>
                    <a:gd name="connsiteY2" fmla="*/ 0 h 33865"/>
                    <a:gd name="connsiteX3" fmla="*/ 35608 w 112679"/>
                    <a:gd name="connsiteY3" fmla="*/ 19872 h 33865"/>
                    <a:gd name="connsiteX4" fmla="*/ 87129 w 112679"/>
                    <a:gd name="connsiteY4" fmla="*/ 33857 h 33865"/>
                    <a:gd name="connsiteX5" fmla="*/ 112679 w 112679"/>
                    <a:gd name="connsiteY5" fmla="*/ 33857 h 33865"/>
                    <a:gd name="connsiteX6" fmla="*/ 112679 w 112679"/>
                    <a:gd name="connsiteY6" fmla="*/ 8727 h 33865"/>
                    <a:gd name="connsiteX7" fmla="*/ 102165 w 112679"/>
                    <a:gd name="connsiteY7" fmla="*/ 8517 h 3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679" h="33865">
                      <a:moveTo>
                        <a:pt x="102165" y="8517"/>
                      </a:moveTo>
                      <a:lnTo>
                        <a:pt x="83554" y="2944"/>
                      </a:lnTo>
                      <a:lnTo>
                        <a:pt x="2908" y="0"/>
                      </a:lnTo>
                      <a:cubicBezTo>
                        <a:pt x="2908" y="0"/>
                        <a:pt x="-14441" y="19241"/>
                        <a:pt x="35608" y="19872"/>
                      </a:cubicBezTo>
                      <a:cubicBezTo>
                        <a:pt x="66836" y="20293"/>
                        <a:pt x="79979" y="34277"/>
                        <a:pt x="87129" y="33857"/>
                      </a:cubicBezTo>
                      <a:lnTo>
                        <a:pt x="112679" y="33857"/>
                      </a:lnTo>
                      <a:lnTo>
                        <a:pt x="112679" y="8727"/>
                      </a:lnTo>
                      <a:lnTo>
                        <a:pt x="102165" y="8517"/>
                      </a:lnTo>
                      <a:close/>
                    </a:path>
                  </a:pathLst>
                </a:custGeom>
                <a:solidFill>
                  <a:srgbClr val="FFFFFF"/>
                </a:solidFill>
                <a:ln w="10506" cap="flat">
                  <a:noFill/>
                  <a:prstDash val="solid"/>
                  <a:miter/>
                </a:ln>
              </p:spPr>
              <p:txBody>
                <a:bodyPr rtlCol="0" anchor="ctr"/>
                <a:p>
                  <a:endParaRPr lang="zh-CN" altLang="en-US"/>
                </a:p>
              </p:txBody>
            </p:sp>
            <p:sp>
              <p:nvSpPr>
                <p:cNvPr id="13266" name="任意多边形: 形状 13265"/>
                <p:cNvSpPr/>
                <p:nvPr/>
              </p:nvSpPr>
              <p:spPr>
                <a:xfrm>
                  <a:off x="4056564" y="3795896"/>
                  <a:ext cx="121765" cy="156878"/>
                </a:xfrm>
                <a:custGeom>
                  <a:avLst/>
                  <a:gdLst>
                    <a:gd name="connsiteX0" fmla="*/ 41961 w 121765"/>
                    <a:gd name="connsiteY0" fmla="*/ 138055 h 156878"/>
                    <a:gd name="connsiteX1" fmla="*/ 45115 w 121765"/>
                    <a:gd name="connsiteY1" fmla="*/ 118603 h 156878"/>
                    <a:gd name="connsiteX2" fmla="*/ 17147 w 121765"/>
                    <a:gd name="connsiteY2" fmla="*/ 121442 h 156878"/>
                    <a:gd name="connsiteX3" fmla="*/ 14097 w 121765"/>
                    <a:gd name="connsiteY3" fmla="*/ 112189 h 156878"/>
                    <a:gd name="connsiteX4" fmla="*/ 11364 w 121765"/>
                    <a:gd name="connsiteY4" fmla="*/ 95366 h 156878"/>
                    <a:gd name="connsiteX5" fmla="*/ 9261 w 121765"/>
                    <a:gd name="connsiteY5" fmla="*/ 80646 h 156878"/>
                    <a:gd name="connsiteX6" fmla="*/ 8 w 121765"/>
                    <a:gd name="connsiteY6" fmla="*/ 76019 h 156878"/>
                    <a:gd name="connsiteX7" fmla="*/ 10838 w 121765"/>
                    <a:gd name="connsiteY7" fmla="*/ 51311 h 156878"/>
                    <a:gd name="connsiteX8" fmla="*/ 6422 w 121765"/>
                    <a:gd name="connsiteY8" fmla="*/ 23132 h 156878"/>
                    <a:gd name="connsiteX9" fmla="*/ 10522 w 121765"/>
                    <a:gd name="connsiteY9" fmla="*/ 8622 h 156878"/>
                    <a:gd name="connsiteX10" fmla="*/ 53421 w 121765"/>
                    <a:gd name="connsiteY10" fmla="*/ 0 h 156878"/>
                    <a:gd name="connsiteX11" fmla="*/ 82336 w 121765"/>
                    <a:gd name="connsiteY11" fmla="*/ 13458 h 156878"/>
                    <a:gd name="connsiteX12" fmla="*/ 111882 w 121765"/>
                    <a:gd name="connsiteY12" fmla="*/ 39745 h 156878"/>
                    <a:gd name="connsiteX13" fmla="*/ 109989 w 121765"/>
                    <a:gd name="connsiteY13" fmla="*/ 78543 h 156878"/>
                    <a:gd name="connsiteX14" fmla="*/ 105994 w 121765"/>
                    <a:gd name="connsiteY14" fmla="*/ 101044 h 156878"/>
                    <a:gd name="connsiteX15" fmla="*/ 121765 w 121765"/>
                    <a:gd name="connsiteY15" fmla="*/ 124176 h 156878"/>
                    <a:gd name="connsiteX16" fmla="*/ 116403 w 121765"/>
                    <a:gd name="connsiteY16" fmla="*/ 130800 h 156878"/>
                    <a:gd name="connsiteX17" fmla="*/ 64251 w 121765"/>
                    <a:gd name="connsiteY17" fmla="*/ 156876 h 156878"/>
                    <a:gd name="connsiteX18" fmla="*/ 41961 w 121765"/>
                    <a:gd name="connsiteY18" fmla="*/ 138055 h 15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765" h="156878">
                      <a:moveTo>
                        <a:pt x="41961" y="138055"/>
                      </a:moveTo>
                      <a:cubicBezTo>
                        <a:pt x="41961" y="138055"/>
                        <a:pt x="44800" y="129117"/>
                        <a:pt x="45115" y="118603"/>
                      </a:cubicBezTo>
                      <a:cubicBezTo>
                        <a:pt x="45115" y="118603"/>
                        <a:pt x="20406" y="123545"/>
                        <a:pt x="17147" y="121442"/>
                      </a:cubicBezTo>
                      <a:cubicBezTo>
                        <a:pt x="16200" y="120811"/>
                        <a:pt x="15149" y="117131"/>
                        <a:pt x="14097" y="112189"/>
                      </a:cubicBezTo>
                      <a:cubicBezTo>
                        <a:pt x="13046" y="107247"/>
                        <a:pt x="12100" y="101044"/>
                        <a:pt x="11364" y="95366"/>
                      </a:cubicBezTo>
                      <a:cubicBezTo>
                        <a:pt x="10312" y="87690"/>
                        <a:pt x="9471" y="81277"/>
                        <a:pt x="9261" y="80646"/>
                      </a:cubicBezTo>
                      <a:cubicBezTo>
                        <a:pt x="8840" y="79279"/>
                        <a:pt x="-307" y="78964"/>
                        <a:pt x="8" y="76019"/>
                      </a:cubicBezTo>
                      <a:cubicBezTo>
                        <a:pt x="323" y="73075"/>
                        <a:pt x="11679" y="53518"/>
                        <a:pt x="10838" y="51311"/>
                      </a:cubicBezTo>
                      <a:cubicBezTo>
                        <a:pt x="9997" y="49208"/>
                        <a:pt x="6632" y="29125"/>
                        <a:pt x="6422" y="23132"/>
                      </a:cubicBezTo>
                      <a:lnTo>
                        <a:pt x="10522" y="8622"/>
                      </a:lnTo>
                      <a:lnTo>
                        <a:pt x="53421" y="0"/>
                      </a:lnTo>
                      <a:lnTo>
                        <a:pt x="82336" y="13458"/>
                      </a:lnTo>
                      <a:lnTo>
                        <a:pt x="111882" y="39745"/>
                      </a:lnTo>
                      <a:lnTo>
                        <a:pt x="109989" y="78543"/>
                      </a:lnTo>
                      <a:lnTo>
                        <a:pt x="105994" y="101044"/>
                      </a:lnTo>
                      <a:cubicBezTo>
                        <a:pt x="105994" y="101044"/>
                        <a:pt x="109569" y="110507"/>
                        <a:pt x="121765" y="124176"/>
                      </a:cubicBezTo>
                      <a:cubicBezTo>
                        <a:pt x="121765" y="124176"/>
                        <a:pt x="121555" y="126068"/>
                        <a:pt x="116403" y="130800"/>
                      </a:cubicBezTo>
                      <a:cubicBezTo>
                        <a:pt x="115772" y="131431"/>
                        <a:pt x="93376" y="157191"/>
                        <a:pt x="64251" y="156876"/>
                      </a:cubicBezTo>
                      <a:cubicBezTo>
                        <a:pt x="44169" y="156770"/>
                        <a:pt x="41961" y="138055"/>
                        <a:pt x="41961" y="138055"/>
                      </a:cubicBezTo>
                      <a:close/>
                    </a:path>
                  </a:pathLst>
                </a:custGeom>
                <a:solidFill>
                  <a:srgbClr val="FFFFFF"/>
                </a:solidFill>
                <a:ln w="10506" cap="flat">
                  <a:noFill/>
                  <a:prstDash val="solid"/>
                  <a:miter/>
                </a:ln>
              </p:spPr>
              <p:txBody>
                <a:bodyPr rtlCol="0" anchor="ctr"/>
                <a:p>
                  <a:endParaRPr lang="zh-CN" altLang="en-US"/>
                </a:p>
              </p:txBody>
            </p:sp>
            <p:sp>
              <p:nvSpPr>
                <p:cNvPr id="13267" name="任意多边形: 形状 13266"/>
                <p:cNvSpPr/>
                <p:nvPr/>
              </p:nvSpPr>
              <p:spPr>
                <a:xfrm>
                  <a:off x="4095055" y="3918180"/>
                  <a:ext cx="87059" cy="38693"/>
                </a:xfrm>
                <a:custGeom>
                  <a:avLst/>
                  <a:gdLst>
                    <a:gd name="connsiteX0" fmla="*/ 28915 w 87059"/>
                    <a:gd name="connsiteY0" fmla="*/ 38693 h 38693"/>
                    <a:gd name="connsiteX1" fmla="*/ 21449 w 87059"/>
                    <a:gd name="connsiteY1" fmla="*/ 37852 h 38693"/>
                    <a:gd name="connsiteX2" fmla="*/ 0 w 87059"/>
                    <a:gd name="connsiteY2" fmla="*/ 17664 h 38693"/>
                    <a:gd name="connsiteX3" fmla="*/ 7255 w 87059"/>
                    <a:gd name="connsiteY3" fmla="*/ 15351 h 38693"/>
                    <a:gd name="connsiteX4" fmla="*/ 3680 w 87059"/>
                    <a:gd name="connsiteY4" fmla="*/ 16508 h 38693"/>
                    <a:gd name="connsiteX5" fmla="*/ 7255 w 87059"/>
                    <a:gd name="connsiteY5" fmla="*/ 15351 h 38693"/>
                    <a:gd name="connsiteX6" fmla="*/ 23342 w 87059"/>
                    <a:gd name="connsiteY6" fmla="*/ 30492 h 38693"/>
                    <a:gd name="connsiteX7" fmla="*/ 81697 w 87059"/>
                    <a:gd name="connsiteY7" fmla="*/ 0 h 38693"/>
                    <a:gd name="connsiteX8" fmla="*/ 87060 w 87059"/>
                    <a:gd name="connsiteY8" fmla="*/ 5468 h 38693"/>
                    <a:gd name="connsiteX9" fmla="*/ 28915 w 87059"/>
                    <a:gd name="connsiteY9" fmla="*/ 38693 h 3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059" h="38693">
                      <a:moveTo>
                        <a:pt x="28915" y="38693"/>
                      </a:moveTo>
                      <a:cubicBezTo>
                        <a:pt x="26286" y="38693"/>
                        <a:pt x="23868" y="38378"/>
                        <a:pt x="21449" y="37852"/>
                      </a:cubicBezTo>
                      <a:cubicBezTo>
                        <a:pt x="5467" y="33857"/>
                        <a:pt x="210" y="18295"/>
                        <a:pt x="0" y="17664"/>
                      </a:cubicBezTo>
                      <a:lnTo>
                        <a:pt x="7255" y="15351"/>
                      </a:lnTo>
                      <a:lnTo>
                        <a:pt x="3680" y="16508"/>
                      </a:lnTo>
                      <a:lnTo>
                        <a:pt x="7255" y="15351"/>
                      </a:lnTo>
                      <a:cubicBezTo>
                        <a:pt x="7465" y="15877"/>
                        <a:pt x="11461" y="27653"/>
                        <a:pt x="23342" y="30492"/>
                      </a:cubicBezTo>
                      <a:cubicBezTo>
                        <a:pt x="33226" y="32910"/>
                        <a:pt x="51416" y="29546"/>
                        <a:pt x="81697" y="0"/>
                      </a:cubicBezTo>
                      <a:lnTo>
                        <a:pt x="87060" y="5468"/>
                      </a:lnTo>
                      <a:cubicBezTo>
                        <a:pt x="64348" y="27443"/>
                        <a:pt x="44897" y="38693"/>
                        <a:pt x="28915" y="38693"/>
                      </a:cubicBezTo>
                      <a:close/>
                    </a:path>
                  </a:pathLst>
                </a:custGeom>
                <a:solidFill>
                  <a:srgbClr val="272525"/>
                </a:solidFill>
                <a:ln w="10506" cap="flat">
                  <a:noFill/>
                  <a:prstDash val="solid"/>
                  <a:miter/>
                </a:ln>
              </p:spPr>
              <p:txBody>
                <a:bodyPr rtlCol="0" anchor="ctr"/>
                <a:p>
                  <a:endParaRPr lang="zh-CN" altLang="en-US"/>
                </a:p>
              </p:txBody>
            </p:sp>
            <p:grpSp>
              <p:nvGrpSpPr>
                <p:cNvPr id="13268" name="图形 12978"/>
                <p:cNvGrpSpPr/>
                <p:nvPr/>
              </p:nvGrpSpPr>
              <p:grpSpPr>
                <a:xfrm>
                  <a:off x="3724210" y="4683000"/>
                  <a:ext cx="123755" cy="49733"/>
                  <a:chOff x="3724210" y="4683000"/>
                  <a:chExt cx="123755" cy="49733"/>
                </a:xfrm>
                <a:solidFill>
                  <a:srgbClr val="777777"/>
                </a:solidFill>
              </p:grpSpPr>
              <p:sp>
                <p:nvSpPr>
                  <p:cNvPr id="13269" name="任意多边形: 形状 13268"/>
                  <p:cNvSpPr/>
                  <p:nvPr/>
                </p:nvSpPr>
                <p:spPr>
                  <a:xfrm>
                    <a:off x="3727785" y="4686785"/>
                    <a:ext cx="116289" cy="42162"/>
                  </a:xfrm>
                  <a:custGeom>
                    <a:avLst/>
                    <a:gdLst>
                      <a:gd name="connsiteX0" fmla="*/ 16192 w 116289"/>
                      <a:gd name="connsiteY0" fmla="*/ 16928 h 42162"/>
                      <a:gd name="connsiteX1" fmla="*/ 67187 w 116289"/>
                      <a:gd name="connsiteY1" fmla="*/ 0 h 42162"/>
                      <a:gd name="connsiteX2" fmla="*/ 116290 w 116289"/>
                      <a:gd name="connsiteY2" fmla="*/ 0 h 42162"/>
                      <a:gd name="connsiteX3" fmla="*/ 116290 w 116289"/>
                      <a:gd name="connsiteY3" fmla="*/ 42163 h 42162"/>
                      <a:gd name="connsiteX4" fmla="*/ 210 w 116289"/>
                      <a:gd name="connsiteY4" fmla="*/ 42163 h 42162"/>
                      <a:gd name="connsiteX5" fmla="*/ 0 w 116289"/>
                      <a:gd name="connsiteY5" fmla="*/ 37642 h 42162"/>
                      <a:gd name="connsiteX6" fmla="*/ 16192 w 116289"/>
                      <a:gd name="connsiteY6" fmla="*/ 16928 h 4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289" h="42162">
                        <a:moveTo>
                          <a:pt x="16192" y="16928"/>
                        </a:moveTo>
                        <a:lnTo>
                          <a:pt x="67187" y="0"/>
                        </a:lnTo>
                        <a:lnTo>
                          <a:pt x="116290" y="0"/>
                        </a:lnTo>
                        <a:lnTo>
                          <a:pt x="116290" y="42163"/>
                        </a:lnTo>
                        <a:lnTo>
                          <a:pt x="210" y="42163"/>
                        </a:lnTo>
                        <a:lnTo>
                          <a:pt x="0" y="37642"/>
                        </a:lnTo>
                        <a:cubicBezTo>
                          <a:pt x="0" y="27653"/>
                          <a:pt x="6624" y="20083"/>
                          <a:pt x="16192" y="16928"/>
                        </a:cubicBezTo>
                        <a:close/>
                      </a:path>
                    </a:pathLst>
                  </a:custGeom>
                  <a:solidFill>
                    <a:srgbClr val="777777"/>
                  </a:solidFill>
                  <a:ln w="10506" cap="flat">
                    <a:noFill/>
                    <a:prstDash val="solid"/>
                    <a:miter/>
                  </a:ln>
                </p:spPr>
                <p:txBody>
                  <a:bodyPr rtlCol="0" anchor="ctr"/>
                  <a:p>
                    <a:endParaRPr lang="zh-CN" altLang="en-US"/>
                  </a:p>
                </p:txBody>
              </p:sp>
              <p:sp>
                <p:nvSpPr>
                  <p:cNvPr id="13270" name="任意多边形: 形状 13269"/>
                  <p:cNvSpPr/>
                  <p:nvPr/>
                </p:nvSpPr>
                <p:spPr>
                  <a:xfrm>
                    <a:off x="3724210" y="4683000"/>
                    <a:ext cx="123755" cy="49733"/>
                  </a:xfrm>
                  <a:custGeom>
                    <a:avLst/>
                    <a:gdLst>
                      <a:gd name="connsiteX0" fmla="*/ 123755 w 123755"/>
                      <a:gd name="connsiteY0" fmla="*/ 49733 h 49733"/>
                      <a:gd name="connsiteX1" fmla="*/ 0 w 123755"/>
                      <a:gd name="connsiteY1" fmla="*/ 49733 h 49733"/>
                      <a:gd name="connsiteX2" fmla="*/ 0 w 123755"/>
                      <a:gd name="connsiteY2" fmla="*/ 42899 h 49733"/>
                      <a:gd name="connsiteX3" fmla="*/ 18505 w 123755"/>
                      <a:gd name="connsiteY3" fmla="*/ 17139 h 49733"/>
                      <a:gd name="connsiteX4" fmla="*/ 70131 w 123755"/>
                      <a:gd name="connsiteY4" fmla="*/ 0 h 49733"/>
                      <a:gd name="connsiteX5" fmla="*/ 123650 w 123755"/>
                      <a:gd name="connsiteY5" fmla="*/ 0 h 49733"/>
                      <a:gd name="connsiteX6" fmla="*/ 123650 w 123755"/>
                      <a:gd name="connsiteY6" fmla="*/ 49733 h 49733"/>
                      <a:gd name="connsiteX7" fmla="*/ 7570 w 123755"/>
                      <a:gd name="connsiteY7" fmla="*/ 42163 h 49733"/>
                      <a:gd name="connsiteX8" fmla="*/ 116079 w 123755"/>
                      <a:gd name="connsiteY8" fmla="*/ 42163 h 49733"/>
                      <a:gd name="connsiteX9" fmla="*/ 116079 w 123755"/>
                      <a:gd name="connsiteY9" fmla="*/ 7676 h 49733"/>
                      <a:gd name="connsiteX10" fmla="*/ 71393 w 123755"/>
                      <a:gd name="connsiteY10" fmla="*/ 7676 h 49733"/>
                      <a:gd name="connsiteX11" fmla="*/ 20924 w 123755"/>
                      <a:gd name="connsiteY11" fmla="*/ 24394 h 49733"/>
                      <a:gd name="connsiteX12" fmla="*/ 7570 w 123755"/>
                      <a:gd name="connsiteY12" fmla="*/ 42163 h 4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755" h="49733">
                        <a:moveTo>
                          <a:pt x="123755" y="49733"/>
                        </a:moveTo>
                        <a:lnTo>
                          <a:pt x="0" y="49733"/>
                        </a:lnTo>
                        <a:lnTo>
                          <a:pt x="0" y="42899"/>
                        </a:lnTo>
                        <a:cubicBezTo>
                          <a:pt x="0" y="31228"/>
                          <a:pt x="7465" y="20924"/>
                          <a:pt x="18505" y="17139"/>
                        </a:cubicBezTo>
                        <a:lnTo>
                          <a:pt x="70131" y="0"/>
                        </a:lnTo>
                        <a:lnTo>
                          <a:pt x="123650" y="0"/>
                        </a:lnTo>
                        <a:lnTo>
                          <a:pt x="123650" y="49733"/>
                        </a:lnTo>
                        <a:close/>
                        <a:moveTo>
                          <a:pt x="7570" y="42163"/>
                        </a:moveTo>
                        <a:lnTo>
                          <a:pt x="116079" y="42163"/>
                        </a:lnTo>
                        <a:lnTo>
                          <a:pt x="116079" y="7676"/>
                        </a:lnTo>
                        <a:lnTo>
                          <a:pt x="71393" y="7676"/>
                        </a:lnTo>
                        <a:lnTo>
                          <a:pt x="20924" y="24394"/>
                        </a:lnTo>
                        <a:cubicBezTo>
                          <a:pt x="13248" y="26917"/>
                          <a:pt x="7886" y="33962"/>
                          <a:pt x="7570" y="42163"/>
                        </a:cubicBezTo>
                        <a:close/>
                      </a:path>
                    </a:pathLst>
                  </a:custGeom>
                  <a:solidFill>
                    <a:srgbClr val="777777"/>
                  </a:solidFill>
                  <a:ln w="10506" cap="flat">
                    <a:noFill/>
                    <a:prstDash val="solid"/>
                    <a:miter/>
                  </a:ln>
                </p:spPr>
                <p:txBody>
                  <a:bodyPr rtlCol="0" anchor="ctr"/>
                  <a:p>
                    <a:endParaRPr lang="zh-CN" altLang="en-US"/>
                  </a:p>
                </p:txBody>
              </p:sp>
            </p:grpSp>
            <p:grpSp>
              <p:nvGrpSpPr>
                <p:cNvPr id="13271" name="图形 12978"/>
                <p:cNvGrpSpPr/>
                <p:nvPr/>
              </p:nvGrpSpPr>
              <p:grpSpPr>
                <a:xfrm>
                  <a:off x="3829565" y="4683000"/>
                  <a:ext cx="123754" cy="49733"/>
                  <a:chOff x="3829565" y="4683000"/>
                  <a:chExt cx="123754" cy="49733"/>
                </a:xfrm>
                <a:solidFill>
                  <a:srgbClr val="777777"/>
                </a:solidFill>
              </p:grpSpPr>
              <p:sp>
                <p:nvSpPr>
                  <p:cNvPr id="13272" name="任意多边形: 形状 13271"/>
                  <p:cNvSpPr/>
                  <p:nvPr/>
                </p:nvSpPr>
                <p:spPr>
                  <a:xfrm>
                    <a:off x="3833140" y="4686785"/>
                    <a:ext cx="116289" cy="42162"/>
                  </a:xfrm>
                  <a:custGeom>
                    <a:avLst/>
                    <a:gdLst>
                      <a:gd name="connsiteX0" fmla="*/ 16192 w 116289"/>
                      <a:gd name="connsiteY0" fmla="*/ 16928 h 42162"/>
                      <a:gd name="connsiteX1" fmla="*/ 67187 w 116289"/>
                      <a:gd name="connsiteY1" fmla="*/ 0 h 42162"/>
                      <a:gd name="connsiteX2" fmla="*/ 116290 w 116289"/>
                      <a:gd name="connsiteY2" fmla="*/ 0 h 42162"/>
                      <a:gd name="connsiteX3" fmla="*/ 116290 w 116289"/>
                      <a:gd name="connsiteY3" fmla="*/ 42163 h 42162"/>
                      <a:gd name="connsiteX4" fmla="*/ 210 w 116289"/>
                      <a:gd name="connsiteY4" fmla="*/ 42163 h 42162"/>
                      <a:gd name="connsiteX5" fmla="*/ 0 w 116289"/>
                      <a:gd name="connsiteY5" fmla="*/ 37642 h 42162"/>
                      <a:gd name="connsiteX6" fmla="*/ 16192 w 116289"/>
                      <a:gd name="connsiteY6" fmla="*/ 16928 h 4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289" h="42162">
                        <a:moveTo>
                          <a:pt x="16192" y="16928"/>
                        </a:moveTo>
                        <a:lnTo>
                          <a:pt x="67187" y="0"/>
                        </a:lnTo>
                        <a:lnTo>
                          <a:pt x="116290" y="0"/>
                        </a:lnTo>
                        <a:lnTo>
                          <a:pt x="116290" y="42163"/>
                        </a:lnTo>
                        <a:lnTo>
                          <a:pt x="210" y="42163"/>
                        </a:lnTo>
                        <a:lnTo>
                          <a:pt x="0" y="37642"/>
                        </a:lnTo>
                        <a:cubicBezTo>
                          <a:pt x="0" y="27653"/>
                          <a:pt x="6624" y="20083"/>
                          <a:pt x="16192" y="16928"/>
                        </a:cubicBezTo>
                        <a:close/>
                      </a:path>
                    </a:pathLst>
                  </a:custGeom>
                  <a:solidFill>
                    <a:srgbClr val="777777"/>
                  </a:solidFill>
                  <a:ln w="10506" cap="flat">
                    <a:noFill/>
                    <a:prstDash val="solid"/>
                    <a:miter/>
                  </a:ln>
                </p:spPr>
                <p:txBody>
                  <a:bodyPr rtlCol="0" anchor="ctr"/>
                  <a:p>
                    <a:endParaRPr lang="zh-CN" altLang="en-US"/>
                  </a:p>
                </p:txBody>
              </p:sp>
              <p:sp>
                <p:nvSpPr>
                  <p:cNvPr id="13273" name="任意多边形: 形状 13272"/>
                  <p:cNvSpPr/>
                  <p:nvPr/>
                </p:nvSpPr>
                <p:spPr>
                  <a:xfrm>
                    <a:off x="3829565" y="4683000"/>
                    <a:ext cx="123754" cy="49733"/>
                  </a:xfrm>
                  <a:custGeom>
                    <a:avLst/>
                    <a:gdLst>
                      <a:gd name="connsiteX0" fmla="*/ 123755 w 123754"/>
                      <a:gd name="connsiteY0" fmla="*/ 49733 h 49733"/>
                      <a:gd name="connsiteX1" fmla="*/ 0 w 123754"/>
                      <a:gd name="connsiteY1" fmla="*/ 49733 h 49733"/>
                      <a:gd name="connsiteX2" fmla="*/ 0 w 123754"/>
                      <a:gd name="connsiteY2" fmla="*/ 42899 h 49733"/>
                      <a:gd name="connsiteX3" fmla="*/ 18505 w 123754"/>
                      <a:gd name="connsiteY3" fmla="*/ 17139 h 49733"/>
                      <a:gd name="connsiteX4" fmla="*/ 70131 w 123754"/>
                      <a:gd name="connsiteY4" fmla="*/ 0 h 49733"/>
                      <a:gd name="connsiteX5" fmla="*/ 123650 w 123754"/>
                      <a:gd name="connsiteY5" fmla="*/ 0 h 49733"/>
                      <a:gd name="connsiteX6" fmla="*/ 123650 w 123754"/>
                      <a:gd name="connsiteY6" fmla="*/ 49733 h 49733"/>
                      <a:gd name="connsiteX7" fmla="*/ 7570 w 123754"/>
                      <a:gd name="connsiteY7" fmla="*/ 42163 h 49733"/>
                      <a:gd name="connsiteX8" fmla="*/ 116079 w 123754"/>
                      <a:gd name="connsiteY8" fmla="*/ 42163 h 49733"/>
                      <a:gd name="connsiteX9" fmla="*/ 116079 w 123754"/>
                      <a:gd name="connsiteY9" fmla="*/ 7676 h 49733"/>
                      <a:gd name="connsiteX10" fmla="*/ 71393 w 123754"/>
                      <a:gd name="connsiteY10" fmla="*/ 7676 h 49733"/>
                      <a:gd name="connsiteX11" fmla="*/ 20924 w 123754"/>
                      <a:gd name="connsiteY11" fmla="*/ 24394 h 49733"/>
                      <a:gd name="connsiteX12" fmla="*/ 7570 w 123754"/>
                      <a:gd name="connsiteY12" fmla="*/ 42163 h 4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754" h="49733">
                        <a:moveTo>
                          <a:pt x="123755" y="49733"/>
                        </a:moveTo>
                        <a:lnTo>
                          <a:pt x="0" y="49733"/>
                        </a:lnTo>
                        <a:lnTo>
                          <a:pt x="0" y="42899"/>
                        </a:lnTo>
                        <a:cubicBezTo>
                          <a:pt x="0" y="31228"/>
                          <a:pt x="7465" y="20924"/>
                          <a:pt x="18505" y="17139"/>
                        </a:cubicBezTo>
                        <a:lnTo>
                          <a:pt x="70131" y="0"/>
                        </a:lnTo>
                        <a:lnTo>
                          <a:pt x="123650" y="0"/>
                        </a:lnTo>
                        <a:lnTo>
                          <a:pt x="123650" y="49733"/>
                        </a:lnTo>
                        <a:close/>
                        <a:moveTo>
                          <a:pt x="7570" y="42163"/>
                        </a:moveTo>
                        <a:lnTo>
                          <a:pt x="116079" y="42163"/>
                        </a:lnTo>
                        <a:lnTo>
                          <a:pt x="116079" y="7676"/>
                        </a:lnTo>
                        <a:lnTo>
                          <a:pt x="71393" y="7676"/>
                        </a:lnTo>
                        <a:lnTo>
                          <a:pt x="20924" y="24394"/>
                        </a:lnTo>
                        <a:cubicBezTo>
                          <a:pt x="13143" y="26917"/>
                          <a:pt x="7886" y="33962"/>
                          <a:pt x="7570" y="42163"/>
                        </a:cubicBezTo>
                        <a:close/>
                      </a:path>
                    </a:pathLst>
                  </a:custGeom>
                  <a:solidFill>
                    <a:srgbClr val="777777"/>
                  </a:solidFill>
                  <a:ln w="10506" cap="flat">
                    <a:noFill/>
                    <a:prstDash val="solid"/>
                    <a:miter/>
                  </a:ln>
                </p:spPr>
                <p:txBody>
                  <a:bodyPr rtlCol="0" anchor="ctr"/>
                  <a:p>
                    <a:endParaRPr lang="zh-CN" altLang="en-US"/>
                  </a:p>
                </p:txBody>
              </p:sp>
            </p:grpSp>
            <p:sp>
              <p:nvSpPr>
                <p:cNvPr id="13274" name="任意多边形: 形状 13273"/>
                <p:cNvSpPr/>
                <p:nvPr/>
              </p:nvSpPr>
              <p:spPr>
                <a:xfrm>
                  <a:off x="4103961" y="4131728"/>
                  <a:ext cx="231429" cy="58775"/>
                </a:xfrm>
                <a:custGeom>
                  <a:avLst/>
                  <a:gdLst>
                    <a:gd name="connsiteX0" fmla="*/ 58702 w 231429"/>
                    <a:gd name="connsiteY0" fmla="*/ 16928 h 58775"/>
                    <a:gd name="connsiteX1" fmla="*/ 86460 w 231429"/>
                    <a:gd name="connsiteY1" fmla="*/ 32910 h 58775"/>
                    <a:gd name="connsiteX2" fmla="*/ 112536 w 231429"/>
                    <a:gd name="connsiteY2" fmla="*/ 39009 h 58775"/>
                    <a:gd name="connsiteX3" fmla="*/ 223253 w 231429"/>
                    <a:gd name="connsiteY3" fmla="*/ 0 h 58775"/>
                    <a:gd name="connsiteX4" fmla="*/ 225461 w 231429"/>
                    <a:gd name="connsiteY4" fmla="*/ 43950 h 58775"/>
                    <a:gd name="connsiteX5" fmla="*/ 171837 w 231429"/>
                    <a:gd name="connsiteY5" fmla="*/ 58776 h 58775"/>
                    <a:gd name="connsiteX6" fmla="*/ 113798 w 231429"/>
                    <a:gd name="connsiteY6" fmla="*/ 57304 h 58775"/>
                    <a:gd name="connsiteX7" fmla="*/ 108435 w 231429"/>
                    <a:gd name="connsiteY7" fmla="*/ 48472 h 58775"/>
                    <a:gd name="connsiteX8" fmla="*/ 94136 w 231429"/>
                    <a:gd name="connsiteY8" fmla="*/ 48787 h 58775"/>
                    <a:gd name="connsiteX9" fmla="*/ 62172 w 231429"/>
                    <a:gd name="connsiteY9" fmla="*/ 40060 h 58775"/>
                    <a:gd name="connsiteX10" fmla="*/ 18642 w 231429"/>
                    <a:gd name="connsiteY10" fmla="*/ 34382 h 58775"/>
                    <a:gd name="connsiteX11" fmla="*/ 31 w 231429"/>
                    <a:gd name="connsiteY11" fmla="*/ 24709 h 58775"/>
                    <a:gd name="connsiteX12" fmla="*/ 4763 w 231429"/>
                    <a:gd name="connsiteY12" fmla="*/ 16087 h 58775"/>
                    <a:gd name="connsiteX13" fmla="*/ 58702 w 231429"/>
                    <a:gd name="connsiteY13" fmla="*/ 16928 h 5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429" h="58775">
                      <a:moveTo>
                        <a:pt x="58702" y="16928"/>
                      </a:moveTo>
                      <a:cubicBezTo>
                        <a:pt x="58702" y="16928"/>
                        <a:pt x="72897" y="23552"/>
                        <a:pt x="86460" y="32910"/>
                      </a:cubicBezTo>
                      <a:cubicBezTo>
                        <a:pt x="100129" y="42268"/>
                        <a:pt x="112536" y="39009"/>
                        <a:pt x="112536" y="39009"/>
                      </a:cubicBezTo>
                      <a:cubicBezTo>
                        <a:pt x="112536" y="39009"/>
                        <a:pt x="229457" y="38693"/>
                        <a:pt x="223253" y="0"/>
                      </a:cubicBezTo>
                      <a:cubicBezTo>
                        <a:pt x="223253" y="0"/>
                        <a:pt x="240076" y="32279"/>
                        <a:pt x="225461" y="43950"/>
                      </a:cubicBezTo>
                      <a:cubicBezTo>
                        <a:pt x="211372" y="55201"/>
                        <a:pt x="171837" y="58776"/>
                        <a:pt x="171837" y="58776"/>
                      </a:cubicBezTo>
                      <a:lnTo>
                        <a:pt x="113798" y="57304"/>
                      </a:lnTo>
                      <a:lnTo>
                        <a:pt x="108435" y="48472"/>
                      </a:lnTo>
                      <a:lnTo>
                        <a:pt x="94136" y="48787"/>
                      </a:lnTo>
                      <a:cubicBezTo>
                        <a:pt x="94136" y="48787"/>
                        <a:pt x="63644" y="41217"/>
                        <a:pt x="62172" y="40060"/>
                      </a:cubicBezTo>
                      <a:cubicBezTo>
                        <a:pt x="60700" y="38798"/>
                        <a:pt x="28946" y="38903"/>
                        <a:pt x="18642" y="34382"/>
                      </a:cubicBezTo>
                      <a:cubicBezTo>
                        <a:pt x="8338" y="29756"/>
                        <a:pt x="-599" y="31123"/>
                        <a:pt x="31" y="24709"/>
                      </a:cubicBezTo>
                      <a:cubicBezTo>
                        <a:pt x="662" y="18295"/>
                        <a:pt x="4342" y="16508"/>
                        <a:pt x="4763" y="16087"/>
                      </a:cubicBezTo>
                      <a:cubicBezTo>
                        <a:pt x="5078" y="15456"/>
                        <a:pt x="58702" y="16928"/>
                        <a:pt x="58702" y="16928"/>
                      </a:cubicBezTo>
                      <a:close/>
                    </a:path>
                  </a:pathLst>
                </a:custGeom>
                <a:solidFill>
                  <a:srgbClr val="1D1D1B">
                    <a:alpha val="14902"/>
                  </a:srgbClr>
                </a:solidFill>
                <a:ln w="10506" cap="flat">
                  <a:noFill/>
                  <a:prstDash val="solid"/>
                  <a:miter/>
                </a:ln>
              </p:spPr>
              <p:txBody>
                <a:bodyPr rtlCol="0" anchor="ctr"/>
                <a:p>
                  <a:endParaRPr lang="zh-CN" altLang="en-US"/>
                </a:p>
              </p:txBody>
            </p:sp>
            <p:sp>
              <p:nvSpPr>
                <p:cNvPr id="13275" name="任意多边形: 形状 13274"/>
                <p:cNvSpPr/>
                <p:nvPr/>
              </p:nvSpPr>
              <p:spPr>
                <a:xfrm>
                  <a:off x="4026290" y="4147710"/>
                  <a:ext cx="219407" cy="79301"/>
                </a:xfrm>
                <a:custGeom>
                  <a:avLst/>
                  <a:gdLst>
                    <a:gd name="connsiteX0" fmla="*/ 9568 w 219407"/>
                    <a:gd name="connsiteY0" fmla="*/ 0 h 79301"/>
                    <a:gd name="connsiteX1" fmla="*/ 83695 w 219407"/>
                    <a:gd name="connsiteY1" fmla="*/ 0 h 79301"/>
                    <a:gd name="connsiteX2" fmla="*/ 80751 w 219407"/>
                    <a:gd name="connsiteY2" fmla="*/ 8622 h 79301"/>
                    <a:gd name="connsiteX3" fmla="*/ 88426 w 219407"/>
                    <a:gd name="connsiteY3" fmla="*/ 15982 h 79301"/>
                    <a:gd name="connsiteX4" fmla="*/ 118498 w 219407"/>
                    <a:gd name="connsiteY4" fmla="*/ 20608 h 79301"/>
                    <a:gd name="connsiteX5" fmla="*/ 150567 w 219407"/>
                    <a:gd name="connsiteY5" fmla="*/ 26496 h 79301"/>
                    <a:gd name="connsiteX6" fmla="*/ 167705 w 219407"/>
                    <a:gd name="connsiteY6" fmla="*/ 33751 h 79301"/>
                    <a:gd name="connsiteX7" fmla="*/ 189155 w 219407"/>
                    <a:gd name="connsiteY7" fmla="*/ 32490 h 79301"/>
                    <a:gd name="connsiteX8" fmla="*/ 193255 w 219407"/>
                    <a:gd name="connsiteY8" fmla="*/ 43425 h 79301"/>
                    <a:gd name="connsiteX9" fmla="*/ 216072 w 219407"/>
                    <a:gd name="connsiteY9" fmla="*/ 45107 h 79301"/>
                    <a:gd name="connsiteX10" fmla="*/ 218385 w 219407"/>
                    <a:gd name="connsiteY10" fmla="*/ 79279 h 79301"/>
                    <a:gd name="connsiteX11" fmla="*/ 144153 w 219407"/>
                    <a:gd name="connsiteY11" fmla="*/ 59196 h 79301"/>
                    <a:gd name="connsiteX12" fmla="*/ 34698 w 219407"/>
                    <a:gd name="connsiteY12" fmla="*/ 51100 h 79301"/>
                    <a:gd name="connsiteX13" fmla="*/ 33751 w 219407"/>
                    <a:gd name="connsiteY13" fmla="*/ 12197 h 79301"/>
                    <a:gd name="connsiteX14" fmla="*/ 0 w 219407"/>
                    <a:gd name="connsiteY14" fmla="*/ 9042 h 7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407" h="79301">
                      <a:moveTo>
                        <a:pt x="9568" y="0"/>
                      </a:moveTo>
                      <a:cubicBezTo>
                        <a:pt x="10304" y="0"/>
                        <a:pt x="83695" y="0"/>
                        <a:pt x="83695" y="0"/>
                      </a:cubicBezTo>
                      <a:lnTo>
                        <a:pt x="80751" y="8622"/>
                      </a:lnTo>
                      <a:lnTo>
                        <a:pt x="88426" y="15982"/>
                      </a:lnTo>
                      <a:cubicBezTo>
                        <a:pt x="88426" y="15982"/>
                        <a:pt x="96628" y="19557"/>
                        <a:pt x="118498" y="20608"/>
                      </a:cubicBezTo>
                      <a:cubicBezTo>
                        <a:pt x="140368" y="21660"/>
                        <a:pt x="150567" y="26496"/>
                        <a:pt x="150567" y="26496"/>
                      </a:cubicBezTo>
                      <a:lnTo>
                        <a:pt x="167705" y="33751"/>
                      </a:lnTo>
                      <a:cubicBezTo>
                        <a:pt x="167705" y="33751"/>
                        <a:pt x="185054" y="31123"/>
                        <a:pt x="189155" y="32490"/>
                      </a:cubicBezTo>
                      <a:cubicBezTo>
                        <a:pt x="193255" y="33857"/>
                        <a:pt x="190627" y="43319"/>
                        <a:pt x="193255" y="43425"/>
                      </a:cubicBezTo>
                      <a:cubicBezTo>
                        <a:pt x="195884" y="43530"/>
                        <a:pt x="216072" y="45107"/>
                        <a:pt x="216072" y="45107"/>
                      </a:cubicBezTo>
                      <a:cubicBezTo>
                        <a:pt x="216072" y="45107"/>
                        <a:pt x="221645" y="80330"/>
                        <a:pt x="218385" y="79279"/>
                      </a:cubicBezTo>
                      <a:cubicBezTo>
                        <a:pt x="215020" y="78227"/>
                        <a:pt x="204611" y="54149"/>
                        <a:pt x="144153" y="59196"/>
                      </a:cubicBezTo>
                      <a:cubicBezTo>
                        <a:pt x="84431" y="64243"/>
                        <a:pt x="39534" y="67397"/>
                        <a:pt x="34698" y="51100"/>
                      </a:cubicBezTo>
                      <a:cubicBezTo>
                        <a:pt x="29861" y="34803"/>
                        <a:pt x="33751" y="12197"/>
                        <a:pt x="33751" y="12197"/>
                      </a:cubicBezTo>
                      <a:lnTo>
                        <a:pt x="0" y="9042"/>
                      </a:lnTo>
                    </a:path>
                  </a:pathLst>
                </a:custGeom>
                <a:solidFill>
                  <a:srgbClr val="1D1D1B">
                    <a:alpha val="14902"/>
                  </a:srgbClr>
                </a:solidFill>
                <a:ln w="10506" cap="flat">
                  <a:noFill/>
                  <a:prstDash val="solid"/>
                  <a:miter/>
                </a:ln>
              </p:spPr>
              <p:txBody>
                <a:bodyPr rtlCol="0" anchor="ctr"/>
                <a:p>
                  <a:endParaRPr lang="zh-CN" altLang="en-US"/>
                </a:p>
              </p:txBody>
            </p:sp>
            <p:sp>
              <p:nvSpPr>
                <p:cNvPr id="13276" name="任意多边形: 形状 13275"/>
                <p:cNvSpPr/>
                <p:nvPr/>
              </p:nvSpPr>
              <p:spPr>
                <a:xfrm>
                  <a:off x="3794972" y="4239159"/>
                  <a:ext cx="313225" cy="447731"/>
                </a:xfrm>
                <a:custGeom>
                  <a:avLst/>
                  <a:gdLst>
                    <a:gd name="connsiteX0" fmla="*/ 288306 w 313225"/>
                    <a:gd name="connsiteY0" fmla="*/ 26 h 447731"/>
                    <a:gd name="connsiteX1" fmla="*/ 100203 w 313225"/>
                    <a:gd name="connsiteY1" fmla="*/ 65426 h 447731"/>
                    <a:gd name="connsiteX2" fmla="*/ 72760 w 313225"/>
                    <a:gd name="connsiteY2" fmla="*/ 133349 h 447731"/>
                    <a:gd name="connsiteX3" fmla="*/ 35539 w 313225"/>
                    <a:gd name="connsiteY3" fmla="*/ 413244 h 447731"/>
                    <a:gd name="connsiteX4" fmla="*/ 17875 w 313225"/>
                    <a:gd name="connsiteY4" fmla="*/ 438163 h 447731"/>
                    <a:gd name="connsiteX5" fmla="*/ 0 w 313225"/>
                    <a:gd name="connsiteY5" fmla="*/ 447731 h 447731"/>
                    <a:gd name="connsiteX6" fmla="*/ 49102 w 313225"/>
                    <a:gd name="connsiteY6" fmla="*/ 447731 h 447731"/>
                    <a:gd name="connsiteX7" fmla="*/ 80015 w 313225"/>
                    <a:gd name="connsiteY7" fmla="*/ 251742 h 447731"/>
                    <a:gd name="connsiteX8" fmla="*/ 97784 w 313225"/>
                    <a:gd name="connsiteY8" fmla="*/ 129669 h 447731"/>
                    <a:gd name="connsiteX9" fmla="*/ 110297 w 313225"/>
                    <a:gd name="connsiteY9" fmla="*/ 120732 h 447731"/>
                    <a:gd name="connsiteX10" fmla="*/ 110507 w 313225"/>
                    <a:gd name="connsiteY10" fmla="*/ 92659 h 447731"/>
                    <a:gd name="connsiteX11" fmla="*/ 118603 w 313225"/>
                    <a:gd name="connsiteY11" fmla="*/ 70263 h 447731"/>
                    <a:gd name="connsiteX12" fmla="*/ 163394 w 313225"/>
                    <a:gd name="connsiteY12" fmla="*/ 53019 h 447731"/>
                    <a:gd name="connsiteX13" fmla="*/ 313225 w 313225"/>
                    <a:gd name="connsiteY13" fmla="*/ 2339 h 447731"/>
                    <a:gd name="connsiteX14" fmla="*/ 303973 w 313225"/>
                    <a:gd name="connsiteY14" fmla="*/ 131 h 447731"/>
                    <a:gd name="connsiteX15" fmla="*/ 288306 w 313225"/>
                    <a:gd name="connsiteY15" fmla="*/ 26 h 44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3225" h="447731">
                      <a:moveTo>
                        <a:pt x="288306" y="26"/>
                      </a:moveTo>
                      <a:cubicBezTo>
                        <a:pt x="288306" y="26"/>
                        <a:pt x="155193" y="31675"/>
                        <a:pt x="100203" y="65426"/>
                      </a:cubicBezTo>
                      <a:cubicBezTo>
                        <a:pt x="100203" y="65426"/>
                        <a:pt x="76125" y="69947"/>
                        <a:pt x="72760" y="133349"/>
                      </a:cubicBezTo>
                      <a:cubicBezTo>
                        <a:pt x="69921" y="186448"/>
                        <a:pt x="43950" y="358464"/>
                        <a:pt x="35539" y="413244"/>
                      </a:cubicBezTo>
                      <a:cubicBezTo>
                        <a:pt x="33857" y="423864"/>
                        <a:pt x="27338" y="433116"/>
                        <a:pt x="17875" y="438163"/>
                      </a:cubicBezTo>
                      <a:lnTo>
                        <a:pt x="0" y="447731"/>
                      </a:lnTo>
                      <a:lnTo>
                        <a:pt x="49102" y="447731"/>
                      </a:lnTo>
                      <a:lnTo>
                        <a:pt x="80015" y="251742"/>
                      </a:lnTo>
                      <a:lnTo>
                        <a:pt x="97784" y="129669"/>
                      </a:lnTo>
                      <a:lnTo>
                        <a:pt x="110297" y="120732"/>
                      </a:lnTo>
                      <a:lnTo>
                        <a:pt x="110507" y="92659"/>
                      </a:lnTo>
                      <a:lnTo>
                        <a:pt x="118603" y="70263"/>
                      </a:lnTo>
                      <a:lnTo>
                        <a:pt x="163394" y="53019"/>
                      </a:lnTo>
                      <a:lnTo>
                        <a:pt x="313225" y="2339"/>
                      </a:lnTo>
                      <a:cubicBezTo>
                        <a:pt x="313225" y="2339"/>
                        <a:pt x="304814" y="131"/>
                        <a:pt x="303973" y="131"/>
                      </a:cubicBezTo>
                      <a:cubicBezTo>
                        <a:pt x="303237" y="-79"/>
                        <a:pt x="288306" y="26"/>
                        <a:pt x="288306" y="26"/>
                      </a:cubicBezTo>
                      <a:close/>
                    </a:path>
                  </a:pathLst>
                </a:custGeom>
                <a:solidFill>
                  <a:srgbClr val="1D1D1B">
                    <a:alpha val="14902"/>
                  </a:srgbClr>
                </a:solidFill>
                <a:ln w="10506" cap="flat">
                  <a:noFill/>
                  <a:prstDash val="solid"/>
                  <a:miter/>
                </a:ln>
              </p:spPr>
              <p:txBody>
                <a:bodyPr rtlCol="0" anchor="ctr"/>
                <a:p>
                  <a:endParaRPr lang="zh-CN" altLang="en-US"/>
                </a:p>
              </p:txBody>
            </p:sp>
            <p:sp>
              <p:nvSpPr>
                <p:cNvPr id="13277" name="任意多边形: 形状 13276"/>
                <p:cNvSpPr/>
                <p:nvPr/>
              </p:nvSpPr>
              <p:spPr>
                <a:xfrm>
                  <a:off x="3900327" y="4238239"/>
                  <a:ext cx="348974" cy="450544"/>
                </a:xfrm>
                <a:custGeom>
                  <a:avLst/>
                  <a:gdLst>
                    <a:gd name="connsiteX0" fmla="*/ 0 w 348974"/>
                    <a:gd name="connsiteY0" fmla="*/ 448546 h 450544"/>
                    <a:gd name="connsiteX1" fmla="*/ 20398 w 348974"/>
                    <a:gd name="connsiteY1" fmla="*/ 436980 h 450544"/>
                    <a:gd name="connsiteX2" fmla="*/ 37642 w 348974"/>
                    <a:gd name="connsiteY2" fmla="*/ 410063 h 450544"/>
                    <a:gd name="connsiteX3" fmla="*/ 60668 w 348974"/>
                    <a:gd name="connsiteY3" fmla="*/ 135005 h 450544"/>
                    <a:gd name="connsiteX4" fmla="*/ 109771 w 348974"/>
                    <a:gd name="connsiteY4" fmla="*/ 104198 h 450544"/>
                    <a:gd name="connsiteX5" fmla="*/ 317747 w 348974"/>
                    <a:gd name="connsiteY5" fmla="*/ 57514 h 450544"/>
                    <a:gd name="connsiteX6" fmla="*/ 253503 w 348974"/>
                    <a:gd name="connsiteY6" fmla="*/ 0 h 450544"/>
                    <a:gd name="connsiteX7" fmla="*/ 306601 w 348974"/>
                    <a:gd name="connsiteY7" fmla="*/ 2734 h 450544"/>
                    <a:gd name="connsiteX8" fmla="*/ 336252 w 348974"/>
                    <a:gd name="connsiteY8" fmla="*/ 10830 h 450544"/>
                    <a:gd name="connsiteX9" fmla="*/ 342666 w 348974"/>
                    <a:gd name="connsiteY9" fmla="*/ 11671 h 450544"/>
                    <a:gd name="connsiteX10" fmla="*/ 348974 w 348974"/>
                    <a:gd name="connsiteY10" fmla="*/ 43109 h 450544"/>
                    <a:gd name="connsiteX11" fmla="*/ 344874 w 348974"/>
                    <a:gd name="connsiteY11" fmla="*/ 83064 h 450544"/>
                    <a:gd name="connsiteX12" fmla="*/ 336883 w 348974"/>
                    <a:gd name="connsiteY12" fmla="*/ 91055 h 450544"/>
                    <a:gd name="connsiteX13" fmla="*/ 249718 w 348974"/>
                    <a:gd name="connsiteY13" fmla="*/ 111453 h 450544"/>
                    <a:gd name="connsiteX14" fmla="*/ 122914 w 348974"/>
                    <a:gd name="connsiteY14" fmla="*/ 126384 h 450544"/>
                    <a:gd name="connsiteX15" fmla="*/ 91686 w 348974"/>
                    <a:gd name="connsiteY15" fmla="*/ 129958 h 450544"/>
                    <a:gd name="connsiteX16" fmla="*/ 86429 w 348974"/>
                    <a:gd name="connsiteY16" fmla="*/ 137844 h 450544"/>
                    <a:gd name="connsiteX17" fmla="*/ 77597 w 348974"/>
                    <a:gd name="connsiteY17" fmla="*/ 184213 h 450544"/>
                    <a:gd name="connsiteX18" fmla="*/ 60458 w 348974"/>
                    <a:gd name="connsiteY18" fmla="*/ 341614 h 450544"/>
                    <a:gd name="connsiteX19" fmla="*/ 49418 w 348974"/>
                    <a:gd name="connsiteY19" fmla="*/ 440345 h 450544"/>
                    <a:gd name="connsiteX20" fmla="*/ 46264 w 348974"/>
                    <a:gd name="connsiteY20" fmla="*/ 450544 h 450544"/>
                    <a:gd name="connsiteX21" fmla="*/ 17033 w 348974"/>
                    <a:gd name="connsiteY21" fmla="*/ 448546 h 450544"/>
                    <a:gd name="connsiteX22" fmla="*/ 0 w 348974"/>
                    <a:gd name="connsiteY22" fmla="*/ 448546 h 45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8974" h="450544">
                      <a:moveTo>
                        <a:pt x="0" y="448546"/>
                      </a:moveTo>
                      <a:lnTo>
                        <a:pt x="20398" y="436980"/>
                      </a:lnTo>
                      <a:cubicBezTo>
                        <a:pt x="30176" y="431408"/>
                        <a:pt x="36695" y="421314"/>
                        <a:pt x="37642" y="410063"/>
                      </a:cubicBezTo>
                      <a:lnTo>
                        <a:pt x="60668" y="135005"/>
                      </a:lnTo>
                      <a:cubicBezTo>
                        <a:pt x="60668" y="135005"/>
                        <a:pt x="59196" y="108719"/>
                        <a:pt x="109771" y="104198"/>
                      </a:cubicBezTo>
                      <a:cubicBezTo>
                        <a:pt x="160345" y="99677"/>
                        <a:pt x="310281" y="73917"/>
                        <a:pt x="317747" y="57514"/>
                      </a:cubicBezTo>
                      <a:cubicBezTo>
                        <a:pt x="336252" y="17033"/>
                        <a:pt x="253503" y="0"/>
                        <a:pt x="253503" y="0"/>
                      </a:cubicBezTo>
                      <a:lnTo>
                        <a:pt x="306601" y="2734"/>
                      </a:lnTo>
                      <a:lnTo>
                        <a:pt x="336252" y="10830"/>
                      </a:lnTo>
                      <a:lnTo>
                        <a:pt x="342666" y="11671"/>
                      </a:lnTo>
                      <a:lnTo>
                        <a:pt x="348974" y="43109"/>
                      </a:lnTo>
                      <a:lnTo>
                        <a:pt x="344874" y="83064"/>
                      </a:lnTo>
                      <a:cubicBezTo>
                        <a:pt x="344874" y="83064"/>
                        <a:pt x="337619" y="91371"/>
                        <a:pt x="336883" y="91055"/>
                      </a:cubicBezTo>
                      <a:cubicBezTo>
                        <a:pt x="336147" y="90740"/>
                        <a:pt x="249718" y="111453"/>
                        <a:pt x="249718" y="111453"/>
                      </a:cubicBezTo>
                      <a:lnTo>
                        <a:pt x="122914" y="126384"/>
                      </a:lnTo>
                      <a:lnTo>
                        <a:pt x="91686" y="129958"/>
                      </a:lnTo>
                      <a:cubicBezTo>
                        <a:pt x="91686" y="129958"/>
                        <a:pt x="86744" y="136583"/>
                        <a:pt x="86429" y="137844"/>
                      </a:cubicBezTo>
                      <a:cubicBezTo>
                        <a:pt x="86113" y="139211"/>
                        <a:pt x="77597" y="184213"/>
                        <a:pt x="77597" y="184213"/>
                      </a:cubicBezTo>
                      <a:lnTo>
                        <a:pt x="60458" y="341614"/>
                      </a:lnTo>
                      <a:lnTo>
                        <a:pt x="49418" y="440345"/>
                      </a:lnTo>
                      <a:lnTo>
                        <a:pt x="46264" y="450544"/>
                      </a:lnTo>
                      <a:lnTo>
                        <a:pt x="17033" y="448546"/>
                      </a:lnTo>
                      <a:lnTo>
                        <a:pt x="0" y="448546"/>
                      </a:lnTo>
                      <a:close/>
                    </a:path>
                  </a:pathLst>
                </a:custGeom>
                <a:solidFill>
                  <a:srgbClr val="1D1D1B">
                    <a:alpha val="14902"/>
                  </a:srgbClr>
                </a:solidFill>
                <a:ln w="10506" cap="flat">
                  <a:noFill/>
                  <a:prstDash val="solid"/>
                  <a:miter/>
                </a:ln>
              </p:spPr>
              <p:txBody>
                <a:bodyPr rtlCol="0" anchor="ctr"/>
                <a:p>
                  <a:endParaRPr lang="zh-CN" altLang="en-US" dirty="0"/>
                </a:p>
              </p:txBody>
            </p:sp>
            <p:sp>
              <p:nvSpPr>
                <p:cNvPr id="13278" name="任意多边形: 形状 13277"/>
                <p:cNvSpPr/>
                <p:nvPr/>
              </p:nvSpPr>
              <p:spPr>
                <a:xfrm>
                  <a:off x="4049107" y="3994514"/>
                  <a:ext cx="242995" cy="162237"/>
                </a:xfrm>
                <a:custGeom>
                  <a:avLst/>
                  <a:gdLst>
                    <a:gd name="connsiteX0" fmla="*/ 186947 w 242995"/>
                    <a:gd name="connsiteY0" fmla="*/ 26812 h 162237"/>
                    <a:gd name="connsiteX1" fmla="*/ 162553 w 242995"/>
                    <a:gd name="connsiteY1" fmla="*/ 41322 h 162237"/>
                    <a:gd name="connsiteX2" fmla="*/ 168862 w 242995"/>
                    <a:gd name="connsiteY2" fmla="*/ 71919 h 162237"/>
                    <a:gd name="connsiteX3" fmla="*/ 140578 w 242995"/>
                    <a:gd name="connsiteY3" fmla="*/ 126384 h 162237"/>
                    <a:gd name="connsiteX4" fmla="*/ 139947 w 242995"/>
                    <a:gd name="connsiteY4" fmla="*/ 126384 h 162237"/>
                    <a:gd name="connsiteX5" fmla="*/ 63612 w 242995"/>
                    <a:gd name="connsiteY5" fmla="*/ 103988 h 162237"/>
                    <a:gd name="connsiteX6" fmla="*/ 28599 w 242995"/>
                    <a:gd name="connsiteY6" fmla="*/ 56147 h 162237"/>
                    <a:gd name="connsiteX7" fmla="*/ 0 w 242995"/>
                    <a:gd name="connsiteY7" fmla="*/ 0 h 162237"/>
                    <a:gd name="connsiteX8" fmla="*/ 16613 w 242995"/>
                    <a:gd name="connsiteY8" fmla="*/ 58460 h 162237"/>
                    <a:gd name="connsiteX9" fmla="*/ 40060 w 242995"/>
                    <a:gd name="connsiteY9" fmla="*/ 132587 h 162237"/>
                    <a:gd name="connsiteX10" fmla="*/ 146046 w 242995"/>
                    <a:gd name="connsiteY10" fmla="*/ 138686 h 162237"/>
                    <a:gd name="connsiteX11" fmla="*/ 149410 w 242995"/>
                    <a:gd name="connsiteY11" fmla="*/ 159084 h 162237"/>
                    <a:gd name="connsiteX12" fmla="*/ 169598 w 242995"/>
                    <a:gd name="connsiteY12" fmla="*/ 162238 h 162237"/>
                    <a:gd name="connsiteX13" fmla="*/ 170544 w 242995"/>
                    <a:gd name="connsiteY13" fmla="*/ 155298 h 162237"/>
                    <a:gd name="connsiteX14" fmla="*/ 187262 w 242995"/>
                    <a:gd name="connsiteY14" fmla="*/ 154142 h 162237"/>
                    <a:gd name="connsiteX15" fmla="*/ 238152 w 242995"/>
                    <a:gd name="connsiteY15" fmla="*/ 152459 h 162237"/>
                    <a:gd name="connsiteX16" fmla="*/ 242989 w 242995"/>
                    <a:gd name="connsiteY16" fmla="*/ 145310 h 162237"/>
                    <a:gd name="connsiteX17" fmla="*/ 186947 w 242995"/>
                    <a:gd name="connsiteY17" fmla="*/ 26812 h 162237"/>
                    <a:gd name="connsiteX18" fmla="*/ 226271 w 242995"/>
                    <a:gd name="connsiteY18" fmla="*/ 150567 h 162237"/>
                    <a:gd name="connsiteX19" fmla="*/ 189575 w 242995"/>
                    <a:gd name="connsiteY19" fmla="*/ 151724 h 162237"/>
                    <a:gd name="connsiteX20" fmla="*/ 186001 w 242995"/>
                    <a:gd name="connsiteY20" fmla="*/ 58566 h 162237"/>
                    <a:gd name="connsiteX21" fmla="*/ 191573 w 242995"/>
                    <a:gd name="connsiteY21" fmla="*/ 61194 h 162237"/>
                    <a:gd name="connsiteX22" fmla="*/ 234788 w 242995"/>
                    <a:gd name="connsiteY22" fmla="*/ 143522 h 162237"/>
                    <a:gd name="connsiteX23" fmla="*/ 226271 w 242995"/>
                    <a:gd name="connsiteY23" fmla="*/ 150567 h 16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995" h="162237">
                      <a:moveTo>
                        <a:pt x="186947" y="26812"/>
                      </a:moveTo>
                      <a:cubicBezTo>
                        <a:pt x="175907" y="18821"/>
                        <a:pt x="160766" y="27863"/>
                        <a:pt x="162553" y="41322"/>
                      </a:cubicBezTo>
                      <a:cubicBezTo>
                        <a:pt x="163605" y="49313"/>
                        <a:pt x="165497" y="59407"/>
                        <a:pt x="168862" y="71919"/>
                      </a:cubicBezTo>
                      <a:cubicBezTo>
                        <a:pt x="178851" y="109455"/>
                        <a:pt x="167180" y="124912"/>
                        <a:pt x="140578" y="126384"/>
                      </a:cubicBezTo>
                      <a:cubicBezTo>
                        <a:pt x="140368" y="126384"/>
                        <a:pt x="140158" y="126384"/>
                        <a:pt x="139947" y="126384"/>
                      </a:cubicBezTo>
                      <a:cubicBezTo>
                        <a:pt x="112715" y="127751"/>
                        <a:pt x="85482" y="120285"/>
                        <a:pt x="63612" y="103988"/>
                      </a:cubicBezTo>
                      <a:cubicBezTo>
                        <a:pt x="46684" y="91265"/>
                        <a:pt x="33436" y="74442"/>
                        <a:pt x="28599" y="56147"/>
                      </a:cubicBezTo>
                      <a:cubicBezTo>
                        <a:pt x="15667" y="6834"/>
                        <a:pt x="0" y="0"/>
                        <a:pt x="0" y="0"/>
                      </a:cubicBezTo>
                      <a:lnTo>
                        <a:pt x="16613" y="58460"/>
                      </a:lnTo>
                      <a:lnTo>
                        <a:pt x="40060" y="132587"/>
                      </a:lnTo>
                      <a:lnTo>
                        <a:pt x="146046" y="138686"/>
                      </a:lnTo>
                      <a:lnTo>
                        <a:pt x="149410" y="159084"/>
                      </a:lnTo>
                      <a:lnTo>
                        <a:pt x="169598" y="162238"/>
                      </a:lnTo>
                      <a:lnTo>
                        <a:pt x="170544" y="155298"/>
                      </a:lnTo>
                      <a:lnTo>
                        <a:pt x="187262" y="154142"/>
                      </a:lnTo>
                      <a:lnTo>
                        <a:pt x="238152" y="152459"/>
                      </a:lnTo>
                      <a:cubicBezTo>
                        <a:pt x="238152" y="152459"/>
                        <a:pt x="243199" y="152039"/>
                        <a:pt x="242989" y="145310"/>
                      </a:cubicBezTo>
                      <a:cubicBezTo>
                        <a:pt x="243094" y="139632"/>
                        <a:pt x="228058" y="56357"/>
                        <a:pt x="186947" y="26812"/>
                      </a:cubicBezTo>
                      <a:close/>
                      <a:moveTo>
                        <a:pt x="226271" y="150567"/>
                      </a:moveTo>
                      <a:lnTo>
                        <a:pt x="189575" y="151724"/>
                      </a:lnTo>
                      <a:cubicBezTo>
                        <a:pt x="189575" y="151724"/>
                        <a:pt x="184739" y="65505"/>
                        <a:pt x="186001" y="58566"/>
                      </a:cubicBezTo>
                      <a:cubicBezTo>
                        <a:pt x="187262" y="51626"/>
                        <a:pt x="191573" y="61194"/>
                        <a:pt x="191573" y="61194"/>
                      </a:cubicBezTo>
                      <a:cubicBezTo>
                        <a:pt x="191573" y="61194"/>
                        <a:pt x="235103" y="135216"/>
                        <a:pt x="234788" y="143522"/>
                      </a:cubicBezTo>
                      <a:cubicBezTo>
                        <a:pt x="234472" y="151724"/>
                        <a:pt x="226271" y="150567"/>
                        <a:pt x="226271" y="150567"/>
                      </a:cubicBezTo>
                      <a:close/>
                    </a:path>
                  </a:pathLst>
                </a:custGeom>
                <a:solidFill>
                  <a:srgbClr val="1D1D1B">
                    <a:alpha val="14902"/>
                  </a:srgbClr>
                </a:solidFill>
                <a:ln w="10506" cap="flat">
                  <a:noFill/>
                  <a:prstDash val="solid"/>
                  <a:miter/>
                </a:ln>
              </p:spPr>
              <p:txBody>
                <a:bodyPr rtlCol="0" anchor="ctr"/>
                <a:p>
                  <a:endParaRPr lang="zh-CN" altLang="en-US" dirty="0"/>
                </a:p>
              </p:txBody>
            </p:sp>
            <p:grpSp>
              <p:nvGrpSpPr>
                <p:cNvPr id="13279" name="图形 12978"/>
                <p:cNvGrpSpPr/>
                <p:nvPr/>
              </p:nvGrpSpPr>
              <p:grpSpPr>
                <a:xfrm>
                  <a:off x="3887920" y="3770838"/>
                  <a:ext cx="328576" cy="414514"/>
                  <a:chOff x="3887920" y="3770838"/>
                  <a:chExt cx="328576" cy="414514"/>
                </a:xfrm>
              </p:grpSpPr>
              <p:grpSp>
                <p:nvGrpSpPr>
                  <p:cNvPr id="13280" name="图形 12978"/>
                  <p:cNvGrpSpPr/>
                  <p:nvPr/>
                </p:nvGrpSpPr>
                <p:grpSpPr>
                  <a:xfrm>
                    <a:off x="4048605" y="3774455"/>
                    <a:ext cx="137973" cy="118442"/>
                    <a:chOff x="4048605" y="3774455"/>
                    <a:chExt cx="137973" cy="118442"/>
                  </a:xfrm>
                  <a:solidFill>
                    <a:srgbClr val="DADADA"/>
                  </a:solidFill>
                </p:grpSpPr>
                <p:sp>
                  <p:nvSpPr>
                    <p:cNvPr id="13281" name="任意多边形: 形状 13280"/>
                    <p:cNvSpPr/>
                    <p:nvPr/>
                  </p:nvSpPr>
                  <p:spPr>
                    <a:xfrm>
                      <a:off x="4048710" y="3774455"/>
                      <a:ext cx="137868" cy="118442"/>
                    </a:xfrm>
                    <a:custGeom>
                      <a:avLst/>
                      <a:gdLst>
                        <a:gd name="connsiteX0" fmla="*/ 119631 w 137868"/>
                        <a:gd name="connsiteY0" fmla="*/ 109553 h 118442"/>
                        <a:gd name="connsiteX1" fmla="*/ 106698 w 137868"/>
                        <a:gd name="connsiteY1" fmla="*/ 118069 h 118442"/>
                        <a:gd name="connsiteX2" fmla="*/ 101861 w 137868"/>
                        <a:gd name="connsiteY2" fmla="*/ 112497 h 118442"/>
                        <a:gd name="connsiteX3" fmla="*/ 108275 w 137868"/>
                        <a:gd name="connsiteY3" fmla="*/ 82110 h 118442"/>
                        <a:gd name="connsiteX4" fmla="*/ 94396 w 137868"/>
                        <a:gd name="connsiteY4" fmla="*/ 68862 h 118442"/>
                        <a:gd name="connsiteX5" fmla="*/ 76206 w 137868"/>
                        <a:gd name="connsiteY5" fmla="*/ 87472 h 118442"/>
                        <a:gd name="connsiteX6" fmla="*/ 68110 w 137868"/>
                        <a:gd name="connsiteY6" fmla="*/ 88524 h 118442"/>
                        <a:gd name="connsiteX7" fmla="*/ 66112 w 137868"/>
                        <a:gd name="connsiteY7" fmla="*/ 72437 h 118442"/>
                        <a:gd name="connsiteX8" fmla="*/ 46030 w 137868"/>
                        <a:gd name="connsiteY8" fmla="*/ 53090 h 118442"/>
                        <a:gd name="connsiteX9" fmla="*/ 49079 w 137868"/>
                        <a:gd name="connsiteY9" fmla="*/ 37844 h 118442"/>
                        <a:gd name="connsiteX10" fmla="*/ 22688 w 137868"/>
                        <a:gd name="connsiteY10" fmla="*/ 39316 h 118442"/>
                        <a:gd name="connsiteX11" fmla="*/ 13645 w 137868"/>
                        <a:gd name="connsiteY11" fmla="*/ 45625 h 118442"/>
                        <a:gd name="connsiteX12" fmla="*/ 712 w 137868"/>
                        <a:gd name="connsiteY12" fmla="*/ 28696 h 118442"/>
                        <a:gd name="connsiteX13" fmla="*/ 15538 w 137868"/>
                        <a:gd name="connsiteY13" fmla="*/ 5039 h 118442"/>
                        <a:gd name="connsiteX14" fmla="*/ 41403 w 137868"/>
                        <a:gd name="connsiteY14" fmla="*/ 3672 h 118442"/>
                        <a:gd name="connsiteX15" fmla="*/ 60224 w 137868"/>
                        <a:gd name="connsiteY15" fmla="*/ 3041 h 118442"/>
                        <a:gd name="connsiteX16" fmla="*/ 82094 w 137868"/>
                        <a:gd name="connsiteY16" fmla="*/ 518 h 118442"/>
                        <a:gd name="connsiteX17" fmla="*/ 111009 w 137868"/>
                        <a:gd name="connsiteY17" fmla="*/ 8298 h 118442"/>
                        <a:gd name="connsiteX18" fmla="*/ 120051 w 137868"/>
                        <a:gd name="connsiteY18" fmla="*/ 17867 h 118442"/>
                        <a:gd name="connsiteX19" fmla="*/ 134771 w 137868"/>
                        <a:gd name="connsiteY19" fmla="*/ 30274 h 118442"/>
                        <a:gd name="connsiteX20" fmla="*/ 135192 w 137868"/>
                        <a:gd name="connsiteY20" fmla="*/ 67074 h 118442"/>
                        <a:gd name="connsiteX21" fmla="*/ 120577 w 137868"/>
                        <a:gd name="connsiteY21" fmla="*/ 103875 h 118442"/>
                        <a:gd name="connsiteX22" fmla="*/ 119631 w 137868"/>
                        <a:gd name="connsiteY22" fmla="*/ 109553 h 11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7868" h="118442">
                          <a:moveTo>
                            <a:pt x="119631" y="109553"/>
                          </a:moveTo>
                          <a:cubicBezTo>
                            <a:pt x="118579" y="115546"/>
                            <a:pt x="112586" y="119752"/>
                            <a:pt x="106698" y="118069"/>
                          </a:cubicBezTo>
                          <a:cubicBezTo>
                            <a:pt x="104174" y="117333"/>
                            <a:pt x="102177" y="115756"/>
                            <a:pt x="101861" y="112497"/>
                          </a:cubicBezTo>
                          <a:cubicBezTo>
                            <a:pt x="101020" y="103244"/>
                            <a:pt x="111324" y="86946"/>
                            <a:pt x="108275" y="82110"/>
                          </a:cubicBezTo>
                          <a:lnTo>
                            <a:pt x="94396" y="68862"/>
                          </a:lnTo>
                          <a:lnTo>
                            <a:pt x="76206" y="87472"/>
                          </a:lnTo>
                          <a:lnTo>
                            <a:pt x="68110" y="88524"/>
                          </a:lnTo>
                          <a:cubicBezTo>
                            <a:pt x="68110" y="88524"/>
                            <a:pt x="67164" y="74539"/>
                            <a:pt x="66112" y="72437"/>
                          </a:cubicBezTo>
                          <a:lnTo>
                            <a:pt x="46030" y="53090"/>
                          </a:lnTo>
                          <a:cubicBezTo>
                            <a:pt x="44663" y="49094"/>
                            <a:pt x="49079" y="37844"/>
                            <a:pt x="49079" y="37844"/>
                          </a:cubicBezTo>
                          <a:lnTo>
                            <a:pt x="22688" y="39316"/>
                          </a:lnTo>
                          <a:lnTo>
                            <a:pt x="13645" y="45625"/>
                          </a:lnTo>
                          <a:cubicBezTo>
                            <a:pt x="9965" y="46361"/>
                            <a:pt x="-3178" y="41419"/>
                            <a:pt x="712" y="28696"/>
                          </a:cubicBezTo>
                          <a:cubicBezTo>
                            <a:pt x="4603" y="15974"/>
                            <a:pt x="7442" y="6931"/>
                            <a:pt x="15538" y="5039"/>
                          </a:cubicBezTo>
                          <a:cubicBezTo>
                            <a:pt x="23634" y="3251"/>
                            <a:pt x="32992" y="3672"/>
                            <a:pt x="41403" y="3672"/>
                          </a:cubicBezTo>
                          <a:cubicBezTo>
                            <a:pt x="49815" y="3672"/>
                            <a:pt x="55387" y="4408"/>
                            <a:pt x="60224" y="3041"/>
                          </a:cubicBezTo>
                          <a:cubicBezTo>
                            <a:pt x="65061" y="1674"/>
                            <a:pt x="72000" y="-1165"/>
                            <a:pt x="82094" y="518"/>
                          </a:cubicBezTo>
                          <a:cubicBezTo>
                            <a:pt x="92188" y="2200"/>
                            <a:pt x="104805" y="3041"/>
                            <a:pt x="111009" y="8298"/>
                          </a:cubicBezTo>
                          <a:cubicBezTo>
                            <a:pt x="117212" y="13556"/>
                            <a:pt x="119210" y="15343"/>
                            <a:pt x="120051" y="17867"/>
                          </a:cubicBezTo>
                          <a:cubicBezTo>
                            <a:pt x="120892" y="20390"/>
                            <a:pt x="132984" y="24806"/>
                            <a:pt x="134771" y="30274"/>
                          </a:cubicBezTo>
                          <a:cubicBezTo>
                            <a:pt x="136664" y="35846"/>
                            <a:pt x="140449" y="56665"/>
                            <a:pt x="135192" y="67074"/>
                          </a:cubicBezTo>
                          <a:cubicBezTo>
                            <a:pt x="129935" y="77483"/>
                            <a:pt x="121734" y="94727"/>
                            <a:pt x="120577" y="103875"/>
                          </a:cubicBezTo>
                          <a:cubicBezTo>
                            <a:pt x="120156" y="106083"/>
                            <a:pt x="119841" y="107975"/>
                            <a:pt x="119631" y="109553"/>
                          </a:cubicBezTo>
                          <a:close/>
                        </a:path>
                      </a:pathLst>
                    </a:custGeom>
                    <a:solidFill>
                      <a:srgbClr val="DADADA"/>
                    </a:solidFill>
                    <a:ln w="10506" cap="flat">
                      <a:noFill/>
                      <a:prstDash val="solid"/>
                      <a:miter/>
                    </a:ln>
                  </p:spPr>
                  <p:txBody>
                    <a:bodyPr rtlCol="0" anchor="ctr"/>
                    <a:p>
                      <a:endParaRPr lang="zh-CN" altLang="en-US"/>
                    </a:p>
                  </p:txBody>
                </p:sp>
                <p:sp>
                  <p:nvSpPr>
                    <p:cNvPr id="13282" name="任意多边形: 形状 13281"/>
                    <p:cNvSpPr/>
                    <p:nvPr/>
                  </p:nvSpPr>
                  <p:spPr>
                    <a:xfrm>
                      <a:off x="4048605" y="3774455"/>
                      <a:ext cx="137868" cy="118442"/>
                    </a:xfrm>
                    <a:custGeom>
                      <a:avLst/>
                      <a:gdLst>
                        <a:gd name="connsiteX0" fmla="*/ 119631 w 137868"/>
                        <a:gd name="connsiteY0" fmla="*/ 109553 h 118442"/>
                        <a:gd name="connsiteX1" fmla="*/ 106698 w 137868"/>
                        <a:gd name="connsiteY1" fmla="*/ 118069 h 118442"/>
                        <a:gd name="connsiteX2" fmla="*/ 101861 w 137868"/>
                        <a:gd name="connsiteY2" fmla="*/ 112497 h 118442"/>
                        <a:gd name="connsiteX3" fmla="*/ 108275 w 137868"/>
                        <a:gd name="connsiteY3" fmla="*/ 82110 h 118442"/>
                        <a:gd name="connsiteX4" fmla="*/ 94396 w 137868"/>
                        <a:gd name="connsiteY4" fmla="*/ 68862 h 118442"/>
                        <a:gd name="connsiteX5" fmla="*/ 76206 w 137868"/>
                        <a:gd name="connsiteY5" fmla="*/ 87472 h 118442"/>
                        <a:gd name="connsiteX6" fmla="*/ 68110 w 137868"/>
                        <a:gd name="connsiteY6" fmla="*/ 88524 h 118442"/>
                        <a:gd name="connsiteX7" fmla="*/ 66112 w 137868"/>
                        <a:gd name="connsiteY7" fmla="*/ 72437 h 118442"/>
                        <a:gd name="connsiteX8" fmla="*/ 46030 w 137868"/>
                        <a:gd name="connsiteY8" fmla="*/ 53090 h 118442"/>
                        <a:gd name="connsiteX9" fmla="*/ 49079 w 137868"/>
                        <a:gd name="connsiteY9" fmla="*/ 37844 h 118442"/>
                        <a:gd name="connsiteX10" fmla="*/ 22687 w 137868"/>
                        <a:gd name="connsiteY10" fmla="*/ 39316 h 118442"/>
                        <a:gd name="connsiteX11" fmla="*/ 13645 w 137868"/>
                        <a:gd name="connsiteY11" fmla="*/ 45625 h 118442"/>
                        <a:gd name="connsiteX12" fmla="*/ 712 w 137868"/>
                        <a:gd name="connsiteY12" fmla="*/ 28696 h 118442"/>
                        <a:gd name="connsiteX13" fmla="*/ 15538 w 137868"/>
                        <a:gd name="connsiteY13" fmla="*/ 5039 h 118442"/>
                        <a:gd name="connsiteX14" fmla="*/ 41403 w 137868"/>
                        <a:gd name="connsiteY14" fmla="*/ 3672 h 118442"/>
                        <a:gd name="connsiteX15" fmla="*/ 60224 w 137868"/>
                        <a:gd name="connsiteY15" fmla="*/ 3041 h 118442"/>
                        <a:gd name="connsiteX16" fmla="*/ 82094 w 137868"/>
                        <a:gd name="connsiteY16" fmla="*/ 518 h 118442"/>
                        <a:gd name="connsiteX17" fmla="*/ 111009 w 137868"/>
                        <a:gd name="connsiteY17" fmla="*/ 8298 h 118442"/>
                        <a:gd name="connsiteX18" fmla="*/ 120051 w 137868"/>
                        <a:gd name="connsiteY18" fmla="*/ 17867 h 118442"/>
                        <a:gd name="connsiteX19" fmla="*/ 134771 w 137868"/>
                        <a:gd name="connsiteY19" fmla="*/ 30274 h 118442"/>
                        <a:gd name="connsiteX20" fmla="*/ 135192 w 137868"/>
                        <a:gd name="connsiteY20" fmla="*/ 67074 h 118442"/>
                        <a:gd name="connsiteX21" fmla="*/ 120577 w 137868"/>
                        <a:gd name="connsiteY21" fmla="*/ 103875 h 118442"/>
                        <a:gd name="connsiteX22" fmla="*/ 119631 w 137868"/>
                        <a:gd name="connsiteY22" fmla="*/ 109553 h 11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7868" h="118442">
                          <a:moveTo>
                            <a:pt x="119631" y="109553"/>
                          </a:moveTo>
                          <a:cubicBezTo>
                            <a:pt x="118579" y="115546"/>
                            <a:pt x="112586" y="119752"/>
                            <a:pt x="106698" y="118069"/>
                          </a:cubicBezTo>
                          <a:cubicBezTo>
                            <a:pt x="104174" y="117333"/>
                            <a:pt x="102177" y="115756"/>
                            <a:pt x="101861" y="112497"/>
                          </a:cubicBezTo>
                          <a:cubicBezTo>
                            <a:pt x="101020" y="103244"/>
                            <a:pt x="111324" y="86946"/>
                            <a:pt x="108275" y="82110"/>
                          </a:cubicBezTo>
                          <a:lnTo>
                            <a:pt x="94396" y="68862"/>
                          </a:lnTo>
                          <a:lnTo>
                            <a:pt x="76206" y="87472"/>
                          </a:lnTo>
                          <a:lnTo>
                            <a:pt x="68110" y="88524"/>
                          </a:lnTo>
                          <a:cubicBezTo>
                            <a:pt x="68110" y="88524"/>
                            <a:pt x="67164" y="74539"/>
                            <a:pt x="66112" y="72437"/>
                          </a:cubicBezTo>
                          <a:lnTo>
                            <a:pt x="46030" y="53090"/>
                          </a:lnTo>
                          <a:cubicBezTo>
                            <a:pt x="44663" y="49094"/>
                            <a:pt x="49079" y="37844"/>
                            <a:pt x="49079" y="37844"/>
                          </a:cubicBezTo>
                          <a:lnTo>
                            <a:pt x="22687" y="39316"/>
                          </a:lnTo>
                          <a:lnTo>
                            <a:pt x="13645" y="45625"/>
                          </a:lnTo>
                          <a:cubicBezTo>
                            <a:pt x="9965" y="46361"/>
                            <a:pt x="-3178" y="41419"/>
                            <a:pt x="712" y="28696"/>
                          </a:cubicBezTo>
                          <a:cubicBezTo>
                            <a:pt x="4603" y="15974"/>
                            <a:pt x="7442" y="6826"/>
                            <a:pt x="15538" y="5039"/>
                          </a:cubicBezTo>
                          <a:cubicBezTo>
                            <a:pt x="23634" y="3251"/>
                            <a:pt x="32992" y="3672"/>
                            <a:pt x="41403" y="3672"/>
                          </a:cubicBezTo>
                          <a:cubicBezTo>
                            <a:pt x="49815" y="3672"/>
                            <a:pt x="55387" y="4408"/>
                            <a:pt x="60224" y="3041"/>
                          </a:cubicBezTo>
                          <a:cubicBezTo>
                            <a:pt x="65061" y="1674"/>
                            <a:pt x="72000" y="-1165"/>
                            <a:pt x="82094" y="518"/>
                          </a:cubicBezTo>
                          <a:cubicBezTo>
                            <a:pt x="92188" y="2200"/>
                            <a:pt x="104805" y="3041"/>
                            <a:pt x="111009" y="8298"/>
                          </a:cubicBezTo>
                          <a:cubicBezTo>
                            <a:pt x="117212" y="13556"/>
                            <a:pt x="119210" y="15343"/>
                            <a:pt x="120051" y="17867"/>
                          </a:cubicBezTo>
                          <a:cubicBezTo>
                            <a:pt x="120892" y="20390"/>
                            <a:pt x="132984" y="24806"/>
                            <a:pt x="134771" y="30274"/>
                          </a:cubicBezTo>
                          <a:cubicBezTo>
                            <a:pt x="136664" y="35846"/>
                            <a:pt x="140449" y="56665"/>
                            <a:pt x="135192" y="67074"/>
                          </a:cubicBezTo>
                          <a:cubicBezTo>
                            <a:pt x="129935" y="77483"/>
                            <a:pt x="121734" y="94727"/>
                            <a:pt x="120577" y="103875"/>
                          </a:cubicBezTo>
                          <a:cubicBezTo>
                            <a:pt x="120156" y="106083"/>
                            <a:pt x="119946" y="107975"/>
                            <a:pt x="119631" y="109553"/>
                          </a:cubicBezTo>
                          <a:close/>
                        </a:path>
                      </a:pathLst>
                    </a:custGeom>
                    <a:solidFill>
                      <a:srgbClr val="DADADA"/>
                    </a:solidFill>
                    <a:ln w="10506" cap="flat">
                      <a:noFill/>
                      <a:prstDash val="solid"/>
                      <a:miter/>
                    </a:ln>
                  </p:spPr>
                  <p:txBody>
                    <a:bodyPr rtlCol="0" anchor="ctr"/>
                    <a:p>
                      <a:endParaRPr lang="zh-CN" altLang="en-US"/>
                    </a:p>
                  </p:txBody>
                </p:sp>
              </p:grpSp>
              <p:grpSp>
                <p:nvGrpSpPr>
                  <p:cNvPr id="13283" name="图形 12978"/>
                  <p:cNvGrpSpPr/>
                  <p:nvPr/>
                </p:nvGrpSpPr>
                <p:grpSpPr>
                  <a:xfrm>
                    <a:off x="3887920" y="3770838"/>
                    <a:ext cx="328576" cy="414514"/>
                    <a:chOff x="3887920" y="3770838"/>
                    <a:chExt cx="328576" cy="414514"/>
                  </a:xfrm>
                </p:grpSpPr>
                <p:sp>
                  <p:nvSpPr>
                    <p:cNvPr id="13284" name="任意多边形: 形状 13283"/>
                    <p:cNvSpPr/>
                    <p:nvPr/>
                  </p:nvSpPr>
                  <p:spPr>
                    <a:xfrm>
                      <a:off x="4100132" y="4145186"/>
                      <a:ext cx="116364" cy="40165"/>
                    </a:xfrm>
                    <a:custGeom>
                      <a:avLst/>
                      <a:gdLst>
                        <a:gd name="connsiteX0" fmla="*/ 90394 w 116364"/>
                        <a:gd name="connsiteY0" fmla="*/ 40165 h 40165"/>
                        <a:gd name="connsiteX1" fmla="*/ 79459 w 116364"/>
                        <a:gd name="connsiteY1" fmla="*/ 36380 h 40165"/>
                        <a:gd name="connsiteX2" fmla="*/ 39293 w 116364"/>
                        <a:gd name="connsiteY2" fmla="*/ 26181 h 40165"/>
                        <a:gd name="connsiteX3" fmla="*/ 916 w 116364"/>
                        <a:gd name="connsiteY3" fmla="*/ 13984 h 40165"/>
                        <a:gd name="connsiteX4" fmla="*/ 3860 w 116364"/>
                        <a:gd name="connsiteY4" fmla="*/ 0 h 40165"/>
                        <a:gd name="connsiteX5" fmla="*/ 9538 w 116364"/>
                        <a:gd name="connsiteY5" fmla="*/ 5047 h 40165"/>
                        <a:gd name="connsiteX6" fmla="*/ 7855 w 116364"/>
                        <a:gd name="connsiteY6" fmla="*/ 10935 h 40165"/>
                        <a:gd name="connsiteX7" fmla="*/ 39399 w 116364"/>
                        <a:gd name="connsiteY7" fmla="*/ 18505 h 40165"/>
                        <a:gd name="connsiteX8" fmla="*/ 82823 w 116364"/>
                        <a:gd name="connsiteY8" fmla="*/ 29440 h 40165"/>
                        <a:gd name="connsiteX9" fmla="*/ 90604 w 116364"/>
                        <a:gd name="connsiteY9" fmla="*/ 32490 h 40165"/>
                        <a:gd name="connsiteX10" fmla="*/ 116364 w 116364"/>
                        <a:gd name="connsiteY10" fmla="*/ 32490 h 40165"/>
                        <a:gd name="connsiteX11" fmla="*/ 116364 w 116364"/>
                        <a:gd name="connsiteY11" fmla="*/ 40060 h 40165"/>
                        <a:gd name="connsiteX12" fmla="*/ 90814 w 116364"/>
                        <a:gd name="connsiteY12" fmla="*/ 40060 h 40165"/>
                        <a:gd name="connsiteX13" fmla="*/ 90394 w 116364"/>
                        <a:gd name="connsiteY13" fmla="*/ 40165 h 4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364" h="40165">
                          <a:moveTo>
                            <a:pt x="90394" y="40165"/>
                          </a:moveTo>
                          <a:cubicBezTo>
                            <a:pt x="87344" y="40165"/>
                            <a:pt x="83980" y="38588"/>
                            <a:pt x="79459" y="36380"/>
                          </a:cubicBezTo>
                          <a:cubicBezTo>
                            <a:pt x="71362" y="32385"/>
                            <a:pt x="59061" y="26496"/>
                            <a:pt x="39293" y="26181"/>
                          </a:cubicBezTo>
                          <a:cubicBezTo>
                            <a:pt x="16898" y="25866"/>
                            <a:pt x="4386" y="21870"/>
                            <a:pt x="916" y="13984"/>
                          </a:cubicBezTo>
                          <a:cubicBezTo>
                            <a:pt x="-1608" y="8307"/>
                            <a:pt x="1652" y="2524"/>
                            <a:pt x="3860" y="0"/>
                          </a:cubicBezTo>
                          <a:lnTo>
                            <a:pt x="9538" y="5047"/>
                          </a:lnTo>
                          <a:cubicBezTo>
                            <a:pt x="9538" y="5047"/>
                            <a:pt x="6699" y="8412"/>
                            <a:pt x="7855" y="10935"/>
                          </a:cubicBezTo>
                          <a:cubicBezTo>
                            <a:pt x="8591" y="12617"/>
                            <a:pt x="13112" y="18190"/>
                            <a:pt x="39399" y="18505"/>
                          </a:cubicBezTo>
                          <a:cubicBezTo>
                            <a:pt x="60953" y="18821"/>
                            <a:pt x="74096" y="25235"/>
                            <a:pt x="82823" y="29440"/>
                          </a:cubicBezTo>
                          <a:cubicBezTo>
                            <a:pt x="86083" y="31018"/>
                            <a:pt x="89342" y="32595"/>
                            <a:pt x="90604" y="32490"/>
                          </a:cubicBezTo>
                          <a:lnTo>
                            <a:pt x="116364" y="32490"/>
                          </a:lnTo>
                          <a:lnTo>
                            <a:pt x="116364" y="40060"/>
                          </a:lnTo>
                          <a:lnTo>
                            <a:pt x="90814" y="40060"/>
                          </a:lnTo>
                          <a:cubicBezTo>
                            <a:pt x="90709" y="40165"/>
                            <a:pt x="90499" y="40165"/>
                            <a:pt x="90394" y="40165"/>
                          </a:cubicBezTo>
                          <a:close/>
                        </a:path>
                      </a:pathLst>
                    </a:custGeom>
                    <a:solidFill>
                      <a:srgbClr val="FFFFFF"/>
                    </a:solidFill>
                    <a:ln w="10506" cap="flat">
                      <a:noFill/>
                      <a:prstDash val="solid"/>
                      <a:miter/>
                    </a:ln>
                  </p:spPr>
                  <p:txBody>
                    <a:bodyPr rtlCol="0" anchor="ctr"/>
                    <a:p>
                      <a:endParaRPr lang="zh-CN" altLang="en-US"/>
                    </a:p>
                  </p:txBody>
                </p:sp>
                <p:grpSp>
                  <p:nvGrpSpPr>
                    <p:cNvPr id="13285" name="图形 12978"/>
                    <p:cNvGrpSpPr/>
                    <p:nvPr/>
                  </p:nvGrpSpPr>
                  <p:grpSpPr>
                    <a:xfrm>
                      <a:off x="4044579" y="3770838"/>
                      <a:ext cx="145239" cy="152073"/>
                      <a:chOff x="4044579" y="3770838"/>
                      <a:chExt cx="145239" cy="152073"/>
                    </a:xfrm>
                  </p:grpSpPr>
                  <p:sp>
                    <p:nvSpPr>
                      <p:cNvPr id="13286" name="任意多边形: 形状 13285"/>
                      <p:cNvSpPr/>
                      <p:nvPr/>
                    </p:nvSpPr>
                    <p:spPr>
                      <a:xfrm>
                        <a:off x="4048710" y="3774771"/>
                        <a:ext cx="137868" cy="118337"/>
                      </a:xfrm>
                      <a:custGeom>
                        <a:avLst/>
                        <a:gdLst>
                          <a:gd name="connsiteX0" fmla="*/ 119631 w 137868"/>
                          <a:gd name="connsiteY0" fmla="*/ 109447 h 118337"/>
                          <a:gd name="connsiteX1" fmla="*/ 106698 w 137868"/>
                          <a:gd name="connsiteY1" fmla="*/ 117964 h 118337"/>
                          <a:gd name="connsiteX2" fmla="*/ 101861 w 137868"/>
                          <a:gd name="connsiteY2" fmla="*/ 112497 h 118337"/>
                          <a:gd name="connsiteX3" fmla="*/ 108275 w 137868"/>
                          <a:gd name="connsiteY3" fmla="*/ 82110 h 118337"/>
                          <a:gd name="connsiteX4" fmla="*/ 94396 w 137868"/>
                          <a:gd name="connsiteY4" fmla="*/ 68862 h 118337"/>
                          <a:gd name="connsiteX5" fmla="*/ 76206 w 137868"/>
                          <a:gd name="connsiteY5" fmla="*/ 87472 h 118337"/>
                          <a:gd name="connsiteX6" fmla="*/ 68110 w 137868"/>
                          <a:gd name="connsiteY6" fmla="*/ 88524 h 118337"/>
                          <a:gd name="connsiteX7" fmla="*/ 66112 w 137868"/>
                          <a:gd name="connsiteY7" fmla="*/ 72437 h 118337"/>
                          <a:gd name="connsiteX8" fmla="*/ 46030 w 137868"/>
                          <a:gd name="connsiteY8" fmla="*/ 53090 h 118337"/>
                          <a:gd name="connsiteX9" fmla="*/ 49079 w 137868"/>
                          <a:gd name="connsiteY9" fmla="*/ 37844 h 118337"/>
                          <a:gd name="connsiteX10" fmla="*/ 22688 w 137868"/>
                          <a:gd name="connsiteY10" fmla="*/ 39316 h 118337"/>
                          <a:gd name="connsiteX11" fmla="*/ 13645 w 137868"/>
                          <a:gd name="connsiteY11" fmla="*/ 45625 h 118337"/>
                          <a:gd name="connsiteX12" fmla="*/ 712 w 137868"/>
                          <a:gd name="connsiteY12" fmla="*/ 28696 h 118337"/>
                          <a:gd name="connsiteX13" fmla="*/ 15538 w 137868"/>
                          <a:gd name="connsiteY13" fmla="*/ 5039 h 118337"/>
                          <a:gd name="connsiteX14" fmla="*/ 41403 w 137868"/>
                          <a:gd name="connsiteY14" fmla="*/ 3672 h 118337"/>
                          <a:gd name="connsiteX15" fmla="*/ 60224 w 137868"/>
                          <a:gd name="connsiteY15" fmla="*/ 3041 h 118337"/>
                          <a:gd name="connsiteX16" fmla="*/ 82094 w 137868"/>
                          <a:gd name="connsiteY16" fmla="*/ 518 h 118337"/>
                          <a:gd name="connsiteX17" fmla="*/ 111009 w 137868"/>
                          <a:gd name="connsiteY17" fmla="*/ 8298 h 118337"/>
                          <a:gd name="connsiteX18" fmla="*/ 120051 w 137868"/>
                          <a:gd name="connsiteY18" fmla="*/ 17867 h 118337"/>
                          <a:gd name="connsiteX19" fmla="*/ 134771 w 137868"/>
                          <a:gd name="connsiteY19" fmla="*/ 30273 h 118337"/>
                          <a:gd name="connsiteX20" fmla="*/ 135192 w 137868"/>
                          <a:gd name="connsiteY20" fmla="*/ 67074 h 118337"/>
                          <a:gd name="connsiteX21" fmla="*/ 120577 w 137868"/>
                          <a:gd name="connsiteY21" fmla="*/ 103875 h 118337"/>
                          <a:gd name="connsiteX22" fmla="*/ 119631 w 137868"/>
                          <a:gd name="connsiteY22" fmla="*/ 109447 h 11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7868" h="118337">
                            <a:moveTo>
                              <a:pt x="119631" y="109447"/>
                            </a:moveTo>
                            <a:cubicBezTo>
                              <a:pt x="118579" y="115441"/>
                              <a:pt x="112586" y="119646"/>
                              <a:pt x="106698" y="117964"/>
                            </a:cubicBezTo>
                            <a:cubicBezTo>
                              <a:pt x="104174" y="117228"/>
                              <a:pt x="102177" y="115651"/>
                              <a:pt x="101861" y="112497"/>
                            </a:cubicBezTo>
                            <a:cubicBezTo>
                              <a:pt x="101020" y="103244"/>
                              <a:pt x="111324" y="86946"/>
                              <a:pt x="108275" y="82110"/>
                            </a:cubicBezTo>
                            <a:lnTo>
                              <a:pt x="94396" y="68862"/>
                            </a:lnTo>
                            <a:lnTo>
                              <a:pt x="76206" y="87472"/>
                            </a:lnTo>
                            <a:lnTo>
                              <a:pt x="68110" y="88524"/>
                            </a:lnTo>
                            <a:cubicBezTo>
                              <a:pt x="68110" y="88524"/>
                              <a:pt x="67164" y="74539"/>
                              <a:pt x="66112" y="72437"/>
                            </a:cubicBezTo>
                            <a:lnTo>
                              <a:pt x="46030" y="53090"/>
                            </a:lnTo>
                            <a:cubicBezTo>
                              <a:pt x="44663" y="49094"/>
                              <a:pt x="49079" y="37844"/>
                              <a:pt x="49079" y="37844"/>
                            </a:cubicBezTo>
                            <a:lnTo>
                              <a:pt x="22688" y="39316"/>
                            </a:lnTo>
                            <a:lnTo>
                              <a:pt x="13645" y="45625"/>
                            </a:lnTo>
                            <a:cubicBezTo>
                              <a:pt x="9965" y="46361"/>
                              <a:pt x="-3178" y="41419"/>
                              <a:pt x="712" y="28696"/>
                            </a:cubicBezTo>
                            <a:cubicBezTo>
                              <a:pt x="4603" y="15974"/>
                              <a:pt x="7442" y="6932"/>
                              <a:pt x="15538" y="5039"/>
                            </a:cubicBezTo>
                            <a:cubicBezTo>
                              <a:pt x="23634" y="3251"/>
                              <a:pt x="32992" y="3672"/>
                              <a:pt x="41403" y="3672"/>
                            </a:cubicBezTo>
                            <a:cubicBezTo>
                              <a:pt x="49815" y="3672"/>
                              <a:pt x="55387" y="4408"/>
                              <a:pt x="60224" y="3041"/>
                            </a:cubicBezTo>
                            <a:cubicBezTo>
                              <a:pt x="65061" y="1674"/>
                              <a:pt x="72000" y="-1165"/>
                              <a:pt x="82094" y="518"/>
                            </a:cubicBezTo>
                            <a:cubicBezTo>
                              <a:pt x="92188" y="2200"/>
                              <a:pt x="104805" y="3041"/>
                              <a:pt x="111009" y="8298"/>
                            </a:cubicBezTo>
                            <a:cubicBezTo>
                              <a:pt x="117212" y="13556"/>
                              <a:pt x="119210" y="15343"/>
                              <a:pt x="120051" y="17867"/>
                            </a:cubicBezTo>
                            <a:cubicBezTo>
                              <a:pt x="120892" y="20390"/>
                              <a:pt x="132984" y="24806"/>
                              <a:pt x="134771" y="30273"/>
                            </a:cubicBezTo>
                            <a:cubicBezTo>
                              <a:pt x="136664" y="35846"/>
                              <a:pt x="140449" y="56665"/>
                              <a:pt x="135192" y="67074"/>
                            </a:cubicBezTo>
                            <a:cubicBezTo>
                              <a:pt x="129935" y="77483"/>
                              <a:pt x="121734" y="94727"/>
                              <a:pt x="120577" y="103875"/>
                            </a:cubicBezTo>
                            <a:cubicBezTo>
                              <a:pt x="120156" y="105978"/>
                              <a:pt x="119841" y="107870"/>
                              <a:pt x="119631" y="109447"/>
                            </a:cubicBezTo>
                            <a:close/>
                          </a:path>
                        </a:pathLst>
                      </a:custGeom>
                      <a:solidFill>
                        <a:srgbClr val="1C1C1A"/>
                      </a:solidFill>
                      <a:ln w="10506" cap="flat">
                        <a:noFill/>
                        <a:prstDash val="solid"/>
                        <a:miter/>
                      </a:ln>
                    </p:spPr>
                    <p:txBody>
                      <a:bodyPr rtlCol="0" anchor="ctr"/>
                      <a:p>
                        <a:endParaRPr lang="zh-CN" altLang="en-US"/>
                      </a:p>
                    </p:txBody>
                  </p:sp>
                  <p:grpSp>
                    <p:nvGrpSpPr>
                      <p:cNvPr id="13287" name="图形 12978"/>
                      <p:cNvGrpSpPr/>
                      <p:nvPr/>
                    </p:nvGrpSpPr>
                    <p:grpSpPr>
                      <a:xfrm>
                        <a:off x="4044579" y="3770838"/>
                        <a:ext cx="145239" cy="152073"/>
                        <a:chOff x="4044579" y="3770838"/>
                        <a:chExt cx="145239" cy="152073"/>
                      </a:xfrm>
                      <a:solidFill>
                        <a:srgbClr val="272525"/>
                      </a:solidFill>
                    </p:grpSpPr>
                    <p:sp>
                      <p:nvSpPr>
                        <p:cNvPr id="13288" name="任意多边形: 形状 13287"/>
                        <p:cNvSpPr/>
                        <p:nvPr/>
                      </p:nvSpPr>
                      <p:spPr>
                        <a:xfrm>
                          <a:off x="4052003" y="3820185"/>
                          <a:ext cx="74910" cy="102726"/>
                        </a:xfrm>
                        <a:custGeom>
                          <a:avLst/>
                          <a:gdLst>
                            <a:gd name="connsiteX0" fmla="*/ 24651 w 74910"/>
                            <a:gd name="connsiteY0" fmla="*/ 102726 h 102726"/>
                            <a:gd name="connsiteX1" fmla="*/ 18974 w 74910"/>
                            <a:gd name="connsiteY1" fmla="*/ 101675 h 102726"/>
                            <a:gd name="connsiteX2" fmla="*/ 14242 w 74910"/>
                            <a:gd name="connsiteY2" fmla="*/ 89899 h 102726"/>
                            <a:gd name="connsiteX3" fmla="*/ 11403 w 74910"/>
                            <a:gd name="connsiteY3" fmla="*/ 72865 h 102726"/>
                            <a:gd name="connsiteX4" fmla="*/ 10141 w 74910"/>
                            <a:gd name="connsiteY4" fmla="*/ 64138 h 102726"/>
                            <a:gd name="connsiteX5" fmla="*/ 9616 w 74910"/>
                            <a:gd name="connsiteY5" fmla="*/ 60248 h 102726"/>
                            <a:gd name="connsiteX6" fmla="*/ 8669 w 74910"/>
                            <a:gd name="connsiteY6" fmla="*/ 60038 h 102726"/>
                            <a:gd name="connsiteX7" fmla="*/ 48 w 74910"/>
                            <a:gd name="connsiteY7" fmla="*/ 52677 h 102726"/>
                            <a:gd name="connsiteX8" fmla="*/ 5200 w 74910"/>
                            <a:gd name="connsiteY8" fmla="*/ 40796 h 102726"/>
                            <a:gd name="connsiteX9" fmla="*/ 10772 w 74910"/>
                            <a:gd name="connsiteY9" fmla="*/ 28810 h 102726"/>
                            <a:gd name="connsiteX10" fmla="*/ 6356 w 74910"/>
                            <a:gd name="connsiteY10" fmla="*/ 210 h 102726"/>
                            <a:gd name="connsiteX11" fmla="*/ 13927 w 74910"/>
                            <a:gd name="connsiteY11" fmla="*/ 0 h 102726"/>
                            <a:gd name="connsiteX12" fmla="*/ 18027 w 74910"/>
                            <a:gd name="connsiteY12" fmla="*/ 26917 h 102726"/>
                            <a:gd name="connsiteX13" fmla="*/ 11824 w 74910"/>
                            <a:gd name="connsiteY13" fmla="*/ 44161 h 102726"/>
                            <a:gd name="connsiteX14" fmla="*/ 8039 w 74910"/>
                            <a:gd name="connsiteY14" fmla="*/ 51941 h 102726"/>
                            <a:gd name="connsiteX15" fmla="*/ 10352 w 74910"/>
                            <a:gd name="connsiteY15" fmla="*/ 52572 h 102726"/>
                            <a:gd name="connsiteX16" fmla="*/ 16555 w 74910"/>
                            <a:gd name="connsiteY16" fmla="*/ 56463 h 102726"/>
                            <a:gd name="connsiteX17" fmla="*/ 17607 w 74910"/>
                            <a:gd name="connsiteY17" fmla="*/ 63087 h 102726"/>
                            <a:gd name="connsiteX18" fmla="*/ 18763 w 74910"/>
                            <a:gd name="connsiteY18" fmla="*/ 71814 h 102726"/>
                            <a:gd name="connsiteX19" fmla="*/ 21497 w 74910"/>
                            <a:gd name="connsiteY19" fmla="*/ 88427 h 102726"/>
                            <a:gd name="connsiteX20" fmla="*/ 23179 w 74910"/>
                            <a:gd name="connsiteY20" fmla="*/ 95156 h 102726"/>
                            <a:gd name="connsiteX21" fmla="*/ 47994 w 74910"/>
                            <a:gd name="connsiteY21" fmla="*/ 91896 h 102726"/>
                            <a:gd name="connsiteX22" fmla="*/ 70810 w 74910"/>
                            <a:gd name="connsiteY22" fmla="*/ 83800 h 102726"/>
                            <a:gd name="connsiteX23" fmla="*/ 74911 w 74910"/>
                            <a:gd name="connsiteY23" fmla="*/ 90214 h 102726"/>
                            <a:gd name="connsiteX24" fmla="*/ 49466 w 74910"/>
                            <a:gd name="connsiteY24" fmla="*/ 99362 h 102726"/>
                            <a:gd name="connsiteX25" fmla="*/ 24651 w 74910"/>
                            <a:gd name="connsiteY25" fmla="*/ 102726 h 102726"/>
                            <a:gd name="connsiteX26" fmla="*/ 23705 w 74910"/>
                            <a:gd name="connsiteY26" fmla="*/ 95892 h 102726"/>
                            <a:gd name="connsiteX27" fmla="*/ 23705 w 74910"/>
                            <a:gd name="connsiteY27" fmla="*/ 95892 h 102726"/>
                            <a:gd name="connsiteX28" fmla="*/ 23705 w 74910"/>
                            <a:gd name="connsiteY28" fmla="*/ 95892 h 102726"/>
                            <a:gd name="connsiteX29" fmla="*/ 11088 w 74910"/>
                            <a:gd name="connsiteY29" fmla="*/ 29651 h 102726"/>
                            <a:gd name="connsiteX30" fmla="*/ 11088 w 74910"/>
                            <a:gd name="connsiteY30" fmla="*/ 29756 h 102726"/>
                            <a:gd name="connsiteX31" fmla="*/ 11088 w 74910"/>
                            <a:gd name="connsiteY31" fmla="*/ 29651 h 102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910" h="102726">
                              <a:moveTo>
                                <a:pt x="24651" y="102726"/>
                              </a:moveTo>
                              <a:cubicBezTo>
                                <a:pt x="20656" y="102726"/>
                                <a:pt x="19499" y="102095"/>
                                <a:pt x="18974" y="101675"/>
                              </a:cubicBezTo>
                              <a:cubicBezTo>
                                <a:pt x="17186" y="100518"/>
                                <a:pt x="15924" y="98415"/>
                                <a:pt x="14242" y="89899"/>
                              </a:cubicBezTo>
                              <a:cubicBezTo>
                                <a:pt x="13401" y="85588"/>
                                <a:pt x="12455" y="80120"/>
                                <a:pt x="11403" y="72865"/>
                              </a:cubicBezTo>
                              <a:cubicBezTo>
                                <a:pt x="10983" y="69606"/>
                                <a:pt x="10562" y="66556"/>
                                <a:pt x="10141" y="64138"/>
                              </a:cubicBezTo>
                              <a:cubicBezTo>
                                <a:pt x="9931" y="62561"/>
                                <a:pt x="9721" y="61194"/>
                                <a:pt x="9616" y="60248"/>
                              </a:cubicBezTo>
                              <a:cubicBezTo>
                                <a:pt x="9300" y="60143"/>
                                <a:pt x="8880" y="60038"/>
                                <a:pt x="8669" y="60038"/>
                              </a:cubicBezTo>
                              <a:cubicBezTo>
                                <a:pt x="5200" y="59196"/>
                                <a:pt x="-583" y="57724"/>
                                <a:pt x="48" y="52677"/>
                              </a:cubicBezTo>
                              <a:cubicBezTo>
                                <a:pt x="258" y="50890"/>
                                <a:pt x="1625" y="47946"/>
                                <a:pt x="5200" y="40796"/>
                              </a:cubicBezTo>
                              <a:cubicBezTo>
                                <a:pt x="7092" y="37011"/>
                                <a:pt x="10141" y="30912"/>
                                <a:pt x="10772" y="28810"/>
                              </a:cubicBezTo>
                              <a:cubicBezTo>
                                <a:pt x="9405" y="23868"/>
                                <a:pt x="6567" y="5993"/>
                                <a:pt x="6356" y="210"/>
                              </a:cubicBezTo>
                              <a:lnTo>
                                <a:pt x="13927" y="0"/>
                              </a:lnTo>
                              <a:cubicBezTo>
                                <a:pt x="14032" y="5573"/>
                                <a:pt x="17291" y="24709"/>
                                <a:pt x="18027" y="26917"/>
                              </a:cubicBezTo>
                              <a:cubicBezTo>
                                <a:pt x="19079" y="29440"/>
                                <a:pt x="17817" y="32174"/>
                                <a:pt x="11824" y="44161"/>
                              </a:cubicBezTo>
                              <a:cubicBezTo>
                                <a:pt x="10562" y="46684"/>
                                <a:pt x="8880" y="49944"/>
                                <a:pt x="8039" y="51941"/>
                              </a:cubicBezTo>
                              <a:cubicBezTo>
                                <a:pt x="8775" y="52152"/>
                                <a:pt x="9721" y="52467"/>
                                <a:pt x="10352" y="52572"/>
                              </a:cubicBezTo>
                              <a:cubicBezTo>
                                <a:pt x="13191" y="53308"/>
                                <a:pt x="15714" y="53939"/>
                                <a:pt x="16555" y="56463"/>
                              </a:cubicBezTo>
                              <a:cubicBezTo>
                                <a:pt x="16766" y="57094"/>
                                <a:pt x="16871" y="57724"/>
                                <a:pt x="17607" y="63087"/>
                              </a:cubicBezTo>
                              <a:cubicBezTo>
                                <a:pt x="17922" y="65505"/>
                                <a:pt x="18343" y="68554"/>
                                <a:pt x="18763" y="71814"/>
                              </a:cubicBezTo>
                              <a:cubicBezTo>
                                <a:pt x="19815" y="78858"/>
                                <a:pt x="20656" y="84221"/>
                                <a:pt x="21497" y="88427"/>
                              </a:cubicBezTo>
                              <a:cubicBezTo>
                                <a:pt x="22233" y="92317"/>
                                <a:pt x="22864" y="94209"/>
                                <a:pt x="23179" y="95156"/>
                              </a:cubicBezTo>
                              <a:cubicBezTo>
                                <a:pt x="26859" y="95366"/>
                                <a:pt x="38425" y="93789"/>
                                <a:pt x="47994" y="91896"/>
                              </a:cubicBezTo>
                              <a:cubicBezTo>
                                <a:pt x="48099" y="91896"/>
                                <a:pt x="62819" y="88952"/>
                                <a:pt x="70810" y="83800"/>
                              </a:cubicBezTo>
                              <a:lnTo>
                                <a:pt x="74911" y="90214"/>
                              </a:lnTo>
                              <a:cubicBezTo>
                                <a:pt x="65658" y="96102"/>
                                <a:pt x="50096" y="99256"/>
                                <a:pt x="49466" y="99362"/>
                              </a:cubicBezTo>
                              <a:cubicBezTo>
                                <a:pt x="36217" y="101990"/>
                                <a:pt x="28857" y="102726"/>
                                <a:pt x="24651" y="102726"/>
                              </a:cubicBezTo>
                              <a:close/>
                              <a:moveTo>
                                <a:pt x="23705" y="95892"/>
                              </a:moveTo>
                              <a:lnTo>
                                <a:pt x="23705" y="95892"/>
                              </a:lnTo>
                              <a:lnTo>
                                <a:pt x="23705" y="95892"/>
                              </a:lnTo>
                              <a:close/>
                              <a:moveTo>
                                <a:pt x="11088" y="29651"/>
                              </a:moveTo>
                              <a:cubicBezTo>
                                <a:pt x="11088" y="29651"/>
                                <a:pt x="11088" y="29756"/>
                                <a:pt x="11088" y="29756"/>
                              </a:cubicBezTo>
                              <a:cubicBezTo>
                                <a:pt x="11088" y="29756"/>
                                <a:pt x="11088" y="29756"/>
                                <a:pt x="11088" y="29651"/>
                              </a:cubicBezTo>
                              <a:close/>
                            </a:path>
                          </a:pathLst>
                        </a:custGeom>
                        <a:solidFill>
                          <a:srgbClr val="272525"/>
                        </a:solidFill>
                        <a:ln w="10506" cap="flat">
                          <a:noFill/>
                          <a:prstDash val="solid"/>
                          <a:miter/>
                        </a:ln>
                      </p:spPr>
                      <p:txBody>
                        <a:bodyPr rtlCol="0" anchor="ctr"/>
                        <a:p>
                          <a:endParaRPr lang="zh-CN" altLang="en-US"/>
                        </a:p>
                      </p:txBody>
                    </p:sp>
                    <p:sp>
                      <p:nvSpPr>
                        <p:cNvPr id="13289" name="任意多边形: 形状 13288"/>
                        <p:cNvSpPr/>
                        <p:nvPr/>
                      </p:nvSpPr>
                      <p:spPr>
                        <a:xfrm>
                          <a:off x="4044579" y="3770838"/>
                          <a:ext cx="145239" cy="126102"/>
                        </a:xfrm>
                        <a:custGeom>
                          <a:avLst/>
                          <a:gdLst>
                            <a:gd name="connsiteX0" fmla="*/ 113352 w 145239"/>
                            <a:gd name="connsiteY0" fmla="*/ 126103 h 126102"/>
                            <a:gd name="connsiteX1" fmla="*/ 109672 w 145239"/>
                            <a:gd name="connsiteY1" fmla="*/ 125577 h 126102"/>
                            <a:gd name="connsiteX2" fmla="*/ 101996 w 145239"/>
                            <a:gd name="connsiteY2" fmla="*/ 116745 h 126102"/>
                            <a:gd name="connsiteX3" fmla="*/ 105992 w 145239"/>
                            <a:gd name="connsiteY3" fmla="*/ 98870 h 126102"/>
                            <a:gd name="connsiteX4" fmla="*/ 108936 w 145239"/>
                            <a:gd name="connsiteY4" fmla="*/ 88146 h 126102"/>
                            <a:gd name="connsiteX5" fmla="*/ 98316 w 145239"/>
                            <a:gd name="connsiteY5" fmla="*/ 78052 h 126102"/>
                            <a:gd name="connsiteX6" fmla="*/ 81809 w 145239"/>
                            <a:gd name="connsiteY6" fmla="*/ 94980 h 126102"/>
                            <a:gd name="connsiteX7" fmla="*/ 68455 w 145239"/>
                            <a:gd name="connsiteY7" fmla="*/ 96662 h 126102"/>
                            <a:gd name="connsiteX8" fmla="*/ 68140 w 145239"/>
                            <a:gd name="connsiteY8" fmla="*/ 92667 h 126102"/>
                            <a:gd name="connsiteX9" fmla="*/ 66563 w 145239"/>
                            <a:gd name="connsiteY9" fmla="*/ 78367 h 126102"/>
                            <a:gd name="connsiteX10" fmla="*/ 46480 w 145239"/>
                            <a:gd name="connsiteY10" fmla="*/ 59126 h 126102"/>
                            <a:gd name="connsiteX11" fmla="*/ 46165 w 145239"/>
                            <a:gd name="connsiteY11" fmla="*/ 58285 h 126102"/>
                            <a:gd name="connsiteX12" fmla="*/ 47426 w 145239"/>
                            <a:gd name="connsiteY12" fmla="*/ 45877 h 126102"/>
                            <a:gd name="connsiteX13" fmla="*/ 27764 w 145239"/>
                            <a:gd name="connsiteY13" fmla="*/ 47034 h 126102"/>
                            <a:gd name="connsiteX14" fmla="*/ 18932 w 145239"/>
                            <a:gd name="connsiteY14" fmla="*/ 53238 h 126102"/>
                            <a:gd name="connsiteX15" fmla="*/ 18091 w 145239"/>
                            <a:gd name="connsiteY15" fmla="*/ 53343 h 126102"/>
                            <a:gd name="connsiteX16" fmla="*/ 3897 w 145239"/>
                            <a:gd name="connsiteY16" fmla="*/ 47349 h 126102"/>
                            <a:gd name="connsiteX17" fmla="*/ 847 w 145239"/>
                            <a:gd name="connsiteY17" fmla="*/ 31473 h 126102"/>
                            <a:gd name="connsiteX18" fmla="*/ 18406 w 145239"/>
                            <a:gd name="connsiteY18" fmla="*/ 5187 h 126102"/>
                            <a:gd name="connsiteX19" fmla="*/ 40697 w 145239"/>
                            <a:gd name="connsiteY19" fmla="*/ 3715 h 126102"/>
                            <a:gd name="connsiteX20" fmla="*/ 51422 w 145239"/>
                            <a:gd name="connsiteY20" fmla="*/ 3820 h 126102"/>
                            <a:gd name="connsiteX21" fmla="*/ 62883 w 145239"/>
                            <a:gd name="connsiteY21" fmla="*/ 3189 h 126102"/>
                            <a:gd name="connsiteX22" fmla="*/ 64985 w 145239"/>
                            <a:gd name="connsiteY22" fmla="*/ 2558 h 126102"/>
                            <a:gd name="connsiteX23" fmla="*/ 86330 w 145239"/>
                            <a:gd name="connsiteY23" fmla="*/ 560 h 126102"/>
                            <a:gd name="connsiteX24" fmla="*/ 92008 w 145239"/>
                            <a:gd name="connsiteY24" fmla="*/ 1401 h 126102"/>
                            <a:gd name="connsiteX25" fmla="*/ 116927 w 145239"/>
                            <a:gd name="connsiteY25" fmla="*/ 9077 h 126102"/>
                            <a:gd name="connsiteX26" fmla="*/ 126916 w 145239"/>
                            <a:gd name="connsiteY26" fmla="*/ 19802 h 126102"/>
                            <a:gd name="connsiteX27" fmla="*/ 130596 w 145239"/>
                            <a:gd name="connsiteY27" fmla="*/ 22220 h 126102"/>
                            <a:gd name="connsiteX28" fmla="*/ 141951 w 145239"/>
                            <a:gd name="connsiteY28" fmla="*/ 32840 h 126102"/>
                            <a:gd name="connsiteX29" fmla="*/ 142162 w 145239"/>
                            <a:gd name="connsiteY29" fmla="*/ 72479 h 126102"/>
                            <a:gd name="connsiteX30" fmla="*/ 127862 w 145239"/>
                            <a:gd name="connsiteY30" fmla="*/ 108018 h 126102"/>
                            <a:gd name="connsiteX31" fmla="*/ 127021 w 145239"/>
                            <a:gd name="connsiteY31" fmla="*/ 113906 h 126102"/>
                            <a:gd name="connsiteX32" fmla="*/ 127021 w 145239"/>
                            <a:gd name="connsiteY32" fmla="*/ 113906 h 126102"/>
                            <a:gd name="connsiteX33" fmla="*/ 120397 w 145239"/>
                            <a:gd name="connsiteY33" fmla="*/ 123790 h 126102"/>
                            <a:gd name="connsiteX34" fmla="*/ 113352 w 145239"/>
                            <a:gd name="connsiteY34" fmla="*/ 126103 h 126102"/>
                            <a:gd name="connsiteX35" fmla="*/ 98211 w 145239"/>
                            <a:gd name="connsiteY35" fmla="*/ 67432 h 126102"/>
                            <a:gd name="connsiteX36" fmla="*/ 115455 w 145239"/>
                            <a:gd name="connsiteY36" fmla="*/ 84045 h 126102"/>
                            <a:gd name="connsiteX37" fmla="*/ 113247 w 145239"/>
                            <a:gd name="connsiteY37" fmla="*/ 101499 h 126102"/>
                            <a:gd name="connsiteX38" fmla="*/ 109672 w 145239"/>
                            <a:gd name="connsiteY38" fmla="*/ 116114 h 126102"/>
                            <a:gd name="connsiteX39" fmla="*/ 111775 w 145239"/>
                            <a:gd name="connsiteY39" fmla="*/ 118322 h 126102"/>
                            <a:gd name="connsiteX40" fmla="*/ 116717 w 145239"/>
                            <a:gd name="connsiteY40" fmla="*/ 117586 h 126102"/>
                            <a:gd name="connsiteX41" fmla="*/ 119871 w 145239"/>
                            <a:gd name="connsiteY41" fmla="*/ 112855 h 126102"/>
                            <a:gd name="connsiteX42" fmla="*/ 120712 w 145239"/>
                            <a:gd name="connsiteY42" fmla="*/ 107387 h 126102"/>
                            <a:gd name="connsiteX43" fmla="*/ 135748 w 145239"/>
                            <a:gd name="connsiteY43" fmla="*/ 69430 h 126102"/>
                            <a:gd name="connsiteX44" fmla="*/ 135117 w 145239"/>
                            <a:gd name="connsiteY44" fmla="*/ 35573 h 126102"/>
                            <a:gd name="connsiteX45" fmla="*/ 127021 w 145239"/>
                            <a:gd name="connsiteY45" fmla="*/ 29054 h 126102"/>
                            <a:gd name="connsiteX46" fmla="*/ 120291 w 145239"/>
                            <a:gd name="connsiteY46" fmla="*/ 23061 h 126102"/>
                            <a:gd name="connsiteX47" fmla="*/ 112406 w 145239"/>
                            <a:gd name="connsiteY47" fmla="*/ 15175 h 126102"/>
                            <a:gd name="connsiteX48" fmla="*/ 91272 w 145239"/>
                            <a:gd name="connsiteY48" fmla="*/ 9182 h 126102"/>
                            <a:gd name="connsiteX49" fmla="*/ 85384 w 145239"/>
                            <a:gd name="connsiteY49" fmla="*/ 8236 h 126102"/>
                            <a:gd name="connsiteX50" fmla="*/ 67509 w 145239"/>
                            <a:gd name="connsiteY50" fmla="*/ 10023 h 126102"/>
                            <a:gd name="connsiteX51" fmla="*/ 65196 w 145239"/>
                            <a:gd name="connsiteY51" fmla="*/ 10654 h 126102"/>
                            <a:gd name="connsiteX52" fmla="*/ 51527 w 145239"/>
                            <a:gd name="connsiteY52" fmla="*/ 11495 h 126102"/>
                            <a:gd name="connsiteX53" fmla="*/ 40907 w 145239"/>
                            <a:gd name="connsiteY53" fmla="*/ 11390 h 126102"/>
                            <a:gd name="connsiteX54" fmla="*/ 20404 w 145239"/>
                            <a:gd name="connsiteY54" fmla="*/ 12652 h 126102"/>
                            <a:gd name="connsiteX55" fmla="*/ 8418 w 145239"/>
                            <a:gd name="connsiteY55" fmla="*/ 33681 h 126102"/>
                            <a:gd name="connsiteX56" fmla="*/ 9679 w 145239"/>
                            <a:gd name="connsiteY56" fmla="*/ 41987 h 126102"/>
                            <a:gd name="connsiteX57" fmla="*/ 16514 w 145239"/>
                            <a:gd name="connsiteY57" fmla="*/ 45772 h 126102"/>
                            <a:gd name="connsiteX58" fmla="*/ 25556 w 145239"/>
                            <a:gd name="connsiteY58" fmla="*/ 39464 h 126102"/>
                            <a:gd name="connsiteX59" fmla="*/ 58887 w 145239"/>
                            <a:gd name="connsiteY59" fmla="*/ 37571 h 126102"/>
                            <a:gd name="connsiteX60" fmla="*/ 56784 w 145239"/>
                            <a:gd name="connsiteY60" fmla="*/ 43039 h 126102"/>
                            <a:gd name="connsiteX61" fmla="*/ 53735 w 145239"/>
                            <a:gd name="connsiteY61" fmla="*/ 55025 h 126102"/>
                            <a:gd name="connsiteX62" fmla="*/ 73502 w 145239"/>
                            <a:gd name="connsiteY62" fmla="*/ 73951 h 126102"/>
                            <a:gd name="connsiteX63" fmla="*/ 73818 w 145239"/>
                            <a:gd name="connsiteY63" fmla="*/ 74582 h 126102"/>
                            <a:gd name="connsiteX64" fmla="*/ 75815 w 145239"/>
                            <a:gd name="connsiteY64" fmla="*/ 88040 h 126102"/>
                            <a:gd name="connsiteX65" fmla="*/ 78654 w 145239"/>
                            <a:gd name="connsiteY65" fmla="*/ 87725 h 126102"/>
                            <a:gd name="connsiteX66" fmla="*/ 98211 w 145239"/>
                            <a:gd name="connsiteY66" fmla="*/ 67432 h 126102"/>
                            <a:gd name="connsiteX67" fmla="*/ 127546 w 145239"/>
                            <a:gd name="connsiteY67" fmla="*/ 20538 h 126102"/>
                            <a:gd name="connsiteX68" fmla="*/ 127546 w 145239"/>
                            <a:gd name="connsiteY68" fmla="*/ 20538 h 126102"/>
                            <a:gd name="connsiteX69" fmla="*/ 127546 w 145239"/>
                            <a:gd name="connsiteY69" fmla="*/ 20538 h 12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45239" h="126102">
                              <a:moveTo>
                                <a:pt x="113352" y="126103"/>
                              </a:moveTo>
                              <a:cubicBezTo>
                                <a:pt x="112090" y="126103"/>
                                <a:pt x="110934" y="125892"/>
                                <a:pt x="109672" y="125577"/>
                              </a:cubicBezTo>
                              <a:cubicBezTo>
                                <a:pt x="105151" y="124315"/>
                                <a:pt x="102417" y="121161"/>
                                <a:pt x="101996" y="116745"/>
                              </a:cubicBezTo>
                              <a:cubicBezTo>
                                <a:pt x="101471" y="111488"/>
                                <a:pt x="103784" y="105074"/>
                                <a:pt x="105992" y="98870"/>
                              </a:cubicBezTo>
                              <a:cubicBezTo>
                                <a:pt x="107148" y="95506"/>
                                <a:pt x="109146" y="90038"/>
                                <a:pt x="108936" y="88146"/>
                              </a:cubicBezTo>
                              <a:lnTo>
                                <a:pt x="98316" y="78052"/>
                              </a:lnTo>
                              <a:lnTo>
                                <a:pt x="81809" y="94980"/>
                              </a:lnTo>
                              <a:lnTo>
                                <a:pt x="68455" y="96662"/>
                              </a:lnTo>
                              <a:lnTo>
                                <a:pt x="68140" y="92667"/>
                              </a:lnTo>
                              <a:cubicBezTo>
                                <a:pt x="67719" y="87199"/>
                                <a:pt x="67088" y="80575"/>
                                <a:pt x="66563" y="78367"/>
                              </a:cubicBezTo>
                              <a:lnTo>
                                <a:pt x="46480" y="59126"/>
                              </a:lnTo>
                              <a:lnTo>
                                <a:pt x="46165" y="58285"/>
                              </a:lnTo>
                              <a:cubicBezTo>
                                <a:pt x="45113" y="55130"/>
                                <a:pt x="46165" y="49978"/>
                                <a:pt x="47426" y="45877"/>
                              </a:cubicBezTo>
                              <a:lnTo>
                                <a:pt x="27764" y="47034"/>
                              </a:lnTo>
                              <a:lnTo>
                                <a:pt x="18932" y="53238"/>
                              </a:lnTo>
                              <a:lnTo>
                                <a:pt x="18091" y="53343"/>
                              </a:lnTo>
                              <a:cubicBezTo>
                                <a:pt x="14516" y="54079"/>
                                <a:pt x="7997" y="51976"/>
                                <a:pt x="3897" y="47349"/>
                              </a:cubicBezTo>
                              <a:cubicBezTo>
                                <a:pt x="111" y="43144"/>
                                <a:pt x="-940" y="37466"/>
                                <a:pt x="847" y="31473"/>
                              </a:cubicBezTo>
                              <a:cubicBezTo>
                                <a:pt x="4738" y="18645"/>
                                <a:pt x="8102" y="7605"/>
                                <a:pt x="18406" y="5187"/>
                              </a:cubicBezTo>
                              <a:cubicBezTo>
                                <a:pt x="25451" y="3609"/>
                                <a:pt x="33232" y="3609"/>
                                <a:pt x="40697" y="3715"/>
                              </a:cubicBezTo>
                              <a:cubicBezTo>
                                <a:pt x="44587" y="3715"/>
                                <a:pt x="48268" y="3820"/>
                                <a:pt x="51422" y="3820"/>
                              </a:cubicBezTo>
                              <a:cubicBezTo>
                                <a:pt x="56364" y="3925"/>
                                <a:pt x="59939" y="4030"/>
                                <a:pt x="62883" y="3189"/>
                              </a:cubicBezTo>
                              <a:cubicBezTo>
                                <a:pt x="63513" y="2979"/>
                                <a:pt x="64249" y="2768"/>
                                <a:pt x="64985" y="2558"/>
                              </a:cubicBezTo>
                              <a:cubicBezTo>
                                <a:pt x="69927" y="1086"/>
                                <a:pt x="76867" y="-1017"/>
                                <a:pt x="86330" y="560"/>
                              </a:cubicBezTo>
                              <a:cubicBezTo>
                                <a:pt x="88222" y="876"/>
                                <a:pt x="90115" y="1191"/>
                                <a:pt x="92008" y="1401"/>
                              </a:cubicBezTo>
                              <a:cubicBezTo>
                                <a:pt x="101365" y="2768"/>
                                <a:pt x="111039" y="4135"/>
                                <a:pt x="116927" y="9077"/>
                              </a:cubicBezTo>
                              <a:cubicBezTo>
                                <a:pt x="123025" y="14124"/>
                                <a:pt x="125654" y="16542"/>
                                <a:pt x="126916" y="19802"/>
                              </a:cubicBezTo>
                              <a:cubicBezTo>
                                <a:pt x="127546" y="20327"/>
                                <a:pt x="129229" y="21379"/>
                                <a:pt x="130596" y="22220"/>
                              </a:cubicBezTo>
                              <a:cubicBezTo>
                                <a:pt x="134907" y="24849"/>
                                <a:pt x="140374" y="28213"/>
                                <a:pt x="141951" y="32840"/>
                              </a:cubicBezTo>
                              <a:cubicBezTo>
                                <a:pt x="144054" y="39043"/>
                                <a:pt x="148050" y="60808"/>
                                <a:pt x="142162" y="72479"/>
                              </a:cubicBezTo>
                              <a:cubicBezTo>
                                <a:pt x="131437" y="93929"/>
                                <a:pt x="128493" y="103707"/>
                                <a:pt x="127862" y="108018"/>
                              </a:cubicBezTo>
                              <a:cubicBezTo>
                                <a:pt x="127546" y="110226"/>
                                <a:pt x="127231" y="112118"/>
                                <a:pt x="127021" y="113906"/>
                              </a:cubicBezTo>
                              <a:lnTo>
                                <a:pt x="127021" y="113906"/>
                              </a:lnTo>
                              <a:cubicBezTo>
                                <a:pt x="126285" y="118007"/>
                                <a:pt x="123866" y="121582"/>
                                <a:pt x="120397" y="123790"/>
                              </a:cubicBezTo>
                              <a:cubicBezTo>
                                <a:pt x="118504" y="125367"/>
                                <a:pt x="115875" y="126103"/>
                                <a:pt x="113352" y="126103"/>
                              </a:cubicBezTo>
                              <a:close/>
                              <a:moveTo>
                                <a:pt x="98211" y="67432"/>
                              </a:moveTo>
                              <a:lnTo>
                                <a:pt x="115455" y="84045"/>
                              </a:lnTo>
                              <a:cubicBezTo>
                                <a:pt x="117978" y="88146"/>
                                <a:pt x="115875" y="94034"/>
                                <a:pt x="113247" y="101499"/>
                              </a:cubicBezTo>
                              <a:cubicBezTo>
                                <a:pt x="111459" y="106651"/>
                                <a:pt x="109356" y="112434"/>
                                <a:pt x="109672" y="116114"/>
                              </a:cubicBezTo>
                              <a:cubicBezTo>
                                <a:pt x="109777" y="117060"/>
                                <a:pt x="109987" y="117796"/>
                                <a:pt x="111775" y="118322"/>
                              </a:cubicBezTo>
                              <a:cubicBezTo>
                                <a:pt x="113457" y="118743"/>
                                <a:pt x="115245" y="118532"/>
                                <a:pt x="116717" y="117586"/>
                              </a:cubicBezTo>
                              <a:cubicBezTo>
                                <a:pt x="118399" y="116535"/>
                                <a:pt x="119555" y="114747"/>
                                <a:pt x="119871" y="112855"/>
                              </a:cubicBezTo>
                              <a:cubicBezTo>
                                <a:pt x="120186" y="111277"/>
                                <a:pt x="120397" y="109385"/>
                                <a:pt x="120712" y="107387"/>
                              </a:cubicBezTo>
                              <a:cubicBezTo>
                                <a:pt x="121658" y="100132"/>
                                <a:pt x="126600" y="87725"/>
                                <a:pt x="135748" y="69430"/>
                              </a:cubicBezTo>
                              <a:cubicBezTo>
                                <a:pt x="140164" y="60598"/>
                                <a:pt x="137009" y="41356"/>
                                <a:pt x="135117" y="35573"/>
                              </a:cubicBezTo>
                              <a:cubicBezTo>
                                <a:pt x="134486" y="33576"/>
                                <a:pt x="129860" y="30737"/>
                                <a:pt x="127021" y="29054"/>
                              </a:cubicBezTo>
                              <a:cubicBezTo>
                                <a:pt x="123446" y="26846"/>
                                <a:pt x="121133" y="25480"/>
                                <a:pt x="120291" y="23061"/>
                              </a:cubicBezTo>
                              <a:cubicBezTo>
                                <a:pt x="119766" y="21589"/>
                                <a:pt x="118083" y="20012"/>
                                <a:pt x="112406" y="15175"/>
                              </a:cubicBezTo>
                              <a:cubicBezTo>
                                <a:pt x="108200" y="11600"/>
                                <a:pt x="99157" y="10339"/>
                                <a:pt x="91272" y="9182"/>
                              </a:cubicBezTo>
                              <a:cubicBezTo>
                                <a:pt x="89274" y="8867"/>
                                <a:pt x="87276" y="8551"/>
                                <a:pt x="85384" y="8236"/>
                              </a:cubicBezTo>
                              <a:cubicBezTo>
                                <a:pt x="77603" y="6974"/>
                                <a:pt x="72030" y="8656"/>
                                <a:pt x="67509" y="10023"/>
                              </a:cubicBezTo>
                              <a:cubicBezTo>
                                <a:pt x="66668" y="10233"/>
                                <a:pt x="65932" y="10444"/>
                                <a:pt x="65196" y="10654"/>
                              </a:cubicBezTo>
                              <a:cubicBezTo>
                                <a:pt x="61095" y="11811"/>
                                <a:pt x="56889" y="11705"/>
                                <a:pt x="51527" y="11495"/>
                              </a:cubicBezTo>
                              <a:cubicBezTo>
                                <a:pt x="48478" y="11390"/>
                                <a:pt x="44693" y="11390"/>
                                <a:pt x="40907" y="11390"/>
                              </a:cubicBezTo>
                              <a:cubicBezTo>
                                <a:pt x="33863" y="11285"/>
                                <a:pt x="26608" y="11180"/>
                                <a:pt x="20404" y="12652"/>
                              </a:cubicBezTo>
                              <a:cubicBezTo>
                                <a:pt x="14621" y="13914"/>
                                <a:pt x="12203" y="21169"/>
                                <a:pt x="8418" y="33681"/>
                              </a:cubicBezTo>
                              <a:cubicBezTo>
                                <a:pt x="7366" y="37045"/>
                                <a:pt x="7787" y="39779"/>
                                <a:pt x="9679" y="41987"/>
                              </a:cubicBezTo>
                              <a:cubicBezTo>
                                <a:pt x="11782" y="44511"/>
                                <a:pt x="15042" y="45562"/>
                                <a:pt x="16514" y="45772"/>
                              </a:cubicBezTo>
                              <a:lnTo>
                                <a:pt x="25556" y="39464"/>
                              </a:lnTo>
                              <a:lnTo>
                                <a:pt x="58887" y="37571"/>
                              </a:lnTo>
                              <a:lnTo>
                                <a:pt x="56784" y="43039"/>
                              </a:lnTo>
                              <a:cubicBezTo>
                                <a:pt x="54997" y="47560"/>
                                <a:pt x="53735" y="52817"/>
                                <a:pt x="53735" y="55025"/>
                              </a:cubicBezTo>
                              <a:lnTo>
                                <a:pt x="73502" y="73951"/>
                              </a:lnTo>
                              <a:lnTo>
                                <a:pt x="73818" y="74582"/>
                              </a:lnTo>
                              <a:cubicBezTo>
                                <a:pt x="74659" y="76475"/>
                                <a:pt x="75395" y="82363"/>
                                <a:pt x="75815" y="88040"/>
                              </a:cubicBezTo>
                              <a:lnTo>
                                <a:pt x="78654" y="87725"/>
                              </a:lnTo>
                              <a:lnTo>
                                <a:pt x="98211" y="67432"/>
                              </a:lnTo>
                              <a:close/>
                              <a:moveTo>
                                <a:pt x="127546" y="20538"/>
                              </a:moveTo>
                              <a:cubicBezTo>
                                <a:pt x="127546" y="20538"/>
                                <a:pt x="127546" y="20538"/>
                                <a:pt x="127546" y="20538"/>
                              </a:cubicBezTo>
                              <a:cubicBezTo>
                                <a:pt x="127546" y="20538"/>
                                <a:pt x="127546" y="20538"/>
                                <a:pt x="127546" y="20538"/>
                              </a:cubicBezTo>
                              <a:close/>
                            </a:path>
                          </a:pathLst>
                        </a:custGeom>
                        <a:solidFill>
                          <a:srgbClr val="272525"/>
                        </a:solidFill>
                        <a:ln w="10506" cap="flat">
                          <a:noFill/>
                          <a:prstDash val="solid"/>
                          <a:miter/>
                        </a:ln>
                      </p:spPr>
                      <p:txBody>
                        <a:bodyPr rtlCol="0" anchor="ctr"/>
                        <a:p>
                          <a:endParaRPr lang="zh-CN" altLang="en-US"/>
                        </a:p>
                      </p:txBody>
                    </p:sp>
                  </p:grpSp>
                </p:grpSp>
                <p:sp>
                  <p:nvSpPr>
                    <p:cNvPr id="13290" name="任意多边形: 形状 13289"/>
                    <p:cNvSpPr/>
                    <p:nvPr/>
                  </p:nvSpPr>
                  <p:spPr>
                    <a:xfrm>
                      <a:off x="4036092" y="3914920"/>
                      <a:ext cx="69143" cy="80435"/>
                    </a:xfrm>
                    <a:custGeom>
                      <a:avLst/>
                      <a:gdLst>
                        <a:gd name="connsiteX0" fmla="*/ 1449 w 69143"/>
                        <a:gd name="connsiteY0" fmla="*/ 80435 h 80435"/>
                        <a:gd name="connsiteX1" fmla="*/ 18062 w 69143"/>
                        <a:gd name="connsiteY1" fmla="*/ 39534 h 80435"/>
                        <a:gd name="connsiteX2" fmla="*/ 59488 w 69143"/>
                        <a:gd name="connsiteY2" fmla="*/ 17033 h 80435"/>
                        <a:gd name="connsiteX3" fmla="*/ 61171 w 69143"/>
                        <a:gd name="connsiteY3" fmla="*/ 1577 h 80435"/>
                        <a:gd name="connsiteX4" fmla="*/ 68636 w 69143"/>
                        <a:gd name="connsiteY4" fmla="*/ 0 h 80435"/>
                        <a:gd name="connsiteX5" fmla="*/ 66323 w 69143"/>
                        <a:gd name="connsiteY5" fmla="*/ 20924 h 80435"/>
                        <a:gd name="connsiteX6" fmla="*/ 65797 w 69143"/>
                        <a:gd name="connsiteY6" fmla="*/ 22291 h 80435"/>
                        <a:gd name="connsiteX7" fmla="*/ 21637 w 69143"/>
                        <a:gd name="connsiteY7" fmla="*/ 46158 h 80435"/>
                        <a:gd name="connsiteX8" fmla="*/ 8809 w 69143"/>
                        <a:gd name="connsiteY8" fmla="*/ 78543 h 80435"/>
                        <a:gd name="connsiteX9" fmla="*/ 1449 w 69143"/>
                        <a:gd name="connsiteY9" fmla="*/ 80435 h 8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43" h="80435">
                          <a:moveTo>
                            <a:pt x="1449" y="80435"/>
                          </a:moveTo>
                          <a:cubicBezTo>
                            <a:pt x="-3072" y="62876"/>
                            <a:pt x="3131" y="47525"/>
                            <a:pt x="18062" y="39534"/>
                          </a:cubicBezTo>
                          <a:lnTo>
                            <a:pt x="59488" y="17033"/>
                          </a:lnTo>
                          <a:cubicBezTo>
                            <a:pt x="60540" y="13458"/>
                            <a:pt x="62117" y="6309"/>
                            <a:pt x="61171" y="1577"/>
                          </a:cubicBezTo>
                          <a:lnTo>
                            <a:pt x="68636" y="0"/>
                          </a:lnTo>
                          <a:cubicBezTo>
                            <a:pt x="70529" y="8622"/>
                            <a:pt x="66533" y="20398"/>
                            <a:pt x="66323" y="20924"/>
                          </a:cubicBezTo>
                          <a:lnTo>
                            <a:pt x="65797" y="22291"/>
                          </a:lnTo>
                          <a:lnTo>
                            <a:pt x="21637" y="46158"/>
                          </a:lnTo>
                          <a:cubicBezTo>
                            <a:pt x="9860" y="52572"/>
                            <a:pt x="5129" y="64348"/>
                            <a:pt x="8809" y="78543"/>
                          </a:cubicBezTo>
                          <a:lnTo>
                            <a:pt x="1449" y="80435"/>
                          </a:lnTo>
                          <a:close/>
                        </a:path>
                      </a:pathLst>
                    </a:custGeom>
                    <a:solidFill>
                      <a:srgbClr val="272525"/>
                    </a:solidFill>
                    <a:ln w="10506" cap="flat">
                      <a:noFill/>
                      <a:prstDash val="solid"/>
                      <a:miter/>
                    </a:ln>
                  </p:spPr>
                  <p:txBody>
                    <a:bodyPr rtlCol="0" anchor="ctr"/>
                    <a:p>
                      <a:endParaRPr lang="zh-CN" altLang="en-US"/>
                    </a:p>
                  </p:txBody>
                </p:sp>
                <p:sp>
                  <p:nvSpPr>
                    <p:cNvPr id="13291" name="任意多边形: 形状 13290"/>
                    <p:cNvSpPr/>
                    <p:nvPr/>
                  </p:nvSpPr>
                  <p:spPr>
                    <a:xfrm>
                      <a:off x="3927349" y="4127207"/>
                      <a:ext cx="55516" cy="20503"/>
                    </a:xfrm>
                    <a:custGeom>
                      <a:avLst/>
                      <a:gdLst>
                        <a:gd name="connsiteX0" fmla="*/ 55201 w 55516"/>
                        <a:gd name="connsiteY0" fmla="*/ 20503 h 20503"/>
                        <a:gd name="connsiteX1" fmla="*/ 5257 w 55516"/>
                        <a:gd name="connsiteY1" fmla="*/ 18821 h 20503"/>
                        <a:gd name="connsiteX2" fmla="*/ 0 w 55516"/>
                        <a:gd name="connsiteY2" fmla="*/ 2208 h 20503"/>
                        <a:gd name="connsiteX3" fmla="*/ 7255 w 55516"/>
                        <a:gd name="connsiteY3" fmla="*/ 0 h 20503"/>
                        <a:gd name="connsiteX4" fmla="*/ 10830 w 55516"/>
                        <a:gd name="connsiteY4" fmla="*/ 11355 h 20503"/>
                        <a:gd name="connsiteX5" fmla="*/ 55516 w 55516"/>
                        <a:gd name="connsiteY5" fmla="*/ 12933 h 20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516" h="20503">
                          <a:moveTo>
                            <a:pt x="55201" y="20503"/>
                          </a:moveTo>
                          <a:lnTo>
                            <a:pt x="5257" y="18821"/>
                          </a:lnTo>
                          <a:lnTo>
                            <a:pt x="0" y="2208"/>
                          </a:lnTo>
                          <a:lnTo>
                            <a:pt x="7255" y="0"/>
                          </a:lnTo>
                          <a:lnTo>
                            <a:pt x="10830" y="11355"/>
                          </a:lnTo>
                          <a:lnTo>
                            <a:pt x="55516" y="12933"/>
                          </a:lnTo>
                          <a:close/>
                        </a:path>
                      </a:pathLst>
                    </a:custGeom>
                    <a:solidFill>
                      <a:srgbClr val="9E9E9E"/>
                    </a:solidFill>
                    <a:ln w="10506" cap="flat">
                      <a:noFill/>
                      <a:prstDash val="solid"/>
                      <a:miter/>
                    </a:ln>
                  </p:spPr>
                  <p:txBody>
                    <a:bodyPr rtlCol="0" anchor="ctr"/>
                    <a:p>
                      <a:endParaRPr lang="zh-CN" altLang="en-US"/>
                    </a:p>
                  </p:txBody>
                </p:sp>
                <p:sp>
                  <p:nvSpPr>
                    <p:cNvPr id="13292" name="任意多边形: 形状 13291"/>
                    <p:cNvSpPr/>
                    <p:nvPr/>
                  </p:nvSpPr>
                  <p:spPr>
                    <a:xfrm>
                      <a:off x="4030496" y="4124473"/>
                      <a:ext cx="172016" cy="30597"/>
                    </a:xfrm>
                    <a:custGeom>
                      <a:avLst/>
                      <a:gdLst>
                        <a:gd name="connsiteX0" fmla="*/ 172016 w 172016"/>
                        <a:gd name="connsiteY0" fmla="*/ 30597 h 30597"/>
                        <a:gd name="connsiteX1" fmla="*/ 0 w 172016"/>
                        <a:gd name="connsiteY1" fmla="*/ 24183 h 30597"/>
                        <a:gd name="connsiteX2" fmla="*/ 315 w 172016"/>
                        <a:gd name="connsiteY2" fmla="*/ 16613 h 30597"/>
                        <a:gd name="connsiteX3" fmla="*/ 164341 w 172016"/>
                        <a:gd name="connsiteY3" fmla="*/ 22711 h 30597"/>
                        <a:gd name="connsiteX4" fmla="*/ 164341 w 172016"/>
                        <a:gd name="connsiteY4" fmla="*/ 12723 h 30597"/>
                        <a:gd name="connsiteX5" fmla="*/ 58986 w 172016"/>
                        <a:gd name="connsiteY5" fmla="*/ 7676 h 30597"/>
                        <a:gd name="connsiteX6" fmla="*/ 59301 w 172016"/>
                        <a:gd name="connsiteY6" fmla="*/ 0 h 30597"/>
                        <a:gd name="connsiteX7" fmla="*/ 172016 w 172016"/>
                        <a:gd name="connsiteY7" fmla="*/ 5468 h 3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016" h="30597">
                          <a:moveTo>
                            <a:pt x="172016" y="30597"/>
                          </a:moveTo>
                          <a:lnTo>
                            <a:pt x="0" y="24183"/>
                          </a:lnTo>
                          <a:lnTo>
                            <a:pt x="315" y="16613"/>
                          </a:lnTo>
                          <a:lnTo>
                            <a:pt x="164341" y="22711"/>
                          </a:lnTo>
                          <a:lnTo>
                            <a:pt x="164341" y="12723"/>
                          </a:lnTo>
                          <a:lnTo>
                            <a:pt x="58986" y="7676"/>
                          </a:lnTo>
                          <a:lnTo>
                            <a:pt x="59301" y="0"/>
                          </a:lnTo>
                          <a:lnTo>
                            <a:pt x="172016" y="5468"/>
                          </a:lnTo>
                          <a:close/>
                        </a:path>
                      </a:pathLst>
                    </a:custGeom>
                    <a:solidFill>
                      <a:srgbClr val="9E9E9E"/>
                    </a:solidFill>
                    <a:ln w="10506" cap="flat">
                      <a:noFill/>
                      <a:prstDash val="solid"/>
                      <a:miter/>
                    </a:ln>
                  </p:spPr>
                  <p:txBody>
                    <a:bodyPr rtlCol="0" anchor="ctr"/>
                    <a:p>
                      <a:endParaRPr lang="zh-CN" altLang="en-US"/>
                    </a:p>
                  </p:txBody>
                </p:sp>
                <p:sp>
                  <p:nvSpPr>
                    <p:cNvPr id="13293" name="任意多边形: 形状 13292"/>
                    <p:cNvSpPr/>
                    <p:nvPr/>
                  </p:nvSpPr>
                  <p:spPr>
                    <a:xfrm>
                      <a:off x="3887920" y="3990624"/>
                      <a:ext cx="206819" cy="141524"/>
                    </a:xfrm>
                    <a:custGeom>
                      <a:avLst/>
                      <a:gdLst>
                        <a:gd name="connsiteX0" fmla="*/ 206819 w 206819"/>
                        <a:gd name="connsiteY0" fmla="*/ 141524 h 141524"/>
                        <a:gd name="connsiteX1" fmla="*/ 139211 w 206819"/>
                        <a:gd name="connsiteY1" fmla="*/ 141524 h 141524"/>
                        <a:gd name="connsiteX2" fmla="*/ 139211 w 206819"/>
                        <a:gd name="connsiteY2" fmla="*/ 133849 h 141524"/>
                        <a:gd name="connsiteX3" fmla="*/ 196620 w 206819"/>
                        <a:gd name="connsiteY3" fmla="*/ 133849 h 141524"/>
                        <a:gd name="connsiteX4" fmla="*/ 158348 w 206819"/>
                        <a:gd name="connsiteY4" fmla="*/ 7676 h 141524"/>
                        <a:gd name="connsiteX5" fmla="*/ 10094 w 206819"/>
                        <a:gd name="connsiteY5" fmla="*/ 7676 h 141524"/>
                        <a:gd name="connsiteX6" fmla="*/ 45843 w 206819"/>
                        <a:gd name="connsiteY6" fmla="*/ 133849 h 141524"/>
                        <a:gd name="connsiteX7" fmla="*/ 91476 w 206819"/>
                        <a:gd name="connsiteY7" fmla="*/ 133849 h 141524"/>
                        <a:gd name="connsiteX8" fmla="*/ 91476 w 206819"/>
                        <a:gd name="connsiteY8" fmla="*/ 141524 h 141524"/>
                        <a:gd name="connsiteX9" fmla="*/ 40165 w 206819"/>
                        <a:gd name="connsiteY9" fmla="*/ 141524 h 141524"/>
                        <a:gd name="connsiteX10" fmla="*/ 0 w 206819"/>
                        <a:gd name="connsiteY10" fmla="*/ 0 h 141524"/>
                        <a:gd name="connsiteX11" fmla="*/ 164025 w 206819"/>
                        <a:gd name="connsiteY11" fmla="*/ 0 h 14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819" h="141524">
                          <a:moveTo>
                            <a:pt x="206819" y="141524"/>
                          </a:moveTo>
                          <a:lnTo>
                            <a:pt x="139211" y="141524"/>
                          </a:lnTo>
                          <a:lnTo>
                            <a:pt x="139211" y="133849"/>
                          </a:lnTo>
                          <a:lnTo>
                            <a:pt x="196620" y="133849"/>
                          </a:lnTo>
                          <a:lnTo>
                            <a:pt x="158348" y="7676"/>
                          </a:lnTo>
                          <a:lnTo>
                            <a:pt x="10094" y="7676"/>
                          </a:lnTo>
                          <a:lnTo>
                            <a:pt x="45843" y="133849"/>
                          </a:lnTo>
                          <a:lnTo>
                            <a:pt x="91476" y="133849"/>
                          </a:lnTo>
                          <a:lnTo>
                            <a:pt x="91476" y="141524"/>
                          </a:lnTo>
                          <a:lnTo>
                            <a:pt x="40165" y="141524"/>
                          </a:lnTo>
                          <a:lnTo>
                            <a:pt x="0" y="0"/>
                          </a:lnTo>
                          <a:lnTo>
                            <a:pt x="164025" y="0"/>
                          </a:lnTo>
                          <a:close/>
                        </a:path>
                      </a:pathLst>
                    </a:custGeom>
                    <a:solidFill>
                      <a:srgbClr val="9E9E9E"/>
                    </a:solidFill>
                    <a:ln w="10506" cap="flat">
                      <a:noFill/>
                      <a:prstDash val="solid"/>
                      <a:miter/>
                    </a:ln>
                  </p:spPr>
                  <p:txBody>
                    <a:bodyPr rtlCol="0" anchor="ctr"/>
                    <a:p>
                      <a:endParaRPr lang="zh-CN" altLang="en-US"/>
                    </a:p>
                  </p:txBody>
                </p:sp>
                <p:sp>
                  <p:nvSpPr>
                    <p:cNvPr id="13294" name="任意多边形: 形状 13293"/>
                    <p:cNvSpPr/>
                    <p:nvPr/>
                  </p:nvSpPr>
                  <p:spPr>
                    <a:xfrm>
                      <a:off x="3975519" y="4089559"/>
                      <a:ext cx="57288" cy="70978"/>
                    </a:xfrm>
                    <a:custGeom>
                      <a:avLst/>
                      <a:gdLst>
                        <a:gd name="connsiteX0" fmla="*/ 30583 w 57288"/>
                        <a:gd name="connsiteY0" fmla="*/ 70979 h 70978"/>
                        <a:gd name="connsiteX1" fmla="*/ 18071 w 57288"/>
                        <a:gd name="connsiteY1" fmla="*/ 70032 h 70978"/>
                        <a:gd name="connsiteX2" fmla="*/ 4297 w 57288"/>
                        <a:gd name="connsiteY2" fmla="*/ 58046 h 70978"/>
                        <a:gd name="connsiteX3" fmla="*/ 91 w 57288"/>
                        <a:gd name="connsiteY3" fmla="*/ 22507 h 70978"/>
                        <a:gd name="connsiteX4" fmla="*/ 17545 w 57288"/>
                        <a:gd name="connsiteY4" fmla="*/ 216 h 70978"/>
                        <a:gd name="connsiteX5" fmla="*/ 50035 w 57288"/>
                        <a:gd name="connsiteY5" fmla="*/ 24505 h 70978"/>
                        <a:gd name="connsiteX6" fmla="*/ 50561 w 57288"/>
                        <a:gd name="connsiteY6" fmla="*/ 25767 h 70978"/>
                        <a:gd name="connsiteX7" fmla="*/ 56869 w 57288"/>
                        <a:gd name="connsiteY7" fmla="*/ 44798 h 70978"/>
                        <a:gd name="connsiteX8" fmla="*/ 53400 w 57288"/>
                        <a:gd name="connsiteY8" fmla="*/ 61621 h 70978"/>
                        <a:gd name="connsiteX9" fmla="*/ 39205 w 57288"/>
                        <a:gd name="connsiteY9" fmla="*/ 70453 h 70978"/>
                        <a:gd name="connsiteX10" fmla="*/ 39205 w 57288"/>
                        <a:gd name="connsiteY10" fmla="*/ 70453 h 70978"/>
                        <a:gd name="connsiteX11" fmla="*/ 30583 w 57288"/>
                        <a:gd name="connsiteY11" fmla="*/ 70979 h 70978"/>
                        <a:gd name="connsiteX12" fmla="*/ 20489 w 57288"/>
                        <a:gd name="connsiteY12" fmla="*/ 7682 h 70978"/>
                        <a:gd name="connsiteX13" fmla="*/ 18597 w 57288"/>
                        <a:gd name="connsiteY13" fmla="*/ 7787 h 70978"/>
                        <a:gd name="connsiteX14" fmla="*/ 7557 w 57288"/>
                        <a:gd name="connsiteY14" fmla="*/ 23138 h 70978"/>
                        <a:gd name="connsiteX15" fmla="*/ 11552 w 57288"/>
                        <a:gd name="connsiteY15" fmla="*/ 56153 h 70978"/>
                        <a:gd name="connsiteX16" fmla="*/ 19017 w 57288"/>
                        <a:gd name="connsiteY16" fmla="*/ 62567 h 70978"/>
                        <a:gd name="connsiteX17" fmla="*/ 37943 w 57288"/>
                        <a:gd name="connsiteY17" fmla="*/ 62883 h 70978"/>
                        <a:gd name="connsiteX18" fmla="*/ 46986 w 57288"/>
                        <a:gd name="connsiteY18" fmla="*/ 57205 h 70978"/>
                        <a:gd name="connsiteX19" fmla="*/ 49194 w 57288"/>
                        <a:gd name="connsiteY19" fmla="*/ 46270 h 70978"/>
                        <a:gd name="connsiteX20" fmla="*/ 43306 w 57288"/>
                        <a:gd name="connsiteY20" fmla="*/ 28500 h 70978"/>
                        <a:gd name="connsiteX21" fmla="*/ 42780 w 57288"/>
                        <a:gd name="connsiteY21" fmla="*/ 27239 h 70978"/>
                        <a:gd name="connsiteX22" fmla="*/ 20489 w 57288"/>
                        <a:gd name="connsiteY22" fmla="*/ 7682 h 7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88" h="70978">
                          <a:moveTo>
                            <a:pt x="30583" y="70979"/>
                          </a:moveTo>
                          <a:cubicBezTo>
                            <a:pt x="26693" y="70979"/>
                            <a:pt x="22592" y="70663"/>
                            <a:pt x="18071" y="70032"/>
                          </a:cubicBezTo>
                          <a:cubicBezTo>
                            <a:pt x="11447" y="69191"/>
                            <a:pt x="5979" y="64460"/>
                            <a:pt x="4297" y="58046"/>
                          </a:cubicBezTo>
                          <a:cubicBezTo>
                            <a:pt x="1353" y="47006"/>
                            <a:pt x="-434" y="29552"/>
                            <a:pt x="91" y="22507"/>
                          </a:cubicBezTo>
                          <a:cubicBezTo>
                            <a:pt x="1038" y="10100"/>
                            <a:pt x="7557" y="1794"/>
                            <a:pt x="17545" y="216"/>
                          </a:cubicBezTo>
                          <a:cubicBezTo>
                            <a:pt x="27955" y="-1361"/>
                            <a:pt x="42570" y="5579"/>
                            <a:pt x="50035" y="24505"/>
                          </a:cubicBezTo>
                          <a:lnTo>
                            <a:pt x="50561" y="25767"/>
                          </a:lnTo>
                          <a:cubicBezTo>
                            <a:pt x="52558" y="30813"/>
                            <a:pt x="55502" y="38384"/>
                            <a:pt x="56869" y="44798"/>
                          </a:cubicBezTo>
                          <a:cubicBezTo>
                            <a:pt x="58026" y="50581"/>
                            <a:pt x="56764" y="56679"/>
                            <a:pt x="53400" y="61621"/>
                          </a:cubicBezTo>
                          <a:cubicBezTo>
                            <a:pt x="50035" y="66457"/>
                            <a:pt x="44988" y="69612"/>
                            <a:pt x="39205" y="70453"/>
                          </a:cubicBezTo>
                          <a:lnTo>
                            <a:pt x="39205" y="70453"/>
                          </a:lnTo>
                          <a:cubicBezTo>
                            <a:pt x="36471" y="70768"/>
                            <a:pt x="33632" y="70979"/>
                            <a:pt x="30583" y="70979"/>
                          </a:cubicBezTo>
                          <a:close/>
                          <a:moveTo>
                            <a:pt x="20489" y="7682"/>
                          </a:moveTo>
                          <a:cubicBezTo>
                            <a:pt x="19859" y="7682"/>
                            <a:pt x="19228" y="7682"/>
                            <a:pt x="18597" y="7787"/>
                          </a:cubicBezTo>
                          <a:cubicBezTo>
                            <a:pt x="12288" y="8733"/>
                            <a:pt x="8293" y="14306"/>
                            <a:pt x="7557" y="23138"/>
                          </a:cubicBezTo>
                          <a:cubicBezTo>
                            <a:pt x="7031" y="29552"/>
                            <a:pt x="8818" y="46059"/>
                            <a:pt x="11552" y="56153"/>
                          </a:cubicBezTo>
                          <a:cubicBezTo>
                            <a:pt x="12498" y="59623"/>
                            <a:pt x="15442" y="62146"/>
                            <a:pt x="19017" y="62567"/>
                          </a:cubicBezTo>
                          <a:cubicBezTo>
                            <a:pt x="26378" y="63513"/>
                            <a:pt x="32791" y="63618"/>
                            <a:pt x="37943" y="62883"/>
                          </a:cubicBezTo>
                          <a:cubicBezTo>
                            <a:pt x="41623" y="62357"/>
                            <a:pt x="44883" y="60359"/>
                            <a:pt x="46986" y="57205"/>
                          </a:cubicBezTo>
                          <a:cubicBezTo>
                            <a:pt x="49194" y="54050"/>
                            <a:pt x="50035" y="50055"/>
                            <a:pt x="49194" y="46270"/>
                          </a:cubicBezTo>
                          <a:cubicBezTo>
                            <a:pt x="48037" y="40487"/>
                            <a:pt x="45198" y="33337"/>
                            <a:pt x="43306" y="28500"/>
                          </a:cubicBezTo>
                          <a:lnTo>
                            <a:pt x="42780" y="27239"/>
                          </a:lnTo>
                          <a:cubicBezTo>
                            <a:pt x="37733" y="14095"/>
                            <a:pt x="28060" y="7682"/>
                            <a:pt x="20489" y="7682"/>
                          </a:cubicBezTo>
                          <a:close/>
                        </a:path>
                      </a:pathLst>
                    </a:custGeom>
                    <a:solidFill>
                      <a:srgbClr val="FFFFFF"/>
                    </a:solidFill>
                    <a:ln w="10506" cap="flat">
                      <a:noFill/>
                      <a:prstDash val="solid"/>
                      <a:miter/>
                    </a:ln>
                  </p:spPr>
                  <p:txBody>
                    <a:bodyPr rtlCol="0" anchor="ctr"/>
                    <a:p>
                      <a:endParaRPr lang="zh-CN" altLang="en-US"/>
                    </a:p>
                  </p:txBody>
                </p:sp>
                <p:sp>
                  <p:nvSpPr>
                    <p:cNvPr id="13295" name="任意多边形: 形状 13294"/>
                    <p:cNvSpPr/>
                    <p:nvPr/>
                  </p:nvSpPr>
                  <p:spPr>
                    <a:xfrm>
                      <a:off x="4085907" y="4128363"/>
                      <a:ext cx="7570" cy="19346"/>
                    </a:xfrm>
                    <a:custGeom>
                      <a:avLst/>
                      <a:gdLst>
                        <a:gd name="connsiteX0" fmla="*/ 0 w 7570"/>
                        <a:gd name="connsiteY0" fmla="*/ 0 h 19346"/>
                        <a:gd name="connsiteX1" fmla="*/ 7570 w 7570"/>
                        <a:gd name="connsiteY1" fmla="*/ 0 h 19346"/>
                        <a:gd name="connsiteX2" fmla="*/ 7570 w 7570"/>
                        <a:gd name="connsiteY2" fmla="*/ 19346 h 19346"/>
                        <a:gd name="connsiteX3" fmla="*/ 0 w 7570"/>
                        <a:gd name="connsiteY3" fmla="*/ 19346 h 19346"/>
                      </a:gdLst>
                      <a:ahLst/>
                      <a:cxnLst>
                        <a:cxn ang="0">
                          <a:pos x="connsiteX0" y="connsiteY0"/>
                        </a:cxn>
                        <a:cxn ang="0">
                          <a:pos x="connsiteX1" y="connsiteY1"/>
                        </a:cxn>
                        <a:cxn ang="0">
                          <a:pos x="connsiteX2" y="connsiteY2"/>
                        </a:cxn>
                        <a:cxn ang="0">
                          <a:pos x="connsiteX3" y="connsiteY3"/>
                        </a:cxn>
                      </a:cxnLst>
                      <a:rect l="l" t="t" r="r" b="b"/>
                      <a:pathLst>
                        <a:path w="7570" h="19346">
                          <a:moveTo>
                            <a:pt x="0" y="0"/>
                          </a:moveTo>
                          <a:lnTo>
                            <a:pt x="7570" y="0"/>
                          </a:lnTo>
                          <a:lnTo>
                            <a:pt x="7570" y="19346"/>
                          </a:lnTo>
                          <a:lnTo>
                            <a:pt x="0" y="19346"/>
                          </a:lnTo>
                          <a:close/>
                        </a:path>
                      </a:pathLst>
                    </a:custGeom>
                    <a:solidFill>
                      <a:srgbClr val="9E9E9E"/>
                    </a:solidFill>
                    <a:ln w="10506" cap="flat">
                      <a:noFill/>
                      <a:prstDash val="solid"/>
                      <a:miter/>
                    </a:ln>
                  </p:spPr>
                  <p:txBody>
                    <a:bodyPr rtlCol="0" anchor="ctr"/>
                    <a:p>
                      <a:endParaRPr lang="zh-CN" altLang="en-US"/>
                    </a:p>
                  </p:txBody>
                </p:sp>
              </p:grpSp>
            </p:grpSp>
            <p:sp>
              <p:nvSpPr>
                <p:cNvPr id="13296" name="任意多边形: 形状 13295"/>
                <p:cNvSpPr/>
                <p:nvPr/>
              </p:nvSpPr>
              <p:spPr>
                <a:xfrm>
                  <a:off x="4036069" y="3933110"/>
                  <a:ext cx="145940" cy="103357"/>
                </a:xfrm>
                <a:custGeom>
                  <a:avLst/>
                  <a:gdLst>
                    <a:gd name="connsiteX0" fmla="*/ 61089 w 145940"/>
                    <a:gd name="connsiteY0" fmla="*/ 7150 h 103357"/>
                    <a:gd name="connsiteX1" fmla="*/ 57304 w 145940"/>
                    <a:gd name="connsiteY1" fmla="*/ 0 h 103357"/>
                    <a:gd name="connsiteX2" fmla="*/ 0 w 145940"/>
                    <a:gd name="connsiteY2" fmla="*/ 40691 h 103357"/>
                    <a:gd name="connsiteX3" fmla="*/ 0 w 145940"/>
                    <a:gd name="connsiteY3" fmla="*/ 57409 h 103357"/>
                    <a:gd name="connsiteX4" fmla="*/ 15877 w 145940"/>
                    <a:gd name="connsiteY4" fmla="*/ 57409 h 103357"/>
                    <a:gd name="connsiteX5" fmla="*/ 102516 w 145940"/>
                    <a:gd name="connsiteY5" fmla="*/ 103357 h 103357"/>
                    <a:gd name="connsiteX6" fmla="*/ 145940 w 145940"/>
                    <a:gd name="connsiteY6" fmla="*/ 57409 h 103357"/>
                    <a:gd name="connsiteX7" fmla="*/ 90950 w 145940"/>
                    <a:gd name="connsiteY7" fmla="*/ 40796 h 103357"/>
                    <a:gd name="connsiteX8" fmla="*/ 57304 w 145940"/>
                    <a:gd name="connsiteY8" fmla="*/ 23658 h 103357"/>
                    <a:gd name="connsiteX9" fmla="*/ 61089 w 145940"/>
                    <a:gd name="connsiteY9" fmla="*/ 7150 h 10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940" h="103357">
                      <a:moveTo>
                        <a:pt x="61089" y="7150"/>
                      </a:moveTo>
                      <a:lnTo>
                        <a:pt x="57304" y="0"/>
                      </a:lnTo>
                      <a:cubicBezTo>
                        <a:pt x="57304" y="0"/>
                        <a:pt x="4521" y="21449"/>
                        <a:pt x="0" y="40691"/>
                      </a:cubicBezTo>
                      <a:lnTo>
                        <a:pt x="0" y="57409"/>
                      </a:lnTo>
                      <a:lnTo>
                        <a:pt x="15877" y="57409"/>
                      </a:lnTo>
                      <a:lnTo>
                        <a:pt x="102516" y="103357"/>
                      </a:lnTo>
                      <a:lnTo>
                        <a:pt x="145940" y="57409"/>
                      </a:lnTo>
                      <a:lnTo>
                        <a:pt x="90950" y="40796"/>
                      </a:lnTo>
                      <a:lnTo>
                        <a:pt x="57304" y="23658"/>
                      </a:lnTo>
                      <a:lnTo>
                        <a:pt x="61089" y="7150"/>
                      </a:lnTo>
                      <a:close/>
                    </a:path>
                  </a:pathLst>
                </a:custGeom>
                <a:solidFill>
                  <a:srgbClr val="FFC800"/>
                </a:solidFill>
                <a:ln w="10506" cap="flat">
                  <a:noFill/>
                  <a:prstDash val="solid"/>
                  <a:miter/>
                </a:ln>
              </p:spPr>
              <p:txBody>
                <a:bodyPr rtlCol="0" anchor="ctr"/>
                <a:p>
                  <a:endParaRPr lang="zh-CN" altLang="en-US"/>
                </a:p>
              </p:txBody>
            </p:sp>
            <p:sp>
              <p:nvSpPr>
                <p:cNvPr id="13297" name="任意多边形: 形状 13296"/>
                <p:cNvSpPr/>
                <p:nvPr/>
              </p:nvSpPr>
              <p:spPr>
                <a:xfrm>
                  <a:off x="4164345" y="3920493"/>
                  <a:ext cx="162763" cy="238246"/>
                </a:xfrm>
                <a:custGeom>
                  <a:avLst/>
                  <a:gdLst>
                    <a:gd name="connsiteX0" fmla="*/ 0 w 162763"/>
                    <a:gd name="connsiteY0" fmla="*/ 18610 h 238246"/>
                    <a:gd name="connsiteX1" fmla="*/ 21344 w 162763"/>
                    <a:gd name="connsiteY1" fmla="*/ 0 h 238246"/>
                    <a:gd name="connsiteX2" fmla="*/ 94209 w 162763"/>
                    <a:gd name="connsiteY2" fmla="*/ 38903 h 238246"/>
                    <a:gd name="connsiteX3" fmla="*/ 108509 w 162763"/>
                    <a:gd name="connsiteY3" fmla="*/ 56568 h 238246"/>
                    <a:gd name="connsiteX4" fmla="*/ 129223 w 162763"/>
                    <a:gd name="connsiteY4" fmla="*/ 106091 h 238246"/>
                    <a:gd name="connsiteX5" fmla="*/ 162764 w 162763"/>
                    <a:gd name="connsiteY5" fmla="*/ 211235 h 238246"/>
                    <a:gd name="connsiteX6" fmla="*/ 147202 w 162763"/>
                    <a:gd name="connsiteY6" fmla="*/ 236154 h 238246"/>
                    <a:gd name="connsiteX7" fmla="*/ 127961 w 162763"/>
                    <a:gd name="connsiteY7" fmla="*/ 237732 h 238246"/>
                    <a:gd name="connsiteX8" fmla="*/ 139737 w 162763"/>
                    <a:gd name="connsiteY8" fmla="*/ 217439 h 238246"/>
                    <a:gd name="connsiteX9" fmla="*/ 140263 w 162763"/>
                    <a:gd name="connsiteY9" fmla="*/ 201352 h 238246"/>
                    <a:gd name="connsiteX10" fmla="*/ 126909 w 162763"/>
                    <a:gd name="connsiteY10" fmla="*/ 172752 h 238246"/>
                    <a:gd name="connsiteX11" fmla="*/ 117131 w 162763"/>
                    <a:gd name="connsiteY11" fmla="*/ 147518 h 238246"/>
                    <a:gd name="connsiteX12" fmla="*/ 108719 w 162763"/>
                    <a:gd name="connsiteY12" fmla="*/ 113871 h 238246"/>
                    <a:gd name="connsiteX13" fmla="*/ 91265 w 162763"/>
                    <a:gd name="connsiteY13" fmla="*/ 87690 h 238246"/>
                    <a:gd name="connsiteX14" fmla="*/ 34277 w 162763"/>
                    <a:gd name="connsiteY14" fmla="*/ 46684 h 238246"/>
                    <a:gd name="connsiteX15" fmla="*/ 8201 w 162763"/>
                    <a:gd name="connsiteY15" fmla="*/ 44581 h 238246"/>
                    <a:gd name="connsiteX16" fmla="*/ 0 w 162763"/>
                    <a:gd name="connsiteY16" fmla="*/ 18610 h 2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763" h="238246">
                      <a:moveTo>
                        <a:pt x="0" y="18610"/>
                      </a:moveTo>
                      <a:lnTo>
                        <a:pt x="21344" y="0"/>
                      </a:lnTo>
                      <a:lnTo>
                        <a:pt x="94209" y="38903"/>
                      </a:lnTo>
                      <a:cubicBezTo>
                        <a:pt x="94209" y="38903"/>
                        <a:pt x="104093" y="41953"/>
                        <a:pt x="108509" y="56568"/>
                      </a:cubicBezTo>
                      <a:cubicBezTo>
                        <a:pt x="108509" y="56568"/>
                        <a:pt x="126489" y="97889"/>
                        <a:pt x="129223" y="106091"/>
                      </a:cubicBezTo>
                      <a:cubicBezTo>
                        <a:pt x="132061" y="114292"/>
                        <a:pt x="162764" y="211235"/>
                        <a:pt x="162764" y="211235"/>
                      </a:cubicBezTo>
                      <a:cubicBezTo>
                        <a:pt x="162764" y="211235"/>
                        <a:pt x="155193" y="232685"/>
                        <a:pt x="147202" y="236154"/>
                      </a:cubicBezTo>
                      <a:cubicBezTo>
                        <a:pt x="139211" y="239624"/>
                        <a:pt x="127961" y="237732"/>
                        <a:pt x="127961" y="237732"/>
                      </a:cubicBezTo>
                      <a:lnTo>
                        <a:pt x="139737" y="217439"/>
                      </a:lnTo>
                      <a:lnTo>
                        <a:pt x="140263" y="201352"/>
                      </a:lnTo>
                      <a:lnTo>
                        <a:pt x="126909" y="172752"/>
                      </a:lnTo>
                      <a:lnTo>
                        <a:pt x="117131" y="147518"/>
                      </a:lnTo>
                      <a:lnTo>
                        <a:pt x="108719" y="113871"/>
                      </a:lnTo>
                      <a:lnTo>
                        <a:pt x="91265" y="87690"/>
                      </a:lnTo>
                      <a:lnTo>
                        <a:pt x="34277" y="46684"/>
                      </a:lnTo>
                      <a:lnTo>
                        <a:pt x="8201" y="44581"/>
                      </a:lnTo>
                      <a:lnTo>
                        <a:pt x="0" y="18610"/>
                      </a:lnTo>
                      <a:close/>
                    </a:path>
                  </a:pathLst>
                </a:custGeom>
                <a:solidFill>
                  <a:srgbClr val="FFC800"/>
                </a:solidFill>
                <a:ln w="10506" cap="flat">
                  <a:noFill/>
                  <a:prstDash val="solid"/>
                  <a:miter/>
                </a:ln>
              </p:spPr>
              <p:txBody>
                <a:bodyPr rtlCol="0" anchor="ctr"/>
                <a:p>
                  <a:endParaRPr lang="zh-CN" altLang="en-US"/>
                </a:p>
              </p:txBody>
            </p:sp>
          </p:grpSp>
          <p:sp>
            <p:nvSpPr>
              <p:cNvPr id="13298" name="图形 12978"/>
              <p:cNvSpPr/>
              <p:nvPr/>
            </p:nvSpPr>
            <p:spPr>
              <a:xfrm>
                <a:off x="6559" y="6126"/>
                <a:ext cx="27" cy="52"/>
              </a:xfrm>
              <a:custGeom>
                <a:avLst/>
                <a:gdLst>
                  <a:gd name="connsiteX0" fmla="*/ 0 w 17033"/>
                  <a:gd name="connsiteY0" fmla="*/ 0 h 33225"/>
                  <a:gd name="connsiteX1" fmla="*/ 17033 w 17033"/>
                  <a:gd name="connsiteY1" fmla="*/ 33226 h 33225"/>
                </a:gdLst>
                <a:ahLst/>
                <a:cxnLst>
                  <a:cxn ang="0">
                    <a:pos x="connsiteX0" y="connsiteY0"/>
                  </a:cxn>
                  <a:cxn ang="0">
                    <a:pos x="connsiteX1" y="connsiteY1"/>
                  </a:cxn>
                </a:cxnLst>
                <a:rect l="l" t="t" r="r" b="b"/>
                <a:pathLst>
                  <a:path w="17033" h="33225">
                    <a:moveTo>
                      <a:pt x="0" y="0"/>
                    </a:moveTo>
                    <a:cubicBezTo>
                      <a:pt x="0" y="0"/>
                      <a:pt x="3470" y="20608"/>
                      <a:pt x="17033" y="33226"/>
                    </a:cubicBezTo>
                  </a:path>
                </a:pathLst>
              </a:custGeom>
              <a:noFill/>
              <a:ln w="10506" cap="flat">
                <a:solidFill>
                  <a:srgbClr val="272525"/>
                </a:solidFill>
                <a:prstDash val="solid"/>
                <a:miter/>
              </a:ln>
            </p:spPr>
            <p:txBody>
              <a:bodyPr rtlCol="0" anchor="ctr"/>
              <a:p>
                <a:endParaRPr lang="zh-CN" altLang="en-US"/>
              </a:p>
            </p:txBody>
          </p:sp>
          <p:sp>
            <p:nvSpPr>
              <p:cNvPr id="13299" name="图形 12978"/>
              <p:cNvSpPr/>
              <p:nvPr/>
            </p:nvSpPr>
            <p:spPr>
              <a:xfrm>
                <a:off x="6467" y="6539"/>
                <a:ext cx="173" cy="46"/>
              </a:xfrm>
              <a:custGeom>
                <a:avLst/>
                <a:gdLst>
                  <a:gd name="connsiteX0" fmla="*/ 69816 w 109770"/>
                  <a:gd name="connsiteY0" fmla="*/ 1893 h 29335"/>
                  <a:gd name="connsiteX1" fmla="*/ 1682 w 109770"/>
                  <a:gd name="connsiteY1" fmla="*/ 0 h 29335"/>
                  <a:gd name="connsiteX2" fmla="*/ 0 w 109770"/>
                  <a:gd name="connsiteY2" fmla="*/ 8307 h 29335"/>
                  <a:gd name="connsiteX3" fmla="*/ 38167 w 109770"/>
                  <a:gd name="connsiteY3" fmla="*/ 16087 h 29335"/>
                  <a:gd name="connsiteX4" fmla="*/ 64033 w 109770"/>
                  <a:gd name="connsiteY4" fmla="*/ 21134 h 29335"/>
                  <a:gd name="connsiteX5" fmla="*/ 84221 w 109770"/>
                  <a:gd name="connsiteY5" fmla="*/ 29335 h 29335"/>
                  <a:gd name="connsiteX6" fmla="*/ 109771 w 109770"/>
                  <a:gd name="connsiteY6" fmla="*/ 29335 h 29335"/>
                  <a:gd name="connsiteX7" fmla="*/ 109771 w 109770"/>
                  <a:gd name="connsiteY7" fmla="*/ 12407 h 2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70" h="29335">
                    <a:moveTo>
                      <a:pt x="69816" y="1893"/>
                    </a:moveTo>
                    <a:lnTo>
                      <a:pt x="1682" y="0"/>
                    </a:lnTo>
                    <a:lnTo>
                      <a:pt x="0" y="8307"/>
                    </a:lnTo>
                    <a:lnTo>
                      <a:pt x="38167" y="16087"/>
                    </a:lnTo>
                    <a:lnTo>
                      <a:pt x="64033" y="21134"/>
                    </a:lnTo>
                    <a:lnTo>
                      <a:pt x="84221" y="29335"/>
                    </a:lnTo>
                    <a:lnTo>
                      <a:pt x="109771" y="29335"/>
                    </a:lnTo>
                    <a:lnTo>
                      <a:pt x="109771" y="12407"/>
                    </a:lnTo>
                    <a:close/>
                  </a:path>
                </a:pathLst>
              </a:custGeom>
              <a:solidFill>
                <a:srgbClr val="FFFFFF"/>
              </a:solidFill>
              <a:ln w="10506" cap="flat">
                <a:noFill/>
                <a:prstDash val="solid"/>
                <a:miter/>
              </a:ln>
            </p:spPr>
            <p:txBody>
              <a:bodyPr rtlCol="0" anchor="ctr"/>
              <a:p>
                <a:endParaRPr lang="zh-CN" altLang="en-US"/>
              </a:p>
            </p:txBody>
          </p:sp>
        </p:grpSp>
        <p:sp>
          <p:nvSpPr>
            <p:cNvPr id="169" name="文本框 168"/>
            <p:cNvSpPr txBox="1"/>
            <p:nvPr/>
          </p:nvSpPr>
          <p:spPr>
            <a:xfrm>
              <a:off x="7414" y="4335"/>
              <a:ext cx="5276" cy="2310"/>
            </a:xfrm>
            <a:prstGeom prst="rect">
              <a:avLst/>
            </a:prstGeom>
            <a:noFill/>
          </p:spPr>
          <p:txBody>
            <a:bodyPr wrap="square" rtlCol="0" anchor="ctr" anchorCtr="0">
              <a:noAutofit/>
              <a:scene3d>
                <a:camera prst="orthographicFront"/>
                <a:lightRig rig="threePt" dir="t"/>
              </a:scene3d>
            </a:bodyPr>
            <a:p>
              <a:pPr algn="l">
                <a:lnSpc>
                  <a:spcPct val="140000"/>
                </a:lnSpc>
                <a:spcBef>
                  <a:spcPts val="0"/>
                </a:spcBef>
                <a:spcAft>
                  <a:spcPts val="0"/>
                </a:spcAft>
              </a:pPr>
              <a:r>
                <a:rPr lang="zh-CN" altLang="en-US" sz="2800" spc="100">
                  <a:ln w="9525">
                    <a:noFill/>
                    <a:prstDash val="solid"/>
                  </a:ln>
                  <a:solidFill>
                    <a:srgbClr val="3074C0"/>
                  </a:solidFill>
                  <a:effectLst/>
                  <a:uFillTx/>
                  <a:latin typeface="汉仪雅酷黑 75W" panose="020B0804020202020204" charset="-122"/>
                  <a:ea typeface="汉仪雅酷黑 75W" panose="020B0804020202020204" charset="-122"/>
                  <a:cs typeface="汉仪雅酷黑 75W" panose="020B0804020202020204" charset="-122"/>
                  <a:hlinkClick r:id="rId2" action="ppaction://hlinksldjump"/>
                </a:rPr>
                <a:t>让我们连线江苏省源博律师事务所律师事务所，听听来自专业律师对于事件解决的建议吧。</a:t>
              </a:r>
              <a:endParaRPr lang="zh-CN" altLang="en-US" sz="2800" spc="100">
                <a:ln w="9525">
                  <a:noFill/>
                  <a:prstDash val="solid"/>
                </a:ln>
                <a:solidFill>
                  <a:srgbClr val="3074C0"/>
                </a:solidFill>
                <a:effectLst/>
                <a:uFillTx/>
                <a:latin typeface="汉仪雅酷黑 75W" panose="020B0804020202020204" charset="-122"/>
                <a:ea typeface="汉仪雅酷黑 75W" panose="020B0804020202020204" charset="-122"/>
                <a:cs typeface="汉仪雅酷黑 75W" panose="020B0804020202020204" charset="-122"/>
              </a:endParaRPr>
            </a:p>
          </p:txBody>
        </p:sp>
      </p:gr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7.xml><?xml version="1.0" encoding="utf-8"?>
<p:tagLst xmlns:p="http://schemas.openxmlformats.org/presentationml/2006/main">
  <p:tag name="KSO_WM_UNIT_TYPE" val="i"/>
  <p:tag name="KSO_WM_UNIT_SUBTYPE" val="h"/>
  <p:tag name="KSO_WM_SLIDE_BACKGROUND_TYPE" val="frame"/>
  <p:tag name="KSO_WM_UNIT_HIGHLIGHT" val="0"/>
  <p:tag name="KSO_WM_UNIT_COMPATIBLE" val="0"/>
  <p:tag name="KSO_WM_UNIT_DIAGRAM_ISNUMVISUAL" val="0"/>
  <p:tag name="KSO_WM_UNIT_DIAGRAM_ISREFERUNIT" val="0"/>
  <p:tag name="KSO_WM_UNIT_INDEX" val="0"/>
  <p:tag name="KSO_WM_UNIT_ID" val="_13*i*0"/>
  <p:tag name="KSO_WM_UNIT_LAYERLEVEL" val="1"/>
  <p:tag name="KSO_WM_TAG_VERSION" val="1.0"/>
  <p:tag name="KSO_WM_BEAUTIFY_FLAG" val="#wm#"/>
  <p:tag name="KSO_WM_SLIDE_BK_DARK_LIGHT" val="2"/>
  <p:tag name="KSO_WM_UNIT_BK_DARK_LIGHT" val="2"/>
</p:tagLst>
</file>

<file path=ppt/tags/tag13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4.xml><?xml version="1.0" encoding="utf-8"?>
<p:tagLst xmlns:p="http://schemas.openxmlformats.org/presentationml/2006/main">
  <p:tag name="KSO_WM_UNIT_TYPE" val="i"/>
  <p:tag name="KSO_WM_UNIT_SUBTYPE" val="h"/>
  <p:tag name="KSO_WM_SLIDE_BACKGROUND_TYPE" val="leftRight"/>
  <p:tag name="KSO_WM_UNIT_HIGHLIGHT" val="0"/>
  <p:tag name="KSO_WM_UNIT_COMPATIBLE" val="0"/>
  <p:tag name="KSO_WM_UNIT_DIAGRAM_ISNUMVISUAL" val="0"/>
  <p:tag name="KSO_WM_UNIT_DIAGRAM_ISREFERUNIT" val="0"/>
  <p:tag name="KSO_WM_UNIT_INDEX" val="0"/>
  <p:tag name="KSO_WM_UNIT_ID" val="_14*i*0"/>
  <p:tag name="KSO_WM_UNIT_LAYERLEVEL" val="1"/>
  <p:tag name="KSO_WM_TAG_VERSION" val="1.0"/>
  <p:tag name="KSO_WM_BEAUTIFY_FLAG" val="#wm#"/>
  <p:tag name="KSO_WM_SLIDE_BK_DARK_LIGHT" val="2"/>
  <p:tag name="KSO_WM_UNIT_BK_DARK_LIGHT" val="2"/>
</p:tagLst>
</file>

<file path=ppt/tags/tag14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2.xml><?xml version="1.0" encoding="utf-8"?>
<p:tagLst xmlns:p="http://schemas.openxmlformats.org/presentationml/2006/main">
  <p:tag name="KSO_WM_UNIT_TYPE" val="i"/>
  <p:tag name="KSO_WM_UNIT_SUBTYPE" val="h"/>
  <p:tag name="KSO_WM_SLIDE_BACKGROUND_TYPE" val="topBottom"/>
  <p:tag name="KSO_WM_UNIT_HIGHLIGHT" val="0"/>
  <p:tag name="KSO_WM_UNIT_COMPATIBLE" val="0"/>
  <p:tag name="KSO_WM_UNIT_DIAGRAM_ISNUMVISUAL" val="0"/>
  <p:tag name="KSO_WM_UNIT_DIAGRAM_ISREFERUNIT" val="0"/>
  <p:tag name="KSO_WM_UNIT_INDEX" val="0"/>
  <p:tag name="KSO_WM_UNIT_ID" val="_15*i*0"/>
  <p:tag name="KSO_WM_UNIT_LAYERLEVEL" val="1"/>
  <p:tag name="KSO_WM_TAG_VERSION" val="1.0"/>
  <p:tag name="KSO_WM_BEAUTIFY_FLAG" val="#wm#"/>
  <p:tag name="KSO_WM_SLIDE_BK_DARK_LIGHT" val="2"/>
  <p:tag name="KSO_WM_UNIT_BK_DARK_LIGHT" val="2"/>
</p:tagLst>
</file>

<file path=ppt/tags/tag15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5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1.xml><?xml version="1.0" encoding="utf-8"?>
<p:tagLst xmlns:p="http://schemas.openxmlformats.org/presentationml/2006/main">
  <p:tag name="KSO_WM_UNIT_TYPE" val="i"/>
  <p:tag name="KSO_WM_UNIT_SUBTYPE" val="h"/>
  <p:tag name="KSO_WM_SLIDE_BACKGROUND_TYPE" val="bottomTop"/>
  <p:tag name="KSO_WM_UNIT_HIGHLIGHT" val="0"/>
  <p:tag name="KSO_WM_UNIT_COMPATIBLE" val="0"/>
  <p:tag name="KSO_WM_UNIT_DIAGRAM_ISNUMVISUAL" val="0"/>
  <p:tag name="KSO_WM_UNIT_DIAGRAM_ISREFERUNIT" val="0"/>
  <p:tag name="KSO_WM_UNIT_INDEX" val="0"/>
  <p:tag name="KSO_WM_UNIT_ID" val="_16*i*0"/>
  <p:tag name="KSO_WM_UNIT_LAYERLEVEL" val="1"/>
  <p:tag name="KSO_WM_TAG_VERSION" val="1.0"/>
  <p:tag name="KSO_WM_BEAUTIFY_FLAG" val="#wm#"/>
  <p:tag name="KSO_WM_SLIDE_BK_DARK_LIGHT" val="2"/>
  <p:tag name="KSO_WM_UNIT_BK_DARK_LIGHT" val="2"/>
</p:tagLst>
</file>

<file path=ppt/tags/tag16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6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0"/>
  <p:tag name="KSO_WM_UNIT_ID" val="_17*i*0"/>
  <p:tag name="KSO_WM_UNIT_LAYERLEVEL" val="1"/>
  <p:tag name="KSO_WM_TAG_VERSION" val="1.0"/>
  <p:tag name="KSO_WM_BEAUTIFY_FLAG" val="#wm#"/>
  <p:tag name="KSO_WM_SLIDE_BK_DARK_LIGHT" val="2"/>
  <p:tag name="KSO_WM_UNIT_BK_DARK_LIGHT" val="2"/>
</p:tagLst>
</file>

<file path=ppt/tags/tag17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0"/>
  <p:tag name="KSO_WM_UNIT_ID" val="_18*i*0"/>
  <p:tag name="KSO_WM_UNIT_LAYERLEVEL" val="1"/>
  <p:tag name="KSO_WM_TAG_VERSION" val="1.0"/>
  <p:tag name="KSO_WM_BEAUTIFY_FLAG" val="#wm#"/>
  <p:tag name="KSO_WM_SLIDE_BK_DARK_LIGHT" val="2"/>
  <p:tag name="KSO_WM_UNIT_BK_DARK_LIGHT" val="2"/>
</p:tagLst>
</file>

<file path=ppt/tags/tag18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2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2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4.xml><?xml version="1.0" encoding="utf-8"?>
<p:tagLst xmlns:p="http://schemas.openxmlformats.org/presentationml/2006/main">
  <p:tag name="KSO_WM_TAG_VERSION" val="1.0"/>
  <p:tag name="KSO_WM_BEAUTIFY_FLAG" val="#wm#"/>
  <p:tag name="KSO_WM_TEMPLATE_CATEGORY" val="custom"/>
  <p:tag name="KSO_WM_TEMPLATE_INDEX" val="20204120"/>
  <p:tag name="KSO_WM_TEMPLATE_SUBCATEGORY" val="0"/>
  <p:tag name="KSO_WM_TEMPLATE_MASTER_TYPE" val="1"/>
  <p:tag name="KSO_WM_TEMPLATE_COLOR_TYPE" val="1"/>
  <p:tag name="KSO_WM_TEMPLATE_MASTER_THUMB_INDEX" val="12"/>
  <p:tag name="KSO_WM_TEMPLATE_THUMBS_INDEX" val="1、4、7、8、9、10、15、17、21、24、25、26、27、30、33、38、41"/>
</p:tagLst>
</file>

<file path=ppt/tags/tag195.xml><?xml version="1.0" encoding="utf-8"?>
<p:tagLst xmlns:p="http://schemas.openxmlformats.org/presentationml/2006/main">
  <p:tag name="KSO_WM_MEDIACOVER_FLAG" val="1"/>
  <p:tag name="KSO_WM_UNIT_MEDIACOVER_BTN_STATE" val="1"/>
  <p:tag name="KSO_WM_UNIT_MEDIACOVER_BTNRECT" val="9232*5032*734*73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96.xml><?xml version="1.0" encoding="utf-8"?>
<p:tagLst xmlns:p="http://schemas.openxmlformats.org/presentationml/2006/main">
  <p:tag name="KSO_WM_BEAUTIFY_FLAG" val="#wm#"/>
  <p:tag name="KSO_WM_TEMPLATE_SUBCATEGORY" val="0"/>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MASTER_TYPE" val="1"/>
  <p:tag name="KSO_WM_TEMPLATE_COLOR_TYPE" val="1"/>
  <p:tag name="KSO_WM_TEMPLATE_CATEGORY" val="custom"/>
  <p:tag name="KSO_WM_TEMPLATE_INDEX" val="20204120"/>
  <p:tag name="KSO_WM_SLIDE_ID" val="custom20204120_1"/>
  <p:tag name="KSO_WM_TEMPLATE_MASTER_THUMB_INDEX" val="12"/>
  <p:tag name="KSO_WM_TEMPLATE_THUMBS_INDEX" val="1、4、7、8、9、10、15、17、21、24、25、26、27、30、33、38、41"/>
</p:tagLst>
</file>

<file path=ppt/tags/tag19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bb1caca6-b257-443f-b4f4-808b2d87a745}"/>
  <p:tag name="KSO_WM_UNIT_TYPE" val="i"/>
</p:tagLst>
</file>

<file path=ppt/tags/tag198.xml><?xml version="1.0" encoding="utf-8"?>
<p:tagLst xmlns:p="http://schemas.openxmlformats.org/presentationml/2006/main">
  <p:tag name="KSO_WM_BEAUTIFY_FLAG" val="#wm#"/>
  <p:tag name="KSO_WM_TEMPLATE_CATEGORY" val="custom"/>
  <p:tag name="KSO_WM_TEMPLATE_INDEX" val="20205081"/>
  <p:tag name="KSO_WM_SLIDE_BK_DARK_LIGHT" val="2"/>
  <p:tag name="KSO_WM_SLIDE_BACKGROUND_TYPE" val="general"/>
</p:tagLst>
</file>

<file path=ppt/tags/tag19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8066b3fe-c68f-4e05-8830-9ac35c7e7269}"/>
  <p:tag name="KSO_WM_UNIT_TYPE" val="i"/>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3714_1*i*1"/>
  <p:tag name="KSO_WM_TEMPLATE_CATEGORY" val="custom"/>
  <p:tag name="KSO_WM_TEMPLATE_INDEX" val="20203714"/>
  <p:tag name="KSO_WM_UNIT_LAYERLEVEL" val="1"/>
  <p:tag name="KSO_WM_TAG_VERSION" val="1.0"/>
  <p:tag name="KSO_WM_BEAUTIFY_FLAG" val="#wm#"/>
  <p:tag name="KSO_WM_UNIT_BLOCK" val="0"/>
  <p:tag name="KSO_WM_UNIT_SM_LIMIT_TYPE" val="3"/>
  <p:tag name="KSO_WM_UNIT_DEC_AREA_ID" val="5fad8dd693694c64bf5f8480e8d59a28"/>
  <p:tag name="KSO_WM_UNIT_DECORATE_INFO" val="{&quot;DecorateInfoH&quot;:{&quot;IsAbs&quot;:true},&quot;DecorateInfoW&quot;:{&quot;IsAbs&quot;:false},&quot;DecorateInfoX&quot;:{&quot;IsAbs&quot;:true,&quot;Pos&quot;:1},&quot;DecorateInfoY&quot;:{&quot;IsAbs&quot;:true,&quot;Pos&quot;:0},&quot;ReferentInfo&quot;:{&quot;Id&quot;:&quot;cbb509dddafd48cab1a8cd8c6118bfa5&quot;,&quot;X&quot;:{&quot;Pos&quot;:1},&quot;Y&quot;:{&quot;Pos&quot;:2}},&quot;whChangeMode&quot;:0}"/>
  <p:tag name="KSO_WM_CHIP_GROUPID" val="5f2a21a5f9bfba6a976c1f34"/>
  <p:tag name="KSO_WM_CHIP_XID" val="5f2a21a5f9bfba6a976c1f35"/>
  <p:tag name="KSO_WM_CHIP_FILLAREA_FILL_RULE" val="{&quot;fill_align&quot;:&quot;cm&quot;,&quot;fill_mode&quot;:&quot;adaptive&quot;,&quot;sacle_strategy&quot;:&quot;smart&quot;}"/>
  <p:tag name="KSO_WM_UNIT_DEC_SUPPORTCHANGEPIC" val="0"/>
  <p:tag name="KSO_WM_UNIT_DEC_CHANGEPICRESERVED" val="0"/>
  <p:tag name="KSO_WM_ASSEMBLE_CHIP_INDEX" val="c237ef3762b147e6916865736a508f9f"/>
  <p:tag name="KSO_WM_UNIT_LINE_FORE_SCHEMECOLOR_INDEX_BRIGHTNESS" val="0.25"/>
  <p:tag name="KSO_WM_UNIT_LINE_FORE_SCHEMECOLOR_INDEX" val="13"/>
  <p:tag name="KSO_WM_UNIT_LINE_FILL_TYPE" val="2"/>
  <p:tag name="KSO_WM_TEMPLATE_ASSEMBLE_XID" val="5fa20a0a58547e52881df2c1"/>
  <p:tag name="KSO_WM_TEMPLATE_ASSEMBLE_GROUPID" val="5fa20a0a58547e52881df2c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14_1*a*1"/>
  <p:tag name="KSO_WM_TEMPLATE_CATEGORY" val="custom"/>
  <p:tag name="KSO_WM_TEMPLATE_INDEX" val="2020371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单击此处编辑标题内容"/>
  <p:tag name="KSO_WM_UNIT_BLOCK" val="0"/>
  <p:tag name="KSO_WM_UNIT_DEC_AREA_ID" val="d100265dd60643188ccf7e4bf2a1cee2"/>
  <p:tag name="KSO_WM_UNIT_DEFAULT_FONT" val="24;60;4"/>
  <p:tag name="KSO_WM_CHIP_GROUPID" val="5f2a21a5f9bfba6a976c1f34"/>
  <p:tag name="KSO_WM_CHIP_XID" val="5f2a21a5f9bfba6a976c1f35"/>
  <p:tag name="KSO_WM_CHIP_FILLAREA_FILL_RULE" val="{&quot;fill_align&quot;:&quot;cm&quot;,&quot;fill_mode&quot;:&quot;adaptive&quot;,&quot;sacle_strategy&quot;:&quot;smart&quot;}"/>
  <p:tag name="KSO_WM_ASSEMBLE_CHIP_INDEX" val="c237ef3762b147e6916865736a508f9f"/>
  <p:tag name="KSO_WM_UNIT_TEXT_FILL_FORE_SCHEMECOLOR_INDEX_BRIGHTNESS" val="0.15"/>
  <p:tag name="KSO_WM_UNIT_TEXT_FILL_FORE_SCHEMECOLOR_INDEX" val="13"/>
  <p:tag name="KSO_WM_UNIT_TEXT_FILL_TYPE" val="1"/>
  <p:tag name="KSO_WM_TEMPLATE_ASSEMBLE_XID" val="5fa20a0a58547e52881df2c1"/>
  <p:tag name="KSO_WM_TEMPLATE_ASSEMBLE_GROUPID" val="5fa20a0a58547e52881df2c1"/>
</p:tagLst>
</file>

<file path=ppt/tags/tag202.xml><?xml version="1.0" encoding="utf-8"?>
<p:tagLst xmlns:p="http://schemas.openxmlformats.org/presentationml/2006/main">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UNIT_TYPE" val="b"/>
  <p:tag name="KSO_WM_UNIT_INDEX" val="1"/>
  <p:tag name="KSO_WM_UNIT_ID" val="custom20203714_1*b*1"/>
  <p:tag name="KSO_WM_TEMPLATE_CATEGORY" val="custom"/>
  <p:tag name="KSO_WM_TEMPLATE_INDEX" val="20203714"/>
  <p:tag name="KSO_WM_UNIT_LAYERLEVEL" val="1"/>
  <p:tag name="KSO_WM_TAG_VERSION" val="1.0"/>
  <p:tag name="KSO_WM_BEAUTIFY_FLAG" val="#wm#"/>
  <p:tag name="KSO_WM_UNIT_ISNUMDGMTITLE" val="0"/>
  <p:tag name="KSO_WM_UNIT_PRESET_TEXT" val="单击此处输入你的副标题，请尽量言简意赅的阐述观点。"/>
  <p:tag name="KSO_WM_UNIT_BLOCK" val="0"/>
  <p:tag name="KSO_WM_UNIT_DEC_AREA_ID" val="cbb509dddafd48cab1a8cd8c6118bfa5"/>
  <p:tag name="KSO_WM_UNIT_DEFAULT_FONT" val="18;24;2"/>
  <p:tag name="KSO_WM_CHIP_GROUPID" val="5f2a21a5f9bfba6a976c1f34"/>
  <p:tag name="KSO_WM_CHIP_XID" val="5f2a21a5f9bfba6a976c1f35"/>
  <p:tag name="KSO_WM_CHIP_FILLAREA_FILL_RULE" val="{&quot;fill_align&quot;:&quot;cm&quot;,&quot;fill_mode&quot;:&quot;adaptive&quot;,&quot;sacle_strategy&quot;:&quot;smart&quot;}"/>
  <p:tag name="KSO_WM_ASSEMBLE_CHIP_INDEX" val="c237ef3762b147e6916865736a508f9f"/>
  <p:tag name="KSO_WM_UNIT_TEXT_FILL_FORE_SCHEMECOLOR_INDEX_BRIGHTNESS" val="0.35"/>
  <p:tag name="KSO_WM_UNIT_TEXT_FILL_FORE_SCHEMECOLOR_INDEX" val="13"/>
  <p:tag name="KSO_WM_UNIT_TEXT_FILL_TYPE" val="1"/>
  <p:tag name="KSO_WM_TEMPLATE_ASSEMBLE_XID" val="5fa20a0a58547e52881df2c1"/>
  <p:tag name="KSO_WM_TEMPLATE_ASSEMBLE_GROUPID" val="5fa20a0a58547e52881df2c1"/>
</p:tagLst>
</file>

<file path=ppt/tags/tag20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4.xml><?xml version="1.0" encoding="utf-8"?>
<p:tagLst xmlns:p="http://schemas.openxmlformats.org/presentationml/2006/main">
  <p:tag name="KSO_WM_CHIP_INFOS" val="{&quot;layout_type&quot;:&quot;forright&quot;,&quot;slide_type&quot;:[&quot;title&quot;],&quot;aspect_ratio&quot;:&quot;16:9&quot;}"/>
  <p:tag name="KSO_WM_CHIP_XID" val="5ebe041a0ac41c4a0a52557a"/>
  <p:tag name="KSO_WM_CHIP_FILLPROP" val="[[{&quot;fill_id&quot;:&quot;014cd647425143238c2ec88d4832793b&quot;,&quot;fill_align&quot;:&quot;cm&quot;,&quot;text_align&quot;:&quot;lm&quot;,&quot;text_direction&quot;:&quot;horizontal&quot;,&quot;chip_types&quot;:[&quot;text&quot;,&quot;header&quot;]}]]"/>
  <p:tag name="KSO_WM_SLIDE_ID" val="custom20203714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380*460"/>
  <p:tag name="KSO_WM_SLIDE_POSITION" val="520*39"/>
  <p:tag name="KSO_WM_TAG_VERSION" val="1.0"/>
  <p:tag name="KSO_WM_BEAUTIFY_FLAG" val="#wm#"/>
  <p:tag name="KSO_WM_TEMPLATE_CATEGORY" val="custom"/>
  <p:tag name="KSO_WM_TEMPLATE_INDEX" val="20203714"/>
  <p:tag name="KSO_WM_SLIDE_LAYOUT" val="a_b"/>
  <p:tag name="KSO_WM_SLIDE_LAYOUT_CNT" val="1_1"/>
  <p:tag name="KSO_WM_CHIP_GROUPID" val="5ebf6661ddc3daf3fef3f760"/>
  <p:tag name="KSO_WM_SLIDE_LAYOUT_INFO" val="{&quot;id&quot;:&quot;2020-11-04T09:55:34&quot;,&quot;maxSize&quot;:{&quot;size1&quot;:62.45051653826678},&quot;minSize&quot;:{&quot;size1&quot;:50.85051653826678},&quot;normalSize&quot;:{&quot;size1&quot;:56.75051653826678},&quot;subLayout&quot;:[{&quot;id&quot;:&quot;2020-11-04T09:55:34&quot;,&quot;margin&quot;:{&quot;bottom&quot;:0.39325496554374695,&quot;left&quot;:17.49791717529297,&quot;right&quot;:2.9630887508392334,&quot;top&quot;:5.288110256195068},&quot;type&quot;:0},{&quot;id&quot;:&quot;2020-11-04T09:55:34&quot;,&quot;margin&quot;:{&quot;bottom&quot;:5.4539875984191895,&quot;left&quot;:17.49791717529297,&quot;right&quot;:2.9630887508392334,&quot;top&quot;:0.13275331258773804},&quot;type&quot;:0}],&quot;type&quot;:0}"/>
  <p:tag name="KSO_WM_SLIDE_BK_DARK_LIGHT" val="2"/>
  <p:tag name="KSO_WM_SLIDE_BACKGROUND_TYPE" val="general"/>
  <p:tag name="KSO_WM_SLIDE_SUPPORT_FEATURE_TYPE" val="0"/>
  <p:tag name="KSO_WM_TEMPLATE_MASTER_THUMB_INDEX" val="12"/>
  <p:tag name="KSO_WM_TEMPLATE_ASSEMBLE_XID" val="5fa20a0a58547e52881df2c1"/>
  <p:tag name="KSO_WM_TEMPLATE_ASSEMBLE_GROUPID" val="5fa20a0a58547e52881df2c1"/>
</p:tagLst>
</file>

<file path=ppt/tags/tag205.xml><?xml version="1.0" encoding="utf-8"?>
<p:tagLst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120"/>
  <p:tag name="KSO_WM_UNIT_ID" val="custom20204120_3*a*1"/>
  <p:tag name="KSO_WM_UNIT_ISNUMDGMTITLE" val="0"/>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COLOR_SCHEME_SHAPE_ID" val="131"/>
  <p:tag name="KSO_WM_UNIT_COLOR_SCHEME_PARENT_PAGE" val="0_4"/>
  <p:tag name="KSO_WM_UNIT_ISCONTENTSTITLE" val="0"/>
  <p:tag name="KSO_WM_UNIT_PRESET_TEXT" val="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TEMPLATE_CATEGORY" val="custom"/>
  <p:tag name="KSO_WM_TEMPLATE_INDEX" val="20204120"/>
  <p:tag name="KSO_WM_UNIT_ID" val="custom20204120_3*l_h_a*1_1_1"/>
  <p:tag name="KSO_WM_UNIT_ISNUMDGMTITLE" val="0"/>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TEMPLATE_CATEGORY" val="custom"/>
  <p:tag name="KSO_WM_TEMPLATE_INDEX" val="20204120"/>
  <p:tag name="KSO_WM_UNIT_ID" val="custom20204120_3*l_h_f*1_1_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4120"/>
  <p:tag name="KSO_WM_UNIT_ID" val="custom20204120_3*l_h_i*1_1_1"/>
  <p:tag name="KSO_WM_UNIT_TEXT_FILL_FORE_SCHEMECOLOR_INDEX" val="5"/>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AYERLEVEL" val="1_1_1"/>
  <p:tag name="KSO_WM_TAG_VERSION" val="1.0"/>
  <p:tag name="KSO_WM_BEAUTIFY_FLAG" val="#wm#"/>
  <p:tag name="KSO_WM_TEMPLATE_CATEGORY" val="custom"/>
  <p:tag name="KSO_WM_TEMPLATE_INDEX" val="20204120"/>
  <p:tag name="KSO_WM_UNIT_ID" val="custom20204120_3*l_h_i*1_1_1"/>
  <p:tag name="KSO_WM_UNIT_LINE_FORE_SCHEMECOLOR_INDEX" val="5"/>
  <p:tag name="KSO_WM_UNIT_LINE_FILL_TYPE" val="2"/>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4120"/>
  <p:tag name="KSO_WM_UNIT_ID" val="custom20204120_3*l_h_i*1_2_1"/>
  <p:tag name="KSO_WM_UNIT_TEXT_FILL_FORE_SCHEMECOLOR_INDEX" val="5"/>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AYERLEVEL" val="1_1_1"/>
  <p:tag name="KSO_WM_TAG_VERSION" val="1.0"/>
  <p:tag name="KSO_WM_BEAUTIFY_FLAG" val="#wm#"/>
  <p:tag name="KSO_WM_TEMPLATE_CATEGORY" val="custom"/>
  <p:tag name="KSO_WM_TEMPLATE_INDEX" val="20204120"/>
  <p:tag name="KSO_WM_UNIT_ID" val="custom20204120_3*l_h_i*1_2_1"/>
  <p:tag name="KSO_WM_UNIT_LINE_FORE_SCHEMECOLOR_INDEX" val="5"/>
  <p:tag name="KSO_WM_UNIT_LINE_FILL_TYPE" val="2"/>
  <p:tag name="KSO_WM_UNIT_USESOURCEFORMAT_APPLY" val="1"/>
</p:tagLst>
</file>

<file path=ppt/tags/tag212.xml><?xml version="1.0" encoding="utf-8"?>
<p:tagLst xmlns:p="http://schemas.openxmlformats.org/presentationml/2006/main">
  <p:tag name="KSO_WM_UNIT_COLOR_SCHEME_SHAPE_ID" val="131"/>
  <p:tag name="KSO_WM_UNIT_COLOR_SCHEME_PARENT_PAGE" val="0_4"/>
  <p:tag name="KSO_WM_UNIT_ISCONTENTSTITLE" val="0"/>
  <p:tag name="KSO_WM_UNIT_PRESET_TEXT" val="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TEMPLATE_CATEGORY" val="custom"/>
  <p:tag name="KSO_WM_TEMPLATE_INDEX" val="20204120"/>
  <p:tag name="KSO_WM_UNIT_ID" val="custom20204120_3*l_h_a*1_2_1"/>
  <p:tag name="KSO_WM_UNIT_ISNUMDGMTITLE" val="0"/>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TEMPLATE_CATEGORY" val="custom"/>
  <p:tag name="KSO_WM_TEMPLATE_INDEX" val="20204120"/>
  <p:tag name="KSO_WM_UNIT_ID" val="custom20204120_3*l_h_f*1_2_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LAYERLEVEL" val="1_1_1"/>
  <p:tag name="KSO_WM_TAG_VERSION" val="1.0"/>
  <p:tag name="KSO_WM_BEAUTIFY_FLAG" val="#wm#"/>
  <p:tag name="KSO_WM_TEMPLATE_CATEGORY" val="custom"/>
  <p:tag name="KSO_WM_TEMPLATE_INDEX" val="20204120"/>
  <p:tag name="KSO_WM_UNIT_ID" val="custom20204120_3*l_h_i*1_3_1"/>
  <p:tag name="KSO_WM_UNIT_TEXT_FILL_FORE_SCHEMECOLOR_INDEX" val="5"/>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AYERLEVEL" val="1_1_1"/>
  <p:tag name="KSO_WM_TAG_VERSION" val="1.0"/>
  <p:tag name="KSO_WM_BEAUTIFY_FLAG" val="#wm#"/>
  <p:tag name="KSO_WM_TEMPLATE_CATEGORY" val="custom"/>
  <p:tag name="KSO_WM_TEMPLATE_INDEX" val="20204120"/>
  <p:tag name="KSO_WM_UNIT_ID" val="custom20204120_3*l_h_i*1_3_1"/>
  <p:tag name="KSO_WM_UNIT_LINE_FORE_SCHEMECOLOR_INDEX" val="5"/>
  <p:tag name="KSO_WM_UNIT_LINE_FILL_TYPE" val="2"/>
  <p:tag name="KSO_WM_UNIT_USESOURCEFORMAT_APPLY" val="1"/>
</p:tagLst>
</file>

<file path=ppt/tags/tag216.xml><?xml version="1.0" encoding="utf-8"?>
<p:tagLst xmlns:p="http://schemas.openxmlformats.org/presentationml/2006/main">
  <p:tag name="KSO_WM_UNIT_COLOR_SCHEME_SHAPE_ID" val="131"/>
  <p:tag name="KSO_WM_UNIT_COLOR_SCHEME_PARENT_PAGE" val="0_4"/>
  <p:tag name="KSO_WM_UNIT_ISCONTENTSTITLE" val="0"/>
  <p:tag name="KSO_WM_UNIT_PRESET_TEXT" val="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LAYERLEVEL" val="1_1_1"/>
  <p:tag name="KSO_WM_TAG_VERSION" val="1.0"/>
  <p:tag name="KSO_WM_BEAUTIFY_FLAG" val="#wm#"/>
  <p:tag name="KSO_WM_TEMPLATE_CATEGORY" val="custom"/>
  <p:tag name="KSO_WM_TEMPLATE_INDEX" val="20204120"/>
  <p:tag name="KSO_WM_UNIT_ID" val="custom20204120_3*l_h_a*1_3_1"/>
  <p:tag name="KSO_WM_UNIT_ISNUMDGMTITLE" val="0"/>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TEMPLATE_CATEGORY" val="custom"/>
  <p:tag name="KSO_WM_TEMPLATE_INDEX" val="20204120"/>
  <p:tag name="KSO_WM_UNIT_ID" val="custom20204120_3*l_h_f*1_3_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TEMPLATE_SUBCATEGORY" val="0"/>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120"/>
  <p:tag name="KSO_WM_SLIDE_ID" val="custom20204120_3"/>
</p:tagLst>
</file>

<file path=ppt/tags/tag21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120"/>
  <p:tag name="KSO_WM_UNIT_ID" val="custom20204120_7*e*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120_7*a*1"/>
  <p:tag name="KSO_WM_TEMPLATE_CATEGORY" val="custom"/>
  <p:tag name="KSO_WM_TEMPLATE_INDEX" val="20204120"/>
  <p:tag name="KSO_WM_UNIT_LAYERLEVEL" val="1"/>
  <p:tag name="KSO_WM_TAG_VERSION" val="1.0"/>
  <p:tag name="KSO_WM_BEAUTIFY_FLAG" val="#wm#"/>
  <p:tag name="KSO_WM_UNIT_ISNUMDGMTITLE" val="0"/>
</p:tagLst>
</file>

<file path=ppt/tags/tag221.xml><?xml version="1.0" encoding="utf-8"?>
<p:tagLst xmlns:p="http://schemas.openxmlformats.org/presentationml/2006/main">
  <p:tag name="KSO_WM_UNIT_ISCONTENTSTITLE" val="0"/>
  <p:tag name="KSO_WM_UNIT_PRESET_TEXT" val="单击此处添加文本具体内容，简明扼要地阐述您的观点"/>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4120_7*b*1"/>
  <p:tag name="KSO_WM_TEMPLATE_CATEGORY" val="custom"/>
  <p:tag name="KSO_WM_TEMPLATE_INDEX" val="20204120"/>
  <p:tag name="KSO_WM_UNIT_LAYERLEVEL" val="1"/>
  <p:tag name="KSO_WM_TAG_VERSION" val="1.0"/>
  <p:tag name="KSO_WM_BEAUTIFY_FLAG" val="#wm#"/>
  <p:tag name="KSO_WM_UNIT_ISNUMDGMTITLE" val="0"/>
  <p:tag name="KSO_WM_UNIT_TEXT_FILL_FORE_SCHEMECOLOR_INDEX_BRIGHTNESS" val="0.35"/>
  <p:tag name="KSO_WM_UNIT_TEXT_FILL_FORE_SCHEMECOLOR_INDEX" val="13"/>
  <p:tag name="KSO_WM_UNIT_TEXT_FILL_TYPE" val="1"/>
</p:tagLst>
</file>

<file path=ppt/tags/tag222.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4120"/>
  <p:tag name="KSO_WM_SLIDE_ID" val="custom20204120_7"/>
</p:tagLst>
</file>

<file path=ppt/tags/tag22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2802d4ca-f798-4827-8f7a-6d9be843064a}"/>
  <p:tag name="KSO_WM_UNIT_TYPE" val="i"/>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AS_UNIQUEID" val="6102"/>
</p:tagLst>
</file>

<file path=ppt/tags/tag226.xml><?xml version="1.0" encoding="utf-8"?>
<p:tagLst xmlns:p="http://schemas.openxmlformats.org/presentationml/2006/main">
  <p:tag name="AS_UNIQUEID" val="6102"/>
</p:tagLst>
</file>

<file path=ppt/tags/tag227.xml><?xml version="1.0" encoding="utf-8"?>
<p:tagLst xmlns:p="http://schemas.openxmlformats.org/presentationml/2006/main">
  <p:tag name="KSO_WM_BEAUTIFY_FLAG" val="#wm#"/>
  <p:tag name="KSO_WM_TEMPLATE_CATEGORY" val="custom"/>
  <p:tag name="KSO_WM_TEMPLATE_INDEX" val="20205081"/>
  <p:tag name="KSO_WM_SLIDE_BK_DARK_LIGHT" val="2"/>
  <p:tag name="KSO_WM_SLIDE_BACKGROUND_TYPE" val="general"/>
</p:tagLst>
</file>

<file path=ppt/tags/tag22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120"/>
  <p:tag name="KSO_WM_UNIT_ID" val="custom20204120_7*e*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29.xml><?xml version="1.0" encoding="utf-8"?>
<p:tagLst xmlns:p="http://schemas.openxmlformats.org/presentationml/2006/main">
  <p:tag name="KSO_WM_UNIT_ISCONTENTS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120_7*a*1"/>
  <p:tag name="KSO_WM_TEMPLATE_CATEGORY" val="custom"/>
  <p:tag name="KSO_WM_TEMPLATE_INDEX" val="20204120"/>
  <p:tag name="KSO_WM_UNIT_LAYERLEVEL" val="1"/>
  <p:tag name="KSO_WM_TAG_VERSION" val="1.0"/>
  <p:tag name="KSO_WM_BEAUTIFY_FLAG" val="#wm#"/>
  <p:tag name="KSO_WM_UNIT_ISNUMDGMTITLE"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PRESET_TEXT" val="单击此处添加文本具体内容，简明扼要地阐述您的观点"/>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4120_7*b*1"/>
  <p:tag name="KSO_WM_TEMPLATE_CATEGORY" val="custom"/>
  <p:tag name="KSO_WM_TEMPLATE_INDEX" val="20204120"/>
  <p:tag name="KSO_WM_UNIT_LAYERLEVEL" val="1"/>
  <p:tag name="KSO_WM_TAG_VERSION" val="1.0"/>
  <p:tag name="KSO_WM_BEAUTIFY_FLAG" val="#wm#"/>
  <p:tag name="KSO_WM_UNIT_ISNUMDGMTITLE" val="0"/>
  <p:tag name="KSO_WM_UNIT_TEXT_FILL_FORE_SCHEMECOLOR_INDEX_BRIGHTNESS" val="0.35"/>
  <p:tag name="KSO_WM_UNIT_TEXT_FILL_FORE_SCHEMECOLOR_INDEX" val="13"/>
  <p:tag name="KSO_WM_UNIT_TEXT_FILL_TYPE" val="1"/>
</p:tagLst>
</file>

<file path=ppt/tags/tag231.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4120"/>
  <p:tag name="KSO_WM_SLIDE_ID" val="custom20204120_7"/>
</p:tagLst>
</file>

<file path=ppt/tags/tag23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15dd273e-d9a1-4b1a-bf48-d8152de532eb}"/>
  <p:tag name="KSO_WM_UNIT_TYPE" val="i"/>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AS_UNIQUEID" val="6102"/>
</p:tagLst>
</file>

<file path=ppt/tags/tag236.xml><?xml version="1.0" encoding="utf-8"?>
<p:tagLst xmlns:p="http://schemas.openxmlformats.org/presentationml/2006/main">
  <p:tag name="KSO_WM_SLIDE_BK_DARK_LIGHT" val="2"/>
  <p:tag name="KSO_WM_SLIDE_BACKGROUND_TYPE" val="general"/>
</p:tagLst>
</file>

<file path=ppt/tags/tag237.xml><?xml version="1.0" encoding="utf-8"?>
<p:tagLst xmlns:p="http://schemas.openxmlformats.org/presentationml/2006/main">
  <p:tag name="AS_UNIQUEID" val="6079"/>
</p:tagLst>
</file>

<file path=ppt/tags/tag238.xml><?xml version="1.0" encoding="utf-8"?>
<p:tagLst xmlns:p="http://schemas.openxmlformats.org/presentationml/2006/main">
  <p:tag name="AS_UNIQUEID" val="6080"/>
</p:tagLst>
</file>

<file path=ppt/tags/tag239.xml><?xml version="1.0" encoding="utf-8"?>
<p:tagLst xmlns:p="http://schemas.openxmlformats.org/presentationml/2006/main">
  <p:tag name="AS_UNIQUEID" val="610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e8b04c57-3e86-41f3-baaa-15b138847a54}"/>
  <p:tag name="KSO_WM_UNIT_TYPE" val="i"/>
</p:tagLst>
</file>

<file path=ppt/tags/tag241.xml><?xml version="1.0" encoding="utf-8"?>
<p:tagLst xmlns:p="http://schemas.openxmlformats.org/presentationml/2006/main">
  <p:tag name="AS_UNIQUEID" val="6082"/>
</p:tagLst>
</file>

<file path=ppt/tags/tag242.xml><?xml version="1.0" encoding="utf-8"?>
<p:tagLst xmlns:p="http://schemas.openxmlformats.org/presentationml/2006/main">
  <p:tag name="AS_UNIQUEID" val="6083"/>
</p:tagLst>
</file>

<file path=ppt/tags/tag243.xml><?xml version="1.0" encoding="utf-8"?>
<p:tagLst xmlns:p="http://schemas.openxmlformats.org/presentationml/2006/main">
  <p:tag name="AS_UNIQUEID" val="6084"/>
</p:tagLst>
</file>

<file path=ppt/tags/tag244.xml><?xml version="1.0" encoding="utf-8"?>
<p:tagLst xmlns:p="http://schemas.openxmlformats.org/presentationml/2006/main">
  <p:tag name="AS_UNIQUEID" val="6085"/>
  <p:tag name="KSO_WM_UNIT_FILL_FORE_SCHEMECOLOR_INDEX_BRIGHTNESS" val="0"/>
  <p:tag name="KSO_WM_UNIT_FILL_FORE_SCHEMECOLOR_INDEX" val="8"/>
  <p:tag name="KSO_WM_UNIT_FILL_TYPE" val="1"/>
</p:tagLst>
</file>

<file path=ppt/tags/tag245.xml><?xml version="1.0" encoding="utf-8"?>
<p:tagLst xmlns:p="http://schemas.openxmlformats.org/presentationml/2006/main">
  <p:tag name="AS_UNIQUEID" val="6086"/>
</p:tagLst>
</file>

<file path=ppt/tags/tag246.xml><?xml version="1.0" encoding="utf-8"?>
<p:tagLst xmlns:p="http://schemas.openxmlformats.org/presentationml/2006/main">
  <p:tag name="AS_UNIQUEID" val="6087"/>
</p:tagLst>
</file>

<file path=ppt/tags/tag247.xml><?xml version="1.0" encoding="utf-8"?>
<p:tagLst xmlns:p="http://schemas.openxmlformats.org/presentationml/2006/main">
  <p:tag name="AS_UNIQUEID" val="6088"/>
</p:tagLst>
</file>

<file path=ppt/tags/tag248.xml><?xml version="1.0" encoding="utf-8"?>
<p:tagLst xmlns:p="http://schemas.openxmlformats.org/presentationml/2006/main">
  <p:tag name="AS_UNIQUEID" val="6089"/>
  <p:tag name="KSO_WM_UNIT_FILL_FORE_SCHEMECOLOR_INDEX_BRIGHTNESS" val="0"/>
  <p:tag name="KSO_WM_UNIT_FILL_FORE_SCHEMECOLOR_INDEX" val="7"/>
  <p:tag name="KSO_WM_UNIT_FILL_TYPE" val="1"/>
</p:tagLst>
</file>

<file path=ppt/tags/tag249.xml><?xml version="1.0" encoding="utf-8"?>
<p:tagLst xmlns:p="http://schemas.openxmlformats.org/presentationml/2006/main">
  <p:tag name="AS_UNIQUEID" val="609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AS_UNIQUEID" val="6091"/>
</p:tagLst>
</file>

<file path=ppt/tags/tag251.xml><?xml version="1.0" encoding="utf-8"?>
<p:tagLst xmlns:p="http://schemas.openxmlformats.org/presentationml/2006/main">
  <p:tag name="AS_UNIQUEID" val="6092"/>
</p:tagLst>
</file>

<file path=ppt/tags/tag252.xml><?xml version="1.0" encoding="utf-8"?>
<p:tagLst xmlns:p="http://schemas.openxmlformats.org/presentationml/2006/main">
  <p:tag name="AS_UNIQUEID" val="6093"/>
  <p:tag name="KSO_WM_UNIT_FILL_FORE_SCHEMECOLOR_INDEX_BRIGHTNESS" val="0"/>
  <p:tag name="KSO_WM_UNIT_FILL_FORE_SCHEMECOLOR_INDEX" val="7"/>
  <p:tag name="KSO_WM_UNIT_FILL_TYPE" val="1"/>
</p:tagLst>
</file>

<file path=ppt/tags/tag253.xml><?xml version="1.0" encoding="utf-8"?>
<p:tagLst xmlns:p="http://schemas.openxmlformats.org/presentationml/2006/main">
  <p:tag name="AS_UNIQUEID" val="6094"/>
</p:tagLst>
</file>

<file path=ppt/tags/tag254.xml><?xml version="1.0" encoding="utf-8"?>
<p:tagLst xmlns:p="http://schemas.openxmlformats.org/presentationml/2006/main">
  <p:tag name="AS_UNIQUEID" val="6095"/>
</p:tagLst>
</file>

<file path=ppt/tags/tag255.xml><?xml version="1.0" encoding="utf-8"?>
<p:tagLst xmlns:p="http://schemas.openxmlformats.org/presentationml/2006/main">
  <p:tag name="AS_UNIQUEID" val="6096"/>
</p:tagLst>
</file>

<file path=ppt/tags/tag256.xml><?xml version="1.0" encoding="utf-8"?>
<p:tagLst xmlns:p="http://schemas.openxmlformats.org/presentationml/2006/main">
  <p:tag name="AS_UNIQUEID" val="6097"/>
  <p:tag name="KSO_WM_UNIT_FILL_FORE_SCHEMECOLOR_INDEX_BRIGHTNESS" val="0"/>
  <p:tag name="KSO_WM_UNIT_FILL_FORE_SCHEMECOLOR_INDEX" val="8"/>
  <p:tag name="KSO_WM_UNIT_FILL_TYPE" val="1"/>
</p:tagLst>
</file>

<file path=ppt/tags/tag257.xml><?xml version="1.0" encoding="utf-8"?>
<p:tagLst xmlns:p="http://schemas.openxmlformats.org/presentationml/2006/main">
  <p:tag name="AS_UNIQUEID" val="922"/>
</p:tagLst>
</file>

<file path=ppt/tags/tag258.xml><?xml version="1.0" encoding="utf-8"?>
<p:tagLst xmlns:p="http://schemas.openxmlformats.org/presentationml/2006/main">
  <p:tag name="AS_UNIQUEID" val="923"/>
</p:tagLst>
</file>

<file path=ppt/tags/tag259.xml><?xml version="1.0" encoding="utf-8"?>
<p:tagLst xmlns:p="http://schemas.openxmlformats.org/presentationml/2006/main">
  <p:tag name="AS_UNIQUEID" val="92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AS_UNIQUEID" val="6098"/>
</p:tagLst>
</file>

<file path=ppt/tags/tag261.xml><?xml version="1.0" encoding="utf-8"?>
<p:tagLst xmlns:p="http://schemas.openxmlformats.org/presentationml/2006/main">
  <p:tag name="AS_UNIQUEID" val="6099"/>
</p:tagLst>
</file>

<file path=ppt/tags/tag262.xml><?xml version="1.0" encoding="utf-8"?>
<p:tagLst xmlns:p="http://schemas.openxmlformats.org/presentationml/2006/main">
  <p:tag name="AS_UNIQUEID" val="6100"/>
</p:tagLst>
</file>

<file path=ppt/tags/tag263.xml><?xml version="1.0" encoding="utf-8"?>
<p:tagLst xmlns:p="http://schemas.openxmlformats.org/presentationml/2006/main">
  <p:tag name="AS_UNIQUEID" val="6101"/>
  <p:tag name="KSO_WM_UNIT_FILL_FORE_SCHEMECOLOR_INDEX_BRIGHTNESS" val="0"/>
  <p:tag name="KSO_WM_UNIT_FILL_FORE_SCHEMECOLOR_INDEX" val="7"/>
  <p:tag name="KSO_WM_UNIT_FILL_TYPE" val="1"/>
</p:tagLst>
</file>

<file path=ppt/tags/tag264.xml><?xml version="1.0" encoding="utf-8"?>
<p:tagLst xmlns:p="http://schemas.openxmlformats.org/presentationml/2006/main">
  <p:tag name="AS_UNIQUEID" val="925"/>
</p:tagLst>
</file>

<file path=ppt/tags/tag265.xml><?xml version="1.0" encoding="utf-8"?>
<p:tagLst xmlns:p="http://schemas.openxmlformats.org/presentationml/2006/main">
  <p:tag name="AS_UNIQUEID" val="6102"/>
</p:tagLst>
</file>

<file path=ppt/tags/tag266.xml><?xml version="1.0" encoding="utf-8"?>
<p:tagLst xmlns:p="http://schemas.openxmlformats.org/presentationml/2006/main">
  <p:tag name="KSO_WM_SLIDE_BK_DARK_LIGHT" val="2"/>
  <p:tag name="KSO_WM_SLIDE_BACKGROUND_TYPE" val="general"/>
</p:tagLst>
</file>

<file path=ppt/tags/tag267.xml><?xml version="1.0" encoding="utf-8"?>
<p:tagLst xmlns:p="http://schemas.openxmlformats.org/presentationml/2006/main">
  <p:tag name="AS_UNIQUEID" val="6079"/>
</p:tagLst>
</file>

<file path=ppt/tags/tag268.xml><?xml version="1.0" encoding="utf-8"?>
<p:tagLst xmlns:p="http://schemas.openxmlformats.org/presentationml/2006/main">
  <p:tag name="AS_UNIQUEID" val="6080"/>
</p:tagLst>
</file>

<file path=ppt/tags/tag26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bbf514a4-216f-4f9b-9d49-cb67e3d6d2ee}"/>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AS_UNIQUEID" val="6102"/>
</p:tagLst>
</file>

<file path=ppt/tags/tag272.xml><?xml version="1.0" encoding="utf-8"?>
<p:tagLst xmlns:p="http://schemas.openxmlformats.org/presentationml/2006/main">
  <p:tag name="KSO_WM_UNIT_TABLE_BEAUTIFY" val="smartTable{5882e155-b9ef-44e6-8af9-eb0153e3e117}"/>
  <p:tag name="TABLE_ENDDRAG_ORIGIN_RECT" val="676*177"/>
  <p:tag name="TABLE_ENDDRAG_RECT" val="144*225*676*177"/>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BEAUTIFY_FLAG" val="#wm#"/>
  <p:tag name="KSO_WM_TEMPLATE_CATEGORY" val="custom"/>
  <p:tag name="KSO_WM_TEMPLATE_INDEX" val="20205081"/>
  <p:tag name="KSO_WM_SLIDE_BK_DARK_LIGHT" val="2"/>
  <p:tag name="KSO_WM_SLIDE_BACKGROUND_TYPE" val="general"/>
</p:tagLst>
</file>

<file path=ppt/tags/tag275.xml><?xml version="1.0" encoding="utf-8"?>
<p:tagLst xmlns:p="http://schemas.openxmlformats.org/presentationml/2006/main">
  <p:tag name="AS_UNIQUEID" val="163"/>
</p:tagLst>
</file>

<file path=ppt/tags/tag276.xml><?xml version="1.0" encoding="utf-8"?>
<p:tagLst xmlns:p="http://schemas.openxmlformats.org/presentationml/2006/main">
  <p:tag name="AS_UNIQUEID" val="165"/>
</p:tagLst>
</file>

<file path=ppt/tags/tag277.xml><?xml version="1.0" encoding="utf-8"?>
<p:tagLst xmlns:p="http://schemas.openxmlformats.org/presentationml/2006/main">
  <p:tag name="AS_UNIQUEID" val="167"/>
</p:tagLst>
</file>

<file path=ppt/tags/tag278.xml><?xml version="1.0" encoding="utf-8"?>
<p:tagLst xmlns:p="http://schemas.openxmlformats.org/presentationml/2006/main">
  <p:tag name="AS_UNIQUEID" val="168"/>
</p:tagLst>
</file>

<file path=ppt/tags/tag279.xml><?xml version="1.0" encoding="utf-8"?>
<p:tagLst xmlns:p="http://schemas.openxmlformats.org/presentationml/2006/main">
  <p:tag name="AS_UNIQUEID" val="16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AS_UNIQUEID" val="170"/>
</p:tagLst>
</file>

<file path=ppt/tags/tag281.xml><?xml version="1.0" encoding="utf-8"?>
<p:tagLst xmlns:p="http://schemas.openxmlformats.org/presentationml/2006/main">
  <p:tag name="AS_UNIQUEID" val="171"/>
</p:tagLst>
</file>

<file path=ppt/tags/tag282.xml><?xml version="1.0" encoding="utf-8"?>
<p:tagLst xmlns:p="http://schemas.openxmlformats.org/presentationml/2006/main">
  <p:tag name="AS_UNIQUEID" val="172"/>
</p:tagLst>
</file>

<file path=ppt/tags/tag283.xml><?xml version="1.0" encoding="utf-8"?>
<p:tagLst xmlns:p="http://schemas.openxmlformats.org/presentationml/2006/main">
  <p:tag name="AS_UNIQUEID" val="173"/>
</p:tagLst>
</file>

<file path=ppt/tags/tag284.xml><?xml version="1.0" encoding="utf-8"?>
<p:tagLst xmlns:p="http://schemas.openxmlformats.org/presentationml/2006/main">
  <p:tag name="AS_UNIQUEID" val="174"/>
</p:tagLst>
</file>

<file path=ppt/tags/tag285.xml><?xml version="1.0" encoding="utf-8"?>
<p:tagLst xmlns:p="http://schemas.openxmlformats.org/presentationml/2006/main">
  <p:tag name="AS_UNIQUEID" val="175"/>
</p:tagLst>
</file>

<file path=ppt/tags/tag286.xml><?xml version="1.0" encoding="utf-8"?>
<p:tagLst xmlns:p="http://schemas.openxmlformats.org/presentationml/2006/main">
  <p:tag name="AS_UNIQUEID" val="176"/>
</p:tagLst>
</file>

<file path=ppt/tags/tag287.xml><?xml version="1.0" encoding="utf-8"?>
<p:tagLst xmlns:p="http://schemas.openxmlformats.org/presentationml/2006/main">
  <p:tag name="AS_UNIQUEID" val="177"/>
</p:tagLst>
</file>

<file path=ppt/tags/tag288.xml><?xml version="1.0" encoding="utf-8"?>
<p:tagLst xmlns:p="http://schemas.openxmlformats.org/presentationml/2006/main">
  <p:tag name="AS_UNIQUEID" val="178"/>
</p:tagLst>
</file>

<file path=ppt/tags/tag289.xml><?xml version="1.0" encoding="utf-8"?>
<p:tagLst xmlns:p="http://schemas.openxmlformats.org/presentationml/2006/main">
  <p:tag name="AS_UNIQUEID" val="169"/>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AS_UNIQUEID" val="166"/>
</p:tagLst>
</file>

<file path=ppt/tags/tag291.xml><?xml version="1.0" encoding="utf-8"?>
<p:tagLst xmlns:p="http://schemas.openxmlformats.org/presentationml/2006/main">
  <p:tag name="AS_UNIQUEID" val="6132"/>
</p:tagLst>
</file>

<file path=ppt/tags/tag292.xml><?xml version="1.0" encoding="utf-8"?>
<p:tagLst xmlns:p="http://schemas.openxmlformats.org/presentationml/2006/main">
  <p:tag name="AS_UNIQUEID" val="6102"/>
</p:tagLst>
</file>

<file path=ppt/tags/tag293.xml><?xml version="1.0" encoding="utf-8"?>
<p:tagLst xmlns:p="http://schemas.openxmlformats.org/presentationml/2006/main">
  <p:tag name="AS_UNIQUEID" val="158"/>
</p:tagLst>
</file>

<file path=ppt/tags/tag294.xml><?xml version="1.0" encoding="utf-8"?>
<p:tagLst xmlns:p="http://schemas.openxmlformats.org/presentationml/2006/main">
  <p:tag name="AS_UNIQUEID" val="159"/>
</p:tagLst>
</file>

<file path=ppt/tags/tag295.xml><?xml version="1.0" encoding="utf-8"?>
<p:tagLst xmlns:p="http://schemas.openxmlformats.org/presentationml/2006/main">
  <p:tag name="AS_UNIQUEID" val="160"/>
</p:tagLst>
</file>

<file path=ppt/tags/tag296.xml><?xml version="1.0" encoding="utf-8"?>
<p:tagLst xmlns:p="http://schemas.openxmlformats.org/presentationml/2006/main">
  <p:tag name="AS_UNIQUEID" val="6102"/>
</p:tagLst>
</file>

<file path=ppt/tags/tag297.xml><?xml version="1.0" encoding="utf-8"?>
<p:tagLst xmlns:p="http://schemas.openxmlformats.org/presentationml/2006/main">
  <p:tag name="AS_UNIQUEID" val="6102"/>
</p:tagLst>
</file>

<file path=ppt/tags/tag298.xml><?xml version="1.0" encoding="utf-8"?>
<p:tagLst xmlns:p="http://schemas.openxmlformats.org/presentationml/2006/main">
  <p:tag name="AS_UNIQUEID" val="6116"/>
  <p:tag name="KSO_WM_FULL_TEXT_BEAUTIFY_COPY_ID" val="14"/>
</p:tagLst>
</file>

<file path=ppt/tags/tag299.xml><?xml version="1.0" encoding="utf-8"?>
<p:tagLst xmlns:p="http://schemas.openxmlformats.org/presentationml/2006/main">
  <p:tag name="AS_UNIQUEID" val="611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AS_UNIQUEID" val="6102"/>
</p:tagLst>
</file>

<file path=ppt/tags/tag301.xml><?xml version="1.0" encoding="utf-8"?>
<p:tagLst xmlns:p="http://schemas.openxmlformats.org/presentationml/2006/main">
  <p:tag name="KSO_WM_SPECIAL_SOURCE" val="bdnull"/>
</p:tagLst>
</file>

<file path=ppt/tags/tag30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120"/>
  <p:tag name="KSO_WM_UNIT_ID" val="custom20204120_7*e*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03.xml><?xml version="1.0" encoding="utf-8"?>
<p:tagLst xmlns:p="http://schemas.openxmlformats.org/presentationml/2006/main">
  <p:tag name="KSO_WM_UNIT_ISCONTENTS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120_7*a*1"/>
  <p:tag name="KSO_WM_TEMPLATE_CATEGORY" val="custom"/>
  <p:tag name="KSO_WM_TEMPLATE_INDEX" val="20204120"/>
  <p:tag name="KSO_WM_UNIT_LAYERLEVEL" val="1"/>
  <p:tag name="KSO_WM_TAG_VERSION" val="1.0"/>
  <p:tag name="KSO_WM_BEAUTIFY_FLAG" val="#wm#"/>
  <p:tag name="KSO_WM_UNIT_ISNUMDGMTITLE" val="0"/>
</p:tagLst>
</file>

<file path=ppt/tags/tag304.xml><?xml version="1.0" encoding="utf-8"?>
<p:tagLst xmlns:p="http://schemas.openxmlformats.org/presentationml/2006/main">
  <p:tag name="KSO_WM_UNIT_ISCONTENTSTITLE" val="0"/>
  <p:tag name="KSO_WM_UNIT_PRESET_TEXT" val="单击此处添加文本具体内容，简明扼要地阐述您的观点"/>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4120_7*b*1"/>
  <p:tag name="KSO_WM_TEMPLATE_CATEGORY" val="custom"/>
  <p:tag name="KSO_WM_TEMPLATE_INDEX" val="20204120"/>
  <p:tag name="KSO_WM_UNIT_LAYERLEVEL" val="1"/>
  <p:tag name="KSO_WM_TAG_VERSION" val="1.0"/>
  <p:tag name="KSO_WM_BEAUTIFY_FLAG" val="#wm#"/>
  <p:tag name="KSO_WM_UNIT_ISNUMDGMTITLE" val="0"/>
  <p:tag name="KSO_WM_UNIT_TEXT_FILL_FORE_SCHEMECOLOR_INDEX_BRIGHTNESS" val="0.35"/>
  <p:tag name="KSO_WM_UNIT_TEXT_FILL_FORE_SCHEMECOLOR_INDEX" val="13"/>
  <p:tag name="KSO_WM_UNIT_TEXT_FILL_TYPE" val="1"/>
</p:tagLst>
</file>

<file path=ppt/tags/tag30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4120"/>
  <p:tag name="KSO_WM_SLIDE_ID" val="custom20204120_7"/>
</p:tagLst>
</file>

<file path=ppt/tags/tag306.xml><?xml version="1.0" encoding="utf-8"?>
<p:tagLst xmlns:p="http://schemas.openxmlformats.org/presentationml/2006/main">
  <p:tag name="AS_UNIQUEID" val="104"/>
</p:tagLst>
</file>

<file path=ppt/tags/tag307.xml><?xml version="1.0" encoding="utf-8"?>
<p:tagLst xmlns:p="http://schemas.openxmlformats.org/presentationml/2006/main">
  <p:tag name="AS_UNIQUEID" val="107"/>
</p:tagLst>
</file>

<file path=ppt/tags/tag308.xml><?xml version="1.0" encoding="utf-8"?>
<p:tagLst xmlns:p="http://schemas.openxmlformats.org/presentationml/2006/main">
  <p:tag name="AS_UNIQUEID" val="109"/>
</p:tagLst>
</file>

<file path=ppt/tags/tag309.xml><?xml version="1.0" encoding="utf-8"?>
<p:tagLst xmlns:p="http://schemas.openxmlformats.org/presentationml/2006/main">
  <p:tag name="AS_UNIQUEID" val="1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AS_UNIQUEID" val="6136"/>
</p:tagLst>
</file>

<file path=ppt/tags/tag311.xml><?xml version="1.0" encoding="utf-8"?>
<p:tagLst xmlns:p="http://schemas.openxmlformats.org/presentationml/2006/main">
  <p:tag name="AS_UNIQUEID" val="109"/>
</p:tagLst>
</file>

<file path=ppt/tags/tag312.xml><?xml version="1.0" encoding="utf-8"?>
<p:tagLst xmlns:p="http://schemas.openxmlformats.org/presentationml/2006/main">
  <p:tag name="AS_UNIQUEID" val="110"/>
</p:tagLst>
</file>

<file path=ppt/tags/tag313.xml><?xml version="1.0" encoding="utf-8"?>
<p:tagLst xmlns:p="http://schemas.openxmlformats.org/presentationml/2006/main">
  <p:tag name="AS_UNIQUEID" val="6102"/>
</p:tagLst>
</file>

<file path=ppt/tags/tag314.xml><?xml version="1.0" encoding="utf-8"?>
<p:tagLst xmlns:p="http://schemas.openxmlformats.org/presentationml/2006/main">
  <p:tag name="AS_UNIQUEID" val="6102"/>
</p:tagLst>
</file>

<file path=ppt/tags/tag315.xml><?xml version="1.0" encoding="utf-8"?>
<p:tagLst xmlns:p="http://schemas.openxmlformats.org/presentationml/2006/main">
  <p:tag name="AS_UNIQUEID" val="6139"/>
</p:tagLst>
</file>

<file path=ppt/tags/tag316.xml><?xml version="1.0" encoding="utf-8"?>
<p:tagLst xmlns:p="http://schemas.openxmlformats.org/presentationml/2006/main">
  <p:tag name="AS_UNIQUEID" val="948"/>
</p:tagLst>
</file>

<file path=ppt/tags/tag317.xml><?xml version="1.0" encoding="utf-8"?>
<p:tagLst xmlns:p="http://schemas.openxmlformats.org/presentationml/2006/main">
  <p:tag name="AS_UNIQUEID" val="6143"/>
</p:tagLst>
</file>

<file path=ppt/tags/tag318.xml><?xml version="1.0" encoding="utf-8"?>
<p:tagLst xmlns:p="http://schemas.openxmlformats.org/presentationml/2006/main">
  <p:tag name="AS_UNIQUEID" val="6144"/>
</p:tagLst>
</file>

<file path=ppt/tags/tag319.xml><?xml version="1.0" encoding="utf-8"?>
<p:tagLst xmlns:p="http://schemas.openxmlformats.org/presentationml/2006/main">
  <p:tag name="AS_UNIQUEID" val="610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AS_UNIQUEID" val="6176"/>
</p:tagLst>
</file>

<file path=ppt/tags/tag321.xml><?xml version="1.0" encoding="utf-8"?>
<p:tagLst xmlns:p="http://schemas.openxmlformats.org/presentationml/2006/main">
  <p:tag name="AS_UNIQUEID" val="123"/>
</p:tagLst>
</file>

<file path=ppt/tags/tag322.xml><?xml version="1.0" encoding="utf-8"?>
<p:tagLst xmlns:p="http://schemas.openxmlformats.org/presentationml/2006/main">
  <p:tag name="AS_UNIQUEID" val="108"/>
</p:tagLst>
</file>

<file path=ppt/tags/tag323.xml><?xml version="1.0" encoding="utf-8"?>
<p:tagLst xmlns:p="http://schemas.openxmlformats.org/presentationml/2006/main">
  <p:tag name="AS_UNIQUEID" val="6177"/>
</p:tagLst>
</file>

<file path=ppt/tags/tag324.xml><?xml version="1.0" encoding="utf-8"?>
<p:tagLst xmlns:p="http://schemas.openxmlformats.org/presentationml/2006/main">
  <p:tag name="AS_UNIQUEID" val="6178"/>
</p:tagLst>
</file>

<file path=ppt/tags/tag325.xml><?xml version="1.0" encoding="utf-8"?>
<p:tagLst xmlns:p="http://schemas.openxmlformats.org/presentationml/2006/main">
  <p:tag name="AS_UNIQUEID" val="6179"/>
</p:tagLst>
</file>

<file path=ppt/tags/tag326.xml><?xml version="1.0" encoding="utf-8"?>
<p:tagLst xmlns:p="http://schemas.openxmlformats.org/presentationml/2006/main">
  <p:tag name="AS_UNIQUEID" val="6102"/>
</p:tagLst>
</file>

<file path=ppt/tags/tag327.xml><?xml version="1.0" encoding="utf-8"?>
<p:tagLst xmlns:p="http://schemas.openxmlformats.org/presentationml/2006/main">
  <p:tag name="AS_UNIQUEID" val="6102"/>
</p:tagLst>
</file>

<file path=ppt/tags/tag328.xml><?xml version="1.0" encoding="utf-8"?>
<p:tagLst xmlns:p="http://schemas.openxmlformats.org/presentationml/2006/main">
  <p:tag name="KSO_WM_BEAUTIFY_FLAG" val="#wm#"/>
  <p:tag name="KSO_WM_TEMPLATE_CATEGORY" val="custom"/>
  <p:tag name="KSO_WM_TEMPLATE_INDEX" val="20187308"/>
</p:tagLst>
</file>

<file path=ppt/tags/tag329.xml><?xml version="1.0" encoding="utf-8"?>
<p:tagLst xmlns:p="http://schemas.openxmlformats.org/presentationml/2006/main">
  <p:tag name="AS_UNIQUEID" val="610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AS_UNIQUEID" val="195"/>
</p:tagLst>
</file>

<file path=ppt/tags/tag331.xml><?xml version="1.0" encoding="utf-8"?>
<p:tagLst xmlns:p="http://schemas.openxmlformats.org/presentationml/2006/main">
  <p:tag name="AS_UNIQUEID" val="196"/>
</p:tagLst>
</file>

<file path=ppt/tags/tag332.xml><?xml version="1.0" encoding="utf-8"?>
<p:tagLst xmlns:p="http://schemas.openxmlformats.org/presentationml/2006/main">
  <p:tag name="AS_UNIQUEID" val="197"/>
</p:tagLst>
</file>

<file path=ppt/tags/tag333.xml><?xml version="1.0" encoding="utf-8"?>
<p:tagLst xmlns:p="http://schemas.openxmlformats.org/presentationml/2006/main">
  <p:tag name="AS_UNIQUEID" val="198"/>
</p:tagLst>
</file>

<file path=ppt/tags/tag334.xml><?xml version="1.0" encoding="utf-8"?>
<p:tagLst xmlns:p="http://schemas.openxmlformats.org/presentationml/2006/main">
  <p:tag name="AS_UNIQUEID" val="200"/>
</p:tagLst>
</file>

<file path=ppt/tags/tag335.xml><?xml version="1.0" encoding="utf-8"?>
<p:tagLst xmlns:p="http://schemas.openxmlformats.org/presentationml/2006/main">
  <p:tag name="AS_UNIQUEID" val="3404"/>
</p:tagLst>
</file>

<file path=ppt/tags/tag336.xml><?xml version="1.0" encoding="utf-8"?>
<p:tagLst xmlns:p="http://schemas.openxmlformats.org/presentationml/2006/main">
  <p:tag name="AS_UNIQUEID" val="6184"/>
</p:tagLst>
</file>

<file path=ppt/tags/tag337.xml><?xml version="1.0" encoding="utf-8"?>
<p:tagLst xmlns:p="http://schemas.openxmlformats.org/presentationml/2006/main">
  <p:tag name="AS_UNIQUEID" val="965"/>
</p:tagLst>
</file>

<file path=ppt/tags/tag338.xml><?xml version="1.0" encoding="utf-8"?>
<p:tagLst xmlns:p="http://schemas.openxmlformats.org/presentationml/2006/main">
  <p:tag name="AS_UNIQUEID" val="966"/>
</p:tagLst>
</file>

<file path=ppt/tags/tag339.xml><?xml version="1.0" encoding="utf-8"?>
<p:tagLst xmlns:p="http://schemas.openxmlformats.org/presentationml/2006/main">
  <p:tag name="AS_UNIQUEID" val="4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AS_UNIQUEID" val="6102"/>
</p:tagLst>
</file>

<file path=ppt/tags/tag341.xml><?xml version="1.0" encoding="utf-8"?>
<p:tagLst xmlns:p="http://schemas.openxmlformats.org/presentationml/2006/main">
  <p:tag name="AS_UNIQUEID" val="6102"/>
</p:tagLst>
</file>

<file path=ppt/tags/tag34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WM_BEAUTIFY_SHAPE_IDENTITY" val="{f0a0d65d-0387-4b7b-9473-4f4b0cc5bb3c}"/>
  <p:tag name="KSO_WM_UNIT_TYPE" val="i"/>
</p:tagLst>
</file>

<file path=ppt/tags/tag3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BEAUTIFY_FLAG" val="#wm#"/>
  <p:tag name="KSO_WM_TEMPLATE_CATEGORY" val="custom"/>
  <p:tag name="KSO_WM_TEMPLATE_INDEX" val="20203714"/>
  <p:tag name="KSO_WM_SLIDE_BK_DARK_LIGHT" val="2"/>
  <p:tag name="KSO_WM_SLIDE_BACKGROUND_TYPE" val="general"/>
</p:tagLst>
</file>

<file path=ppt/tags/tag345.xml><?xml version="1.0" encoding="utf-8"?>
<p:tagLst xmlns:p="http://schemas.openxmlformats.org/presentationml/2006/main">
  <p:tag name="COMMONDATA" val="eyJoZGlkIjoiZjVhNGJiMWVmZTg4ZjFhYWZhYWFiMzBkODkwYWRkZmUifQ=="/>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6">
      <a:dk1>
        <a:srgbClr val="000000"/>
      </a:dk1>
      <a:lt1>
        <a:srgbClr val="FFFFFF"/>
      </a:lt1>
      <a:dk2>
        <a:srgbClr val="EFEAEB"/>
      </a:dk2>
      <a:lt2>
        <a:srgbClr val="FCFBFB"/>
      </a:lt2>
      <a:accent1>
        <a:srgbClr val="CD5A7C"/>
      </a:accent1>
      <a:accent2>
        <a:srgbClr val="A26DC9"/>
      </a:accent2>
      <a:accent3>
        <a:srgbClr val="568CFF"/>
      </a:accent3>
      <a:accent4>
        <a:srgbClr val="21ADF7"/>
      </a:accent4>
      <a:accent5>
        <a:srgbClr val="22C3B5"/>
      </a:accent5>
      <a:accent6>
        <a:srgbClr val="59CC6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3066</Words>
  <Application>WPS 演示</Application>
  <PresentationFormat>宽屏</PresentationFormat>
  <Paragraphs>260</Paragraphs>
  <Slides>25</Slides>
  <Notes>4</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25</vt:i4>
      </vt:variant>
    </vt:vector>
  </HeadingPairs>
  <TitlesOfParts>
    <vt:vector size="50" baseType="lpstr">
      <vt:lpstr>Arial</vt:lpstr>
      <vt:lpstr>宋体</vt:lpstr>
      <vt:lpstr>Wingdings</vt:lpstr>
      <vt:lpstr>Wingdings</vt:lpstr>
      <vt:lpstr>隶书</vt:lpstr>
      <vt:lpstr>微软雅黑</vt:lpstr>
      <vt:lpstr>汉仪尚巍手书W</vt:lpstr>
      <vt:lpstr>隶书</vt:lpstr>
      <vt:lpstr>汉仪粗圆简</vt:lpstr>
      <vt:lpstr>汉仪粗黑简</vt:lpstr>
      <vt:lpstr>Times New Roman</vt:lpstr>
      <vt:lpstr>汉仪雅酷黑 75W</vt:lpstr>
      <vt:lpstr>幼圆</vt:lpstr>
      <vt:lpstr>等线</vt:lpstr>
      <vt:lpstr>Calibri</vt:lpstr>
      <vt:lpstr>Arial Unicode MS</vt:lpstr>
      <vt:lpstr>方正卡通简体</vt:lpstr>
      <vt:lpstr>汉仪中黑简</vt:lpstr>
      <vt:lpstr>Arial Rounded MT Bold</vt:lpstr>
      <vt:lpstr>汉仪帅线体W</vt:lpstr>
      <vt:lpstr>汉仪中简黑简</vt:lpstr>
      <vt:lpstr>Calibri</vt:lpstr>
      <vt:lpstr>汉仪帅线体简</vt:lpstr>
      <vt:lpstr>Office 主题​​</vt:lpstr>
      <vt:lpstr>1_Office 主题​​</vt:lpstr>
      <vt:lpstr>PowerPoint 演示文稿</vt:lpstr>
      <vt:lpstr>PowerPoint 演示文稿</vt:lpstr>
      <vt:lpstr>提瓦特退钱指南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辩一辨</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大狗今天也在愉快的装着逼</cp:lastModifiedBy>
  <cp:revision>159</cp:revision>
  <dcterms:created xsi:type="dcterms:W3CDTF">2019-06-19T02:08:00Z</dcterms:created>
  <dcterms:modified xsi:type="dcterms:W3CDTF">2022-10-12T00:17:24Z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2052-11.1.0.12302</vt:lpwstr>
  </property>
  <property fmtid="{D5CDD505-2E9C-101B-9397-08002B2CF9AE}" pid="3" name="ICV">
    <vt:lpwstr>607DD56CB4C14228933753BFCE586631</vt:lpwstr>
  </property>
</Properties>
</file>