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4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CA0D7-3EEB-41C5-922C-508BF46E9BB5}" type="datetimeFigureOut">
              <a:rPr lang="zh-CN" altLang="en-US" smtClean="0"/>
              <a:t>2020/9/20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977DC-9A0B-4EF4-ACA9-36BECA8297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545(20200920-10303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332656"/>
            <a:ext cx="4623410" cy="2736304"/>
          </a:xfrm>
          <a:prstGeom prst="rect">
            <a:avLst/>
          </a:prstGeom>
        </p:spPr>
      </p:pic>
      <p:pic>
        <p:nvPicPr>
          <p:cNvPr id="3" name="图片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24744"/>
            <a:ext cx="4248472" cy="4151425"/>
          </a:xfrm>
          <a:prstGeom prst="rect">
            <a:avLst/>
          </a:prstGeom>
        </p:spPr>
      </p:pic>
      <p:pic>
        <p:nvPicPr>
          <p:cNvPr id="4" name="图片 3" descr="IMG_5546(20200920-10304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429000"/>
            <a:ext cx="4392488" cy="32523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1</cp:revision>
  <dcterms:created xsi:type="dcterms:W3CDTF">2020-09-20T05:58:35Z</dcterms:created>
  <dcterms:modified xsi:type="dcterms:W3CDTF">2020-09-20T06:00:23Z</dcterms:modified>
</cp:coreProperties>
</file>