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1" r:id="rId5"/>
    <p:sldId id="260" r:id="rId6"/>
    <p:sldId id="259" r:id="rId7"/>
    <p:sldId id="258" r:id="rId8"/>
    <p:sldId id="257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3" r:id="rId26"/>
    <p:sldId id="282" r:id="rId27"/>
    <p:sldId id="281" r:id="rId28"/>
    <p:sldId id="280" r:id="rId2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40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D4280-160E-4163-A1C9-FF2BC2F2E885}" type="datetimeFigureOut">
              <a:rPr lang="zh-CN" altLang="en-US" smtClean="0"/>
              <a:pPr/>
              <a:t>2020/9/22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8C17-5666-4635-8638-2A433100EA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D4280-160E-4163-A1C9-FF2BC2F2E885}" type="datetimeFigureOut">
              <a:rPr lang="zh-CN" altLang="en-US" smtClean="0"/>
              <a:pPr/>
              <a:t>2020/9/22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8C17-5666-4635-8638-2A433100EA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D4280-160E-4163-A1C9-FF2BC2F2E885}" type="datetimeFigureOut">
              <a:rPr lang="zh-CN" altLang="en-US" smtClean="0"/>
              <a:pPr/>
              <a:t>2020/9/22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8C17-5666-4635-8638-2A433100EA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D4280-160E-4163-A1C9-FF2BC2F2E885}" type="datetimeFigureOut">
              <a:rPr lang="zh-CN" altLang="en-US" smtClean="0"/>
              <a:pPr/>
              <a:t>2020/9/22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8C17-5666-4635-8638-2A433100EA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D4280-160E-4163-A1C9-FF2BC2F2E885}" type="datetimeFigureOut">
              <a:rPr lang="zh-CN" altLang="en-US" smtClean="0"/>
              <a:pPr/>
              <a:t>2020/9/22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8C17-5666-4635-8638-2A433100EA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D4280-160E-4163-A1C9-FF2BC2F2E885}" type="datetimeFigureOut">
              <a:rPr lang="zh-CN" altLang="en-US" smtClean="0"/>
              <a:pPr/>
              <a:t>2020/9/22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8C17-5666-4635-8638-2A433100EA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D4280-160E-4163-A1C9-FF2BC2F2E885}" type="datetimeFigureOut">
              <a:rPr lang="zh-CN" altLang="en-US" smtClean="0"/>
              <a:pPr/>
              <a:t>2020/9/22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8C17-5666-4635-8638-2A433100EA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D4280-160E-4163-A1C9-FF2BC2F2E885}" type="datetimeFigureOut">
              <a:rPr lang="zh-CN" altLang="en-US" smtClean="0"/>
              <a:pPr/>
              <a:t>2020/9/22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8C17-5666-4635-8638-2A433100EA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D4280-160E-4163-A1C9-FF2BC2F2E885}" type="datetimeFigureOut">
              <a:rPr lang="zh-CN" altLang="en-US" smtClean="0"/>
              <a:pPr/>
              <a:t>2020/9/22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8C17-5666-4635-8638-2A433100EA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D4280-160E-4163-A1C9-FF2BC2F2E885}" type="datetimeFigureOut">
              <a:rPr lang="zh-CN" altLang="en-US" smtClean="0"/>
              <a:pPr/>
              <a:t>2020/9/22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8C17-5666-4635-8638-2A433100EA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D4280-160E-4163-A1C9-FF2BC2F2E885}" type="datetimeFigureOut">
              <a:rPr lang="zh-CN" altLang="en-US" smtClean="0"/>
              <a:pPr/>
              <a:t>2020/9/22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B8C17-5666-4635-8638-2A433100EA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D4280-160E-4163-A1C9-FF2BC2F2E885}" type="datetimeFigureOut">
              <a:rPr lang="zh-CN" altLang="en-US" smtClean="0"/>
              <a:pPr/>
              <a:t>2020/9/22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B8C17-5666-4635-8638-2A433100EA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22735" y="2204864"/>
            <a:ext cx="636424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会变的面包</a:t>
            </a:r>
            <a:endParaRPr lang="zh-CN" altLang="en-US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10(20200922-095550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8134" y="0"/>
            <a:ext cx="616773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11(20200922-09563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551" y="0"/>
            <a:ext cx="779289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13(20200922-095655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355" y="0"/>
            <a:ext cx="647729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14(20200922-09572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2817" y="0"/>
            <a:ext cx="625836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15(20200922-095738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6452" y="0"/>
            <a:ext cx="755109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16(20200922-09575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2508" y="0"/>
            <a:ext cx="743898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17(20200922-095816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5163" y="0"/>
            <a:ext cx="663367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18(20200922-095829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0" y="28575"/>
            <a:ext cx="7886700" cy="68008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19(20200922-095838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0" y="82550"/>
            <a:ext cx="7886700" cy="66929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20(20200922-095850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351" y="0"/>
            <a:ext cx="770129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02(20200922-094740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2250" y="0"/>
            <a:ext cx="73594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21(20200922-095904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0" y="120650"/>
            <a:ext cx="7886700" cy="66167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22(20200922-095925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257" y="0"/>
            <a:ext cx="744548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23(20200922-095934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0" y="177800"/>
            <a:ext cx="7886700" cy="65024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980728"/>
            <a:ext cx="7353300" cy="465772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 (1)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908720"/>
            <a:ext cx="635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 (2)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836712"/>
            <a:ext cx="7236803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 (4)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1916832"/>
            <a:ext cx="5322168" cy="3991626"/>
          </a:xfrm>
          <a:prstGeom prst="rect">
            <a:avLst/>
          </a:prstGeom>
        </p:spPr>
      </p:pic>
      <p:pic>
        <p:nvPicPr>
          <p:cNvPr id="3" name="图片 2" descr="timg (3)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0"/>
            <a:ext cx="3175000" cy="43053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 (5)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620688"/>
            <a:ext cx="7683500" cy="5723423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03(20200922-094757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4711" y="0"/>
            <a:ext cx="737457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04(20200922-094814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633" y="0"/>
            <a:ext cx="723673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05(20200922-094837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334" y="0"/>
            <a:ext cx="563933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06(20200922-09485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9166" y="0"/>
            <a:ext cx="714566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07(20200922-094903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433" y="0"/>
            <a:ext cx="699313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08(20200922-09543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855" y="0"/>
            <a:ext cx="763229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5609(20200922-095440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7971" y="0"/>
            <a:ext cx="6908058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</Words>
  <Application>Microsoft Office PowerPoint</Application>
  <PresentationFormat>全屏显示(4:3)</PresentationFormat>
  <Paragraphs>1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lenovo</cp:lastModifiedBy>
  <cp:revision>4</cp:revision>
  <dcterms:created xsi:type="dcterms:W3CDTF">2020-09-22T02:22:47Z</dcterms:created>
  <dcterms:modified xsi:type="dcterms:W3CDTF">2020-09-22T06:03:16Z</dcterms:modified>
</cp:coreProperties>
</file>