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73" r:id="rId4"/>
    <p:sldId id="262" r:id="rId6"/>
    <p:sldId id="257" r:id="rId7"/>
    <p:sldId id="261" r:id="rId8"/>
    <p:sldId id="258" r:id="rId9"/>
    <p:sldId id="259" r:id="rId10"/>
    <p:sldId id="260" r:id="rId11"/>
    <p:sldId id="263" r:id="rId12"/>
    <p:sldId id="265" r:id="rId1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7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EB2AF08-B96B-4AE9-8C38-3E9878DEC124}" type="slidenum">
              <a:rPr lang="zh-CN" altLang="en-US" smtClean="0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 smtClean="0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fld id="{095331BB-5290-4B74-890F-ADE3EAA0FDB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fld id="{C6B5ED51-E834-49EC-BF25-99CF33DB10E9}" type="slidenum">
              <a:rPr lang="zh-CN" altLang="en-US" smtClean="0"/>
            </a:fld>
            <a:endParaRPr lang="zh-CN" altLang="en-US"/>
          </a:p>
        </p:txBody>
      </p:sp>
      <p:sp>
        <p:nvSpPr>
          <p:cNvPr id="3" name="KSO_CT2"/>
          <p:cNvSpPr>
            <a:spLocks noGrp="1"/>
          </p:cNvSpPr>
          <p:nvPr>
            <p:ph type="subTitle" idx="1" hasCustomPrompt="1"/>
          </p:nvPr>
        </p:nvSpPr>
        <p:spPr>
          <a:xfrm>
            <a:off x="1767600" y="2152800"/>
            <a:ext cx="6868800" cy="467211"/>
          </a:xfrm>
          <a:noFill/>
        </p:spPr>
        <p:txBody>
          <a:bodyPr>
            <a:noAutofit/>
          </a:bodyPr>
          <a:lstStyle>
            <a:lvl1pPr marL="0" indent="0" algn="ctr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单击此处添加您的副标题</a:t>
            </a:r>
            <a:endParaRPr lang="zh-CN" altLang="en-US" dirty="0" smtClean="0"/>
          </a:p>
        </p:txBody>
      </p:sp>
      <p:sp>
        <p:nvSpPr>
          <p:cNvPr id="7" name="KSO_CT1"/>
          <p:cNvSpPr>
            <a:spLocks noGrp="1"/>
          </p:cNvSpPr>
          <p:nvPr>
            <p:ph type="title" hasCustomPrompt="1"/>
          </p:nvPr>
        </p:nvSpPr>
        <p:spPr>
          <a:xfrm>
            <a:off x="1767600" y="795600"/>
            <a:ext cx="6868800" cy="1317600"/>
          </a:xfrm>
        </p:spPr>
        <p:txBody>
          <a:bodyPr>
            <a:noAutofit/>
          </a:bodyPr>
          <a:lstStyle>
            <a:lvl1pPr algn="ctr">
              <a:defRPr sz="4200" baseline="0">
                <a:ln w="6350">
                  <a:solidFill>
                    <a:schemeClr val="bg1"/>
                  </a:solidFill>
                </a:ln>
                <a:solidFill>
                  <a:schemeClr val="accent2"/>
                </a:solidFill>
                <a:effectLst/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r>
              <a:rPr lang="zh-CN" altLang="en-US" dirty="0" smtClean="0"/>
              <a:t>单击此处添加您的标题文字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>
          <a:xfrm>
            <a:off x="419098" y="1304693"/>
            <a:ext cx="8292045" cy="478750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575945" indent="0">
              <a:buFontTx/>
              <a:buNone/>
              <a:defRPr sz="2000">
                <a:solidFill>
                  <a:schemeClr val="tx1"/>
                </a:solidFill>
              </a:defRPr>
            </a:lvl2pPr>
            <a:lvl3pPr marL="914400" indent="0">
              <a:spcBef>
                <a:spcPts val="500"/>
              </a:spcBef>
              <a:buFontTx/>
              <a:buNone/>
              <a:defRPr sz="1800"/>
            </a:lvl3pPr>
            <a:lvl4pPr marL="1371600" indent="0">
              <a:buFontTx/>
              <a:buNone/>
              <a:defRPr sz="1800"/>
            </a:lvl4pPr>
            <a:lvl5pPr marL="1828800" indent="0">
              <a:buFontTx/>
              <a:buNone/>
              <a:defRPr sz="18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331BB-5290-4B74-890F-ADE3EAA0FDB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ED51-E834-49EC-BF25-99CF33DB10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 hasCustomPrompt="1"/>
          </p:nvPr>
        </p:nvSpPr>
        <p:spPr>
          <a:xfrm>
            <a:off x="3186000" y="2336400"/>
            <a:ext cx="3909600" cy="1090800"/>
          </a:xfrm>
        </p:spPr>
        <p:txBody>
          <a:bodyPr anchor="b">
            <a:normAutofit/>
          </a:bodyPr>
          <a:lstStyle>
            <a:lvl1pPr algn="l">
              <a:defRPr sz="3600">
                <a:ln w="6350">
                  <a:solidFill>
                    <a:schemeClr val="bg1"/>
                  </a:solidFill>
                </a:ln>
                <a:solidFill>
                  <a:schemeClr val="accent1"/>
                </a:solidFill>
                <a:effectLst/>
              </a:defRPr>
            </a:lvl1pPr>
          </a:lstStyle>
          <a:p>
            <a:r>
              <a:rPr lang="zh-CN" altLang="en-US" dirty="0" smtClean="0"/>
              <a:t>此处添加您的标题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186000" y="3430800"/>
            <a:ext cx="3909600" cy="396000"/>
          </a:xfrm>
          <a:prstGeom prst="roundRect">
            <a:avLst>
              <a:gd name="adj" fmla="val 50000"/>
            </a:avLst>
          </a:prstGeom>
          <a:noFill/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ln>
                  <a:noFill/>
                </a:ln>
                <a:solidFill>
                  <a:srgbClr val="AFAFA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单击此处添加您的副标题</a:t>
            </a:r>
            <a:endParaRPr lang="en-US" altLang="zh-CN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331BB-5290-4B74-890F-ADE3EAA0FDB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>
          <a:xfrm>
            <a:off x="3094038" y="6401175"/>
            <a:ext cx="30861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ED51-E834-49EC-BF25-99CF33DB10E9}" type="slidenum">
              <a:rPr lang="zh-CN" altLang="en-US" smtClean="0"/>
            </a:fld>
            <a:endParaRPr lang="zh-CN" altLang="en-US"/>
          </a:p>
        </p:txBody>
      </p:sp>
      <p:sp>
        <p:nvSpPr>
          <p:cNvPr id="7" name="椭圆 6"/>
          <p:cNvSpPr/>
          <p:nvPr userDrawn="1"/>
        </p:nvSpPr>
        <p:spPr>
          <a:xfrm>
            <a:off x="2051050" y="2906713"/>
            <a:ext cx="1042988" cy="1044575"/>
          </a:xfrm>
          <a:prstGeom prst="ellipse">
            <a:avLst/>
          </a:prstGeom>
          <a:solidFill>
            <a:srgbClr val="FFFFFF"/>
          </a:solidFill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anchor="ctr">
            <a:normAutofit/>
          </a:bodyPr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black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8" name="椭圆 7"/>
          <p:cNvSpPr/>
          <p:nvPr userDrawn="1"/>
        </p:nvSpPr>
        <p:spPr>
          <a:xfrm>
            <a:off x="2139950" y="2997200"/>
            <a:ext cx="865188" cy="863600"/>
          </a:xfrm>
          <a:prstGeom prst="ellipse">
            <a:avLst/>
          </a:prstGeom>
          <a:solidFill>
            <a:schemeClr val="accent1"/>
          </a:solidFill>
          <a:ln w="6350" cap="flat" cmpd="sng" algn="ctr">
            <a:noFill/>
            <a:prstDash val="solid"/>
          </a:ln>
          <a:effectLst/>
        </p:spPr>
        <p:txBody>
          <a:bodyPr anchor="ctr">
            <a:normAutofit fontScale="72500"/>
          </a:bodyPr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kern="0" dirty="0">
                <a:solidFill>
                  <a:prstClr val="white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1</a:t>
            </a:r>
            <a:endParaRPr lang="zh-CN" altLang="en-US" sz="4400" kern="0" dirty="0">
              <a:solidFill>
                <a:prstClr val="white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cxnSp>
        <p:nvCxnSpPr>
          <p:cNvPr id="9" name="直接连接符 16"/>
          <p:cNvCxnSpPr>
            <a:cxnSpLocks noChangeShapeType="1"/>
            <a:stCxn id="7" idx="6"/>
          </p:cNvCxnSpPr>
          <p:nvPr userDrawn="1"/>
        </p:nvCxnSpPr>
        <p:spPr bwMode="auto">
          <a:xfrm>
            <a:off x="3094038" y="3429000"/>
            <a:ext cx="3998912" cy="0"/>
          </a:xfrm>
          <a:prstGeom prst="line">
            <a:avLst/>
          </a:prstGeom>
          <a:noFill/>
          <a:ln w="28575" algn="ctr">
            <a:solidFill>
              <a:schemeClr val="accent1"/>
            </a:solidFill>
            <a:rou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/>
          </p:nvPr>
        </p:nvSpPr>
        <p:spPr>
          <a:xfrm>
            <a:off x="419097" y="1282394"/>
            <a:ext cx="8292045" cy="23806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575945" indent="0">
              <a:buFontTx/>
              <a:buNone/>
              <a:defRPr sz="2000">
                <a:solidFill>
                  <a:schemeClr val="tx1"/>
                </a:solidFill>
              </a:defRPr>
            </a:lvl2pPr>
            <a:lvl3pPr marL="914400" indent="0">
              <a:spcBef>
                <a:spcPts val="500"/>
              </a:spcBef>
              <a:buFontTx/>
              <a:buNone/>
              <a:defRPr sz="1800"/>
            </a:lvl3pPr>
            <a:lvl4pPr marL="1371600" indent="0">
              <a:buFontTx/>
              <a:buNone/>
              <a:defRPr sz="1800"/>
            </a:lvl4pPr>
            <a:lvl5pPr marL="1828800" indent="0">
              <a:buFontTx/>
              <a:buNone/>
              <a:defRPr sz="18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KSO_BC2"/>
          <p:cNvSpPr>
            <a:spLocks noGrp="1"/>
          </p:cNvSpPr>
          <p:nvPr>
            <p:ph sz="half" idx="2"/>
          </p:nvPr>
        </p:nvSpPr>
        <p:spPr>
          <a:xfrm>
            <a:off x="419097" y="3852875"/>
            <a:ext cx="8292045" cy="23806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575945" indent="0">
              <a:buFontTx/>
              <a:buNone/>
              <a:defRPr sz="2000">
                <a:solidFill>
                  <a:schemeClr val="tx1"/>
                </a:solidFill>
              </a:defRPr>
            </a:lvl2pPr>
            <a:lvl3pPr marL="914400" indent="0">
              <a:spcBef>
                <a:spcPts val="500"/>
              </a:spcBef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331BB-5290-4B74-890F-ADE3EAA0FDB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ED51-E834-49EC-BF25-99CF33DB10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417600" y="162000"/>
            <a:ext cx="8290800" cy="6984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600" y="1376362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KSO_BC1"/>
          <p:cNvSpPr>
            <a:spLocks noGrp="1"/>
          </p:cNvSpPr>
          <p:nvPr>
            <p:ph sz="half" idx="2"/>
          </p:nvPr>
        </p:nvSpPr>
        <p:spPr>
          <a:xfrm>
            <a:off x="417600" y="2200274"/>
            <a:ext cx="3868340" cy="368458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360045" indent="0">
              <a:buFontTx/>
              <a:buNone/>
              <a:defRPr sz="2000">
                <a:solidFill>
                  <a:schemeClr val="tx1"/>
                </a:solidFill>
              </a:defRPr>
            </a:lvl2pPr>
            <a:lvl3pPr marL="914400" indent="0">
              <a:buFontTx/>
              <a:buNone/>
              <a:defRPr sz="1800"/>
            </a:lvl3pPr>
            <a:lvl4pPr marL="1371600" indent="0">
              <a:buFontTx/>
              <a:buNone/>
              <a:defRPr sz="1800"/>
            </a:lvl4pPr>
            <a:lvl5pPr marL="1828800" indent="0">
              <a:buFontTx/>
              <a:buNone/>
              <a:defRPr sz="18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884" y="1376362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KSO_BC2"/>
          <p:cNvSpPr>
            <a:spLocks noGrp="1"/>
          </p:cNvSpPr>
          <p:nvPr>
            <p:ph sz="quarter" idx="4"/>
          </p:nvPr>
        </p:nvSpPr>
        <p:spPr>
          <a:xfrm>
            <a:off x="4823884" y="2200274"/>
            <a:ext cx="3887391" cy="368458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575945" indent="0">
              <a:buFontTx/>
              <a:buNone/>
              <a:defRPr sz="2000">
                <a:solidFill>
                  <a:schemeClr val="tx1"/>
                </a:solidFill>
              </a:defRPr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7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331BB-5290-4B74-890F-ADE3EAA0FDB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ED51-E834-49EC-BF25-99CF33DB10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331BB-5290-4B74-890F-ADE3EAA0FDB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ED51-E834-49EC-BF25-99CF33DB10E9}" type="slidenum">
              <a:rPr lang="zh-CN" altLang="en-US" smtClean="0"/>
            </a:fld>
            <a:endParaRPr lang="zh-CN" altLang="en-US"/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0" y="3805485"/>
            <a:ext cx="9144000" cy="0"/>
          </a:xfrm>
          <a:prstGeom prst="line">
            <a:avLst/>
          </a:prstGeom>
          <a:ln w="3175">
            <a:solidFill>
              <a:srgbClr val="D3D3D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>
          <a:xfrm>
            <a:off x="0" y="4386699"/>
            <a:ext cx="9144000" cy="0"/>
          </a:xfrm>
          <a:prstGeom prst="line">
            <a:avLst/>
          </a:prstGeom>
          <a:ln w="3175">
            <a:solidFill>
              <a:srgbClr val="D3D3D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 userDrawn="1"/>
        </p:nvCxnSpPr>
        <p:spPr>
          <a:xfrm>
            <a:off x="0" y="4550431"/>
            <a:ext cx="9144000" cy="0"/>
          </a:xfrm>
          <a:prstGeom prst="line">
            <a:avLst/>
          </a:prstGeom>
          <a:ln w="3175">
            <a:solidFill>
              <a:srgbClr val="D3D3D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 userDrawn="1"/>
        </p:nvCxnSpPr>
        <p:spPr>
          <a:xfrm rot="5400000">
            <a:off x="-787817" y="3573930"/>
            <a:ext cx="6840000" cy="0"/>
          </a:xfrm>
          <a:prstGeom prst="line">
            <a:avLst/>
          </a:prstGeom>
          <a:ln w="3175">
            <a:solidFill>
              <a:srgbClr val="D3D3D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 userDrawn="1"/>
        </p:nvCxnSpPr>
        <p:spPr>
          <a:xfrm rot="5400000">
            <a:off x="-582689" y="3573930"/>
            <a:ext cx="6840000" cy="0"/>
          </a:xfrm>
          <a:prstGeom prst="line">
            <a:avLst/>
          </a:prstGeom>
          <a:ln w="3175">
            <a:solidFill>
              <a:srgbClr val="D3D3D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 userDrawn="1"/>
        </p:nvCxnSpPr>
        <p:spPr>
          <a:xfrm>
            <a:off x="0" y="3959251"/>
            <a:ext cx="9144000" cy="0"/>
          </a:xfrm>
          <a:prstGeom prst="line">
            <a:avLst/>
          </a:prstGeom>
          <a:ln w="3175">
            <a:solidFill>
              <a:srgbClr val="D3D3D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KSO_BT1"/>
          <p:cNvSpPr>
            <a:spLocks noGrp="1"/>
          </p:cNvSpPr>
          <p:nvPr>
            <p:ph type="title" hasCustomPrompt="1"/>
          </p:nvPr>
        </p:nvSpPr>
        <p:spPr>
          <a:xfrm>
            <a:off x="1657350" y="3827864"/>
            <a:ext cx="4800600" cy="699594"/>
          </a:xfrm>
        </p:spPr>
        <p:txBody>
          <a:bodyPr>
            <a:normAutofit/>
          </a:bodyPr>
          <a:lstStyle>
            <a:lvl1pPr>
              <a:defRPr sz="4400">
                <a:solidFill>
                  <a:srgbClr val="FF0000"/>
                </a:solidFill>
              </a:defRPr>
            </a:lvl1pPr>
          </a:lstStyle>
          <a:p>
            <a:r>
              <a:rPr lang="zh-CN" altLang="en-US" dirty="0" smtClean="0"/>
              <a:t>编辑母版标题样式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331BB-5290-4B74-890F-ADE3EAA0FDB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ED51-E834-49EC-BF25-99CF33DB10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417600" y="162000"/>
            <a:ext cx="8290800" cy="698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 noChangeAspect="1"/>
          </p:cNvSpPr>
          <p:nvPr>
            <p:ph type="pic" idx="1"/>
          </p:nvPr>
        </p:nvSpPr>
        <p:spPr>
          <a:xfrm>
            <a:off x="4082125" y="987426"/>
            <a:ext cx="4629150" cy="50009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KSO_BC2"/>
          <p:cNvSpPr>
            <a:spLocks noGrp="1"/>
          </p:cNvSpPr>
          <p:nvPr>
            <p:ph type="body" sz="half" idx="2"/>
          </p:nvPr>
        </p:nvSpPr>
        <p:spPr>
          <a:xfrm>
            <a:off x="417600" y="987426"/>
            <a:ext cx="3473082" cy="500099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331BB-5290-4B74-890F-ADE3EAA0FDB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ED51-E834-49EC-BF25-99CF33DB10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orient="vert"/>
          </p:nvPr>
        </p:nvSpPr>
        <p:spPr>
          <a:xfrm>
            <a:off x="7144374" y="365125"/>
            <a:ext cx="886883" cy="5811838"/>
          </a:xfrm>
        </p:spPr>
        <p:txBody>
          <a:bodyPr vert="horz" anchor="t" anchorCtr="0"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>
          <a:xfrm>
            <a:off x="1101288" y="365125"/>
            <a:ext cx="5949952" cy="5811838"/>
          </a:xfrm>
        </p:spPr>
        <p:txBody>
          <a:bodyPr vert="eaVert">
            <a:norm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575945" indent="0">
              <a:buFontTx/>
              <a:buNone/>
              <a:defRPr sz="2000">
                <a:solidFill>
                  <a:schemeClr val="tx1"/>
                </a:solidFill>
              </a:defRPr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331BB-5290-4B74-890F-ADE3EAA0FDB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5ED51-E834-49EC-BF25-99CF33DB10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fld id="{13D0CE79-49FB-443D-BEF8-6B709DE8FD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7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EF906490-237C-474C-BA2E-D98840BC1F8F}" type="slidenum">
              <a:rPr lang="zh-CN" altLang="en-US" smtClean="0"/>
            </a:fld>
            <a:endParaRPr lang="zh-CN" altLang="en-US"/>
          </a:p>
        </p:txBody>
      </p:sp>
      <p:sp>
        <p:nvSpPr>
          <p:cNvPr id="9" name="内容占位符 7"/>
          <p:cNvSpPr>
            <a:spLocks noGrp="1"/>
          </p:cNvSpPr>
          <p:nvPr>
            <p:ph sz="quarter" idx="13"/>
          </p:nvPr>
        </p:nvSpPr>
        <p:spPr>
          <a:xfrm>
            <a:off x="628650" y="571502"/>
            <a:ext cx="7886701" cy="56499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419098" y="162557"/>
            <a:ext cx="8292045" cy="69959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fld id="{095331BB-5290-4B74-890F-ADE3EAA0FDB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fld id="{C6B5ED51-E834-49EC-BF25-99CF33DB10E9}" type="slidenum">
              <a:rPr lang="zh-CN" altLang="en-US" smtClean="0"/>
            </a:fld>
            <a:endParaRPr lang="zh-CN" altLang="en-US"/>
          </a:p>
        </p:txBody>
      </p:sp>
      <p:sp>
        <p:nvSpPr>
          <p:cNvPr id="3" name="KSO_BC1"/>
          <p:cNvSpPr>
            <a:spLocks noGrp="1"/>
          </p:cNvSpPr>
          <p:nvPr>
            <p:ph type="body" idx="1"/>
          </p:nvPr>
        </p:nvSpPr>
        <p:spPr>
          <a:xfrm>
            <a:off x="419099" y="1026615"/>
            <a:ext cx="8292045" cy="5193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 baseline="0">
          <a:ln w="6350">
            <a:solidFill>
              <a:schemeClr val="bg1"/>
            </a:solidFill>
          </a:ln>
          <a:solidFill>
            <a:schemeClr val="accent2"/>
          </a:solidFill>
          <a:effectLst/>
          <a:latin typeface="Arial" panose="020B0604020202020204" pitchFamily="34" charset="0"/>
          <a:ea typeface="黑体" panose="02010609060101010101" pitchFamily="49" charset="-122"/>
          <a:cs typeface="+mj-cs"/>
        </a:defRPr>
      </a:lvl1pPr>
    </p:titleStyle>
    <p:bodyStyle>
      <a:lvl1pPr marL="357505" indent="-357505" algn="just" defTabSz="914400" rtl="0" eaLnBrk="1" latinLnBrk="0" hangingPunct="1">
        <a:lnSpc>
          <a:spcPct val="110000"/>
        </a:lnSpc>
        <a:spcBef>
          <a:spcPts val="1800"/>
        </a:spcBef>
        <a:spcAft>
          <a:spcPts val="0"/>
        </a:spcAft>
        <a:buClr>
          <a:schemeClr val="accent2"/>
        </a:buClr>
        <a:buSzPct val="100000"/>
        <a:buFont typeface="Wingdings" panose="05000000000000000000" pitchFamily="2" charset="2"/>
        <a:buChar char="l"/>
        <a:defRPr sz="2400" kern="1200" baseline="0">
          <a:solidFill>
            <a:schemeClr val="accent2"/>
          </a:solidFill>
          <a:latin typeface="Arial" panose="020B0604020202020204" pitchFamily="34" charset="0"/>
          <a:ea typeface="黑体" panose="02010609060101010101" pitchFamily="49" charset="-122"/>
          <a:cs typeface="+mn-cs"/>
        </a:defRPr>
      </a:lvl1pPr>
      <a:lvl2pPr marL="575945" indent="-230505" algn="just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>
          <a:schemeClr val="tx1"/>
        </a:buClr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4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jpeg"/><Relationship Id="rId8" Type="http://schemas.openxmlformats.org/officeDocument/2006/relationships/image" Target="../media/image17.jpeg"/><Relationship Id="rId7" Type="http://schemas.openxmlformats.org/officeDocument/2006/relationships/image" Target="../media/image16.jpeg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椭圆 14"/>
          <p:cNvSpPr/>
          <p:nvPr>
            <p:custDataLst>
              <p:tags r:id="rId1"/>
            </p:custDataLst>
          </p:nvPr>
        </p:nvSpPr>
        <p:spPr>
          <a:xfrm>
            <a:off x="2051050" y="2907030"/>
            <a:ext cx="1031240" cy="1044575"/>
          </a:xfrm>
          <a:prstGeom prst="ellipse">
            <a:avLst/>
          </a:prstGeom>
          <a:solidFill>
            <a:srgbClr val="FFFFFF"/>
          </a:solidFill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anchor="ctr">
            <a:normAutofit/>
          </a:bodyPr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black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189605" y="2195195"/>
            <a:ext cx="4579620" cy="246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6000" dirty="0" smtClean="0">
                <a:latin typeface="Arial" panose="020B0604020202020204" pitchFamily="34" charset="0"/>
                <a:ea typeface="微软雅黑" panose="020B0503020204020204" charset="-122"/>
              </a:rPr>
              <a:t>认识火灾，学会逃生</a:t>
            </a:r>
            <a:endParaRPr lang="zh-CN" altLang="en-US" sz="6000" dirty="0" smtClean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119.china.com.cn/mhqx/images/attachement/jpg/site1/20101125/0025113eb8b40e580ba301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85720" y="0"/>
            <a:ext cx="885828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gsrc.baidu.com/forum/w%3D580/sign=cb63c7220b55b3199cf9827d73a88286/1c950a7b02087bf46e71dccaf3d3572c11dfcf70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428728" y="104528"/>
            <a:ext cx="6572264" cy="6753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cnepaper.com/blwy/resfile/2010-12-25/37/p32_b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28596" y="0"/>
            <a:ext cx="834667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.051jk.com/upload/editor/image/2014/02/25/1393301303965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71472" y="0"/>
            <a:ext cx="800102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.051jk.com/upload/editor/image/2014/02/25/1393307894807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00034" y="0"/>
            <a:ext cx="8572528" cy="6643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://www.abazhou.gov.cn/yjgl/kpxc/yjcs/sgzn/hz/201012/W020101221484487433086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57158" y="0"/>
            <a:ext cx="802543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wxrb.com/Files/adminFiles/zhuying/2012/6-20/2012062009511882977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28596" y="0"/>
            <a:ext cx="779318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307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pPr eaLnBrk="1" hangingPunct="1"/>
            <a:r>
              <a:rPr lang="en-US" altLang="zh-CN" sz="4400" smtClean="0"/>
              <a:t>`</a:t>
            </a:r>
            <a:endParaRPr lang="zh-CN" altLang="zh-CN" sz="4400" smtClean="0"/>
          </a:p>
        </p:txBody>
      </p:sp>
      <p:sp>
        <p:nvSpPr>
          <p:cNvPr id="2051" name="副标题 307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eaLnBrk="1" hangingPunct="1"/>
            <a:endParaRPr lang="zh-CN" altLang="zh-CN" sz="3200" smtClean="0"/>
          </a:p>
        </p:txBody>
      </p:sp>
      <p:pic>
        <p:nvPicPr>
          <p:cNvPr id="2052" name="图片 2" descr="9D18D424C1512B9D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-36513" y="0"/>
            <a:ext cx="2865438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8" descr="http://119.china.com.cn/xfxc/images/attachement/jpg/site1/20150427/e0b9a51dc02516a7e6740f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2862263" y="0"/>
            <a:ext cx="312420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图片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349500"/>
            <a:ext cx="2878138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10" descr="http://img.051jk.com/upload/editor/image/2015/11/09/144704009057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6238" y="2349500"/>
            <a:ext cx="3071812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6" name="AutoShape 12" descr="http://www.xjgat.gov.cn/upfile/1412825272536_478809.jpg"/>
          <p:cNvSpPr>
            <a:spLocks noChangeAspect="1" noChangeArrowheads="1"/>
          </p:cNvSpPr>
          <p:nvPr/>
        </p:nvSpPr>
        <p:spPr bwMode="auto">
          <a:xfrm>
            <a:off x="155575" y="-1814513"/>
            <a:ext cx="5334000" cy="37719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7" name="AutoShape 14" descr="http://www.xjgat.gov.cn/upfile/1412825272536_478809.jpg"/>
          <p:cNvSpPr>
            <a:spLocks noChangeAspect="1" noChangeArrowheads="1"/>
          </p:cNvSpPr>
          <p:nvPr/>
        </p:nvSpPr>
        <p:spPr bwMode="auto">
          <a:xfrm>
            <a:off x="155575" y="-1814513"/>
            <a:ext cx="5334000" cy="37719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8" name="AutoShape 16" descr="http://www.xjgat.gov.cn/upfile/1412825272536_478809.jpg"/>
          <p:cNvSpPr>
            <a:spLocks noChangeAspect="1" noChangeArrowheads="1"/>
          </p:cNvSpPr>
          <p:nvPr/>
        </p:nvSpPr>
        <p:spPr bwMode="auto">
          <a:xfrm>
            <a:off x="155575" y="-1814513"/>
            <a:ext cx="5334000" cy="37719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059" name="Picture 1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7100" y="-100013"/>
            <a:ext cx="3136900" cy="245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8"/>
          <p:cNvPicPr>
            <a:picLocks noChangeAspect="1" noChangeArrowheads="1"/>
          </p:cNvPicPr>
          <p:nvPr/>
        </p:nvPicPr>
        <p:blipFill>
          <a:blip r:embed="rId6" cstate="print"/>
          <a:srcRect r="11497"/>
          <a:stretch>
            <a:fillRect/>
          </a:stretch>
        </p:blipFill>
        <p:spPr bwMode="auto">
          <a:xfrm>
            <a:off x="6011863" y="2349500"/>
            <a:ext cx="3132137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20" descr="http://www.haofanben.com/uploads/allimg/140514/0Z3515K0-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724400"/>
            <a:ext cx="2857500" cy="223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22" descr="http://citynews.eastday.com/wlq/res/1/43/2011-05/17/4/res01_attpic_brief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71775" y="4675188"/>
            <a:ext cx="3240088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3" name="Picture 24" descr="http://www.ycwb.com/ePaper/ycwb/res/1/20081122/19981227286189329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84888" y="4775200"/>
            <a:ext cx="3059112" cy="208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70_12*i*1"/>
  <p:tag name="KSO_WM_TEMPLATE_CATEGORY" val="custom"/>
  <p:tag name="KSO_WM_TEMPLATE_INDEX" val="170"/>
</p:tagLst>
</file>

<file path=ppt/tags/tag2.xml><?xml version="1.0" encoding="utf-8"?>
<p:tagLst xmlns:p="http://schemas.openxmlformats.org/presentationml/2006/main">
  <p:tag name="KSO_WM_TEMPLATE_CATEGORY" val="custom"/>
  <p:tag name="KSO_WM_TEMPLATE_INDEX" val="170"/>
  <p:tag name="KSO_WM_TAG_VERSION" val="1.0"/>
  <p:tag name="KSO_WM_SLIDE_ID" val="custom170_12"/>
  <p:tag name="KSO_WM_SLIDE_INDEX" val="12"/>
  <p:tag name="KSO_WM_SLIDE_ITEM_CNT" val="2"/>
  <p:tag name="KSO_WM_SLIDE_LAYOUT" val="a_b_e"/>
  <p:tag name="KSO_WM_SLIDE_LAYOUT_CNT" val="1_1_1"/>
  <p:tag name="KSO_WM_SLIDE_TYPE" val="sectionTitle"/>
  <p:tag name="KSO_WM_BEAUTIFY_FLAG" val="#wm#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000120140530A99PPBG">
  <a:themeElements>
    <a:clrScheme name="自定义 153">
      <a:dk1>
        <a:srgbClr val="5F5F5F"/>
      </a:dk1>
      <a:lt1>
        <a:sysClr val="window" lastClr="FFFFFF"/>
      </a:lt1>
      <a:dk2>
        <a:srgbClr val="4D4D4D"/>
      </a:dk2>
      <a:lt2>
        <a:srgbClr val="FFFFFF"/>
      </a:lt2>
      <a:accent1>
        <a:srgbClr val="FFC000"/>
      </a:accent1>
      <a:accent2>
        <a:srgbClr val="F2800E"/>
      </a:accent2>
      <a:accent3>
        <a:srgbClr val="B06058"/>
      </a:accent3>
      <a:accent4>
        <a:srgbClr val="BB71A1"/>
      </a:accent4>
      <a:accent5>
        <a:srgbClr val="00B0F0"/>
      </a:accent5>
      <a:accent6>
        <a:srgbClr val="879169"/>
      </a:accent6>
      <a:hlink>
        <a:srgbClr val="3F6AC1"/>
      </a:hlink>
      <a:folHlink>
        <a:srgbClr val="D850BE"/>
      </a:folHlink>
    </a:clrScheme>
    <a:fontScheme name="自定义 6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微软雅黑" panose="020B050302020402020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WPS 演示</Application>
  <PresentationFormat>全屏显示(4:3)</PresentationFormat>
  <Paragraphs>4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微软雅黑</vt:lpstr>
      <vt:lpstr>黑体</vt:lpstr>
      <vt:lpstr>Arial Narrow</vt:lpstr>
      <vt:lpstr>Calibri</vt:lpstr>
      <vt:lpstr>Arial Unicode MS</vt:lpstr>
      <vt:lpstr>Office 主题</vt:lpstr>
      <vt:lpstr>A000120140530A99PPBG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`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HP</dc:creator>
  <cp:lastModifiedBy>Lenovo</cp:lastModifiedBy>
  <cp:revision>4</cp:revision>
  <dcterms:created xsi:type="dcterms:W3CDTF">2016-03-06T09:24:00Z</dcterms:created>
  <dcterms:modified xsi:type="dcterms:W3CDTF">2021-03-22T05:56:09Z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