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333" r:id="rId3"/>
    <p:sldId id="331" r:id="rId4"/>
    <p:sldId id="258" r:id="rId5"/>
    <p:sldId id="334" r:id="rId6"/>
    <p:sldId id="389" r:id="rId7"/>
    <p:sldId id="332" r:id="rId8"/>
    <p:sldId id="265" r:id="rId9"/>
    <p:sldId id="273" r:id="rId10"/>
    <p:sldId id="386" r:id="rId11"/>
    <p:sldId id="387" r:id="rId13"/>
    <p:sldId id="340" r:id="rId14"/>
    <p:sldId id="274" r:id="rId15"/>
    <p:sldId id="338" r:id="rId16"/>
    <p:sldId id="283" r:id="rId17"/>
    <p:sldId id="388" r:id="rId18"/>
    <p:sldId id="390" r:id="rId19"/>
    <p:sldId id="392" r:id="rId20"/>
    <p:sldId id="391" r:id="rId21"/>
    <p:sldId id="294" r:id="rId22"/>
    <p:sldId id="444" r:id="rId23"/>
    <p:sldId id="288" r:id="rId24"/>
    <p:sldId id="446" r:id="rId25"/>
    <p:sldId id="287" r:id="rId26"/>
    <p:sldId id="289" r:id="rId27"/>
    <p:sldId id="484" r:id="rId28"/>
    <p:sldId id="290" r:id="rId29"/>
    <p:sldId id="485" r:id="rId30"/>
    <p:sldId id="528" r:id="rId31"/>
    <p:sldId id="293" r:id="rId32"/>
    <p:sldId id="487" r:id="rId33"/>
    <p:sldId id="488" r:id="rId34"/>
    <p:sldId id="489" r:id="rId35"/>
    <p:sldId id="529" r:id="rId36"/>
    <p:sldId id="492" r:id="rId37"/>
    <p:sldId id="491" r:id="rId38"/>
    <p:sldId id="493" r:id="rId39"/>
    <p:sldId id="490" r:id="rId40"/>
    <p:sldId id="495" r:id="rId41"/>
    <p:sldId id="302" r:id="rId42"/>
    <p:sldId id="530" r:id="rId43"/>
    <p:sldId id="306" r:id="rId44"/>
    <p:sldId id="272" r:id="rId45"/>
    <p:sldId id="300" r:id="rId46"/>
    <p:sldId id="301" r:id="rId47"/>
  </p:sldIdLst>
  <p:sldSz cx="12192000" cy="6858000"/>
  <p:notesSz cx="6858000" cy="9144000"/>
  <p:embeddedFontLst>
    <p:embeddedFont>
      <p:font typeface="楷体" panose="02010609060101010101" pitchFamily="49" charset="-122"/>
      <p:regular r:id="rId52"/>
    </p:embeddedFont>
    <p:embeddedFont>
      <p:font typeface="微软雅黑" panose="020B0503020204020204" charset="-122"/>
      <p:regular r:id="rId53"/>
    </p:embeddedFont>
    <p:embeddedFont>
      <p:font typeface="黑体" panose="02010609060101010101" pitchFamily="49" charset="-122"/>
      <p:regular r:id="rId54"/>
    </p:embeddedFont>
    <p:embeddedFont>
      <p:font typeface="汉语拼音" panose="02010600030101010101" pitchFamily="34" charset="0"/>
      <p:regular r:id="rId55"/>
    </p:embeddedFont>
    <p:embeddedFont>
      <p:font typeface="华文楷体" panose="02010600040101010101" pitchFamily="2" charset="-122"/>
      <p:regular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汉仪颜楷简" panose="00020600040101010101" charset="-122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苹" initials="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07B"/>
    <a:srgbClr val="FE90A6"/>
    <a:srgbClr val="FC7094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61"/>
        <p:guide pos="38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6" Type="http://schemas.openxmlformats.org/officeDocument/2006/relationships/tags" Target="tags/tag62.xml"/><Relationship Id="rId65" Type="http://schemas.openxmlformats.org/officeDocument/2006/relationships/font" Target="fonts/font14.fntdata"/><Relationship Id="rId64" Type="http://schemas.openxmlformats.org/officeDocument/2006/relationships/font" Target="fonts/font13.fntdata"/><Relationship Id="rId63" Type="http://schemas.openxmlformats.org/officeDocument/2006/relationships/font" Target="fonts/font12.fntdata"/><Relationship Id="rId62" Type="http://schemas.openxmlformats.org/officeDocument/2006/relationships/font" Target="fonts/font11.fntdata"/><Relationship Id="rId61" Type="http://schemas.openxmlformats.org/officeDocument/2006/relationships/font" Target="fonts/font10.fntdata"/><Relationship Id="rId60" Type="http://schemas.openxmlformats.org/officeDocument/2006/relationships/font" Target="fonts/font9.fntdata"/><Relationship Id="rId6" Type="http://schemas.openxmlformats.org/officeDocument/2006/relationships/slide" Target="slides/slide4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62517" y="2588684"/>
            <a:ext cx="952500" cy="31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180" dirty="0">
                <a:solidFill>
                  <a:schemeClr val="bg1"/>
                </a:solidFill>
              </a:rPr>
              <a:t>PPT</a:t>
            </a:r>
            <a:r>
              <a:rPr lang="zh-CN" altLang="en-US" sz="180" dirty="0">
                <a:solidFill>
                  <a:schemeClr val="bg1"/>
                </a:solidFill>
              </a:rPr>
              <a:t>模板：</a:t>
            </a:r>
            <a:r>
              <a:rPr lang="en-US" altLang="zh-CN" sz="180" dirty="0">
                <a:solidFill>
                  <a:schemeClr val="bg1"/>
                </a:solidFill>
              </a:rPr>
              <a:t>www.1ppt.com/moban/                  PPT</a:t>
            </a:r>
            <a:r>
              <a:rPr lang="zh-CN" altLang="en-US" sz="180" dirty="0">
                <a:solidFill>
                  <a:schemeClr val="bg1"/>
                </a:solidFill>
              </a:rPr>
              <a:t>素材：</a:t>
            </a:r>
            <a:r>
              <a:rPr lang="en-US" altLang="zh-CN" sz="180" dirty="0">
                <a:solidFill>
                  <a:schemeClr val="bg1"/>
                </a:solidFill>
              </a:rPr>
              <a:t>www.1ppt.com/sucai/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zh-CN" sz="180" dirty="0">
                <a:solidFill>
                  <a:schemeClr val="bg1"/>
                </a:solidFill>
              </a:rPr>
              <a:t>PPT</a:t>
            </a:r>
            <a:r>
              <a:rPr lang="zh-CN" altLang="en-US" sz="180" dirty="0">
                <a:solidFill>
                  <a:schemeClr val="bg1"/>
                </a:solidFill>
              </a:rPr>
              <a:t>背景：</a:t>
            </a:r>
            <a:r>
              <a:rPr lang="en-US" altLang="zh-CN" sz="180" dirty="0">
                <a:solidFill>
                  <a:schemeClr val="bg1"/>
                </a:solidFill>
              </a:rPr>
              <a:t>www.1ppt.com/beijing/                   PPT</a:t>
            </a:r>
            <a:r>
              <a:rPr lang="zh-CN" altLang="en-US" sz="180" dirty="0">
                <a:solidFill>
                  <a:schemeClr val="bg1"/>
                </a:solidFill>
              </a:rPr>
              <a:t>图表：</a:t>
            </a:r>
            <a:r>
              <a:rPr lang="en-US" altLang="zh-CN" sz="180" dirty="0">
                <a:solidFill>
                  <a:schemeClr val="bg1"/>
                </a:solidFill>
              </a:rPr>
              <a:t>www.1ppt.com/tubiao/     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zh-CN" sz="180" dirty="0">
                <a:solidFill>
                  <a:schemeClr val="bg1"/>
                </a:solidFill>
              </a:rPr>
              <a:t>PPT</a:t>
            </a:r>
            <a:r>
              <a:rPr lang="zh-CN" altLang="en-US" sz="180" dirty="0">
                <a:solidFill>
                  <a:schemeClr val="bg1"/>
                </a:solidFill>
              </a:rPr>
              <a:t>下载：</a:t>
            </a:r>
            <a:r>
              <a:rPr lang="en-US" altLang="zh-CN" sz="180" dirty="0">
                <a:solidFill>
                  <a:schemeClr val="bg1"/>
                </a:solidFill>
              </a:rPr>
              <a:t>www.1ppt.com/xiazai/                     PPT</a:t>
            </a:r>
            <a:r>
              <a:rPr lang="zh-CN" altLang="en-US" sz="180" dirty="0">
                <a:solidFill>
                  <a:schemeClr val="bg1"/>
                </a:solidFill>
              </a:rPr>
              <a:t>教程： </a:t>
            </a:r>
            <a:r>
              <a:rPr lang="en-US" altLang="zh-CN" sz="180" dirty="0">
                <a:solidFill>
                  <a:schemeClr val="bg1"/>
                </a:solidFill>
              </a:rPr>
              <a:t>www.1ppt.com/powerpoint/     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资料下载：</a:t>
            </a:r>
            <a:r>
              <a:rPr lang="en-US" altLang="zh-CN" sz="180" dirty="0">
                <a:solidFill>
                  <a:schemeClr val="bg1"/>
                </a:solidFill>
              </a:rPr>
              <a:t>www.1ppt.com/ziliao/                   </a:t>
            </a:r>
            <a:r>
              <a:rPr lang="zh-CN" altLang="en-US" sz="180" dirty="0">
                <a:solidFill>
                  <a:schemeClr val="bg1"/>
                </a:solidFill>
              </a:rPr>
              <a:t>个人简历：</a:t>
            </a:r>
            <a:r>
              <a:rPr lang="en-US" altLang="zh-CN" sz="180" dirty="0">
                <a:solidFill>
                  <a:schemeClr val="bg1"/>
                </a:solidFill>
              </a:rPr>
              <a:t>www.1ppt.com/jianli/            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试卷下载：</a:t>
            </a:r>
            <a:r>
              <a:rPr lang="en-US" altLang="zh-CN" sz="180" dirty="0">
                <a:solidFill>
                  <a:schemeClr val="bg1"/>
                </a:solidFill>
              </a:rPr>
              <a:t>www.1ppt.com/shiti/                     </a:t>
            </a:r>
            <a:r>
              <a:rPr lang="zh-CN" altLang="en-US" sz="180" dirty="0">
                <a:solidFill>
                  <a:schemeClr val="bg1"/>
                </a:solidFill>
              </a:rPr>
              <a:t>教案下载：</a:t>
            </a:r>
            <a:r>
              <a:rPr lang="en-US" altLang="zh-CN" sz="180" dirty="0">
                <a:solidFill>
                  <a:schemeClr val="bg1"/>
                </a:solidFill>
              </a:rPr>
              <a:t>www.1ppt.com/jiaoan/              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手抄报：</a:t>
            </a:r>
            <a:r>
              <a:rPr lang="en-US" altLang="zh-CN" sz="180" dirty="0">
                <a:solidFill>
                  <a:schemeClr val="bg1"/>
                </a:solidFill>
              </a:rPr>
              <a:t>www.1ppt.com/shouchaobao/          PPT</a:t>
            </a:r>
            <a:r>
              <a:rPr lang="zh-CN" altLang="en-US" sz="180" dirty="0">
                <a:solidFill>
                  <a:schemeClr val="bg1"/>
                </a:solidFill>
              </a:rPr>
              <a:t>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语文课件：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www.1ppt.com/kejian/yuwen/    </a:t>
            </a:r>
            <a:r>
              <a:rPr lang="zh-CN" altLang="en-US" sz="180" dirty="0">
                <a:solidFill>
                  <a:schemeClr val="bg1"/>
                </a:solidFill>
              </a:rPr>
              <a:t>数学课件：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www.1ppt.com/kejian/shuxue/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英语课件：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www.1ppt.com/kejian/yingyu/    </a:t>
            </a:r>
            <a:r>
              <a:rPr lang="zh-CN" altLang="en-US" sz="180" dirty="0">
                <a:solidFill>
                  <a:schemeClr val="bg1"/>
                </a:solidFill>
              </a:rPr>
              <a:t>美术课件：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www.1ppt.com/kejian/meishu/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科学课件：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www.1ppt.com/kejian/kexue/     </a:t>
            </a:r>
            <a:r>
              <a:rPr lang="zh-CN" altLang="en-US" sz="180" dirty="0">
                <a:solidFill>
                  <a:schemeClr val="bg1"/>
                </a:solidFill>
              </a:rPr>
              <a:t>物理课件：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www.1ppt.com/kejian/wuli/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化学课件：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www.1ppt.com/kejian/huaxue/  </a:t>
            </a:r>
            <a:r>
              <a:rPr lang="zh-CN" altLang="en-US" sz="180" dirty="0">
                <a:solidFill>
                  <a:schemeClr val="bg1"/>
                </a:solidFill>
              </a:rPr>
              <a:t>生物课件：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www.1ppt.com/kejian/shengwu/ </a:t>
            </a:r>
            <a:endParaRPr lang="en-US" altLang="zh-CN" sz="18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180" dirty="0">
                <a:solidFill>
                  <a:schemeClr val="bg1"/>
                </a:solidFill>
              </a:rPr>
              <a:t>地理课件：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www.1ppt.com/kejian/dili/          </a:t>
            </a:r>
            <a:r>
              <a:rPr lang="zh-CN" altLang="en-US" sz="180" dirty="0">
                <a:solidFill>
                  <a:schemeClr val="bg1"/>
                </a:solidFill>
              </a:rPr>
              <a:t>历史课件：</a:t>
            </a:r>
            <a:r>
              <a:rPr lang="en-US" altLang="zh-CN" sz="180" dirty="0">
                <a:solidFill>
                  <a:schemeClr val="bg1"/>
                </a:solidFill>
              </a:rPr>
              <a:t>www.1ppt.com/kejian/lishi/ </a:t>
            </a:r>
            <a:endParaRPr lang="en-US" altLang="zh-CN" sz="18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b="201"/>
          <a:stretch>
            <a:fillRect/>
          </a:stretch>
        </p:blipFill>
        <p:spPr bwMode="auto">
          <a:xfrm>
            <a:off x="-48684" y="0"/>
            <a:ext cx="122406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48684" y="355600"/>
            <a:ext cx="12240684" cy="6151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4" name="图片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84" y="4995333"/>
            <a:ext cx="2008716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1" b="75066"/>
          <a:stretch>
            <a:fillRect/>
          </a:stretch>
        </p:blipFill>
        <p:spPr bwMode="auto">
          <a:xfrm>
            <a:off x="0" y="355600"/>
            <a:ext cx="1934633" cy="171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 userDrawn="1"/>
        </p:nvSpPr>
        <p:spPr>
          <a:xfrm rot="20132266">
            <a:off x="4904765" y="3121224"/>
            <a:ext cx="2382471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chemeClr val="bg1">
                    <a:lumMod val="75000"/>
                    <a:alpha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3200" dirty="0">
              <a:solidFill>
                <a:schemeClr val="bg1">
                  <a:lumMod val="75000"/>
                  <a:alpha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84" y="0"/>
            <a:ext cx="1805516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3772" r="4237" b="262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39021"/>
          <a:stretch>
            <a:fillRect/>
          </a:stretch>
        </p:blipFill>
        <p:spPr bwMode="auto">
          <a:xfrm>
            <a:off x="190500" y="0"/>
            <a:ext cx="11421533" cy="65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 userDrawn="1"/>
        </p:nvSpPr>
        <p:spPr>
          <a:xfrm rot="20132266">
            <a:off x="4904765" y="3121224"/>
            <a:ext cx="2382471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chemeClr val="bg1">
                    <a:lumMod val="75000"/>
                    <a:alpha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3200" dirty="0">
              <a:solidFill>
                <a:schemeClr val="bg1">
                  <a:lumMod val="75000"/>
                  <a:alpha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84" y="0"/>
            <a:ext cx="1805516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1.xml"/><Relationship Id="rId20" Type="http://schemas.openxmlformats.org/officeDocument/2006/relationships/tags" Target="../tags/tag6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22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23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23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image" Target="../media/image24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23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GIF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GIF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43.wdp"/><Relationship Id="rId8" Type="http://schemas.openxmlformats.org/officeDocument/2006/relationships/image" Target="../media/image42.png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openxmlformats.org/officeDocument/2006/relationships/image" Target="../media/image41.GIF"/><Relationship Id="rId4" Type="http://schemas.openxmlformats.org/officeDocument/2006/relationships/image" Target="../media/image13.png"/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6" Type="http://schemas.openxmlformats.org/officeDocument/2006/relationships/image" Target="../media/image44.png"/><Relationship Id="rId5" Type="http://schemas.openxmlformats.org/officeDocument/2006/relationships/slide" Target="slide37.xml"/><Relationship Id="rId4" Type="http://schemas.openxmlformats.org/officeDocument/2006/relationships/image" Target="../media/image52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2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2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57.GIF"/><Relationship Id="rId1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31750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310" y="985"/>
              <a:ext cx="18695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00259" y="60325"/>
            <a:ext cx="11052090" cy="7267575"/>
            <a:chOff x="2205" y="95"/>
            <a:chExt cx="17405" cy="11445"/>
          </a:xfrm>
        </p:grpSpPr>
        <p:grpSp>
          <p:nvGrpSpPr>
            <p:cNvPr id="8" name="组合 7"/>
            <p:cNvGrpSpPr/>
            <p:nvPr/>
          </p:nvGrpSpPr>
          <p:grpSpPr>
            <a:xfrm>
              <a:off x="2205" y="2927"/>
              <a:ext cx="7678" cy="7166"/>
              <a:chOff x="706" y="2740"/>
              <a:chExt cx="4831" cy="7166"/>
            </a:xfrm>
          </p:grpSpPr>
          <p:sp>
            <p:nvSpPr>
              <p:cNvPr id="2" name="文本框 8"/>
              <p:cNvSpPr txBox="1"/>
              <p:nvPr/>
            </p:nvSpPr>
            <p:spPr>
              <a:xfrm>
                <a:off x="829" y="2740"/>
                <a:ext cx="4033" cy="15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宋体" panose="02010600030101010101" pitchFamily="2" charset="-122"/>
                  </a:rPr>
                  <a:t>  </a:t>
                </a:r>
                <a:r>
                  <a:rPr kumimoji="0" lang="en-US" altLang="zh-C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  <a:sym typeface="宋体" panose="02010600030101010101" pitchFamily="2" charset="-122"/>
                  </a:rPr>
                  <a:t>yǔ di</a:t>
                </a:r>
                <a:r>
                  <a:rPr lang="en-US" altLang="zh-CN" sz="6000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宋体" panose="02010600030101010101" pitchFamily="2" charset="-122"/>
                  </a:rPr>
                  <a:t>ǎ</a:t>
                </a:r>
                <a:r>
                  <a:rPr kumimoji="0" lang="en-US" altLang="zh-C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  <a:sym typeface="宋体" panose="02010600030101010101" pitchFamily="2" charset="-122"/>
                  </a:rPr>
                  <a:t>n</a:t>
                </a:r>
                <a:r>
                  <a:rPr kumimoji="0" lang="en-US" altLang="zh-C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  <a:sym typeface="宋体" panose="02010600030101010101" pitchFamily="2" charset="-122"/>
                  </a:rPr>
                  <a:t>r</a:t>
                </a: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宋体" panose="02010600030101010101" pitchFamily="2" charset="-122"/>
                  </a:rPr>
                  <a:t>  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宋体" panose="02010600030101010101" pitchFamily="2" charset="-122"/>
                </a:endParaRPr>
              </a:p>
            </p:txBody>
          </p:sp>
          <p:sp>
            <p:nvSpPr>
              <p:cNvPr id="3" name="文本框 5"/>
              <p:cNvSpPr txBox="1"/>
              <p:nvPr/>
            </p:nvSpPr>
            <p:spPr>
              <a:xfrm>
                <a:off x="706" y="4188"/>
                <a:ext cx="4831" cy="57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  <a:sym typeface="+mn-ea"/>
                  </a:rPr>
                  <a:t>雨点</a:t>
                </a:r>
                <a:r>
                  <a:rPr kumimoji="0" lang="zh-CN" altLang="en-US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  <a:sym typeface="+mn-ea"/>
                  </a:rPr>
                  <a:t>儿</a:t>
                </a:r>
                <a:endParaRPr kumimoji="0" lang="zh-CN" alt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+mn-ea"/>
                </a:endParaRPr>
              </a:p>
            </p:txBody>
          </p:sp>
        </p:grpSp>
        <p:pic>
          <p:nvPicPr>
            <p:cNvPr id="9" name="图片 8" descr="下雨 (1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0" y="95"/>
              <a:ext cx="10800" cy="11445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19" name="图片 1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480695" y="-20320"/>
            <a:ext cx="12288520" cy="7006590"/>
            <a:chOff x="-723" y="-31"/>
            <a:chExt cx="19352" cy="11034"/>
          </a:xfrm>
        </p:grpSpPr>
        <p:pic>
          <p:nvPicPr>
            <p:cNvPr id="22" name="图片 21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" y="-31"/>
              <a:ext cx="10800" cy="10800"/>
            </a:xfrm>
            <a:prstGeom prst="rect">
              <a:avLst/>
            </a:prstGeom>
          </p:spPr>
        </p:pic>
        <p:pic>
          <p:nvPicPr>
            <p:cNvPr id="23" name="图片 22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" y="203"/>
              <a:ext cx="10800" cy="108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229780" y="2403138"/>
            <a:ext cx="733044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淅沥沥  沙啦啦</a:t>
            </a:r>
            <a:endParaRPr lang="zh-CN" altLang="en-US" sz="8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19" name="图片 1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480695" y="-20320"/>
            <a:ext cx="12288520" cy="7006590"/>
            <a:chOff x="-723" y="-31"/>
            <a:chExt cx="19352" cy="11034"/>
          </a:xfrm>
        </p:grpSpPr>
        <p:pic>
          <p:nvPicPr>
            <p:cNvPr id="22" name="图片 21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" y="-31"/>
              <a:ext cx="10800" cy="10800"/>
            </a:xfrm>
            <a:prstGeom prst="rect">
              <a:avLst/>
            </a:prstGeom>
          </p:spPr>
        </p:pic>
        <p:pic>
          <p:nvPicPr>
            <p:cNvPr id="23" name="图片 22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" y="203"/>
              <a:ext cx="10800" cy="108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935775" y="2201843"/>
            <a:ext cx="804164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zh-CN" altLang="en-US" sz="8800" b="1" dirty="0" smtClean="0">
                <a:solidFill>
                  <a:schemeClr val="accent4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淅沥沥</a:t>
            </a:r>
            <a:r>
              <a:rPr lang="zh-CN" altLang="en-US" sz="8800" b="1" dirty="0" smtClean="0">
                <a:solidFill>
                  <a:schemeClr val="accent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8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沙啦啦</a:t>
            </a:r>
            <a:endParaRPr lang="zh-CN" altLang="en-US" sz="88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19" name="图片 1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480695" y="-20320"/>
            <a:ext cx="12288520" cy="7006590"/>
            <a:chOff x="-723" y="-31"/>
            <a:chExt cx="19352" cy="11034"/>
          </a:xfrm>
        </p:grpSpPr>
        <p:pic>
          <p:nvPicPr>
            <p:cNvPr id="22" name="图片 21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" y="-31"/>
              <a:ext cx="10800" cy="10800"/>
            </a:xfrm>
            <a:prstGeom prst="rect">
              <a:avLst/>
            </a:prstGeom>
          </p:spPr>
        </p:pic>
        <p:pic>
          <p:nvPicPr>
            <p:cNvPr id="23" name="图片 22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" y="203"/>
              <a:ext cx="10800" cy="1080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324610" y="1629410"/>
            <a:ext cx="8528050" cy="2872105"/>
            <a:chOff x="2035" y="4021"/>
            <a:chExt cx="13430" cy="4523"/>
          </a:xfrm>
        </p:grpSpPr>
        <p:sp>
          <p:nvSpPr>
            <p:cNvPr id="2" name="文本框 1"/>
            <p:cNvSpPr txBox="1"/>
            <p:nvPr/>
          </p:nvSpPr>
          <p:spPr>
            <a:xfrm>
              <a:off x="2035" y="4765"/>
              <a:ext cx="13430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6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下雨了，</a:t>
              </a:r>
              <a:endParaRPr lang="zh-CN" altLang="en-US" sz="6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6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雨点儿淅沥沥，沙啦啦。</a:t>
              </a:r>
              <a:endParaRPr lang="zh-CN" altLang="en-US" sz="6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320" y="4021"/>
              <a:ext cx="13145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40000"/>
                </a:lnSpc>
              </a:pPr>
              <a:r>
                <a:rPr lang="zh-CN" altLang="en-US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xià yǔ le </a:t>
              </a:r>
              <a:endPara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yǔ diǎnr</a:t>
              </a:r>
              <a:r>
                <a:rPr lang="en-US" altLang="zh-CN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en-US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xī  lì  lì</a:t>
              </a:r>
              <a:r>
                <a:rPr lang="en-US" altLang="zh-CN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</a:t>
              </a:r>
              <a:r>
                <a:rPr lang="zh-CN" altLang="en-US" sz="3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shā la la </a:t>
              </a:r>
              <a:endPara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" name="雨声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2910" y="4915535"/>
            <a:ext cx="789940" cy="63944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4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 contrast="8000"/>
                    </a14:imgEffect>
                    <a14:imgEffect>
                      <a14:saturation sat="109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6001" y="-119074"/>
            <a:ext cx="12317873" cy="689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 flipH="1">
            <a:off x="364" y="164637"/>
            <a:ext cx="4271433" cy="336127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grpSp>
        <p:nvGrpSpPr>
          <p:cNvPr id="4" name="组合 3"/>
          <p:cNvGrpSpPr/>
          <p:nvPr/>
        </p:nvGrpSpPr>
        <p:grpSpPr>
          <a:xfrm>
            <a:off x="-480695" y="-20320"/>
            <a:ext cx="12288520" cy="7006590"/>
            <a:chOff x="-723" y="-31"/>
            <a:chExt cx="19352" cy="11034"/>
          </a:xfrm>
        </p:grpSpPr>
        <p:pic>
          <p:nvPicPr>
            <p:cNvPr id="22" name="图片 21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" y="-31"/>
              <a:ext cx="10800" cy="10800"/>
            </a:xfrm>
            <a:prstGeom prst="rect">
              <a:avLst/>
            </a:prstGeom>
          </p:spPr>
        </p:pic>
        <p:pic>
          <p:nvPicPr>
            <p:cNvPr id="23" name="图片 22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" y="203"/>
              <a:ext cx="10800" cy="1080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3169285" y="128270"/>
            <a:ext cx="6248400" cy="2172970"/>
            <a:chOff x="2944" y="4306"/>
            <a:chExt cx="9840" cy="3422"/>
          </a:xfrm>
        </p:grpSpPr>
        <p:sp>
          <p:nvSpPr>
            <p:cNvPr id="2" name="文本框 1"/>
            <p:cNvSpPr txBox="1"/>
            <p:nvPr/>
          </p:nvSpPr>
          <p:spPr>
            <a:xfrm>
              <a:off x="2973" y="5161"/>
              <a:ext cx="9242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2">
                      <a:lumMod val="6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下雨了，</a:t>
              </a:r>
              <a:endPara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2">
                      <a:lumMod val="6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雨点儿淅沥沥，沙啦啦。</a:t>
              </a:r>
              <a:endParaRPr lang="zh-CN" altLang="en-US" sz="4000" b="1" dirty="0">
                <a:solidFill>
                  <a:schemeClr val="bg2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944" y="4306"/>
              <a:ext cx="9840" cy="25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4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xià yǔ le </a:t>
              </a: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yǔ diǎnr</a:t>
              </a:r>
              <a:r>
                <a:rPr lang="en-US" altLang="zh-CN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xī lì lì</a:t>
              </a:r>
              <a:r>
                <a:rPr lang="en-US" altLang="zh-CN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shā la la </a:t>
              </a: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477895" y="2357120"/>
            <a:ext cx="5579110" cy="1454150"/>
            <a:chOff x="5477" y="3712"/>
            <a:chExt cx="7466" cy="1450"/>
          </a:xfrm>
        </p:grpSpPr>
        <p:sp>
          <p:nvSpPr>
            <p:cNvPr id="11" name="圆角矩形标注 2"/>
            <p:cNvSpPr/>
            <p:nvPr/>
          </p:nvSpPr>
          <p:spPr>
            <a:xfrm>
              <a:off x="5477" y="3712"/>
              <a:ext cx="7466" cy="1450"/>
            </a:xfrm>
            <a:prstGeom prst="wedgeRoundRectCallout">
              <a:avLst>
                <a:gd name="adj1" fmla="val -56305"/>
                <a:gd name="adj2" fmla="val -5659"/>
                <a:gd name="adj3" fmla="val 16667"/>
              </a:avLst>
            </a:prstGeom>
            <a:solidFill>
              <a:schemeClr val="bg1">
                <a:alpha val="82000"/>
              </a:schemeClr>
            </a:solidFill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横卷形 9"/>
            <p:cNvSpPr/>
            <p:nvPr/>
          </p:nvSpPr>
          <p:spPr>
            <a:xfrm>
              <a:off x="5546" y="3892"/>
              <a:ext cx="7397" cy="9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7200" b="1" i="0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我要写诗啦！</a:t>
              </a:r>
              <a:endParaRPr kumimoji="0" lang="zh-CN" altLang="en-US" sz="72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 contrast="8000"/>
                    </a14:imgEffect>
                    <a14:imgEffect>
                      <a14:saturation sat="109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6001" y="-119074"/>
            <a:ext cx="12317873" cy="689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 flipH="1">
            <a:off x="364" y="164637"/>
            <a:ext cx="4271433" cy="336127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grpSp>
        <p:nvGrpSpPr>
          <p:cNvPr id="4" name="组合 3"/>
          <p:cNvGrpSpPr/>
          <p:nvPr/>
        </p:nvGrpSpPr>
        <p:grpSpPr>
          <a:xfrm>
            <a:off x="-480695" y="-20320"/>
            <a:ext cx="12288520" cy="7006590"/>
            <a:chOff x="-723" y="-31"/>
            <a:chExt cx="19352" cy="11034"/>
          </a:xfrm>
        </p:grpSpPr>
        <p:pic>
          <p:nvPicPr>
            <p:cNvPr id="22" name="图片 21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" y="-31"/>
              <a:ext cx="10800" cy="10800"/>
            </a:xfrm>
            <a:prstGeom prst="rect">
              <a:avLst/>
            </a:prstGeom>
          </p:spPr>
        </p:pic>
        <p:pic>
          <p:nvPicPr>
            <p:cNvPr id="23" name="图片 22" descr="cdff2bc1748b258718a7219bbe0555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" y="203"/>
              <a:ext cx="10800" cy="1080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3415665" y="546735"/>
            <a:ext cx="7757795" cy="32950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169285" y="128270"/>
            <a:ext cx="7781610" cy="3589020"/>
            <a:chOff x="2944" y="4306"/>
            <a:chExt cx="11403" cy="5652"/>
          </a:xfrm>
        </p:grpSpPr>
        <p:sp>
          <p:nvSpPr>
            <p:cNvPr id="2" name="文本框 1"/>
            <p:cNvSpPr txBox="1"/>
            <p:nvPr/>
          </p:nvSpPr>
          <p:spPr>
            <a:xfrm>
              <a:off x="3520" y="5161"/>
              <a:ext cx="10827" cy="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下雨了，</a:t>
              </a:r>
              <a:endPara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雨点儿淅沥沥，沙啦啦。</a:t>
              </a:r>
              <a:endPara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青蛙说：</a:t>
              </a:r>
              <a:r>
                <a:rPr lang="en-US" altLang="zh-CN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4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我要写诗啦！</a:t>
              </a:r>
              <a:r>
                <a:rPr lang="en-US" altLang="zh-CN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”</a:t>
              </a:r>
              <a:endParaRPr lang="en-US" altLang="zh-CN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944" y="4306"/>
              <a:ext cx="9840" cy="25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40000"/>
                </a:lnSpc>
              </a:pP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40000"/>
                </a:lnSpc>
              </a:pPr>
              <a:endPara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4781" y="598170"/>
            <a:ext cx="9951913" cy="1096010"/>
            <a:chOff x="883" y="942"/>
            <a:chExt cx="5216" cy="1726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" y="942"/>
              <a:ext cx="549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1451" y="1216"/>
              <a:ext cx="46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任务二：圈一圈，帮助写诗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18490" y="1694180"/>
            <a:ext cx="1140904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圈一圈：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请同学们读课文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第二、三、四小节，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青蛙写诗的时候，谁来帮忙了，请用   圈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出来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753600" y="3011170"/>
            <a:ext cx="745490" cy="6546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 contrast="15000"/>
                    </a14:imgEffect>
                    <a14:imgEffect>
                      <a14:saturation sat="114000"/>
                    </a14:imgEffect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>
            <a:fillRect/>
          </a:stretch>
        </p:blipFill>
        <p:spPr bwMode="auto">
          <a:xfrm>
            <a:off x="6006079" y="-27384"/>
            <a:ext cx="623460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5000"/>
                    </a14:imgEffect>
                    <a14:imgEffect>
                      <a14:saturation sat="114000"/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1"/>
          <a:stretch>
            <a:fillRect/>
          </a:stretch>
        </p:blipFill>
        <p:spPr bwMode="auto">
          <a:xfrm>
            <a:off x="1" y="-27584"/>
            <a:ext cx="6096000" cy="688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1"/>
          <p:cNvSpPr txBox="1"/>
          <p:nvPr/>
        </p:nvSpPr>
        <p:spPr>
          <a:xfrm>
            <a:off x="1391477" y="1604797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391477" y="3332989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1391477" y="4773149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6576053" y="175592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"/>
          <p:cNvSpPr txBox="1"/>
          <p:nvPr/>
        </p:nvSpPr>
        <p:spPr>
          <a:xfrm>
            <a:off x="6576053" y="1615752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245995" y="3333750"/>
            <a:ext cx="977265" cy="685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481070" y="4773295"/>
            <a:ext cx="977265" cy="685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731250" y="115570"/>
            <a:ext cx="1369695" cy="685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0" y="-25146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23" y="467286"/>
            <a:ext cx="1436310" cy="16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05" y="2159389"/>
            <a:ext cx="1924050" cy="1057275"/>
          </a:xfrm>
          <a:prstGeom prst="rect">
            <a:avLst/>
          </a:prstGeom>
          <a:noFill/>
          <a:ln>
            <a:noFill/>
          </a:ln>
          <a:effectLst>
            <a:glow rad="76200">
              <a:srgbClr val="D1F5B8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087">
            <a:off x="4541160" y="613039"/>
            <a:ext cx="1089380" cy="9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52" l="1389" r="89969"/>
                    </a14:imgEffect>
                    <a14:imgEffect>
                      <a14:brightnessContrast bright="-21000" contrast="53000"/>
                    </a14:imgEffect>
                    <a14:imgEffect>
                      <a14:saturation sat="146000"/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75" y="532751"/>
            <a:ext cx="4210251" cy="135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34" y="2159389"/>
            <a:ext cx="2009775" cy="1066800"/>
          </a:xfrm>
          <a:prstGeom prst="rect">
            <a:avLst/>
          </a:prstGeom>
          <a:noFill/>
          <a:ln>
            <a:noFill/>
          </a:ln>
          <a:effectLst>
            <a:glow rad="76200">
              <a:srgbClr val="D1F5B8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71" y="2149864"/>
            <a:ext cx="2543175" cy="1076325"/>
          </a:xfrm>
          <a:prstGeom prst="rect">
            <a:avLst/>
          </a:prstGeom>
          <a:noFill/>
          <a:ln>
            <a:noFill/>
          </a:ln>
          <a:effectLst>
            <a:glow rad="76200">
              <a:srgbClr val="D1F5B8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76935" y="3842385"/>
            <a:ext cx="1026922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青蛙写诗的时候，来帮忙的有（  ）、（  ）和（  ）。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0160" y="-41910"/>
            <a:ext cx="12192000" cy="6887210"/>
            <a:chOff x="0" y="0"/>
            <a:chExt cx="19200" cy="10846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10" name="图片 9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4" name="矩形 13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6" name="图片 15" descr="e232e3d6c15f90cd47e35ce3d968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583565"/>
            <a:ext cx="673735" cy="1031240"/>
          </a:xfrm>
          <a:prstGeom prst="rect">
            <a:avLst/>
          </a:prstGeom>
        </p:spPr>
      </p:pic>
      <p:grpSp>
        <p:nvGrpSpPr>
          <p:cNvPr id="34818" name="组合 4"/>
          <p:cNvGrpSpPr/>
          <p:nvPr/>
        </p:nvGrpSpPr>
        <p:grpSpPr>
          <a:xfrm>
            <a:off x="7639050" y="1503998"/>
            <a:ext cx="2514600" cy="2381230"/>
            <a:chOff x="2482336" y="2192258"/>
            <a:chExt cx="2569412" cy="2768129"/>
          </a:xfrm>
        </p:grpSpPr>
        <p:pic>
          <p:nvPicPr>
            <p:cNvPr id="348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2336" y="2192258"/>
              <a:ext cx="2569412" cy="26242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0" name="TextBox 4"/>
            <p:cNvSpPr txBox="1"/>
            <p:nvPr/>
          </p:nvSpPr>
          <p:spPr>
            <a:xfrm>
              <a:off x="2552809" y="2278601"/>
              <a:ext cx="2428466" cy="268178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1">
              <a:spAutoFit/>
            </a:bodyPr>
            <a:p>
              <a:pPr eaLnBrk="0" hangingPunct="0"/>
              <a:r>
                <a:rPr lang="zh-CN" altLang="en-US" sz="1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串</a:t>
              </a:r>
              <a:endParaRPr lang="zh-CN" altLang="en-US" sz="1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8037195" y="583565"/>
            <a:ext cx="1719580" cy="829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chuàn</a:t>
            </a:r>
            <a:endParaRPr kumimoji="0" lang="en-US" altLang="zh-CN" sz="4800" b="1" i="0" u="none" strike="noStrike" kern="1200" cap="none" spc="0" normalizeH="0" baseline="0" noProof="0" dirty="0" err="1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38733" y="4218623"/>
            <a:ext cx="2233930" cy="1506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yí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chuàn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 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5208270" y="2175510"/>
            <a:ext cx="1690370" cy="13335"/>
          </a:xfrm>
          <a:prstGeom prst="straightConnector1">
            <a:avLst/>
          </a:prstGeom>
          <a:ln w="98425" cmpd="sng">
            <a:solidFill>
              <a:srgbClr val="FF33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062480" y="4218623"/>
            <a:ext cx="4132263" cy="129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一串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05286">
            <a:off x="1313815" y="751840"/>
            <a:ext cx="1819275" cy="3278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1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480" y="1078865"/>
            <a:ext cx="4214495" cy="2623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5" descr="串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760" y="1794510"/>
            <a:ext cx="296545" cy="1823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72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121285" y="-59690"/>
            <a:ext cx="12282170" cy="7197725"/>
            <a:chOff x="-142" y="-117"/>
            <a:chExt cx="19342" cy="10797"/>
          </a:xfrm>
        </p:grpSpPr>
        <p:pic>
          <p:nvPicPr>
            <p:cNvPr id="8194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3" y="-117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9" name="Picture 8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0" y="-12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0" name="Picture 6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2" y="-12"/>
              <a:ext cx="588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0" y="120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 descr="20220621112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629410"/>
            <a:ext cx="3589020" cy="44284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 contrast="8000"/>
                    </a14:imgEffect>
                    <a14:imgEffect>
                      <a14:saturation sat="109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36" y="-119074"/>
            <a:ext cx="12317873" cy="689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717675" y="594995"/>
            <a:ext cx="10082530" cy="2294890"/>
            <a:chOff x="2800" y="0"/>
            <a:chExt cx="15878" cy="3614"/>
          </a:xfrm>
        </p:grpSpPr>
        <p:sp>
          <p:nvSpPr>
            <p:cNvPr id="7" name="文本框 6"/>
            <p:cNvSpPr txBox="1"/>
            <p:nvPr/>
          </p:nvSpPr>
          <p:spPr>
            <a:xfrm>
              <a:off x="2800" y="330"/>
              <a:ext cx="13892" cy="32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5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小蝌蚪游</a:t>
              </a:r>
              <a:r>
                <a:rPr lang="zh-CN" altLang="en-US" sz="5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过</a:t>
              </a:r>
              <a:r>
                <a:rPr lang="zh-CN" altLang="en-US" sz="5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来说：</a:t>
              </a:r>
              <a:endParaRPr lang="zh-CN" altLang="en-US" sz="5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5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“我</a:t>
              </a:r>
              <a:r>
                <a:rPr lang="zh-CN" altLang="en-US" sz="5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要给</a:t>
              </a:r>
              <a:r>
                <a:rPr lang="zh-CN" altLang="en-US" sz="5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你</a:t>
              </a:r>
              <a:r>
                <a:rPr lang="en-US" altLang="zh-CN" sz="54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lang="zh-CN" altLang="en-US" sz="5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当</a:t>
              </a:r>
              <a:r>
                <a:rPr lang="zh-CN" altLang="en-US" sz="5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个小逗号。”</a:t>
              </a:r>
              <a:endParaRPr lang="zh-CN" altLang="en-US" sz="5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78" y="0"/>
              <a:ext cx="15600" cy="23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2400">
                  <a:solidFill>
                    <a:srgbClr val="F6607B"/>
                  </a:solidFill>
                </a:rPr>
                <a:t>xiǎo </a:t>
              </a:r>
              <a:r>
                <a:rPr lang="en-US" altLang="zh-CN" sz="2400">
                  <a:solidFill>
                    <a:srgbClr val="F6607B"/>
                  </a:solidFill>
                </a:rPr>
                <a:t> </a:t>
              </a:r>
              <a:r>
                <a:rPr lang="zh-CN" altLang="en-US" sz="2000">
                  <a:solidFill>
                    <a:srgbClr val="F6607B"/>
                  </a:solidFill>
                </a:rPr>
                <a:t>kē</a:t>
              </a:r>
              <a:r>
                <a:rPr lang="en-US" altLang="zh-CN" sz="2000">
                  <a:solidFill>
                    <a:srgbClr val="F6607B"/>
                  </a:solidFill>
                </a:rPr>
                <a:t> </a:t>
              </a:r>
              <a:r>
                <a:rPr lang="zh-CN" altLang="en-US" sz="2000">
                  <a:solidFill>
                    <a:srgbClr val="F6607B"/>
                  </a:solidFill>
                </a:rPr>
                <a:t> </a:t>
              </a:r>
              <a:r>
                <a:rPr lang="en-US" altLang="zh-CN" sz="2000">
                  <a:solidFill>
                    <a:srgbClr val="F6607B"/>
                  </a:solidFill>
                </a:rPr>
                <a:t>  </a:t>
              </a:r>
              <a:r>
                <a:rPr lang="zh-CN" altLang="en-US" sz="2000">
                  <a:solidFill>
                    <a:srgbClr val="F6607B"/>
                  </a:solidFill>
                </a:rPr>
                <a:t>dǒu</a:t>
              </a:r>
              <a:r>
                <a:rPr lang="en-US" altLang="zh-CN" sz="2000">
                  <a:solidFill>
                    <a:srgbClr val="F6607B"/>
                  </a:solidFill>
                </a:rPr>
                <a:t>   </a:t>
              </a:r>
              <a:r>
                <a:rPr lang="zh-CN" altLang="en-US" sz="2000">
                  <a:solidFill>
                    <a:srgbClr val="F6607B"/>
                  </a:solidFill>
                </a:rPr>
                <a:t> yóu </a:t>
              </a:r>
              <a:r>
                <a:rPr lang="en-US" altLang="zh-CN" sz="2000">
                  <a:solidFill>
                    <a:srgbClr val="F6607B"/>
                  </a:solidFill>
                </a:rPr>
                <a:t>    </a:t>
              </a:r>
              <a:r>
                <a:rPr lang="zh-CN" altLang="en-US" sz="2000">
                  <a:solidFill>
                    <a:srgbClr val="F6607B"/>
                  </a:solidFill>
                </a:rPr>
                <a:t>ɡuò </a:t>
              </a:r>
              <a:r>
                <a:rPr lang="en-US" altLang="zh-CN" sz="2000">
                  <a:solidFill>
                    <a:srgbClr val="F6607B"/>
                  </a:solidFill>
                </a:rPr>
                <a:t> </a:t>
              </a:r>
              <a:r>
                <a:rPr lang="zh-CN" altLang="en-US" sz="2000">
                  <a:solidFill>
                    <a:srgbClr val="F6607B"/>
                  </a:solidFill>
                </a:rPr>
                <a:t>lái </a:t>
              </a:r>
              <a:r>
                <a:rPr lang="en-US" altLang="zh-CN" sz="2000">
                  <a:solidFill>
                    <a:srgbClr val="F6607B"/>
                  </a:solidFill>
                </a:rPr>
                <a:t>     </a:t>
              </a:r>
              <a:r>
                <a:rPr lang="zh-CN" altLang="en-US" sz="2000">
                  <a:solidFill>
                    <a:srgbClr val="F6607B"/>
                  </a:solidFill>
                </a:rPr>
                <a:t>shuō </a:t>
              </a:r>
              <a:endParaRPr lang="zh-CN" altLang="en-US" sz="2000">
                <a:solidFill>
                  <a:srgbClr val="F6607B"/>
                </a:solidFill>
              </a:endParaRPr>
            </a:p>
            <a:p>
              <a:pPr>
                <a:lnSpc>
                  <a:spcPct val="110000"/>
                </a:lnSpc>
              </a:pPr>
              <a:endParaRPr lang="zh-CN" altLang="en-US" sz="2000">
                <a:solidFill>
                  <a:srgbClr val="F6607B"/>
                </a:solidFill>
              </a:endParaRPr>
            </a:p>
            <a:p>
              <a:pPr>
                <a:lnSpc>
                  <a:spcPct val="110000"/>
                </a:lnSpc>
              </a:pPr>
              <a:endParaRPr lang="zh-CN" altLang="en-US" sz="2000">
                <a:solidFill>
                  <a:srgbClr val="F6607B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000">
                  <a:solidFill>
                    <a:srgbClr val="F6607B"/>
                  </a:solidFill>
                </a:rPr>
                <a:t>        </a:t>
              </a:r>
              <a:r>
                <a:rPr lang="zh-CN" altLang="en-US" sz="2000">
                  <a:solidFill>
                    <a:srgbClr val="F6607B"/>
                  </a:solidFill>
                </a:rPr>
                <a:t>wǒ </a:t>
              </a:r>
              <a:r>
                <a:rPr lang="en-US" altLang="zh-CN" sz="2000">
                  <a:solidFill>
                    <a:srgbClr val="F6607B"/>
                  </a:solidFill>
                </a:rPr>
                <a:t>    </a:t>
              </a:r>
              <a:r>
                <a:rPr lang="zh-CN" altLang="en-US" sz="2000">
                  <a:solidFill>
                    <a:srgbClr val="F6607B"/>
                  </a:solidFill>
                </a:rPr>
                <a:t>yào </a:t>
              </a:r>
              <a:r>
                <a:rPr lang="en-US" altLang="zh-CN" sz="2000">
                  <a:solidFill>
                    <a:srgbClr val="F6607B"/>
                  </a:solidFill>
                </a:rPr>
                <a:t>      </a:t>
              </a:r>
              <a:r>
                <a:rPr lang="zh-CN" altLang="en-US" sz="2000">
                  <a:solidFill>
                    <a:srgbClr val="F6607B"/>
                  </a:solidFill>
                </a:rPr>
                <a:t>ɡéi </a:t>
              </a:r>
              <a:r>
                <a:rPr lang="en-US" altLang="zh-CN" sz="2000">
                  <a:solidFill>
                    <a:srgbClr val="F6607B"/>
                  </a:solidFill>
                </a:rPr>
                <a:t>     </a:t>
              </a:r>
              <a:r>
                <a:rPr lang="zh-CN" altLang="en-US" sz="2000">
                  <a:solidFill>
                    <a:srgbClr val="F6607B"/>
                  </a:solidFill>
                </a:rPr>
                <a:t>nǐ </a:t>
              </a:r>
              <a:r>
                <a:rPr lang="en-US" altLang="zh-CN" sz="2000">
                  <a:solidFill>
                    <a:srgbClr val="F6607B"/>
                  </a:solidFill>
                </a:rPr>
                <a:t>   </a:t>
              </a:r>
              <a:r>
                <a:rPr lang="zh-CN" altLang="en-US" sz="2000">
                  <a:solidFill>
                    <a:srgbClr val="F6607B"/>
                  </a:solidFill>
                </a:rPr>
                <a:t>dānɡ</a:t>
              </a:r>
              <a:r>
                <a:rPr lang="en-US" altLang="zh-CN" sz="2000">
                  <a:solidFill>
                    <a:srgbClr val="F6607B"/>
                  </a:solidFill>
                </a:rPr>
                <a:t>   </a:t>
              </a:r>
              <a:r>
                <a:rPr lang="zh-CN" altLang="en-US" sz="2000">
                  <a:solidFill>
                    <a:srgbClr val="F6607B"/>
                  </a:solidFill>
                </a:rPr>
                <a:t> ɡè</a:t>
              </a:r>
              <a:r>
                <a:rPr lang="en-US" altLang="zh-CN" sz="2000">
                  <a:solidFill>
                    <a:srgbClr val="F6607B"/>
                  </a:solidFill>
                </a:rPr>
                <a:t>   </a:t>
              </a:r>
              <a:r>
                <a:rPr lang="zh-CN" altLang="en-US" sz="2000">
                  <a:solidFill>
                    <a:srgbClr val="F6607B"/>
                  </a:solidFill>
                </a:rPr>
                <a:t> xiǎo</a:t>
              </a:r>
              <a:r>
                <a:rPr lang="en-US" altLang="zh-CN" sz="2000">
                  <a:solidFill>
                    <a:srgbClr val="F6607B"/>
                  </a:solidFill>
                </a:rPr>
                <a:t> </a:t>
              </a:r>
              <a:r>
                <a:rPr lang="zh-CN" altLang="en-US" sz="2000">
                  <a:solidFill>
                    <a:srgbClr val="F6607B"/>
                  </a:solidFill>
                </a:rPr>
                <a:t> dòu</a:t>
              </a:r>
              <a:r>
                <a:rPr lang="en-US" altLang="zh-CN" sz="2000">
                  <a:solidFill>
                    <a:srgbClr val="F6607B"/>
                  </a:solidFill>
                </a:rPr>
                <a:t>  </a:t>
              </a:r>
              <a:r>
                <a:rPr lang="zh-CN" altLang="en-US" sz="2000">
                  <a:solidFill>
                    <a:srgbClr val="F6607B"/>
                  </a:solidFill>
                </a:rPr>
                <a:t> hào </a:t>
              </a:r>
              <a:endParaRPr lang="zh-CN" altLang="en-US" sz="2000">
                <a:solidFill>
                  <a:srgbClr val="F6607B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>
          <a:xfrm>
            <a:off x="537845" y="1890395"/>
            <a:ext cx="9392920" cy="2763519"/>
            <a:chOff x="395290" y="1495293"/>
            <a:chExt cx="6537555" cy="2069614"/>
          </a:xfrm>
        </p:grpSpPr>
        <p:sp>
          <p:nvSpPr>
            <p:cNvPr id="14339" name="矩形 1"/>
            <p:cNvSpPr/>
            <p:nvPr/>
          </p:nvSpPr>
          <p:spPr>
            <a:xfrm>
              <a:off x="552420" y="1528581"/>
              <a:ext cx="6380425" cy="20363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蝌</a:t>
              </a:r>
              <a:r>
                <a:rPr kumimoji="0" lang="zh-CN" altLang="zh-CN" sz="4265" b="1" i="0" u="none" strike="noStrike" kern="1200" cap="none" spc="-5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蚪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游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过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来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说：</a:t>
              </a:r>
              <a:endParaRPr kumimoji="0" lang="en-US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要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给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你</a:t>
              </a:r>
              <a:r>
                <a:rPr lang="en-US" altLang="zh-CN" sz="4265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个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逗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95290" y="1495293"/>
              <a:ext cx="5363049" cy="4370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xi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k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ē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l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00010" y="2501884"/>
              <a:ext cx="5818566" cy="4370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ɡě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8" name="右箭头 17"/>
          <p:cNvSpPr/>
          <p:nvPr/>
        </p:nvSpPr>
        <p:spPr>
          <a:xfrm>
            <a:off x="2818342" y="5193031"/>
            <a:ext cx="908051" cy="364067"/>
          </a:xfrm>
          <a:prstGeom prst="notchedRightArrow">
            <a:avLst/>
          </a:prstGeom>
          <a:solidFill>
            <a:srgbClr val="92D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ACFFF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084" y="1568451"/>
            <a:ext cx="3194049" cy="21293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e232e3d6c15f90cd47e35ce3d96819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" y="494030"/>
            <a:ext cx="673735" cy="1031240"/>
          </a:xfrm>
          <a:prstGeom prst="rect">
            <a:avLst/>
          </a:prstGeom>
        </p:spPr>
      </p:pic>
      <p:pic>
        <p:nvPicPr>
          <p:cNvPr id="10" name="Picture 56" descr="0824ab18972bd4075857946479899e510eb3099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18873" y="1126808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1093773" y="4208691"/>
            <a:ext cx="1631944" cy="2152306"/>
            <a:chOff x="1983562" y="1724548"/>
            <a:chExt cx="1631943" cy="215230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1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562" y="2184705"/>
              <a:ext cx="1436310" cy="1692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椭圆 15"/>
            <p:cNvSpPr/>
            <p:nvPr/>
          </p:nvSpPr>
          <p:spPr>
            <a:xfrm rot="951794">
              <a:off x="2395219" y="1995686"/>
              <a:ext cx="1220286" cy="8460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4400" smtClean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. .</a:t>
              </a:r>
              <a:endParaRPr lang="zh-CN" altLang="en-US" sz="440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6512118">
              <a:off x="2422475" y="2078026"/>
              <a:ext cx="1220286" cy="51332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 smtClean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（</a:t>
              </a:r>
              <a:endParaRPr lang="zh-CN" altLang="en-US" sz="280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67" b="100000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18120" r="9840"/>
          <a:stretch>
            <a:fillRect/>
          </a:stretch>
        </p:blipFill>
        <p:spPr bwMode="auto">
          <a:xfrm>
            <a:off x="4143103" y="4578762"/>
            <a:ext cx="1232544" cy="159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755005" y="5193030"/>
            <a:ext cx="5248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因为</a:t>
            </a:r>
            <a:r>
              <a:rPr lang="zh-CN" altLang="en-US" sz="3600" b="1" u="sng">
                <a:solidFill>
                  <a:srgbClr val="FF0000"/>
                </a:solidFill>
              </a:rPr>
              <a:t>          </a:t>
            </a:r>
            <a:r>
              <a:rPr lang="zh-CN" altLang="en-US" sz="3600" b="1">
                <a:solidFill>
                  <a:srgbClr val="FF0000"/>
                </a:solidFill>
              </a:rPr>
              <a:t>所以</a:t>
            </a:r>
            <a:r>
              <a:rPr lang="zh-CN" altLang="en-US" sz="3600" b="1" u="sng">
                <a:solidFill>
                  <a:srgbClr val="FF0000"/>
                </a:solidFill>
              </a:rPr>
              <a:t>           </a:t>
            </a:r>
            <a:r>
              <a:rPr lang="zh-CN" altLang="en-US" sz="3600" b="1">
                <a:solidFill>
                  <a:srgbClr val="FF0000"/>
                </a:solidFill>
              </a:rPr>
              <a:t>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8490" y="625475"/>
            <a:ext cx="10676890" cy="1053465"/>
            <a:chOff x="849" y="778"/>
            <a:chExt cx="16814" cy="1659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1781" y="985"/>
              <a:ext cx="1588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任务三</a:t>
              </a:r>
              <a:r>
                <a:rPr kumimoji="1" lang="en-US" altLang="zh-CN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:</a:t>
              </a:r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同伴学习，学习写诗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48640" y="1412240"/>
            <a:ext cx="11409045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读一读：根据停顿号，读好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课文的第</a:t>
            </a: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自然段。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说一说：和你的同桌说一说水泡泡、一串水珠帮的什么忙？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为什么能帮青蛙写诗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同桌分角色扮演水泡泡、一串水珠。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5"/>
          <p:cNvGrpSpPr/>
          <p:nvPr/>
        </p:nvGrpSpPr>
        <p:grpSpPr>
          <a:xfrm>
            <a:off x="2404533" y="423334"/>
            <a:ext cx="8509001" cy="1729739"/>
            <a:chOff x="552420" y="1396853"/>
            <a:chExt cx="6380425" cy="1295411"/>
          </a:xfrm>
        </p:grpSpPr>
        <p:sp>
          <p:nvSpPr>
            <p:cNvPr id="14339" name="矩形 1"/>
            <p:cNvSpPr/>
            <p:nvPr/>
          </p:nvSpPr>
          <p:spPr>
            <a:xfrm>
              <a:off x="552420" y="1517643"/>
              <a:ext cx="6380425" cy="1174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蝌</a:t>
              </a:r>
              <a:r>
                <a:rPr kumimoji="0" lang="zh-CN" altLang="zh-CN" sz="3200" b="1" i="0" u="none" strike="noStrike" kern="1200" cap="none" spc="-50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蚪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游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过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来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:</a:t>
              </a:r>
              <a:endPara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要 给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你 当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个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逗</a:t>
              </a: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52420" y="1396853"/>
              <a:ext cx="5363049" cy="414208"/>
            </a:xfrm>
            <a:prstGeom prst="rect">
              <a:avLst/>
            </a:prstGeom>
          </p:spPr>
          <p:txBody>
            <a:bodyPr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 k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ē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ó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l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33349" y="1857983"/>
              <a:ext cx="5818566" cy="414208"/>
            </a:xfrm>
            <a:prstGeom prst="rect">
              <a:avLst/>
            </a:prstGeom>
          </p:spPr>
          <p:txBody>
            <a:bodyPr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ɡě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n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 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xi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10" name="组合 3"/>
          <p:cNvGrpSpPr/>
          <p:nvPr/>
        </p:nvGrpSpPr>
        <p:grpSpPr>
          <a:xfrm>
            <a:off x="2404597" y="2377138"/>
            <a:ext cx="7382313" cy="1936115"/>
            <a:chOff x="1120459" y="1070742"/>
            <a:chExt cx="5537377" cy="1451250"/>
          </a:xfrm>
          <a:solidFill>
            <a:srgbClr val="8EEFFF">
              <a:alpha val="57000"/>
            </a:srgbClr>
          </a:solidFill>
        </p:grpSpPr>
        <p:sp>
          <p:nvSpPr>
            <p:cNvPr id="17" name="矩形 1"/>
            <p:cNvSpPr/>
            <p:nvPr/>
          </p:nvSpPr>
          <p:spPr>
            <a:xfrm>
              <a:off x="1185828" y="1247805"/>
              <a:ext cx="5472008" cy="1274187"/>
            </a:xfrm>
            <a:prstGeom prst="rect">
              <a:avLst/>
            </a:prstGeom>
            <a:noFill/>
            <a:ln w="9525">
              <a:noFill/>
            </a:ln>
            <a:effectLst>
              <a:softEdge rad="317500"/>
            </a:effectLst>
          </p:spPr>
          <p:txBody>
            <a:bodyPr>
              <a:spAutoFit/>
            </a:bodyPr>
            <a:p>
              <a:pPr marL="0" marR="0" lvl="0" algn="l" defTabSz="914400" rtl="0" eaLnBrk="1" fontAlgn="base" latinLnBrk="0" hangingPunct="1">
                <a:lnSpc>
                  <a:spcPct val="14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池 塘 里 的 水 泡 泡 说：</a:t>
              </a:r>
              <a:endPara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algn="l" defTabSz="914400" rtl="0" eaLnBrk="1" fontAlgn="base" latinLnBrk="0" hangingPunct="1">
                <a:lnSpc>
                  <a:spcPct val="14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 能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zh-CN" altLang="zh-CN" sz="3200" b="1" i="0" u="none" strike="noStrike" kern="1200" cap="none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 个 小 句</a:t>
              </a:r>
              <a:r>
                <a:rPr kumimoji="0" lang="zh-CN" altLang="zh-CN" sz="3200" b="1" i="0" u="none" strike="noStrike" kern="1200" cap="none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20459" y="1070742"/>
              <a:ext cx="5425116" cy="41457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p>
              <a:pPr marL="0" marR="0" lvl="0" algn="l" defTabSz="914400" rtl="0" eaLnBrk="1" fontAlgn="base" latinLnBrk="0" hangingPunct="1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chí    tánɡ    lǐ    de   shuǐ   pào pɑo shuō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99549" y="1653337"/>
              <a:ext cx="5006444" cy="414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l" defTabSz="914400" rtl="0" eaLnBrk="1" fontAlgn="base" latinLnBrk="0" hangingPunct="1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wǒ  nénɡ   dānɡ   ɡè  xiǎo  jù  hào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0484" name="组合 6"/>
          <p:cNvGrpSpPr/>
          <p:nvPr/>
        </p:nvGrpSpPr>
        <p:grpSpPr>
          <a:xfrm>
            <a:off x="2471421" y="4522893"/>
            <a:ext cx="8665633" cy="1962150"/>
            <a:chOff x="2219324" y="982969"/>
            <a:chExt cx="6500213" cy="1473463"/>
          </a:xfrm>
        </p:grpSpPr>
        <p:sp>
          <p:nvSpPr>
            <p:cNvPr id="16387" name="矩形 1"/>
            <p:cNvSpPr/>
            <p:nvPr/>
          </p:nvSpPr>
          <p:spPr>
            <a:xfrm>
              <a:off x="2219324" y="982969"/>
              <a:ext cx="6398598" cy="14734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荷 叶 上  的 一</a:t>
              </a:r>
              <a:r>
                <a:rPr kumimoji="0" lang="zh-CN" altLang="zh-CN" sz="3200" b="1" i="0" u="none" strike="noStrike" kern="1200" cap="none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串</a:t>
              </a:r>
              <a:r>
                <a:rPr kumimoji="0" lang="zh-CN" altLang="zh-CN" sz="3200" b="1" i="0" u="none" strike="noStrike" kern="1200" cap="none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水 珠 说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：</a:t>
              </a:r>
              <a:endParaRPr kumimoji="0" lang="zh-CN" altLang="zh-CN" sz="32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 们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zh-CN" altLang="zh-CN" sz="32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可以 当  省  略 号。”</a:t>
              </a:r>
              <a:endParaRPr kumimoji="0" lang="zh-CN" altLang="zh-CN" sz="32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51079" y="982969"/>
              <a:ext cx="6325562" cy="415335"/>
            </a:xfrm>
            <a:prstGeom prst="rect">
              <a:avLst/>
            </a:prstGeom>
          </p:spPr>
          <p:txBody>
            <a:bodyPr>
              <a:spAutoFit/>
            </a:bodyPr>
            <a:p>
              <a:pPr marL="0" marR="0" lvl="0" algn="l" defTabSz="914400" rtl="0" eaLnBrk="1" fontAlgn="base" latinLnBrk="0" hangingPunct="1">
                <a:lnSpc>
                  <a:spcPct val="15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hé    yè   shànɡ  de  yí    chuàn shuǐ zhū shuō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393975" y="1635299"/>
              <a:ext cx="6325562" cy="415335"/>
            </a:xfrm>
            <a:prstGeom prst="rect">
              <a:avLst/>
            </a:prstGeom>
          </p:spPr>
          <p:txBody>
            <a:bodyPr>
              <a:spAutoFit/>
            </a:bodyPr>
            <a:p>
              <a:pPr lvl="0" algn="l" fontAlgn="base">
                <a:lnSpc>
                  <a:spcPct val="150000"/>
                </a:lnSpc>
                <a:buClrTx/>
                <a:buSzTx/>
                <a:buFont typeface="Arial" panose="020B0604020202020204" pitchFamily="34" charset="0"/>
                <a:defRPr/>
              </a:pP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w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ǒ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men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 k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ě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y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ǐ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d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ā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n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ɡ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sh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ě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n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ɡ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l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üè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 h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à</a:t>
              </a: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ea"/>
                  <a:sym typeface="+mn-ea"/>
                </a:rPr>
                <a:t>o</a:t>
              </a:r>
              <a:endParaRPr lang="en-US" altLang="zh-CN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endParaRPr>
            </a:p>
          </p:txBody>
        </p:sp>
      </p:grpSp>
      <p:pic>
        <p:nvPicPr>
          <p:cNvPr id="18" name="Picture 56" descr="0824ab18972bd4075857946479899e510eb309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4368" y="1001713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8" descr="050bf383d2402d969cf917d9de_56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70" y="2737803"/>
            <a:ext cx="187642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175" y="5033645"/>
            <a:ext cx="2716530" cy="1269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-14605"/>
            <a:ext cx="12192000" cy="6887210"/>
            <a:chOff x="0" y="0"/>
            <a:chExt cx="19200" cy="10846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3"/>
          <p:cNvGrpSpPr/>
          <p:nvPr/>
        </p:nvGrpSpPr>
        <p:grpSpPr>
          <a:xfrm>
            <a:off x="2251561" y="1694513"/>
            <a:ext cx="7408349" cy="2719070"/>
            <a:chOff x="1100930" y="1247805"/>
            <a:chExt cx="5556906" cy="2038128"/>
          </a:xfrm>
          <a:solidFill>
            <a:srgbClr val="8EEFFF">
              <a:alpha val="57000"/>
            </a:srgbClr>
          </a:solidFill>
        </p:grpSpPr>
        <p:sp>
          <p:nvSpPr>
            <p:cNvPr id="17" name="矩形 1"/>
            <p:cNvSpPr/>
            <p:nvPr/>
          </p:nvSpPr>
          <p:spPr>
            <a:xfrm>
              <a:off x="1185828" y="1247805"/>
              <a:ext cx="5472008" cy="2038128"/>
            </a:xfrm>
            <a:prstGeom prst="rect">
              <a:avLst/>
            </a:prstGeom>
            <a:noFill/>
            <a:ln w="9525">
              <a:noFill/>
            </a:ln>
            <a:effectLst>
              <a:softEdge rad="317500"/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池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塘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里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水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泡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泡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说：</a:t>
              </a:r>
              <a:endParaRPr kumimoji="0" lang="en-US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能</a:t>
              </a:r>
              <a:r>
                <a:rPr kumimoji="0" lang="en-US" altLang="zh-CN" sz="4265" b="1" i="0" u="none" strike="noStrike" kern="1200" cap="none" spc="-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lang="en-US" altLang="zh-CN" sz="4265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en-US" altLang="zh-CN" sz="4265" b="1" i="0" u="none" strike="noStrike" kern="1200" cap="none" spc="-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个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句</a:t>
              </a:r>
              <a:r>
                <a:rPr kumimoji="0" lang="zh-CN" altLang="zh-CN" sz="4265" b="1" i="0" u="none" strike="noStrike" kern="1200" cap="none" spc="-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00930" y="1268748"/>
              <a:ext cx="5425116" cy="437422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í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de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p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p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519602" y="2252114"/>
              <a:ext cx="5006444" cy="437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j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ù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pic>
        <p:nvPicPr>
          <p:cNvPr id="8" name="图片 7" descr="e232e3d6c15f90cd47e35ce3d968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" y="494030"/>
            <a:ext cx="673735" cy="103124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087">
            <a:off x="1692910" y="4484370"/>
            <a:ext cx="1423670" cy="124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-14605"/>
            <a:ext cx="12192000" cy="6887210"/>
            <a:chOff x="0" y="0"/>
            <a:chExt cx="19200" cy="10846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3"/>
          <p:cNvGrpSpPr/>
          <p:nvPr/>
        </p:nvGrpSpPr>
        <p:grpSpPr>
          <a:xfrm>
            <a:off x="2251561" y="1524968"/>
            <a:ext cx="7408349" cy="2719070"/>
            <a:chOff x="1100930" y="1247805"/>
            <a:chExt cx="5556906" cy="2038128"/>
          </a:xfrm>
          <a:solidFill>
            <a:srgbClr val="8EEFFF">
              <a:alpha val="57000"/>
            </a:srgbClr>
          </a:solidFill>
        </p:grpSpPr>
        <p:sp>
          <p:nvSpPr>
            <p:cNvPr id="17" name="矩形 1"/>
            <p:cNvSpPr/>
            <p:nvPr/>
          </p:nvSpPr>
          <p:spPr>
            <a:xfrm>
              <a:off x="1185828" y="1247805"/>
              <a:ext cx="5472008" cy="2038128"/>
            </a:xfrm>
            <a:prstGeom prst="rect">
              <a:avLst/>
            </a:prstGeom>
            <a:noFill/>
            <a:ln w="9525">
              <a:noFill/>
            </a:ln>
            <a:effectLst>
              <a:softEdge rad="317500"/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池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塘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里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水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泡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泡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说：</a:t>
              </a:r>
              <a:endParaRPr kumimoji="0" lang="en-US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能</a:t>
              </a:r>
              <a:r>
                <a:rPr kumimoji="0" lang="en-US" altLang="zh-CN" sz="4265" b="1" i="0" u="none" strike="noStrike" kern="1200" cap="none" spc="-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lang="en-US" altLang="zh-CN" sz="4265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en-US" altLang="zh-CN" sz="4265" b="1" i="0" u="none" strike="noStrike" kern="1200" cap="none" spc="-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个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句</a:t>
              </a:r>
              <a:r>
                <a:rPr kumimoji="0" lang="zh-CN" altLang="zh-CN" sz="4265" b="1" i="0" u="none" strike="noStrike" kern="1200" cap="none" spc="-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00930" y="1268748"/>
              <a:ext cx="5425116" cy="437422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í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de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p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p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519602" y="2252114"/>
              <a:ext cx="5006444" cy="437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j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ù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621194" y="4687994"/>
            <a:ext cx="1716616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</a:rPr>
              <a:t>句号</a:t>
            </a:r>
            <a:endParaRPr lang="zh-CN" altLang="en-US" sz="48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右箭头 17"/>
          <p:cNvSpPr/>
          <p:nvPr/>
        </p:nvSpPr>
        <p:spPr>
          <a:xfrm>
            <a:off x="2447925" y="4921038"/>
            <a:ext cx="910167" cy="364067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ACFFF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87359" y="2681605"/>
            <a:ext cx="1310216" cy="34982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2135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2135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e232e3d6c15f90cd47e35ce3d968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" y="494030"/>
            <a:ext cx="673735" cy="10312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087">
            <a:off x="1207820" y="4626005"/>
            <a:ext cx="1089380" cy="9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123940" y="4780280"/>
            <a:ext cx="5248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因为</a:t>
            </a:r>
            <a:r>
              <a:rPr lang="zh-CN" altLang="en-US" sz="3600" b="1" u="sng">
                <a:solidFill>
                  <a:srgbClr val="FF0000"/>
                </a:solidFill>
              </a:rPr>
              <a:t>          </a:t>
            </a:r>
            <a:r>
              <a:rPr lang="zh-CN" altLang="en-US" sz="3600" b="1">
                <a:solidFill>
                  <a:srgbClr val="FF0000"/>
                </a:solidFill>
              </a:rPr>
              <a:t>所以</a:t>
            </a:r>
            <a:r>
              <a:rPr lang="zh-CN" altLang="en-US" sz="3600" b="1" u="sng">
                <a:solidFill>
                  <a:srgbClr val="FF0000"/>
                </a:solidFill>
              </a:rPr>
              <a:t>           </a:t>
            </a:r>
            <a:r>
              <a:rPr lang="zh-CN" altLang="en-US" sz="3600" b="1">
                <a:solidFill>
                  <a:srgbClr val="FF0000"/>
                </a:solidFill>
              </a:rPr>
              <a:t>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484" name="组合 6"/>
          <p:cNvGrpSpPr/>
          <p:nvPr/>
        </p:nvGrpSpPr>
        <p:grpSpPr>
          <a:xfrm>
            <a:off x="2103121" y="1482513"/>
            <a:ext cx="8881533" cy="2719070"/>
            <a:chOff x="2219324" y="982969"/>
            <a:chExt cx="6662163" cy="2041867"/>
          </a:xfrm>
        </p:grpSpPr>
        <p:sp>
          <p:nvSpPr>
            <p:cNvPr id="16387" name="矩形 1"/>
            <p:cNvSpPr/>
            <p:nvPr/>
          </p:nvSpPr>
          <p:spPr>
            <a:xfrm>
              <a:off x="2219324" y="982969"/>
              <a:ext cx="6398598" cy="204186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荷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叶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上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一</a:t>
              </a:r>
              <a:r>
                <a:rPr kumimoji="0" lang="en-US" altLang="zh-CN" sz="4265" b="1" i="0" u="none" strike="noStrike" kern="1200" cap="none" spc="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串</a:t>
              </a:r>
              <a:r>
                <a:rPr kumimoji="0" lang="en-US" altLang="zh-CN" sz="4265" b="1" i="0" u="none" strike="noStrike" kern="1200" cap="none" spc="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水</a:t>
              </a:r>
              <a:r>
                <a:rPr kumimoji="0" lang="en-US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珠</a:t>
              </a:r>
              <a:r>
                <a:rPr kumimoji="0" lang="en-US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：</a:t>
              </a:r>
              <a:endParaRPr kumimoji="0" lang="en-US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们</a:t>
              </a:r>
              <a:r>
                <a:rPr lang="en-US" altLang="zh-CN" sz="4265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可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以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省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略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251079" y="982969"/>
              <a:ext cx="6325562" cy="4382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í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zh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555925" y="1950973"/>
              <a:ext cx="6325562" cy="4382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men  k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üè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pic>
        <p:nvPicPr>
          <p:cNvPr id="1741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10" y="4025900"/>
            <a:ext cx="3592830" cy="1579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e232e3d6c15f90cd47e35ce3d96819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365125"/>
            <a:ext cx="673735" cy="103124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484" name="组合 6"/>
          <p:cNvGrpSpPr/>
          <p:nvPr/>
        </p:nvGrpSpPr>
        <p:grpSpPr>
          <a:xfrm>
            <a:off x="2103121" y="1482513"/>
            <a:ext cx="8881533" cy="2719070"/>
            <a:chOff x="2219324" y="982969"/>
            <a:chExt cx="6662163" cy="2041867"/>
          </a:xfrm>
        </p:grpSpPr>
        <p:sp>
          <p:nvSpPr>
            <p:cNvPr id="16387" name="矩形 1"/>
            <p:cNvSpPr/>
            <p:nvPr/>
          </p:nvSpPr>
          <p:spPr>
            <a:xfrm>
              <a:off x="2219324" y="982969"/>
              <a:ext cx="6398598" cy="204186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荷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叶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上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一</a:t>
              </a:r>
              <a:r>
                <a:rPr kumimoji="0" lang="en-US" altLang="zh-CN" sz="4265" b="1" i="0" u="none" strike="noStrike" kern="1200" cap="none" spc="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串</a:t>
              </a:r>
              <a:r>
                <a:rPr kumimoji="0" lang="en-US" altLang="zh-CN" sz="4265" b="1" i="0" u="none" strike="noStrike" kern="1200" cap="none" spc="4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水</a:t>
              </a:r>
              <a:r>
                <a:rPr kumimoji="0" lang="en-US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珠</a:t>
              </a:r>
              <a:r>
                <a:rPr kumimoji="0" lang="en-US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20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说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：</a:t>
              </a:r>
              <a:endParaRPr kumimoji="0" lang="en-US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“我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们</a:t>
              </a:r>
              <a:r>
                <a:rPr lang="en-US" altLang="zh-CN" sz="4265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ea"/>
                </a:rPr>
                <a:t>/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可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以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当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省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略</a:t>
              </a:r>
              <a:r>
                <a:rPr kumimoji="0" lang="en-US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</a:t>
              </a:r>
              <a:r>
                <a:rPr kumimoji="0" lang="zh-CN" altLang="zh-CN" sz="4265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号。”</a:t>
              </a:r>
              <a:endParaRPr kumimoji="0" lang="zh-CN" altLang="zh-CN" sz="42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251079" y="982969"/>
              <a:ext cx="6325562" cy="4382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í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zh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555925" y="1950973"/>
              <a:ext cx="6325562" cy="4382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w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men  k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y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üè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173817" y="5227743"/>
            <a:ext cx="2859616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一串水珠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1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10" y="3791585"/>
            <a:ext cx="3592830" cy="1579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7331287" y="5401733"/>
            <a:ext cx="236008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省略号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右箭头 17"/>
          <p:cNvSpPr/>
          <p:nvPr/>
        </p:nvSpPr>
        <p:spPr>
          <a:xfrm>
            <a:off x="5198746" y="4399069"/>
            <a:ext cx="908051" cy="364067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ACFFF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02892" y="3355341"/>
            <a:ext cx="4142316" cy="24517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15335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15335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 descr="e232e3d6c15f90cd47e35ce3d96819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365125"/>
            <a:ext cx="673735" cy="10312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95370" y="837565"/>
            <a:ext cx="5248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因为</a:t>
            </a:r>
            <a:r>
              <a:rPr lang="zh-CN" altLang="en-US" sz="3600" b="1" u="sng">
                <a:solidFill>
                  <a:srgbClr val="FF0000"/>
                </a:solidFill>
              </a:rPr>
              <a:t>          </a:t>
            </a:r>
            <a:r>
              <a:rPr lang="zh-CN" altLang="en-US" sz="3600" b="1">
                <a:solidFill>
                  <a:srgbClr val="FF0000"/>
                </a:solidFill>
              </a:rPr>
              <a:t>所以</a:t>
            </a:r>
            <a:r>
              <a:rPr lang="zh-CN" altLang="en-US" sz="3600" b="1" u="sng">
                <a:solidFill>
                  <a:srgbClr val="FF0000"/>
                </a:solidFill>
              </a:rPr>
              <a:t>           </a:t>
            </a:r>
            <a:r>
              <a:rPr lang="zh-CN" altLang="en-US" sz="3600" b="1">
                <a:solidFill>
                  <a:srgbClr val="FF0000"/>
                </a:solidFill>
              </a:rPr>
              <a:t>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8" name="图片 7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9" name="矩形 8"/>
            <p:cNvSpPr/>
            <p:nvPr/>
          </p:nvSpPr>
          <p:spPr>
            <a:xfrm>
              <a:off x="561" y="477"/>
              <a:ext cx="18130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63551" y="4548717"/>
            <a:ext cx="11262783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en-US" altLang="en-US" sz="4000" b="1" dirty="0">
                <a:solidFill>
                  <a:srgbClr val="0000FF"/>
                </a:solidFill>
                <a:latin typeface="宋体" panose="02010600030101010101" pitchFamily="2" charset="-122"/>
              </a:rPr>
              <a:t>    圆圆的（    ），当个小句号；一串（    ）当个省略号；（    ）带个小尾巴，当个小逗号。</a:t>
            </a:r>
            <a:endParaRPr lang="en-US" altLang="en-US" sz="40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43300" y="4548717"/>
            <a:ext cx="1524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en-US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西瓜</a:t>
            </a:r>
            <a:endParaRPr lang="en-US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172700" y="4548717"/>
            <a:ext cx="1521884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en-US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珍珠</a:t>
            </a:r>
            <a:endParaRPr lang="en-US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44951" y="5274733"/>
            <a:ext cx="152188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en-US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种子</a:t>
            </a:r>
            <a:endParaRPr lang="en-US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198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33" y="2910417"/>
            <a:ext cx="1644651" cy="1642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EDEBF8"/>
              </a:clrFrom>
              <a:clrTo>
                <a:srgbClr val="EDEBF8">
                  <a:alpha val="0"/>
                </a:srgbClr>
              </a:clrTo>
            </a:clrChange>
          </a:blip>
          <a:stretch>
            <a:fillRect/>
          </a:stretch>
        </p:blipFill>
        <p:spPr>
          <a:xfrm rot="-9837126">
            <a:off x="9247717" y="2658533"/>
            <a:ext cx="2023533" cy="19515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56" t="79347" r="17590" b="3358"/>
          <a:stretch>
            <a:fillRect/>
          </a:stretch>
        </p:blipFill>
        <p:spPr>
          <a:xfrm rot="-190032">
            <a:off x="4978400" y="2876551"/>
            <a:ext cx="2605617" cy="13398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5" name="组合 9"/>
          <p:cNvGrpSpPr/>
          <p:nvPr/>
        </p:nvGrpSpPr>
        <p:grpSpPr>
          <a:xfrm>
            <a:off x="4830233" y="359833"/>
            <a:ext cx="3367617" cy="793294"/>
            <a:chOff x="4821" y="460"/>
            <a:chExt cx="3979" cy="936"/>
          </a:xfrm>
        </p:grpSpPr>
        <p:sp>
          <p:nvSpPr>
            <p:cNvPr id="24589" name="文本框 1"/>
            <p:cNvSpPr txBox="1"/>
            <p:nvPr/>
          </p:nvSpPr>
          <p:spPr>
            <a:xfrm>
              <a:off x="5922" y="513"/>
              <a:ext cx="2878" cy="8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填一填</a:t>
              </a:r>
              <a:endParaRPr lang="zh-CN" altLang="en-US" sz="4265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590" name="图片 8" descr="Redocn_2012052110495199_meitu_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21" y="460"/>
              <a:ext cx="1056" cy="9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组合 12"/>
          <p:cNvGrpSpPr/>
          <p:nvPr/>
        </p:nvGrpSpPr>
        <p:grpSpPr>
          <a:xfrm>
            <a:off x="730251" y="1352551"/>
            <a:ext cx="10778067" cy="1667511"/>
            <a:chOff x="482803" y="1002393"/>
            <a:chExt cx="8082439" cy="1250973"/>
          </a:xfrm>
        </p:grpSpPr>
        <p:sp>
          <p:nvSpPr>
            <p:cNvPr id="24587" name="文本框 14"/>
            <p:cNvSpPr txBox="1"/>
            <p:nvPr/>
          </p:nvSpPr>
          <p:spPr>
            <a:xfrm>
              <a:off x="1110342" y="1002393"/>
              <a:ext cx="7454900" cy="125097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4265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大自然中的事物，还有什么可以当逗号、句号和省略号？</a:t>
              </a:r>
              <a:endParaRPr lang="zh-CN" altLang="en-US" sz="4265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588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803" y="1264926"/>
              <a:ext cx="508324" cy="20260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" name="Picture 56" descr="0824ab18972bd4075857946479899e510eb309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71893" y="1292543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8" descr="050bf383d2402d969cf917d9de_56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70" y="2737803"/>
            <a:ext cx="187642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175" y="5033645"/>
            <a:ext cx="2716530" cy="1269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文本框 2"/>
          <p:cNvSpPr txBox="1"/>
          <p:nvPr/>
        </p:nvSpPr>
        <p:spPr>
          <a:xfrm>
            <a:off x="3035935" y="795020"/>
            <a:ext cx="6410325" cy="55079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小蝌蚪游过来说：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“我要给你当个小逗号。”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池塘里的水泡泡说：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“我能当个小句号。”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荷叶上的一串水珠说：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“我们可以当省略号。”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72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121285" y="-59690"/>
            <a:ext cx="12282170" cy="7197725"/>
            <a:chOff x="-142" y="-117"/>
            <a:chExt cx="19342" cy="10797"/>
          </a:xfrm>
        </p:grpSpPr>
        <p:pic>
          <p:nvPicPr>
            <p:cNvPr id="8194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3" y="-117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9" name="Picture 8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0" y="-12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0" name="Picture 6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2" y="-12"/>
              <a:ext cx="588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0" y="120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 descr="20220621112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629410"/>
            <a:ext cx="3589020" cy="4428490"/>
          </a:xfrm>
          <a:prstGeom prst="rect">
            <a:avLst/>
          </a:prstGeom>
        </p:spPr>
      </p:pic>
      <p:sp>
        <p:nvSpPr>
          <p:cNvPr id="19" name="文本框 1"/>
          <p:cNvSpPr txBox="1"/>
          <p:nvPr/>
        </p:nvSpPr>
        <p:spPr>
          <a:xfrm>
            <a:off x="0" y="704215"/>
            <a:ext cx="9953625" cy="20116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265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265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ch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í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t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á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n</a:t>
            </a:r>
            <a:r>
              <a:rPr lang="en-US" altLang="zh-CN" sz="36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+mj-ea"/>
                <a:ea typeface="+mj-ea"/>
                <a:cs typeface="汉语拼音" panose="02010600030101010101" pitchFamily="34" charset="0"/>
                <a:sym typeface="+mn-ea"/>
              </a:rPr>
              <a:t>g 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xiě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shī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 d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à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 hu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ì</a:t>
            </a:r>
            <a:endParaRPr lang="en-US" altLang="zh-CN" sz="4265" b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9600" b="1" smtClean="0">
                <a:ln w="9525">
                  <a:noFill/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池塘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写诗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大会</a:t>
            </a:r>
            <a:endParaRPr lang="zh-CN" altLang="en-US" sz="9600" b="1" smtClean="0">
              <a:ln w="28575" cmpd="sng">
                <a:solidFill>
                  <a:srgbClr val="FC7094"/>
                </a:solidFill>
                <a:prstDash val="solid"/>
              </a:ln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" name="Picture 56" descr="0824ab18972bd4075857946479899e510eb309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71893" y="1292543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8" descr="050bf383d2402d969cf917d9de_56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70" y="2737803"/>
            <a:ext cx="187642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175" y="5033645"/>
            <a:ext cx="2716530" cy="1269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文本框 2"/>
          <p:cNvSpPr txBox="1"/>
          <p:nvPr/>
        </p:nvSpPr>
        <p:spPr>
          <a:xfrm>
            <a:off x="2890520" y="1287780"/>
            <a:ext cx="64103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“我要给你当个小逗号。”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3038475" y="2979420"/>
            <a:ext cx="56241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“我能当个小句号。”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94610" y="4882515"/>
            <a:ext cx="61690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“我们可以当省略号。”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-85725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" name="Picture 56" descr="0824ab18972bd4075857946479899e510eb309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9303" y="1287463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8" descr="050bf383d2402d969cf917d9de_56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2551113"/>
            <a:ext cx="187642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1670" y="4788535"/>
            <a:ext cx="2716530" cy="1269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文本框 2"/>
          <p:cNvSpPr txBox="1"/>
          <p:nvPr/>
        </p:nvSpPr>
        <p:spPr>
          <a:xfrm>
            <a:off x="2192020" y="1287780"/>
            <a:ext cx="64103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“我要给你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个小逗号。”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2192020" y="2969260"/>
            <a:ext cx="67221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“我能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个小句号。”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2020" y="4882515"/>
            <a:ext cx="61690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“我们可以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省略号。”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20955" y="-8636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849" y="477"/>
              <a:ext cx="17061" cy="10117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" name="Picture 56" descr="0824ab18972bd4075857946479899e510eb309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9303" y="1287463"/>
            <a:ext cx="1422400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8" descr="050bf383d2402d969cf917d9de_56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2551113"/>
            <a:ext cx="187642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1670" y="4788535"/>
            <a:ext cx="2716530" cy="1269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文本框 4"/>
          <p:cNvSpPr txBox="1"/>
          <p:nvPr/>
        </p:nvSpPr>
        <p:spPr>
          <a:xfrm>
            <a:off x="2580640" y="1349693"/>
            <a:ext cx="7534275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我当蝌蚪游啊游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628" name="文本框 5"/>
          <p:cNvSpPr txBox="1"/>
          <p:nvPr/>
        </p:nvSpPr>
        <p:spPr>
          <a:xfrm>
            <a:off x="2581593" y="3159125"/>
            <a:ext cx="7070725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我当水泡飘呀飘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endParaRPr lang="zh-CN" altLang="en-US" dirty="0">
              <a:latin typeface="Calibri" panose="020F0502020204030204" charset="0"/>
            </a:endParaRPr>
          </a:p>
        </p:txBody>
      </p:sp>
      <p:sp>
        <p:nvSpPr>
          <p:cNvPr id="26629" name="文本框 6"/>
          <p:cNvSpPr txBox="1"/>
          <p:nvPr/>
        </p:nvSpPr>
        <p:spPr>
          <a:xfrm>
            <a:off x="2581910" y="5026343"/>
            <a:ext cx="8064500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我当水珠滚啊滚。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水の妖精_神山純一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5280" y="58616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43330" y="2408555"/>
            <a:ext cx="11221720" cy="1094105"/>
            <a:chOff x="1151" y="3015"/>
            <a:chExt cx="17672" cy="1723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" y="3015"/>
              <a:ext cx="1061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2337" y="3286"/>
              <a:ext cx="1648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任务四：想一想，我也写诗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-16510" y="-6223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535" y="890"/>
              <a:ext cx="18130" cy="9216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4" name="图片 13" descr="e232e3d6c15f90cd47e35ce3d968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313690"/>
            <a:ext cx="673735" cy="1031240"/>
          </a:xfrm>
          <a:prstGeom prst="rect">
            <a:avLst/>
          </a:prstGeom>
        </p:spPr>
      </p:pic>
      <p:pic>
        <p:nvPicPr>
          <p:cNvPr id="44042" name="Picture 32" descr="QQ图片20161013223317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830" y="1880870"/>
            <a:ext cx="54102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43" name="Rectangle 33"/>
          <p:cNvSpPr/>
          <p:nvPr/>
        </p:nvSpPr>
        <p:spPr>
          <a:xfrm>
            <a:off x="5227638" y="609600"/>
            <a:ext cx="5192712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dist"/>
            <a:r>
              <a:rPr lang="zh-CN" altLang="zh-CN" sz="4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青蛙的诗写成了：</a:t>
            </a:r>
            <a:endParaRPr lang="zh-CN" altLang="zh-CN" sz="4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049" name="WordArt 23"/>
          <p:cNvSpPr>
            <a:spLocks noTextEdit="1"/>
          </p:cNvSpPr>
          <p:nvPr/>
        </p:nvSpPr>
        <p:spPr>
          <a:xfrm>
            <a:off x="5517515" y="1828800"/>
            <a:ext cx="32670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呱呱，呱呱，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050" name="WordArt 24"/>
          <p:cNvSpPr>
            <a:spLocks noTextEdit="1"/>
          </p:cNvSpPr>
          <p:nvPr/>
        </p:nvSpPr>
        <p:spPr>
          <a:xfrm>
            <a:off x="5431790" y="40386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呱呱，呱呱，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4051" name="WordArt 25"/>
          <p:cNvSpPr>
            <a:spLocks noTextEdit="1"/>
          </p:cNvSpPr>
          <p:nvPr/>
        </p:nvSpPr>
        <p:spPr>
          <a:xfrm>
            <a:off x="5592763" y="2971800"/>
            <a:ext cx="225583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呱呱呱。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052" name="WordArt 25"/>
          <p:cNvSpPr>
            <a:spLocks noTextEdit="1"/>
          </p:cNvSpPr>
          <p:nvPr/>
        </p:nvSpPr>
        <p:spPr>
          <a:xfrm>
            <a:off x="5431790" y="5008563"/>
            <a:ext cx="330676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呱呱呱  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22" name="组合 14"/>
          <p:cNvGrpSpPr/>
          <p:nvPr/>
        </p:nvGrpSpPr>
        <p:grpSpPr>
          <a:xfrm>
            <a:off x="8321675" y="5156200"/>
            <a:ext cx="1752600" cy="152400"/>
            <a:chOff x="5791200" y="4724400"/>
            <a:chExt cx="2438400" cy="304800"/>
          </a:xfrm>
        </p:grpSpPr>
        <p:grpSp>
          <p:nvGrpSpPr>
            <p:cNvPr id="44054" name="组合 26"/>
            <p:cNvGrpSpPr/>
            <p:nvPr/>
          </p:nvGrpSpPr>
          <p:grpSpPr>
            <a:xfrm>
              <a:off x="5791200" y="4724400"/>
              <a:ext cx="304800" cy="304800"/>
              <a:chOff x="5867400" y="4572000"/>
              <a:chExt cx="304800" cy="304800"/>
            </a:xfrm>
          </p:grpSpPr>
          <p:sp>
            <p:nvSpPr>
              <p:cNvPr id="44055" name="椭圆 37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椭圆 44"/>
              <p:cNvSpPr>
                <a:spLocks noChangeArrowheads="1"/>
              </p:cNvSpPr>
              <p:nvPr/>
            </p:nvSpPr>
            <p:spPr bwMode="auto">
              <a:xfrm>
                <a:off x="5944705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4057" name="组合 27"/>
            <p:cNvGrpSpPr/>
            <p:nvPr/>
          </p:nvGrpSpPr>
          <p:grpSpPr>
            <a:xfrm>
              <a:off x="6248400" y="4724400"/>
              <a:ext cx="304800" cy="304800"/>
              <a:chOff x="5867400" y="4572000"/>
              <a:chExt cx="304800" cy="304800"/>
            </a:xfrm>
          </p:grpSpPr>
          <p:sp>
            <p:nvSpPr>
              <p:cNvPr id="44058" name="椭圆 35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椭圆 42"/>
              <p:cNvSpPr>
                <a:spLocks noChangeArrowheads="1"/>
              </p:cNvSpPr>
              <p:nvPr/>
            </p:nvSpPr>
            <p:spPr bwMode="auto">
              <a:xfrm>
                <a:off x="5944704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4060" name="组合 33"/>
            <p:cNvGrpSpPr/>
            <p:nvPr/>
          </p:nvGrpSpPr>
          <p:grpSpPr>
            <a:xfrm>
              <a:off x="6629400" y="4724400"/>
              <a:ext cx="304800" cy="304800"/>
              <a:chOff x="5867400" y="4572000"/>
              <a:chExt cx="304800" cy="304800"/>
            </a:xfrm>
          </p:grpSpPr>
          <p:sp>
            <p:nvSpPr>
              <p:cNvPr id="44061" name="椭圆 33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椭圆 40"/>
              <p:cNvSpPr>
                <a:spLocks noChangeArrowheads="1"/>
              </p:cNvSpPr>
              <p:nvPr/>
            </p:nvSpPr>
            <p:spPr bwMode="auto">
              <a:xfrm>
                <a:off x="5976731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4063" name="组合 36"/>
            <p:cNvGrpSpPr/>
            <p:nvPr/>
          </p:nvGrpSpPr>
          <p:grpSpPr>
            <a:xfrm>
              <a:off x="7086600" y="4724400"/>
              <a:ext cx="304800" cy="304800"/>
              <a:chOff x="5867400" y="4572000"/>
              <a:chExt cx="304800" cy="304800"/>
            </a:xfrm>
          </p:grpSpPr>
          <p:sp>
            <p:nvSpPr>
              <p:cNvPr id="44064" name="椭圆 31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椭圆 34"/>
              <p:cNvSpPr>
                <a:spLocks noChangeArrowheads="1"/>
              </p:cNvSpPr>
              <p:nvPr/>
            </p:nvSpPr>
            <p:spPr bwMode="auto">
              <a:xfrm>
                <a:off x="5945808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4066" name="组合 39"/>
            <p:cNvGrpSpPr/>
            <p:nvPr/>
          </p:nvGrpSpPr>
          <p:grpSpPr>
            <a:xfrm>
              <a:off x="7467600" y="4724400"/>
              <a:ext cx="304800" cy="304800"/>
              <a:chOff x="5867400" y="4572000"/>
              <a:chExt cx="304800" cy="304800"/>
            </a:xfrm>
          </p:grpSpPr>
          <p:sp>
            <p:nvSpPr>
              <p:cNvPr id="44067" name="椭圆 29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椭圆 31"/>
              <p:cNvSpPr>
                <a:spLocks noChangeArrowheads="1"/>
              </p:cNvSpPr>
              <p:nvPr/>
            </p:nvSpPr>
            <p:spPr bwMode="auto">
              <a:xfrm>
                <a:off x="5944704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4069" name="组合 42"/>
            <p:cNvGrpSpPr/>
            <p:nvPr/>
          </p:nvGrpSpPr>
          <p:grpSpPr>
            <a:xfrm>
              <a:off x="7924800" y="4724400"/>
              <a:ext cx="304800" cy="304800"/>
              <a:chOff x="5867400" y="4572000"/>
              <a:chExt cx="304800" cy="304800"/>
            </a:xfrm>
          </p:grpSpPr>
          <p:sp>
            <p:nvSpPr>
              <p:cNvPr id="44070" name="椭圆 27"/>
              <p:cNvSpPr/>
              <p:nvPr/>
            </p:nvSpPr>
            <p:spPr>
              <a:xfrm>
                <a:off x="5867400" y="4572000"/>
                <a:ext cx="304800" cy="304800"/>
              </a:xfrm>
              <a:prstGeom prst="ellipse">
                <a:avLst/>
              </a:prstGeom>
              <a:solidFill>
                <a:srgbClr val="00FFFF"/>
              </a:solidFill>
              <a:ln w="25400" cap="flat" cmpd="sng">
                <a:solidFill>
                  <a:srgbClr val="CC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椭圆 29"/>
              <p:cNvSpPr>
                <a:spLocks noChangeArrowheads="1"/>
              </p:cNvSpPr>
              <p:nvPr/>
            </p:nvSpPr>
            <p:spPr bwMode="auto">
              <a:xfrm>
                <a:off x="5944705" y="4800600"/>
                <a:ext cx="75096" cy="47626"/>
              </a:xfrm>
              <a:prstGeom prst="ellipse">
                <a:avLst/>
              </a:prstGeom>
              <a:solidFill>
                <a:srgbClr val="00FFFF"/>
              </a:solidFill>
              <a:ln w="25400" algn="ctr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6" name="Picture 17" descr="050bf383d2402d969cf917d9de_560_副本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49023" t="55901" r="16650"/>
          <a:stretch>
            <a:fillRect/>
          </a:stretch>
        </p:blipFill>
        <p:spPr>
          <a:xfrm>
            <a:off x="7643813" y="3194050"/>
            <a:ext cx="347662" cy="32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73" name="Picture 56" descr="0824ab18972bd4075857946479899e510eb3099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179082">
            <a:off x="8507413" y="2120900"/>
            <a:ext cx="360362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74" name="Picture 56" descr="0824ab18972bd4075857946479899e510eb3099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179082">
            <a:off x="6643688" y="2125663"/>
            <a:ext cx="358775" cy="238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75" name="Picture 56" descr="0824ab18972bd4075857946479899e510eb3099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179082">
            <a:off x="8272463" y="4335463"/>
            <a:ext cx="358775" cy="238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76" name="Picture 56" descr="0824ab18972bd4075857946479899e510eb3099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179082">
            <a:off x="7002463" y="4319588"/>
            <a:ext cx="358775" cy="238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77" name="Picture 56" descr="0824ab18972bd4075857946479899e510eb3099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179082">
            <a:off x="8983663" y="4338638"/>
            <a:ext cx="358775" cy="23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10640" y="797560"/>
            <a:ext cx="3848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我是配音员</a:t>
            </a:r>
            <a:endParaRPr kumimoji="1" lang="zh-CN" altLang="en-US" sz="5400" b="1" dirty="0">
              <a:solidFill>
                <a:srgbClr val="F6607B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-3810" y="-6223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535" y="890"/>
              <a:ext cx="18130" cy="9216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9725" y="313690"/>
            <a:ext cx="3472815" cy="1031240"/>
            <a:chOff x="849" y="778"/>
            <a:chExt cx="5469" cy="1624"/>
          </a:xfrm>
        </p:grpSpPr>
        <p:pic>
          <p:nvPicPr>
            <p:cNvPr id="14" name="图片 13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12" name="矩形 5"/>
          <p:cNvSpPr/>
          <p:nvPr/>
        </p:nvSpPr>
        <p:spPr>
          <a:xfrm>
            <a:off x="5857240" y="791210"/>
            <a:ext cx="5086985" cy="5019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青蛙的诗写成了：</a:t>
            </a:r>
            <a:endParaRPr lang="zh-CN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“呱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呱，呱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呱，</a:t>
            </a:r>
            <a:endParaRPr lang="zh-CN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呱。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呱，呱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呱，</a:t>
            </a:r>
            <a:endParaRPr lang="zh-CN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呱……”</a:t>
            </a: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4042" name="Picture 32" descr="QQ图片20161013223317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830" y="1880870"/>
            <a:ext cx="5410200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-3810" y="-6223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9" name="图片 8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535" y="890"/>
              <a:ext cx="18130" cy="9216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9725" y="313690"/>
            <a:ext cx="3472815" cy="1031240"/>
            <a:chOff x="849" y="778"/>
            <a:chExt cx="5469" cy="1624"/>
          </a:xfrm>
        </p:grpSpPr>
        <p:pic>
          <p:nvPicPr>
            <p:cNvPr id="14" name="图片 13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pic>
        <p:nvPicPr>
          <p:cNvPr id="44042" name="Picture 32" descr="QQ图片20161013223317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830" y="1880870"/>
            <a:ext cx="54102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矩形 2"/>
          <p:cNvSpPr>
            <a:spLocks noChangeArrowheads="1"/>
          </p:cNvSpPr>
          <p:nvPr/>
        </p:nvSpPr>
        <p:spPr bwMode="auto">
          <a:xfrm>
            <a:off x="5091113" y="1069023"/>
            <a:ext cx="5472113" cy="3681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0" marR="0" lvl="0" indent="0" algn="l" defTabSz="914400" rtl="0" eaLnBrk="1" fontAlgn="base" latinLnBrk="0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“呱呱呱呱呱呱呱呱呱呱呱呱呱呱呱呱呱呱呱呱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b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0640" y="797560"/>
            <a:ext cx="3848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我是配音员</a:t>
            </a:r>
            <a:endParaRPr kumimoji="1" lang="zh-CN" altLang="en-US" sz="5400" b="1" dirty="0">
              <a:solidFill>
                <a:srgbClr val="F6607B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9910" y="494030"/>
            <a:ext cx="11060430" cy="1053465"/>
            <a:chOff x="849" y="778"/>
            <a:chExt cx="17418" cy="1659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1781" y="985"/>
              <a:ext cx="1648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我是小诗人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8175" y="2233930"/>
            <a:ext cx="114090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我也来写诗：请你来帮小动物开写诗大会吧！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" name="图片 7" descr="e232e3d6c15f90cd47e35ce3d968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" y="494030"/>
            <a:ext cx="673735" cy="10312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1225" y="1422400"/>
            <a:ext cx="355917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喵喵喵喵喵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喵喵喵喵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喵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喵喵喵喵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喵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喵喵喵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猫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70" y="2223770"/>
            <a:ext cx="4074160" cy="2551430"/>
          </a:xfrm>
          <a:prstGeom prst="rect">
            <a:avLst/>
          </a:prstGeom>
        </p:spPr>
      </p:pic>
      <p:sp>
        <p:nvSpPr>
          <p:cNvPr id="22" name="文本框 15"/>
          <p:cNvSpPr txBox="1"/>
          <p:nvPr/>
        </p:nvSpPr>
        <p:spPr>
          <a:xfrm>
            <a:off x="1223645" y="707390"/>
            <a:ext cx="10468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rPr>
              <a:t>我是小诗人</a:t>
            </a:r>
            <a:endParaRPr kumimoji="1" lang="zh-CN" altLang="en-US" sz="5400" b="1" dirty="0">
              <a:solidFill>
                <a:srgbClr val="F6607B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0705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4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儿歌小结</a:t>
              </a:r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24578" name="文本框 2"/>
          <p:cNvSpPr txBox="1"/>
          <p:nvPr/>
        </p:nvSpPr>
        <p:spPr>
          <a:xfrm>
            <a:off x="4253230" y="1000760"/>
            <a:ext cx="7305040" cy="568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下雨了，淅沥沥。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小青蛙，来写诗，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小蝌蚪，是_____,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水泡泡，变_____,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水珠成化身_______。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一首小诗写成啦，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请你快去读读它！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0" hangingPunct="0">
              <a:lnSpc>
                <a:spcPct val="100000"/>
              </a:lnSpc>
            </a:pPr>
            <a:endParaRPr lang="zh-CN" altLang="en-US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504" name="Picture 13" descr="QQ图片20161013223317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" y="2828290"/>
            <a:ext cx="3959225" cy="3661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721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926965" y="764540"/>
            <a:ext cx="1370965" cy="1787525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121285" y="-59690"/>
            <a:ext cx="12282170" cy="7197725"/>
            <a:chOff x="-142" y="-117"/>
            <a:chExt cx="19342" cy="10797"/>
          </a:xfrm>
        </p:grpSpPr>
        <p:pic>
          <p:nvPicPr>
            <p:cNvPr id="8194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3" y="-117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9" name="Picture 8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0" y="-12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0" name="Picture 6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2" y="-12"/>
              <a:ext cx="588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0" y="120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 descr="20220621112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629410"/>
            <a:ext cx="3589020" cy="4428490"/>
          </a:xfrm>
          <a:prstGeom prst="rect">
            <a:avLst/>
          </a:prstGeom>
        </p:spPr>
      </p:pic>
      <p:sp>
        <p:nvSpPr>
          <p:cNvPr id="19" name="文本框 1"/>
          <p:cNvSpPr txBox="1"/>
          <p:nvPr/>
        </p:nvSpPr>
        <p:spPr>
          <a:xfrm>
            <a:off x="0" y="704215"/>
            <a:ext cx="9953625" cy="20116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265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265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ch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í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t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á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n</a:t>
            </a:r>
            <a:r>
              <a:rPr lang="en-US" altLang="zh-CN" sz="36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+mj-ea"/>
                <a:ea typeface="+mj-ea"/>
                <a:cs typeface="汉语拼音" panose="02010600030101010101" pitchFamily="34" charset="0"/>
                <a:sym typeface="+mn-ea"/>
              </a:rPr>
              <a:t>g 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xiě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shī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 d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à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 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 hu</a:t>
            </a:r>
            <a:r>
              <a:rPr lang="en-US" altLang="zh-CN" sz="4265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ì</a:t>
            </a:r>
            <a:endParaRPr lang="en-US" altLang="zh-CN" sz="4265" b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9600" b="1" smtClean="0">
                <a:ln w="9525">
                  <a:noFill/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池塘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写诗</a:t>
            </a:r>
            <a:r>
              <a:rPr lang="zh-CN" altLang="en-US" sz="9600" b="1" smtClean="0">
                <a:ln w="28575" cmpd="sng">
                  <a:solidFill>
                    <a:srgbClr val="FC7094"/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大会</a:t>
            </a:r>
            <a:endParaRPr lang="zh-CN" altLang="en-US" sz="9600" b="1" smtClean="0">
              <a:ln w="28575" cmpd="sng">
                <a:solidFill>
                  <a:srgbClr val="FC7094"/>
                </a:solidFill>
                <a:prstDash val="solid"/>
              </a:ln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4434205" y="1968500"/>
            <a:ext cx="3323590" cy="20116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>
              <a:lnSpc>
                <a:spcPct val="90000"/>
              </a:lnSpc>
            </a:pPr>
            <a:r>
              <a:rPr lang="en-US" altLang="zh-CN" sz="4265" b="1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265" b="1" smtClean="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endParaRPr lang="en-US" altLang="zh-CN" sz="4265" b="1" smtClean="0"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90000"/>
              </a:lnSpc>
            </a:pPr>
            <a:r>
              <a:rPr lang="zh-CN" altLang="en-US" sz="9600" b="1" smtClean="0">
                <a:ln w="381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诗人</a:t>
            </a:r>
            <a:endParaRPr lang="zh-CN" altLang="en-US" sz="9600" b="1" smtClean="0">
              <a:ln w="381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2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4434205" y="3244215"/>
            <a:ext cx="3323590" cy="20116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>
              <a:lnSpc>
                <a:spcPct val="90000"/>
              </a:lnSpc>
            </a:pPr>
            <a:r>
              <a:rPr lang="en-US" altLang="zh-CN" sz="4265" b="1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265" b="1" smtClean="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endParaRPr lang="en-US" altLang="zh-CN" sz="4265" b="1" smtClean="0"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90000"/>
              </a:lnSpc>
            </a:pPr>
            <a:r>
              <a:rPr lang="zh-CN" altLang="en-US" sz="9600" b="1" smtClean="0">
                <a:ln w="381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诗歌</a:t>
            </a:r>
            <a:endParaRPr lang="zh-CN" altLang="en-US" sz="9600" b="1" smtClean="0">
              <a:ln w="381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2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43330" y="2408555"/>
            <a:ext cx="11221720" cy="1094105"/>
            <a:chOff x="1151" y="3015"/>
            <a:chExt cx="17672" cy="1723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" y="3015"/>
              <a:ext cx="1061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2337" y="3286"/>
              <a:ext cx="1648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任务五：青蛙游戏，汉字挑战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8467"/>
            <a:ext cx="12217400" cy="68728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419100" y="166617"/>
            <a:ext cx="3306233" cy="1198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kern="1200" cap="none" spc="0" normalizeH="0" baseline="0" noProof="1">
                <a:solidFill>
                  <a:srgbClr val="00B050"/>
                </a:solidFill>
                <a:effectLst/>
                <a:latin typeface="汉仪颜楷简" panose="00020600040101010101" charset="-122"/>
                <a:ea typeface="汉仪颜楷简" panose="00020600040101010101" charset="-122"/>
                <a:cs typeface="+mn-cs"/>
              </a:rPr>
              <a:t>数蝌蚪</a:t>
            </a:r>
            <a:endParaRPr kumimoji="0" lang="zh-CN" altLang="en-US" sz="7200" b="1" kern="1200" cap="none" spc="0" normalizeH="0" baseline="0" noProof="1">
              <a:solidFill>
                <a:srgbClr val="00B050"/>
              </a:solidFill>
              <a:effectLst/>
              <a:latin typeface="汉仪颜楷简" panose="00020600040101010101" charset="-122"/>
              <a:ea typeface="汉仪颜楷简" panose="00020600040101010101" charset="-122"/>
              <a:cs typeface="+mn-cs"/>
            </a:endParaRPr>
          </a:p>
        </p:txBody>
      </p:sp>
      <p:sp>
        <p:nvSpPr>
          <p:cNvPr id="9220" name="Rectangle 12"/>
          <p:cNvSpPr/>
          <p:nvPr/>
        </p:nvSpPr>
        <p:spPr>
          <a:xfrm>
            <a:off x="8595784" y="3100917"/>
            <a:ext cx="704849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1" name="Rectangle 12"/>
          <p:cNvSpPr/>
          <p:nvPr/>
        </p:nvSpPr>
        <p:spPr>
          <a:xfrm>
            <a:off x="4552951" y="5920317"/>
            <a:ext cx="704849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2" name="Rectangle 12"/>
          <p:cNvSpPr/>
          <p:nvPr/>
        </p:nvSpPr>
        <p:spPr>
          <a:xfrm>
            <a:off x="2908300" y="3464984"/>
            <a:ext cx="704851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3" name="Rectangle 12"/>
          <p:cNvSpPr/>
          <p:nvPr/>
        </p:nvSpPr>
        <p:spPr>
          <a:xfrm>
            <a:off x="4269317" y="4512733"/>
            <a:ext cx="704849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4" name="Rectangle 12"/>
          <p:cNvSpPr/>
          <p:nvPr/>
        </p:nvSpPr>
        <p:spPr>
          <a:xfrm>
            <a:off x="5401733" y="4840817"/>
            <a:ext cx="704851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5" name="Rectangle 12"/>
          <p:cNvSpPr/>
          <p:nvPr/>
        </p:nvSpPr>
        <p:spPr>
          <a:xfrm>
            <a:off x="6131984" y="5920317"/>
            <a:ext cx="704849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6" name="Rectangle 12"/>
          <p:cNvSpPr/>
          <p:nvPr/>
        </p:nvSpPr>
        <p:spPr>
          <a:xfrm>
            <a:off x="6917267" y="4813300"/>
            <a:ext cx="702733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7" name="Rectangle 12"/>
          <p:cNvSpPr/>
          <p:nvPr/>
        </p:nvSpPr>
        <p:spPr>
          <a:xfrm>
            <a:off x="8081433" y="4567767"/>
            <a:ext cx="704851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串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8" name="Rectangle 12"/>
          <p:cNvSpPr/>
          <p:nvPr/>
        </p:nvSpPr>
        <p:spPr>
          <a:xfrm>
            <a:off x="11330517" y="4616451"/>
            <a:ext cx="704849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们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9" name="Rectangle 12"/>
          <p:cNvSpPr/>
          <p:nvPr/>
        </p:nvSpPr>
        <p:spPr>
          <a:xfrm>
            <a:off x="9630833" y="5579533"/>
            <a:ext cx="704851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26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" name="图片 19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4616450"/>
            <a:ext cx="986367" cy="715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507" y="5364269"/>
            <a:ext cx="986367" cy="713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20" y="4415579"/>
            <a:ext cx="986367" cy="713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007" y="5839248"/>
            <a:ext cx="984249" cy="717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283" y="4783667"/>
            <a:ext cx="986367" cy="717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45" y="5839672"/>
            <a:ext cx="986367" cy="715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462" y="4783667"/>
            <a:ext cx="984249" cy="715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902" y="3070013"/>
            <a:ext cx="986367" cy="717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4413039"/>
            <a:ext cx="986367" cy="715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96" y="3400848"/>
            <a:ext cx="986367" cy="71543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c3012099210ab636cd293e2b70d2e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" y="-50165"/>
            <a:ext cx="12122785" cy="6903720"/>
          </a:xfrm>
          <a:prstGeom prst="rect">
            <a:avLst/>
          </a:prstGeom>
        </p:spPr>
      </p:pic>
      <p:grpSp>
        <p:nvGrpSpPr>
          <p:cNvPr id="6147" name="组合 6146"/>
          <p:cNvGrpSpPr/>
          <p:nvPr/>
        </p:nvGrpSpPr>
        <p:grpSpPr>
          <a:xfrm>
            <a:off x="2442845" y="-2271712"/>
            <a:ext cx="2403475" cy="2127250"/>
            <a:chOff x="0" y="0"/>
            <a:chExt cx="1333" cy="1865"/>
          </a:xfrm>
        </p:grpSpPr>
        <p:pic>
          <p:nvPicPr>
            <p:cNvPr id="6148" name="图片 6147" descr="00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" y="1157"/>
              <a:ext cx="647" cy="70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49" name="组合 6148"/>
            <p:cNvGrpSpPr/>
            <p:nvPr/>
          </p:nvGrpSpPr>
          <p:grpSpPr>
            <a:xfrm>
              <a:off x="0" y="0"/>
              <a:ext cx="1333" cy="1303"/>
              <a:chOff x="0" y="0"/>
              <a:chExt cx="1333" cy="1303"/>
            </a:xfrm>
          </p:grpSpPr>
          <p:sp>
            <p:nvSpPr>
              <p:cNvPr id="6150" name="椭圆 6149"/>
              <p:cNvSpPr/>
              <p:nvPr/>
            </p:nvSpPr>
            <p:spPr>
              <a:xfrm>
                <a:off x="0" y="0"/>
                <a:ext cx="1333" cy="90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zh-CN" altLang="en-US" sz="4400" b="1" dirty="0">
                    <a:solidFill>
                      <a:srgbClr val="0000FF"/>
                    </a:solidFill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诗人</a:t>
                </a:r>
                <a:endParaRPr lang="zh-CN" altLang="en-US" sz="4400" b="1" dirty="0">
                  <a:solidFill>
                    <a:srgbClr val="0000FF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151" name="直接连接符 6150"/>
              <p:cNvSpPr/>
              <p:nvPr/>
            </p:nvSpPr>
            <p:spPr>
              <a:xfrm>
                <a:off x="335" y="845"/>
                <a:ext cx="181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52" name="直接连接符 6151"/>
              <p:cNvSpPr/>
              <p:nvPr/>
            </p:nvSpPr>
            <p:spPr>
              <a:xfrm flipH="1">
                <a:off x="805" y="845"/>
                <a:ext cx="159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6153" name="组合 6152"/>
          <p:cNvGrpSpPr/>
          <p:nvPr/>
        </p:nvGrpSpPr>
        <p:grpSpPr>
          <a:xfrm>
            <a:off x="813009" y="-2037987"/>
            <a:ext cx="2403206" cy="1846529"/>
            <a:chOff x="-586" y="-121"/>
            <a:chExt cx="1333" cy="1979"/>
          </a:xfrm>
        </p:grpSpPr>
        <p:pic>
          <p:nvPicPr>
            <p:cNvPr id="6154" name="图片 6153" descr="00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3" y="1150"/>
              <a:ext cx="647" cy="70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5" name="组合 6154"/>
            <p:cNvGrpSpPr/>
            <p:nvPr/>
          </p:nvGrpSpPr>
          <p:grpSpPr>
            <a:xfrm>
              <a:off x="-586" y="-121"/>
              <a:ext cx="1333" cy="1474"/>
              <a:chOff x="-586" y="-121"/>
              <a:chExt cx="1333" cy="1474"/>
            </a:xfrm>
          </p:grpSpPr>
          <p:sp>
            <p:nvSpPr>
              <p:cNvPr id="6156" name="椭圆 6155"/>
              <p:cNvSpPr/>
              <p:nvPr/>
            </p:nvSpPr>
            <p:spPr>
              <a:xfrm>
                <a:off x="-586" y="-121"/>
                <a:ext cx="1333" cy="90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zh-CN" altLang="en-US" sz="4400" b="1" dirty="0">
                    <a:solidFill>
                      <a:srgbClr val="0000FF"/>
                    </a:solidFill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写诗</a:t>
                </a:r>
                <a:endParaRPr lang="zh-CN" altLang="en-US" sz="4400" b="1" dirty="0">
                  <a:solidFill>
                    <a:srgbClr val="0000FF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157" name="直接连接符 6156"/>
              <p:cNvSpPr/>
              <p:nvPr/>
            </p:nvSpPr>
            <p:spPr>
              <a:xfrm>
                <a:off x="-197" y="785"/>
                <a:ext cx="193" cy="56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58" name="直接连接符 6157"/>
              <p:cNvSpPr/>
              <p:nvPr/>
            </p:nvSpPr>
            <p:spPr>
              <a:xfrm flipH="1">
                <a:off x="163" y="706"/>
                <a:ext cx="159" cy="570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6159" name="组合 6158"/>
          <p:cNvGrpSpPr/>
          <p:nvPr/>
        </p:nvGrpSpPr>
        <p:grpSpPr>
          <a:xfrm>
            <a:off x="8924658" y="-2124792"/>
            <a:ext cx="2403475" cy="2118125"/>
            <a:chOff x="40" y="8"/>
            <a:chExt cx="1333" cy="1857"/>
          </a:xfrm>
        </p:grpSpPr>
        <p:pic>
          <p:nvPicPr>
            <p:cNvPr id="6160" name="图片 6159" descr="00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" y="1157"/>
              <a:ext cx="647" cy="70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61" name="组合 6160"/>
            <p:cNvGrpSpPr/>
            <p:nvPr/>
          </p:nvGrpSpPr>
          <p:grpSpPr>
            <a:xfrm>
              <a:off x="40" y="8"/>
              <a:ext cx="1333" cy="1295"/>
              <a:chOff x="40" y="8"/>
              <a:chExt cx="1333" cy="1295"/>
            </a:xfrm>
          </p:grpSpPr>
          <p:sp>
            <p:nvSpPr>
              <p:cNvPr id="6162" name="椭圆 6161"/>
              <p:cNvSpPr/>
              <p:nvPr/>
            </p:nvSpPr>
            <p:spPr>
              <a:xfrm>
                <a:off x="40" y="8"/>
                <a:ext cx="1333" cy="90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zh-CN" altLang="en-US" sz="4400" b="1" dirty="0"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当心</a:t>
                </a:r>
                <a:endParaRPr lang="zh-CN" altLang="en-US" sz="4400" b="1" dirty="0">
                  <a:effectLst>
                    <a:outerShdw blurRad="38100" dist="38100" dir="2700000">
                      <a:srgbClr val="FFFFFF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163" name="直接连接符 6162"/>
              <p:cNvSpPr/>
              <p:nvPr/>
            </p:nvSpPr>
            <p:spPr>
              <a:xfrm>
                <a:off x="335" y="845"/>
                <a:ext cx="181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64" name="直接连接符 6163"/>
              <p:cNvSpPr/>
              <p:nvPr/>
            </p:nvSpPr>
            <p:spPr>
              <a:xfrm flipH="1">
                <a:off x="805" y="845"/>
                <a:ext cx="159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6177" name="组合 6176"/>
          <p:cNvGrpSpPr/>
          <p:nvPr/>
        </p:nvGrpSpPr>
        <p:grpSpPr>
          <a:xfrm>
            <a:off x="4387683" y="-2667858"/>
            <a:ext cx="2403475" cy="2523044"/>
            <a:chOff x="338" y="-1505"/>
            <a:chExt cx="1333" cy="2212"/>
          </a:xfrm>
        </p:grpSpPr>
        <p:pic>
          <p:nvPicPr>
            <p:cNvPr id="6178" name="图片 6177" descr="00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" y="-1"/>
              <a:ext cx="647" cy="70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79" name="组合 6178"/>
            <p:cNvGrpSpPr/>
            <p:nvPr/>
          </p:nvGrpSpPr>
          <p:grpSpPr>
            <a:xfrm>
              <a:off x="338" y="-1505"/>
              <a:ext cx="1333" cy="1567"/>
              <a:chOff x="338" y="-1505"/>
              <a:chExt cx="1333" cy="1567"/>
            </a:xfrm>
          </p:grpSpPr>
          <p:sp>
            <p:nvSpPr>
              <p:cNvPr id="6180" name="椭圆 6179"/>
              <p:cNvSpPr/>
              <p:nvPr/>
            </p:nvSpPr>
            <p:spPr>
              <a:xfrm>
                <a:off x="338" y="-1505"/>
                <a:ext cx="1333" cy="90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en-US" altLang="x-none" sz="5400" b="1" dirty="0"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 </a:t>
                </a:r>
                <a:r>
                  <a:rPr lang="zh-CN" altLang="en-US" sz="5400" b="1" dirty="0"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书写</a:t>
                </a:r>
                <a:endParaRPr lang="zh-CN" altLang="en-US" sz="5400" b="1" dirty="0">
                  <a:effectLst>
                    <a:outerShdw blurRad="38100" dist="38100" dir="2700000">
                      <a:srgbClr val="FFFFFF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endParaRPr>
              </a:p>
            </p:txBody>
          </p:sp>
          <p:sp>
            <p:nvSpPr>
              <p:cNvPr id="6181" name="直接连接符 6180"/>
              <p:cNvSpPr/>
              <p:nvPr/>
            </p:nvSpPr>
            <p:spPr>
              <a:xfrm>
                <a:off x="758" y="-598"/>
                <a:ext cx="217" cy="660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82" name="直接连接符 6181"/>
              <p:cNvSpPr/>
              <p:nvPr/>
            </p:nvSpPr>
            <p:spPr>
              <a:xfrm flipH="1">
                <a:off x="1084" y="-660"/>
                <a:ext cx="320" cy="722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6201" name="组合 6200"/>
          <p:cNvGrpSpPr/>
          <p:nvPr/>
        </p:nvGrpSpPr>
        <p:grpSpPr>
          <a:xfrm>
            <a:off x="6426835" y="-2172017"/>
            <a:ext cx="2403475" cy="2127250"/>
            <a:chOff x="0" y="0"/>
            <a:chExt cx="1333" cy="1865"/>
          </a:xfrm>
        </p:grpSpPr>
        <p:pic>
          <p:nvPicPr>
            <p:cNvPr id="6202" name="图片 6201" descr="00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" y="1157"/>
              <a:ext cx="647" cy="70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203" name="组合 6202"/>
            <p:cNvGrpSpPr/>
            <p:nvPr/>
          </p:nvGrpSpPr>
          <p:grpSpPr>
            <a:xfrm>
              <a:off x="0" y="0"/>
              <a:ext cx="1333" cy="1303"/>
              <a:chOff x="0" y="0"/>
              <a:chExt cx="1333" cy="1303"/>
            </a:xfrm>
          </p:grpSpPr>
          <p:sp>
            <p:nvSpPr>
              <p:cNvPr id="6204" name="椭圆 6203"/>
              <p:cNvSpPr/>
              <p:nvPr/>
            </p:nvSpPr>
            <p:spPr>
              <a:xfrm>
                <a:off x="0" y="0"/>
                <a:ext cx="1333" cy="90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zh-CN" altLang="en-US" sz="4400" b="1" dirty="0">
                    <a:solidFill>
                      <a:srgbClr val="0000FF"/>
                    </a:solidFill>
                    <a:effectLst>
                      <a:outerShdw blurRad="38100" dist="38100" dir="2700000">
                        <a:srgbClr val="FFFFFF"/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不要</a:t>
                </a:r>
                <a:endParaRPr lang="zh-CN" altLang="en-US" sz="4400" b="1" dirty="0">
                  <a:solidFill>
                    <a:srgbClr val="0000FF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205" name="直接连接符 6204"/>
              <p:cNvSpPr/>
              <p:nvPr/>
            </p:nvSpPr>
            <p:spPr>
              <a:xfrm>
                <a:off x="335" y="845"/>
                <a:ext cx="181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06" name="直接连接符 6205"/>
              <p:cNvSpPr/>
              <p:nvPr/>
            </p:nvSpPr>
            <p:spPr>
              <a:xfrm flipH="1">
                <a:off x="805" y="845"/>
                <a:ext cx="159" cy="458"/>
              </a:xfrm>
              <a:prstGeom prst="line">
                <a:avLst/>
              </a:prstGeom>
              <a:ln w="9525" cap="flat" cmpd="sng">
                <a:solidFill>
                  <a:srgbClr val="CC0066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86 0.067130 L -0.156389 0.733426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3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g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5833 0.0886111 L -0.00786458 0.65037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g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0.08811 L 0.09358 0.6218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26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g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5417 0.111204 L 0.183177 0.665185 " pathEditMode="relative" rAng="0" ptsTypes="">
                                      <p:cBhvr>
                                        <p:cTn id="18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2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g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2083 0.0880556 L -0.00104167 0.585648 " pathEditMode="relative" rAng="0" ptsTypes="">
                                      <p:cBhvr>
                                        <p:cTn id="22" dur="3000" fill="hold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g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aphicFrame>
        <p:nvGraphicFramePr>
          <p:cNvPr id="15" name="表格 14"/>
          <p:cNvGraphicFramePr/>
          <p:nvPr/>
        </p:nvGraphicFramePr>
        <p:xfrm>
          <a:off x="1892300" y="1863725"/>
          <a:ext cx="3670300" cy="3629025"/>
        </p:xfrm>
        <a:graphic>
          <a:graphicData uri="http://schemas.openxmlformats.org/drawingml/2006/table">
            <a:tbl>
              <a:tblPr/>
              <a:tblGrid>
                <a:gridCol w="1835150"/>
                <a:gridCol w="1835150"/>
              </a:tblGrid>
              <a:tr h="180435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467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49" name="文本框 2"/>
          <p:cNvSpPr txBox="1"/>
          <p:nvPr/>
        </p:nvSpPr>
        <p:spPr>
          <a:xfrm>
            <a:off x="2092325" y="1847850"/>
            <a:ext cx="3317875" cy="39382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5000" dirty="0">
                <a:latin typeface="楷体" panose="02010609060101010101" pitchFamily="49" charset="-122"/>
                <a:ea typeface="楷体" panose="02010609060101010101" pitchFamily="49" charset="-122"/>
              </a:rPr>
              <a:t>下</a:t>
            </a:r>
            <a:endParaRPr lang="zh-CN" altLang="en-US" sz="25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50" name="文本框 2"/>
          <p:cNvSpPr txBox="1"/>
          <p:nvPr/>
        </p:nvSpPr>
        <p:spPr>
          <a:xfrm>
            <a:off x="6527800" y="1771650"/>
            <a:ext cx="3790950" cy="40925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6000" b="1" dirty="0">
                <a:latin typeface="楷体" panose="02010609060101010101" pitchFamily="49" charset="-122"/>
                <a:ea typeface="楷体" panose="02010609060101010101" pitchFamily="49" charset="-122"/>
              </a:rPr>
              <a:t>雨</a:t>
            </a:r>
            <a:endParaRPr lang="zh-CN" altLang="en-US" sz="2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1" name="表格 30"/>
          <p:cNvGraphicFramePr/>
          <p:nvPr/>
        </p:nvGraphicFramePr>
        <p:xfrm>
          <a:off x="6280150" y="1857375"/>
          <a:ext cx="3670300" cy="3629025"/>
        </p:xfrm>
        <a:graphic>
          <a:graphicData uri="http://schemas.openxmlformats.org/drawingml/2006/table">
            <a:tbl>
              <a:tblPr/>
              <a:tblGrid>
                <a:gridCol w="1835150"/>
                <a:gridCol w="1835150"/>
              </a:tblGrid>
              <a:tr h="180403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467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62" name="Picture 13" descr="QQ图片20161013223317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8470" y="4016058"/>
            <a:ext cx="3248025" cy="3003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560705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4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指导书写</a:t>
              </a:r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07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13" name="图片 12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14" name="矩形 13"/>
            <p:cNvSpPr/>
            <p:nvPr/>
          </p:nvSpPr>
          <p:spPr>
            <a:xfrm>
              <a:off x="849" y="985"/>
              <a:ext cx="17061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aphicFrame>
        <p:nvGraphicFramePr>
          <p:cNvPr id="15" name="表格 14"/>
          <p:cNvGraphicFramePr/>
          <p:nvPr/>
        </p:nvGraphicFramePr>
        <p:xfrm>
          <a:off x="1892300" y="1863725"/>
          <a:ext cx="3670300" cy="3629025"/>
        </p:xfrm>
        <a:graphic>
          <a:graphicData uri="http://schemas.openxmlformats.org/drawingml/2006/table">
            <a:tbl>
              <a:tblPr/>
              <a:tblGrid>
                <a:gridCol w="1835150"/>
                <a:gridCol w="1835150"/>
              </a:tblGrid>
              <a:tr h="180435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467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任意多边形 16"/>
          <p:cNvSpPr/>
          <p:nvPr/>
        </p:nvSpPr>
        <p:spPr>
          <a:xfrm>
            <a:off x="2306638" y="2514600"/>
            <a:ext cx="2722562" cy="4953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479" h="312">
                <a:moveTo>
                  <a:pt x="1479" y="144"/>
                </a:moveTo>
                <a:lnTo>
                  <a:pt x="1479" y="152"/>
                </a:lnTo>
                <a:lnTo>
                  <a:pt x="1471" y="160"/>
                </a:lnTo>
                <a:lnTo>
                  <a:pt x="1471" y="168"/>
                </a:lnTo>
                <a:lnTo>
                  <a:pt x="1463" y="168"/>
                </a:lnTo>
                <a:lnTo>
                  <a:pt x="1463" y="176"/>
                </a:lnTo>
                <a:lnTo>
                  <a:pt x="1455" y="176"/>
                </a:lnTo>
                <a:lnTo>
                  <a:pt x="1447" y="176"/>
                </a:lnTo>
                <a:lnTo>
                  <a:pt x="1439" y="176"/>
                </a:lnTo>
                <a:lnTo>
                  <a:pt x="1431" y="176"/>
                </a:lnTo>
                <a:lnTo>
                  <a:pt x="1423" y="176"/>
                </a:lnTo>
                <a:lnTo>
                  <a:pt x="1407" y="176"/>
                </a:lnTo>
                <a:lnTo>
                  <a:pt x="1391" y="176"/>
                </a:lnTo>
                <a:lnTo>
                  <a:pt x="1367" y="176"/>
                </a:lnTo>
                <a:lnTo>
                  <a:pt x="1351" y="176"/>
                </a:lnTo>
                <a:lnTo>
                  <a:pt x="1319" y="176"/>
                </a:lnTo>
                <a:lnTo>
                  <a:pt x="1295" y="176"/>
                </a:lnTo>
                <a:lnTo>
                  <a:pt x="1263" y="168"/>
                </a:lnTo>
                <a:lnTo>
                  <a:pt x="1231" y="168"/>
                </a:lnTo>
                <a:lnTo>
                  <a:pt x="1199" y="168"/>
                </a:lnTo>
                <a:lnTo>
                  <a:pt x="1159" y="168"/>
                </a:lnTo>
                <a:lnTo>
                  <a:pt x="1119" y="176"/>
                </a:lnTo>
                <a:lnTo>
                  <a:pt x="1079" y="176"/>
                </a:lnTo>
                <a:lnTo>
                  <a:pt x="1031" y="176"/>
                </a:lnTo>
                <a:lnTo>
                  <a:pt x="991" y="176"/>
                </a:lnTo>
                <a:lnTo>
                  <a:pt x="895" y="184"/>
                </a:lnTo>
                <a:lnTo>
                  <a:pt x="807" y="192"/>
                </a:lnTo>
                <a:lnTo>
                  <a:pt x="720" y="208"/>
                </a:lnTo>
                <a:lnTo>
                  <a:pt x="632" y="216"/>
                </a:lnTo>
                <a:lnTo>
                  <a:pt x="552" y="232"/>
                </a:lnTo>
                <a:lnTo>
                  <a:pt x="472" y="248"/>
                </a:lnTo>
                <a:lnTo>
                  <a:pt x="400" y="264"/>
                </a:lnTo>
                <a:lnTo>
                  <a:pt x="320" y="280"/>
                </a:lnTo>
                <a:lnTo>
                  <a:pt x="304" y="280"/>
                </a:lnTo>
                <a:lnTo>
                  <a:pt x="288" y="288"/>
                </a:lnTo>
                <a:lnTo>
                  <a:pt x="272" y="288"/>
                </a:lnTo>
                <a:lnTo>
                  <a:pt x="256" y="296"/>
                </a:lnTo>
                <a:lnTo>
                  <a:pt x="240" y="296"/>
                </a:lnTo>
                <a:lnTo>
                  <a:pt x="232" y="296"/>
                </a:lnTo>
                <a:lnTo>
                  <a:pt x="216" y="304"/>
                </a:lnTo>
                <a:lnTo>
                  <a:pt x="208" y="304"/>
                </a:lnTo>
                <a:lnTo>
                  <a:pt x="200" y="304"/>
                </a:lnTo>
                <a:lnTo>
                  <a:pt x="184" y="304"/>
                </a:lnTo>
                <a:lnTo>
                  <a:pt x="176" y="304"/>
                </a:lnTo>
                <a:lnTo>
                  <a:pt x="168" y="304"/>
                </a:lnTo>
                <a:lnTo>
                  <a:pt x="160" y="312"/>
                </a:lnTo>
                <a:lnTo>
                  <a:pt x="152" y="312"/>
                </a:lnTo>
                <a:lnTo>
                  <a:pt x="144" y="304"/>
                </a:lnTo>
                <a:lnTo>
                  <a:pt x="136" y="304"/>
                </a:lnTo>
                <a:lnTo>
                  <a:pt x="128" y="304"/>
                </a:lnTo>
                <a:lnTo>
                  <a:pt x="112" y="296"/>
                </a:lnTo>
                <a:lnTo>
                  <a:pt x="104" y="296"/>
                </a:lnTo>
                <a:lnTo>
                  <a:pt x="88" y="288"/>
                </a:lnTo>
                <a:lnTo>
                  <a:pt x="80" y="280"/>
                </a:lnTo>
                <a:lnTo>
                  <a:pt x="64" y="272"/>
                </a:lnTo>
                <a:lnTo>
                  <a:pt x="48" y="264"/>
                </a:lnTo>
                <a:lnTo>
                  <a:pt x="40" y="256"/>
                </a:lnTo>
                <a:lnTo>
                  <a:pt x="24" y="248"/>
                </a:lnTo>
                <a:lnTo>
                  <a:pt x="16" y="240"/>
                </a:lnTo>
                <a:lnTo>
                  <a:pt x="8" y="232"/>
                </a:lnTo>
                <a:lnTo>
                  <a:pt x="8" y="224"/>
                </a:lnTo>
                <a:lnTo>
                  <a:pt x="0" y="216"/>
                </a:lnTo>
                <a:lnTo>
                  <a:pt x="0" y="208"/>
                </a:lnTo>
                <a:lnTo>
                  <a:pt x="8" y="200"/>
                </a:lnTo>
                <a:lnTo>
                  <a:pt x="8" y="192"/>
                </a:lnTo>
                <a:lnTo>
                  <a:pt x="16" y="192"/>
                </a:lnTo>
                <a:lnTo>
                  <a:pt x="24" y="192"/>
                </a:lnTo>
                <a:lnTo>
                  <a:pt x="32" y="184"/>
                </a:lnTo>
                <a:lnTo>
                  <a:pt x="40" y="184"/>
                </a:lnTo>
                <a:lnTo>
                  <a:pt x="48" y="184"/>
                </a:lnTo>
                <a:lnTo>
                  <a:pt x="56" y="176"/>
                </a:lnTo>
                <a:lnTo>
                  <a:pt x="64" y="176"/>
                </a:lnTo>
                <a:lnTo>
                  <a:pt x="80" y="176"/>
                </a:lnTo>
                <a:lnTo>
                  <a:pt x="96" y="176"/>
                </a:lnTo>
                <a:lnTo>
                  <a:pt x="104" y="176"/>
                </a:lnTo>
                <a:lnTo>
                  <a:pt x="168" y="168"/>
                </a:lnTo>
                <a:lnTo>
                  <a:pt x="224" y="160"/>
                </a:lnTo>
                <a:lnTo>
                  <a:pt x="288" y="152"/>
                </a:lnTo>
                <a:lnTo>
                  <a:pt x="352" y="144"/>
                </a:lnTo>
                <a:lnTo>
                  <a:pt x="384" y="136"/>
                </a:lnTo>
                <a:lnTo>
                  <a:pt x="416" y="136"/>
                </a:lnTo>
                <a:lnTo>
                  <a:pt x="456" y="128"/>
                </a:lnTo>
                <a:lnTo>
                  <a:pt x="488" y="128"/>
                </a:lnTo>
                <a:lnTo>
                  <a:pt x="528" y="120"/>
                </a:lnTo>
                <a:lnTo>
                  <a:pt x="576" y="112"/>
                </a:lnTo>
                <a:lnTo>
                  <a:pt x="616" y="104"/>
                </a:lnTo>
                <a:lnTo>
                  <a:pt x="664" y="96"/>
                </a:lnTo>
                <a:lnTo>
                  <a:pt x="704" y="88"/>
                </a:lnTo>
                <a:lnTo>
                  <a:pt x="751" y="80"/>
                </a:lnTo>
                <a:lnTo>
                  <a:pt x="799" y="72"/>
                </a:lnTo>
                <a:lnTo>
                  <a:pt x="847" y="64"/>
                </a:lnTo>
                <a:lnTo>
                  <a:pt x="895" y="56"/>
                </a:lnTo>
                <a:lnTo>
                  <a:pt x="951" y="48"/>
                </a:lnTo>
                <a:lnTo>
                  <a:pt x="1055" y="32"/>
                </a:lnTo>
                <a:lnTo>
                  <a:pt x="1079" y="24"/>
                </a:lnTo>
                <a:lnTo>
                  <a:pt x="1103" y="24"/>
                </a:lnTo>
                <a:lnTo>
                  <a:pt x="1119" y="16"/>
                </a:lnTo>
                <a:lnTo>
                  <a:pt x="1143" y="16"/>
                </a:lnTo>
                <a:lnTo>
                  <a:pt x="1159" y="8"/>
                </a:lnTo>
                <a:lnTo>
                  <a:pt x="1183" y="8"/>
                </a:lnTo>
                <a:lnTo>
                  <a:pt x="1199" y="8"/>
                </a:lnTo>
                <a:lnTo>
                  <a:pt x="1215" y="8"/>
                </a:lnTo>
                <a:lnTo>
                  <a:pt x="1231" y="0"/>
                </a:lnTo>
                <a:lnTo>
                  <a:pt x="1247" y="0"/>
                </a:lnTo>
                <a:lnTo>
                  <a:pt x="1263" y="0"/>
                </a:lnTo>
                <a:lnTo>
                  <a:pt x="1271" y="0"/>
                </a:lnTo>
                <a:lnTo>
                  <a:pt x="1287" y="0"/>
                </a:lnTo>
                <a:lnTo>
                  <a:pt x="1295" y="0"/>
                </a:lnTo>
                <a:lnTo>
                  <a:pt x="1303" y="0"/>
                </a:lnTo>
                <a:lnTo>
                  <a:pt x="1311" y="0"/>
                </a:lnTo>
                <a:lnTo>
                  <a:pt x="1335" y="8"/>
                </a:lnTo>
                <a:lnTo>
                  <a:pt x="1351" y="8"/>
                </a:lnTo>
                <a:lnTo>
                  <a:pt x="1359" y="16"/>
                </a:lnTo>
                <a:lnTo>
                  <a:pt x="1375" y="24"/>
                </a:lnTo>
                <a:lnTo>
                  <a:pt x="1391" y="32"/>
                </a:lnTo>
                <a:lnTo>
                  <a:pt x="1407" y="40"/>
                </a:lnTo>
                <a:lnTo>
                  <a:pt x="1423" y="48"/>
                </a:lnTo>
                <a:lnTo>
                  <a:pt x="1439" y="64"/>
                </a:lnTo>
                <a:lnTo>
                  <a:pt x="1447" y="80"/>
                </a:lnTo>
                <a:lnTo>
                  <a:pt x="1455" y="88"/>
                </a:lnTo>
                <a:lnTo>
                  <a:pt x="1463" y="104"/>
                </a:lnTo>
                <a:lnTo>
                  <a:pt x="1471" y="112"/>
                </a:lnTo>
                <a:lnTo>
                  <a:pt x="1479" y="120"/>
                </a:lnTo>
                <a:lnTo>
                  <a:pt x="1479" y="136"/>
                </a:lnTo>
                <a:lnTo>
                  <a:pt x="1479" y="14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495675" y="2847975"/>
            <a:ext cx="323850" cy="229552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03" h="1320">
                <a:moveTo>
                  <a:pt x="24" y="1232"/>
                </a:moveTo>
                <a:lnTo>
                  <a:pt x="16" y="1208"/>
                </a:lnTo>
                <a:lnTo>
                  <a:pt x="16" y="1192"/>
                </a:lnTo>
                <a:lnTo>
                  <a:pt x="8" y="1176"/>
                </a:lnTo>
                <a:lnTo>
                  <a:pt x="8" y="1160"/>
                </a:lnTo>
                <a:lnTo>
                  <a:pt x="0" y="1144"/>
                </a:lnTo>
                <a:lnTo>
                  <a:pt x="0" y="1128"/>
                </a:lnTo>
                <a:lnTo>
                  <a:pt x="0" y="1112"/>
                </a:lnTo>
                <a:lnTo>
                  <a:pt x="8" y="1104"/>
                </a:lnTo>
                <a:lnTo>
                  <a:pt x="8" y="1088"/>
                </a:lnTo>
                <a:lnTo>
                  <a:pt x="8" y="1080"/>
                </a:lnTo>
                <a:lnTo>
                  <a:pt x="16" y="1064"/>
                </a:lnTo>
                <a:lnTo>
                  <a:pt x="16" y="1040"/>
                </a:lnTo>
                <a:lnTo>
                  <a:pt x="16" y="1024"/>
                </a:lnTo>
                <a:lnTo>
                  <a:pt x="24" y="1000"/>
                </a:lnTo>
                <a:lnTo>
                  <a:pt x="24" y="968"/>
                </a:lnTo>
                <a:lnTo>
                  <a:pt x="24" y="944"/>
                </a:lnTo>
                <a:lnTo>
                  <a:pt x="24" y="928"/>
                </a:lnTo>
                <a:lnTo>
                  <a:pt x="32" y="904"/>
                </a:lnTo>
                <a:lnTo>
                  <a:pt x="32" y="888"/>
                </a:lnTo>
                <a:lnTo>
                  <a:pt x="32" y="872"/>
                </a:lnTo>
                <a:lnTo>
                  <a:pt x="32" y="848"/>
                </a:lnTo>
                <a:lnTo>
                  <a:pt x="32" y="824"/>
                </a:lnTo>
                <a:lnTo>
                  <a:pt x="32" y="800"/>
                </a:lnTo>
                <a:lnTo>
                  <a:pt x="32" y="768"/>
                </a:lnTo>
                <a:lnTo>
                  <a:pt x="32" y="744"/>
                </a:lnTo>
                <a:lnTo>
                  <a:pt x="32" y="712"/>
                </a:lnTo>
                <a:lnTo>
                  <a:pt x="32" y="688"/>
                </a:lnTo>
                <a:lnTo>
                  <a:pt x="32" y="656"/>
                </a:lnTo>
                <a:lnTo>
                  <a:pt x="32" y="616"/>
                </a:lnTo>
                <a:lnTo>
                  <a:pt x="32" y="584"/>
                </a:lnTo>
                <a:lnTo>
                  <a:pt x="32" y="552"/>
                </a:lnTo>
                <a:lnTo>
                  <a:pt x="32" y="512"/>
                </a:lnTo>
                <a:lnTo>
                  <a:pt x="32" y="440"/>
                </a:lnTo>
                <a:lnTo>
                  <a:pt x="32" y="368"/>
                </a:lnTo>
                <a:lnTo>
                  <a:pt x="32" y="296"/>
                </a:lnTo>
                <a:lnTo>
                  <a:pt x="32" y="232"/>
                </a:lnTo>
                <a:lnTo>
                  <a:pt x="24" y="168"/>
                </a:lnTo>
                <a:lnTo>
                  <a:pt x="24" y="112"/>
                </a:lnTo>
                <a:lnTo>
                  <a:pt x="16" y="48"/>
                </a:lnTo>
                <a:lnTo>
                  <a:pt x="16" y="0"/>
                </a:lnTo>
                <a:lnTo>
                  <a:pt x="103" y="0"/>
                </a:lnTo>
                <a:lnTo>
                  <a:pt x="95" y="88"/>
                </a:lnTo>
                <a:lnTo>
                  <a:pt x="95" y="176"/>
                </a:lnTo>
                <a:lnTo>
                  <a:pt x="87" y="272"/>
                </a:lnTo>
                <a:lnTo>
                  <a:pt x="87" y="368"/>
                </a:lnTo>
                <a:lnTo>
                  <a:pt x="87" y="472"/>
                </a:lnTo>
                <a:lnTo>
                  <a:pt x="80" y="576"/>
                </a:lnTo>
                <a:lnTo>
                  <a:pt x="80" y="680"/>
                </a:lnTo>
                <a:lnTo>
                  <a:pt x="80" y="784"/>
                </a:lnTo>
                <a:lnTo>
                  <a:pt x="80" y="832"/>
                </a:lnTo>
                <a:lnTo>
                  <a:pt x="80" y="888"/>
                </a:lnTo>
                <a:lnTo>
                  <a:pt x="80" y="928"/>
                </a:lnTo>
                <a:lnTo>
                  <a:pt x="80" y="976"/>
                </a:lnTo>
                <a:lnTo>
                  <a:pt x="80" y="1016"/>
                </a:lnTo>
                <a:lnTo>
                  <a:pt x="80" y="1056"/>
                </a:lnTo>
                <a:lnTo>
                  <a:pt x="80" y="1088"/>
                </a:lnTo>
                <a:lnTo>
                  <a:pt x="80" y="1120"/>
                </a:lnTo>
                <a:lnTo>
                  <a:pt x="80" y="1144"/>
                </a:lnTo>
                <a:lnTo>
                  <a:pt x="72" y="1176"/>
                </a:lnTo>
                <a:lnTo>
                  <a:pt x="72" y="1192"/>
                </a:lnTo>
                <a:lnTo>
                  <a:pt x="72" y="1216"/>
                </a:lnTo>
                <a:lnTo>
                  <a:pt x="72" y="1232"/>
                </a:lnTo>
                <a:lnTo>
                  <a:pt x="72" y="1248"/>
                </a:lnTo>
                <a:lnTo>
                  <a:pt x="72" y="1256"/>
                </a:lnTo>
                <a:lnTo>
                  <a:pt x="72" y="1264"/>
                </a:lnTo>
                <a:lnTo>
                  <a:pt x="64" y="1280"/>
                </a:lnTo>
                <a:lnTo>
                  <a:pt x="64" y="1288"/>
                </a:lnTo>
                <a:lnTo>
                  <a:pt x="64" y="1304"/>
                </a:lnTo>
                <a:lnTo>
                  <a:pt x="56" y="1304"/>
                </a:lnTo>
                <a:lnTo>
                  <a:pt x="56" y="1312"/>
                </a:lnTo>
                <a:lnTo>
                  <a:pt x="56" y="1320"/>
                </a:lnTo>
                <a:lnTo>
                  <a:pt x="56" y="1312"/>
                </a:lnTo>
                <a:lnTo>
                  <a:pt x="48" y="1304"/>
                </a:lnTo>
                <a:lnTo>
                  <a:pt x="48" y="1296"/>
                </a:lnTo>
                <a:lnTo>
                  <a:pt x="48" y="1288"/>
                </a:lnTo>
                <a:lnTo>
                  <a:pt x="40" y="1272"/>
                </a:lnTo>
                <a:lnTo>
                  <a:pt x="32" y="1248"/>
                </a:lnTo>
                <a:lnTo>
                  <a:pt x="24" y="1232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3771900" y="3424238"/>
            <a:ext cx="711200" cy="431800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pathLst>
              <a:path w="448" h="272">
                <a:moveTo>
                  <a:pt x="0" y="24"/>
                </a:move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40" y="0"/>
                </a:lnTo>
                <a:lnTo>
                  <a:pt x="56" y="0"/>
                </a:lnTo>
                <a:lnTo>
                  <a:pt x="80" y="0"/>
                </a:lnTo>
                <a:lnTo>
                  <a:pt x="96" y="0"/>
                </a:lnTo>
                <a:lnTo>
                  <a:pt x="120" y="0"/>
                </a:lnTo>
                <a:lnTo>
                  <a:pt x="144" y="0"/>
                </a:lnTo>
                <a:lnTo>
                  <a:pt x="160" y="0"/>
                </a:lnTo>
                <a:lnTo>
                  <a:pt x="176" y="0"/>
                </a:lnTo>
                <a:lnTo>
                  <a:pt x="192" y="0"/>
                </a:lnTo>
                <a:lnTo>
                  <a:pt x="208" y="0"/>
                </a:lnTo>
                <a:lnTo>
                  <a:pt x="224" y="0"/>
                </a:lnTo>
                <a:lnTo>
                  <a:pt x="240" y="8"/>
                </a:lnTo>
                <a:lnTo>
                  <a:pt x="248" y="8"/>
                </a:lnTo>
                <a:lnTo>
                  <a:pt x="264" y="16"/>
                </a:lnTo>
                <a:lnTo>
                  <a:pt x="280" y="16"/>
                </a:lnTo>
                <a:lnTo>
                  <a:pt x="296" y="24"/>
                </a:lnTo>
                <a:lnTo>
                  <a:pt x="312" y="32"/>
                </a:lnTo>
                <a:lnTo>
                  <a:pt x="328" y="48"/>
                </a:lnTo>
                <a:lnTo>
                  <a:pt x="352" y="56"/>
                </a:lnTo>
                <a:lnTo>
                  <a:pt x="368" y="64"/>
                </a:lnTo>
                <a:lnTo>
                  <a:pt x="384" y="80"/>
                </a:lnTo>
                <a:lnTo>
                  <a:pt x="400" y="96"/>
                </a:lnTo>
                <a:lnTo>
                  <a:pt x="416" y="112"/>
                </a:lnTo>
                <a:lnTo>
                  <a:pt x="424" y="128"/>
                </a:lnTo>
                <a:lnTo>
                  <a:pt x="432" y="144"/>
                </a:lnTo>
                <a:lnTo>
                  <a:pt x="440" y="160"/>
                </a:lnTo>
                <a:lnTo>
                  <a:pt x="448" y="176"/>
                </a:lnTo>
                <a:lnTo>
                  <a:pt x="448" y="192"/>
                </a:lnTo>
                <a:lnTo>
                  <a:pt x="448" y="216"/>
                </a:lnTo>
                <a:lnTo>
                  <a:pt x="448" y="232"/>
                </a:lnTo>
                <a:lnTo>
                  <a:pt x="440" y="240"/>
                </a:lnTo>
                <a:lnTo>
                  <a:pt x="432" y="256"/>
                </a:lnTo>
                <a:lnTo>
                  <a:pt x="432" y="264"/>
                </a:lnTo>
                <a:lnTo>
                  <a:pt x="424" y="264"/>
                </a:lnTo>
                <a:lnTo>
                  <a:pt x="408" y="272"/>
                </a:lnTo>
                <a:lnTo>
                  <a:pt x="400" y="272"/>
                </a:lnTo>
                <a:lnTo>
                  <a:pt x="392" y="272"/>
                </a:lnTo>
                <a:lnTo>
                  <a:pt x="384" y="272"/>
                </a:lnTo>
                <a:lnTo>
                  <a:pt x="376" y="264"/>
                </a:lnTo>
                <a:lnTo>
                  <a:pt x="368" y="264"/>
                </a:lnTo>
                <a:lnTo>
                  <a:pt x="344" y="256"/>
                </a:lnTo>
                <a:lnTo>
                  <a:pt x="312" y="240"/>
                </a:lnTo>
                <a:lnTo>
                  <a:pt x="288" y="224"/>
                </a:lnTo>
                <a:lnTo>
                  <a:pt x="248" y="208"/>
                </a:lnTo>
                <a:lnTo>
                  <a:pt x="216" y="184"/>
                </a:lnTo>
                <a:lnTo>
                  <a:pt x="176" y="160"/>
                </a:lnTo>
                <a:lnTo>
                  <a:pt x="152" y="144"/>
                </a:lnTo>
                <a:lnTo>
                  <a:pt x="136" y="136"/>
                </a:lnTo>
                <a:lnTo>
                  <a:pt x="112" y="120"/>
                </a:lnTo>
                <a:lnTo>
                  <a:pt x="96" y="112"/>
                </a:lnTo>
                <a:lnTo>
                  <a:pt x="80" y="96"/>
                </a:lnTo>
                <a:lnTo>
                  <a:pt x="72" y="88"/>
                </a:lnTo>
                <a:lnTo>
                  <a:pt x="56" y="80"/>
                </a:lnTo>
                <a:lnTo>
                  <a:pt x="48" y="72"/>
                </a:lnTo>
                <a:lnTo>
                  <a:pt x="32" y="64"/>
                </a:lnTo>
                <a:lnTo>
                  <a:pt x="24" y="56"/>
                </a:lnTo>
                <a:lnTo>
                  <a:pt x="16" y="48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 rot="240000">
            <a:off x="7178675" y="2413000"/>
            <a:ext cx="1889125" cy="5588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190" h="352">
                <a:moveTo>
                  <a:pt x="591" y="96"/>
                </a:moveTo>
                <a:lnTo>
                  <a:pt x="631" y="88"/>
                </a:lnTo>
                <a:lnTo>
                  <a:pt x="671" y="80"/>
                </a:lnTo>
                <a:lnTo>
                  <a:pt x="711" y="64"/>
                </a:lnTo>
                <a:lnTo>
                  <a:pt x="743" y="56"/>
                </a:lnTo>
                <a:lnTo>
                  <a:pt x="775" y="48"/>
                </a:lnTo>
                <a:lnTo>
                  <a:pt x="807" y="40"/>
                </a:lnTo>
                <a:lnTo>
                  <a:pt x="838" y="32"/>
                </a:lnTo>
                <a:lnTo>
                  <a:pt x="862" y="24"/>
                </a:lnTo>
                <a:lnTo>
                  <a:pt x="886" y="24"/>
                </a:lnTo>
                <a:lnTo>
                  <a:pt x="910" y="16"/>
                </a:lnTo>
                <a:lnTo>
                  <a:pt x="934" y="8"/>
                </a:lnTo>
                <a:lnTo>
                  <a:pt x="950" y="8"/>
                </a:lnTo>
                <a:lnTo>
                  <a:pt x="966" y="8"/>
                </a:lnTo>
                <a:lnTo>
                  <a:pt x="982" y="0"/>
                </a:lnTo>
                <a:lnTo>
                  <a:pt x="998" y="0"/>
                </a:lnTo>
                <a:lnTo>
                  <a:pt x="1006" y="0"/>
                </a:lnTo>
                <a:lnTo>
                  <a:pt x="1030" y="0"/>
                </a:lnTo>
                <a:lnTo>
                  <a:pt x="1046" y="8"/>
                </a:lnTo>
                <a:lnTo>
                  <a:pt x="1070" y="8"/>
                </a:lnTo>
                <a:lnTo>
                  <a:pt x="1086" y="16"/>
                </a:lnTo>
                <a:lnTo>
                  <a:pt x="1102" y="16"/>
                </a:lnTo>
                <a:lnTo>
                  <a:pt x="1110" y="24"/>
                </a:lnTo>
                <a:lnTo>
                  <a:pt x="1126" y="40"/>
                </a:lnTo>
                <a:lnTo>
                  <a:pt x="1142" y="48"/>
                </a:lnTo>
                <a:lnTo>
                  <a:pt x="1150" y="56"/>
                </a:lnTo>
                <a:lnTo>
                  <a:pt x="1158" y="64"/>
                </a:lnTo>
                <a:lnTo>
                  <a:pt x="1166" y="72"/>
                </a:lnTo>
                <a:lnTo>
                  <a:pt x="1174" y="88"/>
                </a:lnTo>
                <a:lnTo>
                  <a:pt x="1182" y="96"/>
                </a:lnTo>
                <a:lnTo>
                  <a:pt x="1182" y="104"/>
                </a:lnTo>
                <a:lnTo>
                  <a:pt x="1190" y="112"/>
                </a:lnTo>
                <a:lnTo>
                  <a:pt x="1190" y="120"/>
                </a:lnTo>
                <a:lnTo>
                  <a:pt x="1182" y="120"/>
                </a:lnTo>
                <a:lnTo>
                  <a:pt x="1182" y="128"/>
                </a:lnTo>
                <a:lnTo>
                  <a:pt x="1174" y="128"/>
                </a:lnTo>
                <a:lnTo>
                  <a:pt x="1166" y="136"/>
                </a:lnTo>
                <a:lnTo>
                  <a:pt x="1158" y="136"/>
                </a:lnTo>
                <a:lnTo>
                  <a:pt x="1142" y="144"/>
                </a:lnTo>
                <a:lnTo>
                  <a:pt x="1126" y="152"/>
                </a:lnTo>
                <a:lnTo>
                  <a:pt x="1110" y="152"/>
                </a:lnTo>
                <a:lnTo>
                  <a:pt x="1086" y="160"/>
                </a:lnTo>
                <a:lnTo>
                  <a:pt x="1062" y="168"/>
                </a:lnTo>
                <a:lnTo>
                  <a:pt x="1038" y="176"/>
                </a:lnTo>
                <a:lnTo>
                  <a:pt x="1006" y="184"/>
                </a:lnTo>
                <a:lnTo>
                  <a:pt x="982" y="192"/>
                </a:lnTo>
                <a:lnTo>
                  <a:pt x="942" y="200"/>
                </a:lnTo>
                <a:lnTo>
                  <a:pt x="910" y="208"/>
                </a:lnTo>
                <a:lnTo>
                  <a:pt x="870" y="216"/>
                </a:lnTo>
                <a:lnTo>
                  <a:pt x="831" y="224"/>
                </a:lnTo>
                <a:lnTo>
                  <a:pt x="799" y="232"/>
                </a:lnTo>
                <a:lnTo>
                  <a:pt x="759" y="240"/>
                </a:lnTo>
                <a:lnTo>
                  <a:pt x="727" y="248"/>
                </a:lnTo>
                <a:lnTo>
                  <a:pt x="687" y="256"/>
                </a:lnTo>
                <a:lnTo>
                  <a:pt x="655" y="264"/>
                </a:lnTo>
                <a:lnTo>
                  <a:pt x="623" y="264"/>
                </a:lnTo>
                <a:lnTo>
                  <a:pt x="591" y="272"/>
                </a:lnTo>
                <a:lnTo>
                  <a:pt x="567" y="280"/>
                </a:lnTo>
                <a:lnTo>
                  <a:pt x="535" y="288"/>
                </a:lnTo>
                <a:lnTo>
                  <a:pt x="511" y="296"/>
                </a:lnTo>
                <a:lnTo>
                  <a:pt x="479" y="296"/>
                </a:lnTo>
                <a:lnTo>
                  <a:pt x="455" y="304"/>
                </a:lnTo>
                <a:lnTo>
                  <a:pt x="431" y="312"/>
                </a:lnTo>
                <a:lnTo>
                  <a:pt x="408" y="312"/>
                </a:lnTo>
                <a:lnTo>
                  <a:pt x="392" y="320"/>
                </a:lnTo>
                <a:lnTo>
                  <a:pt x="368" y="328"/>
                </a:lnTo>
                <a:lnTo>
                  <a:pt x="344" y="328"/>
                </a:lnTo>
                <a:lnTo>
                  <a:pt x="328" y="336"/>
                </a:lnTo>
                <a:lnTo>
                  <a:pt x="312" y="336"/>
                </a:lnTo>
                <a:lnTo>
                  <a:pt x="288" y="344"/>
                </a:lnTo>
                <a:lnTo>
                  <a:pt x="272" y="344"/>
                </a:lnTo>
                <a:lnTo>
                  <a:pt x="256" y="344"/>
                </a:lnTo>
                <a:lnTo>
                  <a:pt x="248" y="352"/>
                </a:lnTo>
                <a:lnTo>
                  <a:pt x="232" y="352"/>
                </a:lnTo>
                <a:lnTo>
                  <a:pt x="216" y="352"/>
                </a:lnTo>
                <a:lnTo>
                  <a:pt x="208" y="352"/>
                </a:lnTo>
                <a:lnTo>
                  <a:pt x="200" y="352"/>
                </a:lnTo>
                <a:lnTo>
                  <a:pt x="192" y="352"/>
                </a:lnTo>
                <a:lnTo>
                  <a:pt x="184" y="352"/>
                </a:lnTo>
                <a:lnTo>
                  <a:pt x="176" y="352"/>
                </a:lnTo>
                <a:lnTo>
                  <a:pt x="168" y="352"/>
                </a:lnTo>
                <a:lnTo>
                  <a:pt x="160" y="352"/>
                </a:lnTo>
                <a:lnTo>
                  <a:pt x="152" y="352"/>
                </a:lnTo>
                <a:lnTo>
                  <a:pt x="136" y="352"/>
                </a:lnTo>
                <a:lnTo>
                  <a:pt x="120" y="344"/>
                </a:lnTo>
                <a:lnTo>
                  <a:pt x="104" y="336"/>
                </a:lnTo>
                <a:lnTo>
                  <a:pt x="88" y="328"/>
                </a:lnTo>
                <a:lnTo>
                  <a:pt x="72" y="312"/>
                </a:lnTo>
                <a:lnTo>
                  <a:pt x="48" y="304"/>
                </a:lnTo>
                <a:lnTo>
                  <a:pt x="40" y="296"/>
                </a:lnTo>
                <a:lnTo>
                  <a:pt x="32" y="296"/>
                </a:lnTo>
                <a:lnTo>
                  <a:pt x="24" y="288"/>
                </a:lnTo>
                <a:lnTo>
                  <a:pt x="16" y="280"/>
                </a:lnTo>
                <a:lnTo>
                  <a:pt x="8" y="272"/>
                </a:lnTo>
                <a:lnTo>
                  <a:pt x="0" y="264"/>
                </a:lnTo>
                <a:lnTo>
                  <a:pt x="0" y="256"/>
                </a:lnTo>
                <a:lnTo>
                  <a:pt x="0" y="248"/>
                </a:lnTo>
                <a:lnTo>
                  <a:pt x="8" y="248"/>
                </a:lnTo>
                <a:lnTo>
                  <a:pt x="8" y="240"/>
                </a:lnTo>
                <a:lnTo>
                  <a:pt x="16" y="240"/>
                </a:lnTo>
                <a:lnTo>
                  <a:pt x="16" y="232"/>
                </a:lnTo>
                <a:lnTo>
                  <a:pt x="24" y="232"/>
                </a:lnTo>
                <a:lnTo>
                  <a:pt x="40" y="232"/>
                </a:lnTo>
                <a:lnTo>
                  <a:pt x="56" y="224"/>
                </a:lnTo>
                <a:lnTo>
                  <a:pt x="64" y="224"/>
                </a:lnTo>
                <a:lnTo>
                  <a:pt x="72" y="216"/>
                </a:lnTo>
                <a:lnTo>
                  <a:pt x="88" y="216"/>
                </a:lnTo>
                <a:lnTo>
                  <a:pt x="96" y="216"/>
                </a:lnTo>
                <a:lnTo>
                  <a:pt x="104" y="216"/>
                </a:lnTo>
                <a:lnTo>
                  <a:pt x="112" y="216"/>
                </a:lnTo>
                <a:lnTo>
                  <a:pt x="120" y="216"/>
                </a:lnTo>
                <a:lnTo>
                  <a:pt x="128" y="208"/>
                </a:lnTo>
                <a:lnTo>
                  <a:pt x="144" y="208"/>
                </a:lnTo>
                <a:lnTo>
                  <a:pt x="152" y="208"/>
                </a:lnTo>
                <a:lnTo>
                  <a:pt x="168" y="200"/>
                </a:lnTo>
                <a:lnTo>
                  <a:pt x="200" y="200"/>
                </a:lnTo>
                <a:lnTo>
                  <a:pt x="208" y="192"/>
                </a:lnTo>
                <a:lnTo>
                  <a:pt x="216" y="192"/>
                </a:lnTo>
                <a:lnTo>
                  <a:pt x="232" y="192"/>
                </a:lnTo>
                <a:lnTo>
                  <a:pt x="240" y="184"/>
                </a:lnTo>
                <a:lnTo>
                  <a:pt x="264" y="184"/>
                </a:lnTo>
                <a:lnTo>
                  <a:pt x="280" y="176"/>
                </a:lnTo>
                <a:lnTo>
                  <a:pt x="304" y="176"/>
                </a:lnTo>
                <a:lnTo>
                  <a:pt x="328" y="168"/>
                </a:lnTo>
                <a:lnTo>
                  <a:pt x="352" y="160"/>
                </a:lnTo>
                <a:lnTo>
                  <a:pt x="376" y="152"/>
                </a:lnTo>
                <a:lnTo>
                  <a:pt x="408" y="144"/>
                </a:lnTo>
                <a:lnTo>
                  <a:pt x="439" y="136"/>
                </a:lnTo>
                <a:lnTo>
                  <a:pt x="471" y="128"/>
                </a:lnTo>
                <a:lnTo>
                  <a:pt x="511" y="120"/>
                </a:lnTo>
                <a:lnTo>
                  <a:pt x="551" y="112"/>
                </a:lnTo>
                <a:lnTo>
                  <a:pt x="591" y="96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6861175" y="3341688"/>
            <a:ext cx="392113" cy="155416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47" h="1057">
                <a:moveTo>
                  <a:pt x="16" y="80"/>
                </a:moveTo>
                <a:lnTo>
                  <a:pt x="8" y="64"/>
                </a:lnTo>
                <a:lnTo>
                  <a:pt x="0" y="48"/>
                </a:lnTo>
                <a:lnTo>
                  <a:pt x="0" y="40"/>
                </a:lnTo>
                <a:lnTo>
                  <a:pt x="0" y="32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64" y="0"/>
                </a:lnTo>
                <a:lnTo>
                  <a:pt x="80" y="0"/>
                </a:lnTo>
                <a:lnTo>
                  <a:pt x="96" y="8"/>
                </a:lnTo>
                <a:lnTo>
                  <a:pt x="112" y="8"/>
                </a:lnTo>
                <a:lnTo>
                  <a:pt x="128" y="16"/>
                </a:lnTo>
                <a:lnTo>
                  <a:pt x="144" y="32"/>
                </a:lnTo>
                <a:lnTo>
                  <a:pt x="160" y="40"/>
                </a:lnTo>
                <a:lnTo>
                  <a:pt x="176" y="48"/>
                </a:lnTo>
                <a:lnTo>
                  <a:pt x="184" y="56"/>
                </a:lnTo>
                <a:lnTo>
                  <a:pt x="192" y="64"/>
                </a:lnTo>
                <a:lnTo>
                  <a:pt x="200" y="72"/>
                </a:lnTo>
                <a:lnTo>
                  <a:pt x="207" y="80"/>
                </a:lnTo>
                <a:lnTo>
                  <a:pt x="207" y="88"/>
                </a:lnTo>
                <a:lnTo>
                  <a:pt x="207" y="96"/>
                </a:lnTo>
                <a:lnTo>
                  <a:pt x="207" y="104"/>
                </a:lnTo>
                <a:lnTo>
                  <a:pt x="215" y="120"/>
                </a:lnTo>
                <a:lnTo>
                  <a:pt x="215" y="136"/>
                </a:lnTo>
                <a:lnTo>
                  <a:pt x="215" y="152"/>
                </a:lnTo>
                <a:lnTo>
                  <a:pt x="215" y="168"/>
                </a:lnTo>
                <a:lnTo>
                  <a:pt x="215" y="192"/>
                </a:lnTo>
                <a:lnTo>
                  <a:pt x="215" y="216"/>
                </a:lnTo>
                <a:lnTo>
                  <a:pt x="223" y="240"/>
                </a:lnTo>
                <a:lnTo>
                  <a:pt x="223" y="264"/>
                </a:lnTo>
                <a:lnTo>
                  <a:pt x="223" y="296"/>
                </a:lnTo>
                <a:lnTo>
                  <a:pt x="231" y="328"/>
                </a:lnTo>
                <a:lnTo>
                  <a:pt x="231" y="360"/>
                </a:lnTo>
                <a:lnTo>
                  <a:pt x="231" y="400"/>
                </a:lnTo>
                <a:lnTo>
                  <a:pt x="239" y="440"/>
                </a:lnTo>
                <a:lnTo>
                  <a:pt x="239" y="472"/>
                </a:lnTo>
                <a:lnTo>
                  <a:pt x="239" y="512"/>
                </a:lnTo>
                <a:lnTo>
                  <a:pt x="239" y="544"/>
                </a:lnTo>
                <a:lnTo>
                  <a:pt x="239" y="576"/>
                </a:lnTo>
                <a:lnTo>
                  <a:pt x="239" y="600"/>
                </a:lnTo>
                <a:lnTo>
                  <a:pt x="247" y="632"/>
                </a:lnTo>
                <a:lnTo>
                  <a:pt x="247" y="656"/>
                </a:lnTo>
                <a:lnTo>
                  <a:pt x="247" y="680"/>
                </a:lnTo>
                <a:lnTo>
                  <a:pt x="247" y="704"/>
                </a:lnTo>
                <a:lnTo>
                  <a:pt x="247" y="728"/>
                </a:lnTo>
                <a:lnTo>
                  <a:pt x="247" y="745"/>
                </a:lnTo>
                <a:lnTo>
                  <a:pt x="247" y="769"/>
                </a:lnTo>
                <a:lnTo>
                  <a:pt x="247" y="785"/>
                </a:lnTo>
                <a:lnTo>
                  <a:pt x="247" y="793"/>
                </a:lnTo>
                <a:lnTo>
                  <a:pt x="247" y="809"/>
                </a:lnTo>
                <a:lnTo>
                  <a:pt x="247" y="833"/>
                </a:lnTo>
                <a:lnTo>
                  <a:pt x="247" y="857"/>
                </a:lnTo>
                <a:lnTo>
                  <a:pt x="247" y="881"/>
                </a:lnTo>
                <a:lnTo>
                  <a:pt x="239" y="905"/>
                </a:lnTo>
                <a:lnTo>
                  <a:pt x="239" y="929"/>
                </a:lnTo>
                <a:lnTo>
                  <a:pt x="239" y="953"/>
                </a:lnTo>
                <a:lnTo>
                  <a:pt x="239" y="969"/>
                </a:lnTo>
                <a:lnTo>
                  <a:pt x="231" y="985"/>
                </a:lnTo>
                <a:lnTo>
                  <a:pt x="231" y="1001"/>
                </a:lnTo>
                <a:lnTo>
                  <a:pt x="223" y="1017"/>
                </a:lnTo>
                <a:lnTo>
                  <a:pt x="223" y="1025"/>
                </a:lnTo>
                <a:lnTo>
                  <a:pt x="215" y="1041"/>
                </a:lnTo>
                <a:lnTo>
                  <a:pt x="207" y="1049"/>
                </a:lnTo>
                <a:lnTo>
                  <a:pt x="200" y="1049"/>
                </a:lnTo>
                <a:lnTo>
                  <a:pt x="192" y="1057"/>
                </a:lnTo>
                <a:lnTo>
                  <a:pt x="184" y="1057"/>
                </a:lnTo>
                <a:lnTo>
                  <a:pt x="176" y="1057"/>
                </a:lnTo>
                <a:lnTo>
                  <a:pt x="168" y="1049"/>
                </a:lnTo>
                <a:lnTo>
                  <a:pt x="160" y="1049"/>
                </a:lnTo>
                <a:lnTo>
                  <a:pt x="152" y="1033"/>
                </a:lnTo>
                <a:lnTo>
                  <a:pt x="144" y="1025"/>
                </a:lnTo>
                <a:lnTo>
                  <a:pt x="128" y="1009"/>
                </a:lnTo>
                <a:lnTo>
                  <a:pt x="120" y="993"/>
                </a:lnTo>
                <a:lnTo>
                  <a:pt x="112" y="969"/>
                </a:lnTo>
                <a:lnTo>
                  <a:pt x="104" y="945"/>
                </a:lnTo>
                <a:lnTo>
                  <a:pt x="96" y="929"/>
                </a:lnTo>
                <a:lnTo>
                  <a:pt x="96" y="913"/>
                </a:lnTo>
                <a:lnTo>
                  <a:pt x="88" y="897"/>
                </a:lnTo>
                <a:lnTo>
                  <a:pt x="88" y="881"/>
                </a:lnTo>
                <a:lnTo>
                  <a:pt x="80" y="865"/>
                </a:lnTo>
                <a:lnTo>
                  <a:pt x="80" y="857"/>
                </a:lnTo>
                <a:lnTo>
                  <a:pt x="80" y="841"/>
                </a:lnTo>
                <a:lnTo>
                  <a:pt x="80" y="833"/>
                </a:lnTo>
                <a:lnTo>
                  <a:pt x="80" y="825"/>
                </a:lnTo>
                <a:lnTo>
                  <a:pt x="80" y="809"/>
                </a:lnTo>
                <a:lnTo>
                  <a:pt x="80" y="793"/>
                </a:lnTo>
                <a:lnTo>
                  <a:pt x="80" y="777"/>
                </a:lnTo>
                <a:lnTo>
                  <a:pt x="80" y="761"/>
                </a:lnTo>
                <a:lnTo>
                  <a:pt x="88" y="745"/>
                </a:lnTo>
                <a:lnTo>
                  <a:pt x="88" y="720"/>
                </a:lnTo>
                <a:lnTo>
                  <a:pt x="88" y="704"/>
                </a:lnTo>
                <a:lnTo>
                  <a:pt x="88" y="696"/>
                </a:lnTo>
                <a:lnTo>
                  <a:pt x="96" y="680"/>
                </a:lnTo>
                <a:lnTo>
                  <a:pt x="96" y="664"/>
                </a:lnTo>
                <a:lnTo>
                  <a:pt x="96" y="648"/>
                </a:lnTo>
                <a:lnTo>
                  <a:pt x="96" y="632"/>
                </a:lnTo>
                <a:lnTo>
                  <a:pt x="88" y="608"/>
                </a:lnTo>
                <a:lnTo>
                  <a:pt x="88" y="592"/>
                </a:lnTo>
                <a:lnTo>
                  <a:pt x="88" y="568"/>
                </a:lnTo>
                <a:lnTo>
                  <a:pt x="88" y="552"/>
                </a:lnTo>
                <a:lnTo>
                  <a:pt x="88" y="528"/>
                </a:lnTo>
                <a:lnTo>
                  <a:pt x="88" y="504"/>
                </a:lnTo>
                <a:lnTo>
                  <a:pt x="88" y="472"/>
                </a:lnTo>
                <a:lnTo>
                  <a:pt x="88" y="448"/>
                </a:lnTo>
                <a:lnTo>
                  <a:pt x="80" y="424"/>
                </a:lnTo>
                <a:lnTo>
                  <a:pt x="80" y="392"/>
                </a:lnTo>
                <a:lnTo>
                  <a:pt x="80" y="360"/>
                </a:lnTo>
                <a:lnTo>
                  <a:pt x="72" y="336"/>
                </a:lnTo>
                <a:lnTo>
                  <a:pt x="72" y="304"/>
                </a:lnTo>
                <a:lnTo>
                  <a:pt x="64" y="280"/>
                </a:lnTo>
                <a:lnTo>
                  <a:pt x="64" y="256"/>
                </a:lnTo>
                <a:lnTo>
                  <a:pt x="64" y="232"/>
                </a:lnTo>
                <a:lnTo>
                  <a:pt x="56" y="216"/>
                </a:lnTo>
                <a:lnTo>
                  <a:pt x="48" y="192"/>
                </a:lnTo>
                <a:lnTo>
                  <a:pt x="48" y="176"/>
                </a:lnTo>
                <a:lnTo>
                  <a:pt x="40" y="160"/>
                </a:lnTo>
                <a:lnTo>
                  <a:pt x="40" y="144"/>
                </a:lnTo>
                <a:lnTo>
                  <a:pt x="32" y="128"/>
                </a:lnTo>
                <a:lnTo>
                  <a:pt x="32" y="112"/>
                </a:lnTo>
                <a:lnTo>
                  <a:pt x="24" y="104"/>
                </a:lnTo>
                <a:lnTo>
                  <a:pt x="24" y="88"/>
                </a:lnTo>
                <a:lnTo>
                  <a:pt x="16" y="8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7867650" y="2738438"/>
            <a:ext cx="317500" cy="190976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00" h="1418">
                <a:moveTo>
                  <a:pt x="32" y="1314"/>
                </a:moveTo>
                <a:lnTo>
                  <a:pt x="24" y="1290"/>
                </a:lnTo>
                <a:lnTo>
                  <a:pt x="16" y="1274"/>
                </a:lnTo>
                <a:lnTo>
                  <a:pt x="8" y="1250"/>
                </a:lnTo>
                <a:lnTo>
                  <a:pt x="8" y="1234"/>
                </a:lnTo>
                <a:lnTo>
                  <a:pt x="0" y="1217"/>
                </a:lnTo>
                <a:lnTo>
                  <a:pt x="0" y="1201"/>
                </a:lnTo>
                <a:lnTo>
                  <a:pt x="0" y="1193"/>
                </a:lnTo>
                <a:lnTo>
                  <a:pt x="0" y="1185"/>
                </a:lnTo>
                <a:lnTo>
                  <a:pt x="0" y="1169"/>
                </a:lnTo>
                <a:lnTo>
                  <a:pt x="0" y="1153"/>
                </a:lnTo>
                <a:lnTo>
                  <a:pt x="0" y="1137"/>
                </a:lnTo>
                <a:lnTo>
                  <a:pt x="0" y="1113"/>
                </a:lnTo>
                <a:lnTo>
                  <a:pt x="8" y="1089"/>
                </a:lnTo>
                <a:lnTo>
                  <a:pt x="8" y="1065"/>
                </a:lnTo>
                <a:lnTo>
                  <a:pt x="8" y="1033"/>
                </a:lnTo>
                <a:lnTo>
                  <a:pt x="16" y="993"/>
                </a:lnTo>
                <a:lnTo>
                  <a:pt x="16" y="961"/>
                </a:lnTo>
                <a:lnTo>
                  <a:pt x="24" y="921"/>
                </a:lnTo>
                <a:lnTo>
                  <a:pt x="24" y="873"/>
                </a:lnTo>
                <a:lnTo>
                  <a:pt x="24" y="825"/>
                </a:lnTo>
                <a:lnTo>
                  <a:pt x="32" y="777"/>
                </a:lnTo>
                <a:lnTo>
                  <a:pt x="32" y="721"/>
                </a:lnTo>
                <a:lnTo>
                  <a:pt x="32" y="697"/>
                </a:lnTo>
                <a:lnTo>
                  <a:pt x="32" y="665"/>
                </a:lnTo>
                <a:lnTo>
                  <a:pt x="40" y="641"/>
                </a:lnTo>
                <a:lnTo>
                  <a:pt x="40" y="609"/>
                </a:lnTo>
                <a:lnTo>
                  <a:pt x="40" y="545"/>
                </a:lnTo>
                <a:lnTo>
                  <a:pt x="32" y="473"/>
                </a:lnTo>
                <a:lnTo>
                  <a:pt x="32" y="401"/>
                </a:lnTo>
                <a:lnTo>
                  <a:pt x="24" y="329"/>
                </a:lnTo>
                <a:lnTo>
                  <a:pt x="24" y="256"/>
                </a:lnTo>
                <a:lnTo>
                  <a:pt x="16" y="176"/>
                </a:lnTo>
                <a:lnTo>
                  <a:pt x="8" y="136"/>
                </a:lnTo>
                <a:lnTo>
                  <a:pt x="8" y="88"/>
                </a:lnTo>
                <a:lnTo>
                  <a:pt x="0" y="48"/>
                </a:lnTo>
                <a:lnTo>
                  <a:pt x="0" y="0"/>
                </a:lnTo>
                <a:lnTo>
                  <a:pt x="24" y="16"/>
                </a:lnTo>
                <a:lnTo>
                  <a:pt x="48" y="32"/>
                </a:lnTo>
                <a:lnTo>
                  <a:pt x="72" y="48"/>
                </a:lnTo>
                <a:lnTo>
                  <a:pt x="88" y="64"/>
                </a:lnTo>
                <a:lnTo>
                  <a:pt x="112" y="80"/>
                </a:lnTo>
                <a:lnTo>
                  <a:pt x="128" y="96"/>
                </a:lnTo>
                <a:lnTo>
                  <a:pt x="144" y="112"/>
                </a:lnTo>
                <a:lnTo>
                  <a:pt x="160" y="120"/>
                </a:lnTo>
                <a:lnTo>
                  <a:pt x="168" y="136"/>
                </a:lnTo>
                <a:lnTo>
                  <a:pt x="176" y="152"/>
                </a:lnTo>
                <a:lnTo>
                  <a:pt x="184" y="160"/>
                </a:lnTo>
                <a:lnTo>
                  <a:pt x="192" y="176"/>
                </a:lnTo>
                <a:lnTo>
                  <a:pt x="200" y="192"/>
                </a:lnTo>
                <a:lnTo>
                  <a:pt x="200" y="200"/>
                </a:lnTo>
                <a:lnTo>
                  <a:pt x="200" y="216"/>
                </a:lnTo>
                <a:lnTo>
                  <a:pt x="200" y="224"/>
                </a:lnTo>
                <a:lnTo>
                  <a:pt x="200" y="240"/>
                </a:lnTo>
                <a:lnTo>
                  <a:pt x="192" y="256"/>
                </a:lnTo>
                <a:lnTo>
                  <a:pt x="192" y="272"/>
                </a:lnTo>
                <a:lnTo>
                  <a:pt x="192" y="297"/>
                </a:lnTo>
                <a:lnTo>
                  <a:pt x="184" y="321"/>
                </a:lnTo>
                <a:lnTo>
                  <a:pt x="184" y="345"/>
                </a:lnTo>
                <a:lnTo>
                  <a:pt x="184" y="377"/>
                </a:lnTo>
                <a:lnTo>
                  <a:pt x="184" y="409"/>
                </a:lnTo>
                <a:lnTo>
                  <a:pt x="184" y="449"/>
                </a:lnTo>
                <a:lnTo>
                  <a:pt x="176" y="489"/>
                </a:lnTo>
                <a:lnTo>
                  <a:pt x="176" y="529"/>
                </a:lnTo>
                <a:lnTo>
                  <a:pt x="176" y="577"/>
                </a:lnTo>
                <a:lnTo>
                  <a:pt x="176" y="625"/>
                </a:lnTo>
                <a:lnTo>
                  <a:pt x="176" y="673"/>
                </a:lnTo>
                <a:lnTo>
                  <a:pt x="176" y="729"/>
                </a:lnTo>
                <a:lnTo>
                  <a:pt x="176" y="785"/>
                </a:lnTo>
                <a:lnTo>
                  <a:pt x="176" y="841"/>
                </a:lnTo>
                <a:lnTo>
                  <a:pt x="176" y="897"/>
                </a:lnTo>
                <a:lnTo>
                  <a:pt x="176" y="945"/>
                </a:lnTo>
                <a:lnTo>
                  <a:pt x="176" y="1001"/>
                </a:lnTo>
                <a:lnTo>
                  <a:pt x="176" y="1041"/>
                </a:lnTo>
                <a:lnTo>
                  <a:pt x="176" y="1089"/>
                </a:lnTo>
                <a:lnTo>
                  <a:pt x="168" y="1129"/>
                </a:lnTo>
                <a:lnTo>
                  <a:pt x="168" y="1161"/>
                </a:lnTo>
                <a:lnTo>
                  <a:pt x="168" y="1193"/>
                </a:lnTo>
                <a:lnTo>
                  <a:pt x="168" y="1226"/>
                </a:lnTo>
                <a:lnTo>
                  <a:pt x="160" y="1250"/>
                </a:lnTo>
                <a:lnTo>
                  <a:pt x="160" y="1274"/>
                </a:lnTo>
                <a:lnTo>
                  <a:pt x="160" y="1298"/>
                </a:lnTo>
                <a:lnTo>
                  <a:pt x="160" y="1314"/>
                </a:lnTo>
                <a:lnTo>
                  <a:pt x="152" y="1330"/>
                </a:lnTo>
                <a:lnTo>
                  <a:pt x="152" y="1346"/>
                </a:lnTo>
                <a:lnTo>
                  <a:pt x="144" y="1362"/>
                </a:lnTo>
                <a:lnTo>
                  <a:pt x="136" y="1378"/>
                </a:lnTo>
                <a:lnTo>
                  <a:pt x="136" y="1394"/>
                </a:lnTo>
                <a:lnTo>
                  <a:pt x="128" y="1402"/>
                </a:lnTo>
                <a:lnTo>
                  <a:pt x="120" y="1410"/>
                </a:lnTo>
                <a:lnTo>
                  <a:pt x="112" y="1418"/>
                </a:lnTo>
                <a:lnTo>
                  <a:pt x="104" y="1418"/>
                </a:lnTo>
                <a:lnTo>
                  <a:pt x="96" y="1418"/>
                </a:lnTo>
                <a:lnTo>
                  <a:pt x="88" y="1418"/>
                </a:lnTo>
                <a:lnTo>
                  <a:pt x="80" y="1418"/>
                </a:lnTo>
                <a:lnTo>
                  <a:pt x="72" y="1410"/>
                </a:lnTo>
                <a:lnTo>
                  <a:pt x="64" y="1394"/>
                </a:lnTo>
                <a:lnTo>
                  <a:pt x="56" y="1378"/>
                </a:lnTo>
                <a:lnTo>
                  <a:pt x="48" y="1362"/>
                </a:lnTo>
                <a:lnTo>
                  <a:pt x="40" y="1338"/>
                </a:lnTo>
                <a:lnTo>
                  <a:pt x="32" y="131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 rot="-1117917">
            <a:off x="7404100" y="3646488"/>
            <a:ext cx="366713" cy="3429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72" h="216">
                <a:moveTo>
                  <a:pt x="224" y="40"/>
                </a:moveTo>
                <a:lnTo>
                  <a:pt x="232" y="56"/>
                </a:lnTo>
                <a:lnTo>
                  <a:pt x="248" y="72"/>
                </a:lnTo>
                <a:lnTo>
                  <a:pt x="256" y="80"/>
                </a:lnTo>
                <a:lnTo>
                  <a:pt x="264" y="96"/>
                </a:lnTo>
                <a:lnTo>
                  <a:pt x="272" y="112"/>
                </a:lnTo>
                <a:lnTo>
                  <a:pt x="272" y="120"/>
                </a:lnTo>
                <a:lnTo>
                  <a:pt x="272" y="136"/>
                </a:lnTo>
                <a:lnTo>
                  <a:pt x="272" y="152"/>
                </a:lnTo>
                <a:lnTo>
                  <a:pt x="264" y="160"/>
                </a:lnTo>
                <a:lnTo>
                  <a:pt x="264" y="176"/>
                </a:lnTo>
                <a:lnTo>
                  <a:pt x="256" y="184"/>
                </a:lnTo>
                <a:lnTo>
                  <a:pt x="256" y="192"/>
                </a:lnTo>
                <a:lnTo>
                  <a:pt x="248" y="200"/>
                </a:lnTo>
                <a:lnTo>
                  <a:pt x="240" y="200"/>
                </a:lnTo>
                <a:lnTo>
                  <a:pt x="232" y="208"/>
                </a:lnTo>
                <a:lnTo>
                  <a:pt x="224" y="216"/>
                </a:lnTo>
                <a:lnTo>
                  <a:pt x="216" y="208"/>
                </a:lnTo>
                <a:lnTo>
                  <a:pt x="200" y="208"/>
                </a:lnTo>
                <a:lnTo>
                  <a:pt x="184" y="200"/>
                </a:lnTo>
                <a:lnTo>
                  <a:pt x="168" y="192"/>
                </a:lnTo>
                <a:lnTo>
                  <a:pt x="152" y="176"/>
                </a:lnTo>
                <a:lnTo>
                  <a:pt x="128" y="168"/>
                </a:lnTo>
                <a:lnTo>
                  <a:pt x="112" y="152"/>
                </a:lnTo>
                <a:lnTo>
                  <a:pt x="80" y="136"/>
                </a:lnTo>
                <a:lnTo>
                  <a:pt x="64" y="120"/>
                </a:lnTo>
                <a:lnTo>
                  <a:pt x="40" y="104"/>
                </a:lnTo>
                <a:lnTo>
                  <a:pt x="32" y="88"/>
                </a:lnTo>
                <a:lnTo>
                  <a:pt x="16" y="80"/>
                </a:lnTo>
                <a:lnTo>
                  <a:pt x="8" y="64"/>
                </a:lnTo>
                <a:lnTo>
                  <a:pt x="8" y="56"/>
                </a:lnTo>
                <a:lnTo>
                  <a:pt x="0" y="40"/>
                </a:lnTo>
                <a:lnTo>
                  <a:pt x="8" y="32"/>
                </a:lnTo>
                <a:lnTo>
                  <a:pt x="16" y="24"/>
                </a:lnTo>
                <a:lnTo>
                  <a:pt x="24" y="16"/>
                </a:lnTo>
                <a:lnTo>
                  <a:pt x="32" y="8"/>
                </a:lnTo>
                <a:lnTo>
                  <a:pt x="48" y="8"/>
                </a:lnTo>
                <a:lnTo>
                  <a:pt x="64" y="0"/>
                </a:lnTo>
                <a:lnTo>
                  <a:pt x="80" y="0"/>
                </a:lnTo>
                <a:lnTo>
                  <a:pt x="104" y="0"/>
                </a:lnTo>
                <a:lnTo>
                  <a:pt x="120" y="0"/>
                </a:lnTo>
                <a:lnTo>
                  <a:pt x="144" y="0"/>
                </a:lnTo>
                <a:lnTo>
                  <a:pt x="160" y="0"/>
                </a:lnTo>
                <a:lnTo>
                  <a:pt x="176" y="8"/>
                </a:lnTo>
                <a:lnTo>
                  <a:pt x="192" y="16"/>
                </a:lnTo>
                <a:lnTo>
                  <a:pt x="208" y="32"/>
                </a:lnTo>
                <a:lnTo>
                  <a:pt x="224" y="4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 rot="480000">
            <a:off x="7378700" y="4041775"/>
            <a:ext cx="419100" cy="3429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64" h="216">
                <a:moveTo>
                  <a:pt x="264" y="144"/>
                </a:moveTo>
                <a:lnTo>
                  <a:pt x="256" y="160"/>
                </a:lnTo>
                <a:lnTo>
                  <a:pt x="256" y="176"/>
                </a:lnTo>
                <a:lnTo>
                  <a:pt x="248" y="184"/>
                </a:lnTo>
                <a:lnTo>
                  <a:pt x="248" y="200"/>
                </a:lnTo>
                <a:lnTo>
                  <a:pt x="248" y="208"/>
                </a:lnTo>
                <a:lnTo>
                  <a:pt x="240" y="208"/>
                </a:lnTo>
                <a:lnTo>
                  <a:pt x="232" y="216"/>
                </a:lnTo>
                <a:lnTo>
                  <a:pt x="224" y="216"/>
                </a:lnTo>
                <a:lnTo>
                  <a:pt x="216" y="216"/>
                </a:lnTo>
                <a:lnTo>
                  <a:pt x="200" y="208"/>
                </a:lnTo>
                <a:lnTo>
                  <a:pt x="184" y="208"/>
                </a:lnTo>
                <a:lnTo>
                  <a:pt x="168" y="192"/>
                </a:lnTo>
                <a:lnTo>
                  <a:pt x="152" y="184"/>
                </a:lnTo>
                <a:lnTo>
                  <a:pt x="128" y="168"/>
                </a:lnTo>
                <a:lnTo>
                  <a:pt x="104" y="144"/>
                </a:lnTo>
                <a:lnTo>
                  <a:pt x="80" y="128"/>
                </a:lnTo>
                <a:lnTo>
                  <a:pt x="64" y="112"/>
                </a:lnTo>
                <a:lnTo>
                  <a:pt x="40" y="96"/>
                </a:lnTo>
                <a:lnTo>
                  <a:pt x="32" y="80"/>
                </a:lnTo>
                <a:lnTo>
                  <a:pt x="16" y="64"/>
                </a:lnTo>
                <a:lnTo>
                  <a:pt x="8" y="56"/>
                </a:lnTo>
                <a:lnTo>
                  <a:pt x="8" y="48"/>
                </a:lnTo>
                <a:lnTo>
                  <a:pt x="0" y="40"/>
                </a:lnTo>
                <a:lnTo>
                  <a:pt x="8" y="32"/>
                </a:lnTo>
                <a:lnTo>
                  <a:pt x="8" y="24"/>
                </a:lnTo>
                <a:lnTo>
                  <a:pt x="16" y="24"/>
                </a:lnTo>
                <a:lnTo>
                  <a:pt x="24" y="16"/>
                </a:lnTo>
                <a:lnTo>
                  <a:pt x="40" y="16"/>
                </a:lnTo>
                <a:lnTo>
                  <a:pt x="56" y="8"/>
                </a:lnTo>
                <a:lnTo>
                  <a:pt x="80" y="8"/>
                </a:lnTo>
                <a:lnTo>
                  <a:pt x="96" y="0"/>
                </a:lnTo>
                <a:lnTo>
                  <a:pt x="120" y="0"/>
                </a:lnTo>
                <a:lnTo>
                  <a:pt x="144" y="0"/>
                </a:lnTo>
                <a:lnTo>
                  <a:pt x="160" y="0"/>
                </a:lnTo>
                <a:lnTo>
                  <a:pt x="176" y="8"/>
                </a:lnTo>
                <a:lnTo>
                  <a:pt x="192" y="16"/>
                </a:lnTo>
                <a:lnTo>
                  <a:pt x="208" y="24"/>
                </a:lnTo>
                <a:lnTo>
                  <a:pt x="224" y="32"/>
                </a:lnTo>
                <a:lnTo>
                  <a:pt x="240" y="40"/>
                </a:lnTo>
                <a:lnTo>
                  <a:pt x="248" y="48"/>
                </a:lnTo>
                <a:lnTo>
                  <a:pt x="256" y="64"/>
                </a:lnTo>
                <a:lnTo>
                  <a:pt x="256" y="72"/>
                </a:lnTo>
                <a:lnTo>
                  <a:pt x="264" y="88"/>
                </a:lnTo>
                <a:lnTo>
                  <a:pt x="264" y="96"/>
                </a:lnTo>
                <a:lnTo>
                  <a:pt x="264" y="112"/>
                </a:lnTo>
                <a:lnTo>
                  <a:pt x="264" y="128"/>
                </a:lnTo>
                <a:lnTo>
                  <a:pt x="264" y="14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156648">
            <a:off x="7169150" y="3060700"/>
            <a:ext cx="2281238" cy="19812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580" h="1402">
                <a:moveTo>
                  <a:pt x="1365" y="1258"/>
                </a:moveTo>
                <a:lnTo>
                  <a:pt x="1349" y="1282"/>
                </a:lnTo>
                <a:lnTo>
                  <a:pt x="1341" y="1298"/>
                </a:lnTo>
                <a:lnTo>
                  <a:pt x="1325" y="1322"/>
                </a:lnTo>
                <a:lnTo>
                  <a:pt x="1317" y="1338"/>
                </a:lnTo>
                <a:lnTo>
                  <a:pt x="1301" y="1354"/>
                </a:lnTo>
                <a:lnTo>
                  <a:pt x="1293" y="1362"/>
                </a:lnTo>
                <a:lnTo>
                  <a:pt x="1285" y="1370"/>
                </a:lnTo>
                <a:lnTo>
                  <a:pt x="1277" y="1378"/>
                </a:lnTo>
                <a:lnTo>
                  <a:pt x="1253" y="1386"/>
                </a:lnTo>
                <a:lnTo>
                  <a:pt x="1229" y="1394"/>
                </a:lnTo>
                <a:lnTo>
                  <a:pt x="1213" y="1394"/>
                </a:lnTo>
                <a:lnTo>
                  <a:pt x="1189" y="1402"/>
                </a:lnTo>
                <a:lnTo>
                  <a:pt x="1181" y="1394"/>
                </a:lnTo>
                <a:lnTo>
                  <a:pt x="1173" y="1386"/>
                </a:lnTo>
                <a:lnTo>
                  <a:pt x="1173" y="1378"/>
                </a:lnTo>
                <a:lnTo>
                  <a:pt x="1165" y="1370"/>
                </a:lnTo>
                <a:lnTo>
                  <a:pt x="1157" y="1362"/>
                </a:lnTo>
                <a:lnTo>
                  <a:pt x="1157" y="1346"/>
                </a:lnTo>
                <a:lnTo>
                  <a:pt x="1157" y="1338"/>
                </a:lnTo>
                <a:lnTo>
                  <a:pt x="1157" y="1322"/>
                </a:lnTo>
                <a:lnTo>
                  <a:pt x="1165" y="1298"/>
                </a:lnTo>
                <a:lnTo>
                  <a:pt x="1157" y="1274"/>
                </a:lnTo>
                <a:lnTo>
                  <a:pt x="1157" y="1258"/>
                </a:lnTo>
                <a:lnTo>
                  <a:pt x="1141" y="1234"/>
                </a:lnTo>
                <a:lnTo>
                  <a:pt x="1133" y="1210"/>
                </a:lnTo>
                <a:lnTo>
                  <a:pt x="1117" y="1186"/>
                </a:lnTo>
                <a:lnTo>
                  <a:pt x="1101" y="1162"/>
                </a:lnTo>
                <a:lnTo>
                  <a:pt x="1077" y="1138"/>
                </a:lnTo>
                <a:lnTo>
                  <a:pt x="1061" y="1122"/>
                </a:lnTo>
                <a:lnTo>
                  <a:pt x="1037" y="1098"/>
                </a:lnTo>
                <a:lnTo>
                  <a:pt x="1021" y="1082"/>
                </a:lnTo>
                <a:lnTo>
                  <a:pt x="1013" y="1066"/>
                </a:lnTo>
                <a:lnTo>
                  <a:pt x="1005" y="1058"/>
                </a:lnTo>
                <a:lnTo>
                  <a:pt x="1005" y="1042"/>
                </a:lnTo>
                <a:lnTo>
                  <a:pt x="1005" y="1034"/>
                </a:lnTo>
                <a:lnTo>
                  <a:pt x="1005" y="1026"/>
                </a:lnTo>
                <a:lnTo>
                  <a:pt x="1013" y="1018"/>
                </a:lnTo>
                <a:lnTo>
                  <a:pt x="1021" y="1018"/>
                </a:lnTo>
                <a:lnTo>
                  <a:pt x="1029" y="1018"/>
                </a:lnTo>
                <a:lnTo>
                  <a:pt x="1045" y="1018"/>
                </a:lnTo>
                <a:lnTo>
                  <a:pt x="1061" y="1018"/>
                </a:lnTo>
                <a:lnTo>
                  <a:pt x="1077" y="1018"/>
                </a:lnTo>
                <a:lnTo>
                  <a:pt x="1101" y="1026"/>
                </a:lnTo>
                <a:lnTo>
                  <a:pt x="1117" y="1034"/>
                </a:lnTo>
                <a:lnTo>
                  <a:pt x="1141" y="1042"/>
                </a:lnTo>
                <a:lnTo>
                  <a:pt x="1165" y="1050"/>
                </a:lnTo>
                <a:lnTo>
                  <a:pt x="1181" y="1058"/>
                </a:lnTo>
                <a:lnTo>
                  <a:pt x="1197" y="1058"/>
                </a:lnTo>
                <a:lnTo>
                  <a:pt x="1213" y="1058"/>
                </a:lnTo>
                <a:lnTo>
                  <a:pt x="1221" y="1058"/>
                </a:lnTo>
                <a:lnTo>
                  <a:pt x="1237" y="1050"/>
                </a:lnTo>
                <a:lnTo>
                  <a:pt x="1245" y="1042"/>
                </a:lnTo>
                <a:lnTo>
                  <a:pt x="1245" y="1034"/>
                </a:lnTo>
                <a:lnTo>
                  <a:pt x="1253" y="1026"/>
                </a:lnTo>
                <a:lnTo>
                  <a:pt x="1253" y="1018"/>
                </a:lnTo>
                <a:lnTo>
                  <a:pt x="1253" y="1010"/>
                </a:lnTo>
                <a:lnTo>
                  <a:pt x="1261" y="1002"/>
                </a:lnTo>
                <a:lnTo>
                  <a:pt x="1261" y="986"/>
                </a:lnTo>
                <a:lnTo>
                  <a:pt x="1269" y="970"/>
                </a:lnTo>
                <a:lnTo>
                  <a:pt x="1269" y="954"/>
                </a:lnTo>
                <a:lnTo>
                  <a:pt x="1277" y="937"/>
                </a:lnTo>
                <a:lnTo>
                  <a:pt x="1277" y="921"/>
                </a:lnTo>
                <a:lnTo>
                  <a:pt x="1285" y="905"/>
                </a:lnTo>
                <a:lnTo>
                  <a:pt x="1285" y="881"/>
                </a:lnTo>
                <a:lnTo>
                  <a:pt x="1293" y="857"/>
                </a:lnTo>
                <a:lnTo>
                  <a:pt x="1293" y="841"/>
                </a:lnTo>
                <a:lnTo>
                  <a:pt x="1301" y="817"/>
                </a:lnTo>
                <a:lnTo>
                  <a:pt x="1309" y="713"/>
                </a:lnTo>
                <a:lnTo>
                  <a:pt x="1317" y="617"/>
                </a:lnTo>
                <a:lnTo>
                  <a:pt x="1317" y="513"/>
                </a:lnTo>
                <a:lnTo>
                  <a:pt x="1325" y="417"/>
                </a:lnTo>
                <a:lnTo>
                  <a:pt x="1325" y="393"/>
                </a:lnTo>
                <a:lnTo>
                  <a:pt x="1325" y="369"/>
                </a:lnTo>
                <a:lnTo>
                  <a:pt x="1325" y="345"/>
                </a:lnTo>
                <a:lnTo>
                  <a:pt x="1325" y="329"/>
                </a:lnTo>
                <a:lnTo>
                  <a:pt x="1325" y="305"/>
                </a:lnTo>
                <a:lnTo>
                  <a:pt x="1325" y="289"/>
                </a:lnTo>
                <a:lnTo>
                  <a:pt x="1325" y="273"/>
                </a:lnTo>
                <a:lnTo>
                  <a:pt x="1317" y="257"/>
                </a:lnTo>
                <a:lnTo>
                  <a:pt x="1317" y="249"/>
                </a:lnTo>
                <a:lnTo>
                  <a:pt x="1317" y="233"/>
                </a:lnTo>
                <a:lnTo>
                  <a:pt x="1317" y="225"/>
                </a:lnTo>
                <a:lnTo>
                  <a:pt x="1317" y="217"/>
                </a:lnTo>
                <a:lnTo>
                  <a:pt x="1317" y="209"/>
                </a:lnTo>
                <a:lnTo>
                  <a:pt x="1317" y="201"/>
                </a:lnTo>
                <a:lnTo>
                  <a:pt x="1317" y="193"/>
                </a:lnTo>
                <a:lnTo>
                  <a:pt x="1309" y="193"/>
                </a:lnTo>
                <a:lnTo>
                  <a:pt x="1301" y="185"/>
                </a:lnTo>
                <a:lnTo>
                  <a:pt x="1293" y="185"/>
                </a:lnTo>
                <a:lnTo>
                  <a:pt x="1277" y="185"/>
                </a:lnTo>
                <a:lnTo>
                  <a:pt x="1261" y="177"/>
                </a:lnTo>
                <a:lnTo>
                  <a:pt x="1245" y="177"/>
                </a:lnTo>
                <a:lnTo>
                  <a:pt x="1221" y="185"/>
                </a:lnTo>
                <a:lnTo>
                  <a:pt x="1189" y="185"/>
                </a:lnTo>
                <a:lnTo>
                  <a:pt x="1165" y="185"/>
                </a:lnTo>
                <a:lnTo>
                  <a:pt x="1133" y="193"/>
                </a:lnTo>
                <a:lnTo>
                  <a:pt x="1101" y="193"/>
                </a:lnTo>
                <a:lnTo>
                  <a:pt x="1061" y="201"/>
                </a:lnTo>
                <a:lnTo>
                  <a:pt x="1021" y="209"/>
                </a:lnTo>
                <a:lnTo>
                  <a:pt x="973" y="209"/>
                </a:lnTo>
                <a:lnTo>
                  <a:pt x="926" y="217"/>
                </a:lnTo>
                <a:lnTo>
                  <a:pt x="878" y="225"/>
                </a:lnTo>
                <a:lnTo>
                  <a:pt x="854" y="233"/>
                </a:lnTo>
                <a:lnTo>
                  <a:pt x="822" y="241"/>
                </a:lnTo>
                <a:lnTo>
                  <a:pt x="782" y="249"/>
                </a:lnTo>
                <a:lnTo>
                  <a:pt x="750" y="257"/>
                </a:lnTo>
                <a:lnTo>
                  <a:pt x="702" y="265"/>
                </a:lnTo>
                <a:lnTo>
                  <a:pt x="654" y="273"/>
                </a:lnTo>
                <a:lnTo>
                  <a:pt x="606" y="281"/>
                </a:lnTo>
                <a:lnTo>
                  <a:pt x="550" y="289"/>
                </a:lnTo>
                <a:lnTo>
                  <a:pt x="495" y="305"/>
                </a:lnTo>
                <a:lnTo>
                  <a:pt x="439" y="313"/>
                </a:lnTo>
                <a:lnTo>
                  <a:pt x="375" y="329"/>
                </a:lnTo>
                <a:lnTo>
                  <a:pt x="303" y="337"/>
                </a:lnTo>
                <a:lnTo>
                  <a:pt x="231" y="353"/>
                </a:lnTo>
                <a:lnTo>
                  <a:pt x="159" y="369"/>
                </a:lnTo>
                <a:lnTo>
                  <a:pt x="80" y="385"/>
                </a:lnTo>
                <a:lnTo>
                  <a:pt x="0" y="409"/>
                </a:lnTo>
                <a:lnTo>
                  <a:pt x="0" y="241"/>
                </a:lnTo>
                <a:lnTo>
                  <a:pt x="8" y="241"/>
                </a:lnTo>
                <a:lnTo>
                  <a:pt x="24" y="241"/>
                </a:lnTo>
                <a:lnTo>
                  <a:pt x="32" y="241"/>
                </a:lnTo>
                <a:lnTo>
                  <a:pt x="56" y="241"/>
                </a:lnTo>
                <a:lnTo>
                  <a:pt x="72" y="241"/>
                </a:lnTo>
                <a:lnTo>
                  <a:pt x="96" y="241"/>
                </a:lnTo>
                <a:lnTo>
                  <a:pt x="120" y="241"/>
                </a:lnTo>
                <a:lnTo>
                  <a:pt x="143" y="233"/>
                </a:lnTo>
                <a:lnTo>
                  <a:pt x="175" y="233"/>
                </a:lnTo>
                <a:lnTo>
                  <a:pt x="207" y="225"/>
                </a:lnTo>
                <a:lnTo>
                  <a:pt x="247" y="225"/>
                </a:lnTo>
                <a:lnTo>
                  <a:pt x="279" y="217"/>
                </a:lnTo>
                <a:lnTo>
                  <a:pt x="319" y="209"/>
                </a:lnTo>
                <a:lnTo>
                  <a:pt x="367" y="193"/>
                </a:lnTo>
                <a:lnTo>
                  <a:pt x="415" y="185"/>
                </a:lnTo>
                <a:lnTo>
                  <a:pt x="463" y="177"/>
                </a:lnTo>
                <a:lnTo>
                  <a:pt x="511" y="161"/>
                </a:lnTo>
                <a:lnTo>
                  <a:pt x="558" y="153"/>
                </a:lnTo>
                <a:lnTo>
                  <a:pt x="606" y="145"/>
                </a:lnTo>
                <a:lnTo>
                  <a:pt x="646" y="137"/>
                </a:lnTo>
                <a:lnTo>
                  <a:pt x="686" y="121"/>
                </a:lnTo>
                <a:lnTo>
                  <a:pt x="734" y="113"/>
                </a:lnTo>
                <a:lnTo>
                  <a:pt x="774" y="105"/>
                </a:lnTo>
                <a:lnTo>
                  <a:pt x="806" y="97"/>
                </a:lnTo>
                <a:lnTo>
                  <a:pt x="846" y="97"/>
                </a:lnTo>
                <a:lnTo>
                  <a:pt x="878" y="89"/>
                </a:lnTo>
                <a:lnTo>
                  <a:pt x="918" y="81"/>
                </a:lnTo>
                <a:lnTo>
                  <a:pt x="950" y="73"/>
                </a:lnTo>
                <a:lnTo>
                  <a:pt x="973" y="73"/>
                </a:lnTo>
                <a:lnTo>
                  <a:pt x="1005" y="65"/>
                </a:lnTo>
                <a:lnTo>
                  <a:pt x="1029" y="65"/>
                </a:lnTo>
                <a:lnTo>
                  <a:pt x="1053" y="57"/>
                </a:lnTo>
                <a:lnTo>
                  <a:pt x="1077" y="57"/>
                </a:lnTo>
                <a:lnTo>
                  <a:pt x="1101" y="57"/>
                </a:lnTo>
                <a:lnTo>
                  <a:pt x="1125" y="49"/>
                </a:lnTo>
                <a:lnTo>
                  <a:pt x="1141" y="49"/>
                </a:lnTo>
                <a:lnTo>
                  <a:pt x="1157" y="41"/>
                </a:lnTo>
                <a:lnTo>
                  <a:pt x="1173" y="41"/>
                </a:lnTo>
                <a:lnTo>
                  <a:pt x="1189" y="41"/>
                </a:lnTo>
                <a:lnTo>
                  <a:pt x="1205" y="33"/>
                </a:lnTo>
                <a:lnTo>
                  <a:pt x="1221" y="33"/>
                </a:lnTo>
                <a:lnTo>
                  <a:pt x="1229" y="33"/>
                </a:lnTo>
                <a:lnTo>
                  <a:pt x="1245" y="25"/>
                </a:lnTo>
                <a:lnTo>
                  <a:pt x="1253" y="25"/>
                </a:lnTo>
                <a:lnTo>
                  <a:pt x="1261" y="25"/>
                </a:lnTo>
                <a:lnTo>
                  <a:pt x="1261" y="17"/>
                </a:lnTo>
                <a:lnTo>
                  <a:pt x="1269" y="17"/>
                </a:lnTo>
                <a:lnTo>
                  <a:pt x="1277" y="17"/>
                </a:lnTo>
                <a:lnTo>
                  <a:pt x="1277" y="8"/>
                </a:lnTo>
                <a:lnTo>
                  <a:pt x="1285" y="8"/>
                </a:lnTo>
                <a:lnTo>
                  <a:pt x="1293" y="0"/>
                </a:lnTo>
                <a:lnTo>
                  <a:pt x="1309" y="0"/>
                </a:lnTo>
                <a:lnTo>
                  <a:pt x="1317" y="0"/>
                </a:lnTo>
                <a:lnTo>
                  <a:pt x="1341" y="0"/>
                </a:lnTo>
                <a:lnTo>
                  <a:pt x="1349" y="0"/>
                </a:lnTo>
                <a:lnTo>
                  <a:pt x="1365" y="0"/>
                </a:lnTo>
                <a:lnTo>
                  <a:pt x="1381" y="8"/>
                </a:lnTo>
                <a:lnTo>
                  <a:pt x="1396" y="17"/>
                </a:lnTo>
                <a:lnTo>
                  <a:pt x="1420" y="25"/>
                </a:lnTo>
                <a:lnTo>
                  <a:pt x="1436" y="41"/>
                </a:lnTo>
                <a:lnTo>
                  <a:pt x="1460" y="57"/>
                </a:lnTo>
                <a:lnTo>
                  <a:pt x="1484" y="73"/>
                </a:lnTo>
                <a:lnTo>
                  <a:pt x="1500" y="89"/>
                </a:lnTo>
                <a:lnTo>
                  <a:pt x="1516" y="97"/>
                </a:lnTo>
                <a:lnTo>
                  <a:pt x="1532" y="113"/>
                </a:lnTo>
                <a:lnTo>
                  <a:pt x="1548" y="129"/>
                </a:lnTo>
                <a:lnTo>
                  <a:pt x="1556" y="137"/>
                </a:lnTo>
                <a:lnTo>
                  <a:pt x="1572" y="153"/>
                </a:lnTo>
                <a:lnTo>
                  <a:pt x="1572" y="161"/>
                </a:lnTo>
                <a:lnTo>
                  <a:pt x="1580" y="169"/>
                </a:lnTo>
                <a:lnTo>
                  <a:pt x="1580" y="185"/>
                </a:lnTo>
                <a:lnTo>
                  <a:pt x="1572" y="201"/>
                </a:lnTo>
                <a:lnTo>
                  <a:pt x="1564" y="209"/>
                </a:lnTo>
                <a:lnTo>
                  <a:pt x="1556" y="217"/>
                </a:lnTo>
                <a:lnTo>
                  <a:pt x="1548" y="225"/>
                </a:lnTo>
                <a:lnTo>
                  <a:pt x="1540" y="233"/>
                </a:lnTo>
                <a:lnTo>
                  <a:pt x="1540" y="241"/>
                </a:lnTo>
                <a:lnTo>
                  <a:pt x="1540" y="249"/>
                </a:lnTo>
                <a:lnTo>
                  <a:pt x="1532" y="265"/>
                </a:lnTo>
                <a:lnTo>
                  <a:pt x="1532" y="273"/>
                </a:lnTo>
                <a:lnTo>
                  <a:pt x="1532" y="289"/>
                </a:lnTo>
                <a:lnTo>
                  <a:pt x="1524" y="297"/>
                </a:lnTo>
                <a:lnTo>
                  <a:pt x="1524" y="313"/>
                </a:lnTo>
                <a:lnTo>
                  <a:pt x="1524" y="329"/>
                </a:lnTo>
                <a:lnTo>
                  <a:pt x="1524" y="345"/>
                </a:lnTo>
                <a:lnTo>
                  <a:pt x="1524" y="361"/>
                </a:lnTo>
                <a:lnTo>
                  <a:pt x="1524" y="385"/>
                </a:lnTo>
                <a:lnTo>
                  <a:pt x="1524" y="401"/>
                </a:lnTo>
                <a:lnTo>
                  <a:pt x="1524" y="425"/>
                </a:lnTo>
                <a:lnTo>
                  <a:pt x="1516" y="465"/>
                </a:lnTo>
                <a:lnTo>
                  <a:pt x="1516" y="505"/>
                </a:lnTo>
                <a:lnTo>
                  <a:pt x="1516" y="545"/>
                </a:lnTo>
                <a:lnTo>
                  <a:pt x="1516" y="585"/>
                </a:lnTo>
                <a:lnTo>
                  <a:pt x="1516" y="625"/>
                </a:lnTo>
                <a:lnTo>
                  <a:pt x="1508" y="657"/>
                </a:lnTo>
                <a:lnTo>
                  <a:pt x="1508" y="697"/>
                </a:lnTo>
                <a:lnTo>
                  <a:pt x="1508" y="721"/>
                </a:lnTo>
                <a:lnTo>
                  <a:pt x="1500" y="753"/>
                </a:lnTo>
                <a:lnTo>
                  <a:pt x="1500" y="785"/>
                </a:lnTo>
                <a:lnTo>
                  <a:pt x="1492" y="825"/>
                </a:lnTo>
                <a:lnTo>
                  <a:pt x="1492" y="857"/>
                </a:lnTo>
                <a:lnTo>
                  <a:pt x="1484" y="889"/>
                </a:lnTo>
                <a:lnTo>
                  <a:pt x="1476" y="929"/>
                </a:lnTo>
                <a:lnTo>
                  <a:pt x="1468" y="970"/>
                </a:lnTo>
                <a:lnTo>
                  <a:pt x="1460" y="1010"/>
                </a:lnTo>
                <a:lnTo>
                  <a:pt x="1452" y="1050"/>
                </a:lnTo>
                <a:lnTo>
                  <a:pt x="1436" y="1082"/>
                </a:lnTo>
                <a:lnTo>
                  <a:pt x="1428" y="1114"/>
                </a:lnTo>
                <a:lnTo>
                  <a:pt x="1412" y="1146"/>
                </a:lnTo>
                <a:lnTo>
                  <a:pt x="1404" y="1178"/>
                </a:lnTo>
                <a:lnTo>
                  <a:pt x="1388" y="1210"/>
                </a:lnTo>
                <a:lnTo>
                  <a:pt x="1373" y="1234"/>
                </a:lnTo>
                <a:lnTo>
                  <a:pt x="1365" y="1258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8305800" y="3975100"/>
            <a:ext cx="427038" cy="3683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311" h="232">
                <a:moveTo>
                  <a:pt x="239" y="40"/>
                </a:moveTo>
                <a:lnTo>
                  <a:pt x="255" y="48"/>
                </a:lnTo>
                <a:lnTo>
                  <a:pt x="271" y="64"/>
                </a:lnTo>
                <a:lnTo>
                  <a:pt x="287" y="72"/>
                </a:lnTo>
                <a:lnTo>
                  <a:pt x="295" y="88"/>
                </a:lnTo>
                <a:lnTo>
                  <a:pt x="303" y="104"/>
                </a:lnTo>
                <a:lnTo>
                  <a:pt x="311" y="120"/>
                </a:lnTo>
                <a:lnTo>
                  <a:pt x="311" y="136"/>
                </a:lnTo>
                <a:lnTo>
                  <a:pt x="311" y="152"/>
                </a:lnTo>
                <a:lnTo>
                  <a:pt x="311" y="168"/>
                </a:lnTo>
                <a:lnTo>
                  <a:pt x="311" y="184"/>
                </a:lnTo>
                <a:lnTo>
                  <a:pt x="311" y="192"/>
                </a:lnTo>
                <a:lnTo>
                  <a:pt x="311" y="208"/>
                </a:lnTo>
                <a:lnTo>
                  <a:pt x="303" y="216"/>
                </a:lnTo>
                <a:lnTo>
                  <a:pt x="295" y="224"/>
                </a:lnTo>
                <a:lnTo>
                  <a:pt x="287" y="232"/>
                </a:lnTo>
                <a:lnTo>
                  <a:pt x="279" y="232"/>
                </a:lnTo>
                <a:lnTo>
                  <a:pt x="271" y="232"/>
                </a:lnTo>
                <a:lnTo>
                  <a:pt x="255" y="232"/>
                </a:lnTo>
                <a:lnTo>
                  <a:pt x="247" y="224"/>
                </a:lnTo>
                <a:lnTo>
                  <a:pt x="223" y="216"/>
                </a:lnTo>
                <a:lnTo>
                  <a:pt x="207" y="208"/>
                </a:lnTo>
                <a:lnTo>
                  <a:pt x="183" y="192"/>
                </a:lnTo>
                <a:lnTo>
                  <a:pt x="151" y="176"/>
                </a:lnTo>
                <a:lnTo>
                  <a:pt x="120" y="152"/>
                </a:lnTo>
                <a:lnTo>
                  <a:pt x="104" y="144"/>
                </a:lnTo>
                <a:lnTo>
                  <a:pt x="88" y="128"/>
                </a:lnTo>
                <a:lnTo>
                  <a:pt x="80" y="120"/>
                </a:lnTo>
                <a:lnTo>
                  <a:pt x="64" y="112"/>
                </a:lnTo>
                <a:lnTo>
                  <a:pt x="56" y="104"/>
                </a:lnTo>
                <a:lnTo>
                  <a:pt x="40" y="96"/>
                </a:lnTo>
                <a:lnTo>
                  <a:pt x="32" y="88"/>
                </a:lnTo>
                <a:lnTo>
                  <a:pt x="24" y="80"/>
                </a:lnTo>
                <a:lnTo>
                  <a:pt x="16" y="72"/>
                </a:lnTo>
                <a:lnTo>
                  <a:pt x="16" y="64"/>
                </a:lnTo>
                <a:lnTo>
                  <a:pt x="8" y="56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8" y="32"/>
                </a:lnTo>
                <a:lnTo>
                  <a:pt x="8" y="24"/>
                </a:lnTo>
                <a:lnTo>
                  <a:pt x="16" y="24"/>
                </a:lnTo>
                <a:lnTo>
                  <a:pt x="32" y="16"/>
                </a:lnTo>
                <a:lnTo>
                  <a:pt x="40" y="16"/>
                </a:lnTo>
                <a:lnTo>
                  <a:pt x="56" y="8"/>
                </a:lnTo>
                <a:lnTo>
                  <a:pt x="80" y="8"/>
                </a:lnTo>
                <a:lnTo>
                  <a:pt x="96" y="0"/>
                </a:lnTo>
                <a:lnTo>
                  <a:pt x="112" y="0"/>
                </a:lnTo>
                <a:lnTo>
                  <a:pt x="136" y="0"/>
                </a:lnTo>
                <a:lnTo>
                  <a:pt x="151" y="0"/>
                </a:lnTo>
                <a:lnTo>
                  <a:pt x="167" y="8"/>
                </a:lnTo>
                <a:lnTo>
                  <a:pt x="191" y="16"/>
                </a:lnTo>
                <a:lnTo>
                  <a:pt x="207" y="16"/>
                </a:lnTo>
                <a:lnTo>
                  <a:pt x="223" y="24"/>
                </a:lnTo>
                <a:lnTo>
                  <a:pt x="239" y="4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8305800" y="3530600"/>
            <a:ext cx="468313" cy="3556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95" h="224">
                <a:moveTo>
                  <a:pt x="255" y="224"/>
                </a:moveTo>
                <a:lnTo>
                  <a:pt x="247" y="224"/>
                </a:lnTo>
                <a:lnTo>
                  <a:pt x="239" y="224"/>
                </a:lnTo>
                <a:lnTo>
                  <a:pt x="223" y="224"/>
                </a:lnTo>
                <a:lnTo>
                  <a:pt x="207" y="216"/>
                </a:lnTo>
                <a:lnTo>
                  <a:pt x="191" y="200"/>
                </a:lnTo>
                <a:lnTo>
                  <a:pt x="167" y="192"/>
                </a:lnTo>
                <a:lnTo>
                  <a:pt x="143" y="176"/>
                </a:lnTo>
                <a:lnTo>
                  <a:pt x="120" y="160"/>
                </a:lnTo>
                <a:lnTo>
                  <a:pt x="96" y="144"/>
                </a:lnTo>
                <a:lnTo>
                  <a:pt x="72" y="128"/>
                </a:lnTo>
                <a:lnTo>
                  <a:pt x="48" y="112"/>
                </a:lnTo>
                <a:lnTo>
                  <a:pt x="32" y="104"/>
                </a:lnTo>
                <a:lnTo>
                  <a:pt x="16" y="88"/>
                </a:lnTo>
                <a:lnTo>
                  <a:pt x="8" y="80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8" y="32"/>
                </a:lnTo>
                <a:lnTo>
                  <a:pt x="16" y="24"/>
                </a:lnTo>
                <a:lnTo>
                  <a:pt x="24" y="16"/>
                </a:lnTo>
                <a:lnTo>
                  <a:pt x="32" y="8"/>
                </a:lnTo>
                <a:lnTo>
                  <a:pt x="40" y="8"/>
                </a:lnTo>
                <a:lnTo>
                  <a:pt x="56" y="0"/>
                </a:lnTo>
                <a:lnTo>
                  <a:pt x="72" y="0"/>
                </a:lnTo>
                <a:lnTo>
                  <a:pt x="88" y="0"/>
                </a:lnTo>
                <a:lnTo>
                  <a:pt x="104" y="0"/>
                </a:lnTo>
                <a:lnTo>
                  <a:pt x="128" y="0"/>
                </a:lnTo>
                <a:lnTo>
                  <a:pt x="143" y="0"/>
                </a:lnTo>
                <a:lnTo>
                  <a:pt x="167" y="8"/>
                </a:lnTo>
                <a:lnTo>
                  <a:pt x="183" y="8"/>
                </a:lnTo>
                <a:lnTo>
                  <a:pt x="207" y="24"/>
                </a:lnTo>
                <a:lnTo>
                  <a:pt x="231" y="32"/>
                </a:lnTo>
                <a:lnTo>
                  <a:pt x="247" y="40"/>
                </a:lnTo>
                <a:lnTo>
                  <a:pt x="263" y="56"/>
                </a:lnTo>
                <a:lnTo>
                  <a:pt x="271" y="72"/>
                </a:lnTo>
                <a:lnTo>
                  <a:pt x="287" y="88"/>
                </a:lnTo>
                <a:lnTo>
                  <a:pt x="295" y="104"/>
                </a:lnTo>
                <a:lnTo>
                  <a:pt x="295" y="120"/>
                </a:lnTo>
                <a:lnTo>
                  <a:pt x="295" y="136"/>
                </a:lnTo>
                <a:lnTo>
                  <a:pt x="295" y="152"/>
                </a:lnTo>
                <a:lnTo>
                  <a:pt x="295" y="168"/>
                </a:lnTo>
                <a:lnTo>
                  <a:pt x="287" y="184"/>
                </a:lnTo>
                <a:lnTo>
                  <a:pt x="287" y="192"/>
                </a:lnTo>
                <a:lnTo>
                  <a:pt x="279" y="200"/>
                </a:lnTo>
                <a:lnTo>
                  <a:pt x="271" y="216"/>
                </a:lnTo>
                <a:lnTo>
                  <a:pt x="263" y="216"/>
                </a:lnTo>
                <a:lnTo>
                  <a:pt x="255" y="22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aphicFrame>
        <p:nvGraphicFramePr>
          <p:cNvPr id="31" name="表格 30"/>
          <p:cNvGraphicFramePr/>
          <p:nvPr/>
        </p:nvGraphicFramePr>
        <p:xfrm>
          <a:off x="6172200" y="1876425"/>
          <a:ext cx="3670300" cy="3629025"/>
        </p:xfrm>
        <a:graphic>
          <a:graphicData uri="http://schemas.openxmlformats.org/drawingml/2006/table">
            <a:tbl>
              <a:tblPr/>
              <a:tblGrid>
                <a:gridCol w="1835150"/>
                <a:gridCol w="1835150"/>
              </a:tblGrid>
              <a:tr h="180435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467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ysDot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" name="直接箭头连接符 1"/>
          <p:cNvCxnSpPr/>
          <p:nvPr/>
        </p:nvCxnSpPr>
        <p:spPr bwMode="auto">
          <a:xfrm flipV="1">
            <a:off x="7231063" y="2286000"/>
            <a:ext cx="1455738" cy="266700"/>
          </a:xfrm>
          <a:prstGeom prst="straightConnector1">
            <a:avLst/>
          </a:prstGeom>
          <a:ln w="34925">
            <a:solidFill>
              <a:schemeClr val="tx1"/>
            </a:solidFill>
            <a:prstDash val="sysDash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 bwMode="auto">
          <a:xfrm>
            <a:off x="6708775" y="3424238"/>
            <a:ext cx="149225" cy="1374775"/>
          </a:xfrm>
          <a:prstGeom prst="straightConnector1">
            <a:avLst/>
          </a:prstGeom>
          <a:ln w="34925">
            <a:solidFill>
              <a:schemeClr val="tx1"/>
            </a:solidFill>
            <a:prstDash val="sysDash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 bwMode="auto">
          <a:xfrm flipH="1">
            <a:off x="9296400" y="3306763"/>
            <a:ext cx="244475" cy="1644650"/>
          </a:xfrm>
          <a:prstGeom prst="straightConnector1">
            <a:avLst/>
          </a:prstGeom>
          <a:ln w="34925">
            <a:solidFill>
              <a:schemeClr val="tx1"/>
            </a:solidFill>
            <a:prstDash val="sysDash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 bwMode="auto">
          <a:xfrm flipV="1">
            <a:off x="2514600" y="2362200"/>
            <a:ext cx="2208213" cy="252413"/>
          </a:xfrm>
          <a:prstGeom prst="straightConnector1">
            <a:avLst/>
          </a:prstGeom>
          <a:ln w="34925">
            <a:solidFill>
              <a:schemeClr val="tx1"/>
            </a:solidFill>
            <a:prstDash val="sysDash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7415213" y="3616325"/>
            <a:ext cx="1317625" cy="674688"/>
            <a:chOff x="5891087" y="3616167"/>
            <a:chExt cx="1318141" cy="674924"/>
          </a:xfrm>
        </p:grpSpPr>
        <p:cxnSp>
          <p:nvCxnSpPr>
            <p:cNvPr id="9" name="直接箭头连接符 8"/>
            <p:cNvCxnSpPr/>
            <p:nvPr/>
          </p:nvCxnSpPr>
          <p:spPr bwMode="auto">
            <a:xfrm>
              <a:off x="5891087" y="3733683"/>
              <a:ext cx="355739" cy="122281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sysDash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 bwMode="auto">
            <a:xfrm>
              <a:off x="5940318" y="4135462"/>
              <a:ext cx="306508" cy="155629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sysDash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 bwMode="auto">
            <a:xfrm>
              <a:off x="6902720" y="3616167"/>
              <a:ext cx="306508" cy="154042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sysDash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 bwMode="auto">
            <a:xfrm>
              <a:off x="6902720" y="4081468"/>
              <a:ext cx="306508" cy="155629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sysDash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504" name="Picture 13" descr="QQ图片20161013223317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420" y="3825558"/>
            <a:ext cx="3248025" cy="3003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30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4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指导书写</a:t>
              </a:r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1590" y="0"/>
            <a:ext cx="12190730" cy="6857365"/>
            <a:chOff x="1" y="0"/>
            <a:chExt cx="19198" cy="10799"/>
          </a:xfrm>
        </p:grpSpPr>
        <p:pic>
          <p:nvPicPr>
            <p:cNvPr id="2050" name="Picture 2" descr="C:\Users\as\Desktop\22ccc2ceb380346411b93c328cac3cb4.jpg22ccc2ceb380346411b93c328cac3cb4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" y="0"/>
              <a:ext cx="19198" cy="1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848" y="985"/>
              <a:ext cx="17061" cy="9235"/>
            </a:xfrm>
            <a:prstGeom prst="rect">
              <a:avLst/>
            </a:prstGeom>
            <a:solidFill>
              <a:schemeClr val="bg2"/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961130" y="5277803"/>
            <a:ext cx="1933575" cy="1014730"/>
          </a:xfrm>
          <a:prstGeom prst="rect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写字</a:t>
            </a:r>
            <a:endParaRPr kumimoji="0" lang="zh-CN" altLang="en-US" sz="6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125" name="文本框 1"/>
          <p:cNvSpPr txBox="1"/>
          <p:nvPr/>
        </p:nvSpPr>
        <p:spPr>
          <a:xfrm>
            <a:off x="1889443" y="2247265"/>
            <a:ext cx="2144712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xiě</a:t>
            </a:r>
            <a:endParaRPr lang="en-US" altLang="zh-CN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7" name="文本框 8"/>
          <p:cNvSpPr txBox="1"/>
          <p:nvPr/>
        </p:nvSpPr>
        <p:spPr>
          <a:xfrm>
            <a:off x="1278255" y="2379028"/>
            <a:ext cx="125730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0" b="1" dirty="0">
                <a:latin typeface="楷体" panose="02010609060101010101" pitchFamily="49" charset="-122"/>
                <a:ea typeface="楷体" panose="02010609060101010101" pitchFamily="49" charset="-122"/>
              </a:rPr>
              <a:t>写   </a:t>
            </a:r>
            <a:endParaRPr lang="zh-CN" altLang="en-US" sz="1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30" name="组合 5"/>
          <p:cNvGrpSpPr/>
          <p:nvPr/>
        </p:nvGrpSpPr>
        <p:grpSpPr>
          <a:xfrm>
            <a:off x="5894388" y="2517775"/>
            <a:ext cx="2836862" cy="1381444"/>
            <a:chOff x="8174" y="2181"/>
            <a:chExt cx="4470" cy="2177"/>
          </a:xfrm>
        </p:grpSpPr>
        <p:sp>
          <p:nvSpPr>
            <p:cNvPr id="5129" name="TextBox 7"/>
            <p:cNvSpPr txBox="1"/>
            <p:nvPr/>
          </p:nvSpPr>
          <p:spPr>
            <a:xfrm>
              <a:off x="8256" y="2905"/>
              <a:ext cx="4388" cy="14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5400" b="1" dirty="0">
                  <a:solidFill>
                    <a:srgbClr val="0D0D0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秃宝盖</a:t>
              </a:r>
              <a:endParaRPr lang="zh-CN" altLang="en-US" sz="5400" b="1" dirty="0">
                <a:solidFill>
                  <a:srgbClr val="0D0D0D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" name="TextBox 9"/>
            <p:cNvSpPr txBox="1"/>
            <p:nvPr/>
          </p:nvSpPr>
          <p:spPr>
            <a:xfrm>
              <a:off x="8174" y="2203"/>
              <a:ext cx="1125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dirty="0"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t</a:t>
              </a:r>
              <a:r>
                <a:rPr lang="en-US" altLang="zh-CN" sz="3200" dirty="0">
                  <a:latin typeface="Comic Sans MS" panose="030F0702030302020204" pitchFamily="66" charset="0"/>
                  <a:ea typeface="宋体" panose="02010600030101010101" pitchFamily="2" charset="-122"/>
                </a:rPr>
                <a:t>ū</a:t>
              </a:r>
              <a:endPara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5131" name="TextBox 10"/>
            <p:cNvSpPr txBox="1"/>
            <p:nvPr/>
          </p:nvSpPr>
          <p:spPr>
            <a:xfrm>
              <a:off x="9325" y="2181"/>
              <a:ext cx="180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dirty="0">
                  <a:latin typeface="Comic Sans MS" panose="030F0702030302020204" pitchFamily="66" charset="0"/>
                  <a:ea typeface="宋体" panose="02010600030101010101" pitchFamily="2" charset="-122"/>
                </a:rPr>
                <a:t>bǎo</a:t>
              </a:r>
              <a:endPara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5132" name="TextBox 11"/>
            <p:cNvSpPr txBox="1"/>
            <p:nvPr/>
          </p:nvSpPr>
          <p:spPr>
            <a:xfrm>
              <a:off x="10546" y="2181"/>
              <a:ext cx="1913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dirty="0">
                  <a:latin typeface="Comic Sans MS" panose="030F0702030302020204" pitchFamily="66" charset="0"/>
                  <a:ea typeface="宋体" panose="02010600030101010101" pitchFamily="2" charset="-122"/>
                </a:rPr>
                <a:t>gài</a:t>
              </a:r>
              <a:endPara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4628" t="17651" r="23627" b="14435"/>
          <a:stretch>
            <a:fillRect/>
          </a:stretch>
        </p:blipFill>
        <p:spPr>
          <a:xfrm>
            <a:off x="7500620" y="1131570"/>
            <a:ext cx="3155950" cy="392049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7" name=" 272"/>
          <p:cNvSpPr/>
          <p:nvPr/>
        </p:nvSpPr>
        <p:spPr>
          <a:xfrm>
            <a:off x="7909560" y="3355023"/>
            <a:ext cx="612775" cy="627063"/>
          </a:xfrm>
          <a:custGeom>
            <a:avLst/>
            <a:gdLst>
              <a:gd name="connsiteX0" fmla="*/ 1293718 w 2587436"/>
              <a:gd name="connsiteY0" fmla="*/ 105586 h 2587437"/>
              <a:gd name="connsiteX1" fmla="*/ 105586 w 2587436"/>
              <a:gd name="connsiteY1" fmla="*/ 1293718 h 2587437"/>
              <a:gd name="connsiteX2" fmla="*/ 1293718 w 2587436"/>
              <a:gd name="connsiteY2" fmla="*/ 2481850 h 2587437"/>
              <a:gd name="connsiteX3" fmla="*/ 2481850 w 2587436"/>
              <a:gd name="connsiteY3" fmla="*/ 1293718 h 2587437"/>
              <a:gd name="connsiteX4" fmla="*/ 1293718 w 2587436"/>
              <a:gd name="connsiteY4" fmla="*/ 105586 h 2587437"/>
              <a:gd name="connsiteX5" fmla="*/ 1178351 w 2587436"/>
              <a:gd name="connsiteY5" fmla="*/ 781 h 2587437"/>
              <a:gd name="connsiteX6" fmla="*/ 1293718 w 2587436"/>
              <a:gd name="connsiteY6" fmla="*/ 92011 h 2587437"/>
              <a:gd name="connsiteX7" fmla="*/ 1409085 w 2587436"/>
              <a:gd name="connsiteY7" fmla="*/ 781 h 2587437"/>
              <a:gd name="connsiteX8" fmla="*/ 1472207 w 2587436"/>
              <a:gd name="connsiteY8" fmla="*/ 43607 h 2587437"/>
              <a:gd name="connsiteX9" fmla="*/ 1484604 w 2587436"/>
              <a:gd name="connsiteY9" fmla="*/ 88506 h 2587437"/>
              <a:gd name="connsiteX10" fmla="*/ 1510269 w 2587436"/>
              <a:gd name="connsiteY10" fmla="*/ 49635 h 2587437"/>
              <a:gd name="connsiteX11" fmla="*/ 1665065 w 2587436"/>
              <a:gd name="connsiteY11" fmla="*/ 150827 h 2587437"/>
              <a:gd name="connsiteX12" fmla="*/ 1849776 w 2587436"/>
              <a:gd name="connsiteY12" fmla="*/ 159948 h 2587437"/>
              <a:gd name="connsiteX13" fmla="*/ 1847820 w 2587436"/>
              <a:gd name="connsiteY13" fmla="*/ 203618 h 2587437"/>
              <a:gd name="connsiteX14" fmla="*/ 1858676 w 2587436"/>
              <a:gd name="connsiteY14" fmla="*/ 192501 h 2587437"/>
              <a:gd name="connsiteX15" fmla="*/ 2000063 w 2587436"/>
              <a:gd name="connsiteY15" fmla="*/ 321517 h 2587437"/>
              <a:gd name="connsiteX16" fmla="*/ 2172915 w 2587436"/>
              <a:gd name="connsiteY16" fmla="*/ 387271 h 2587437"/>
              <a:gd name="connsiteX17" fmla="*/ 2157560 w 2587436"/>
              <a:gd name="connsiteY17" fmla="*/ 428199 h 2587437"/>
              <a:gd name="connsiteX18" fmla="*/ 2171320 w 2587436"/>
              <a:gd name="connsiteY18" fmla="*/ 420980 h 2587437"/>
              <a:gd name="connsiteX19" fmla="*/ 2265919 w 2587436"/>
              <a:gd name="connsiteY19" fmla="*/ 587373 h 2587437"/>
              <a:gd name="connsiteX20" fmla="*/ 2409992 w 2587436"/>
              <a:gd name="connsiteY20" fmla="*/ 703323 h 2587437"/>
              <a:gd name="connsiteX21" fmla="*/ 2382741 w 2587436"/>
              <a:gd name="connsiteY21" fmla="*/ 737503 h 2587437"/>
              <a:gd name="connsiteX22" fmla="*/ 2398059 w 2587436"/>
              <a:gd name="connsiteY22" fmla="*/ 734889 h 2587437"/>
              <a:gd name="connsiteX23" fmla="*/ 2436609 w 2587436"/>
              <a:gd name="connsiteY23" fmla="*/ 922371 h 2587437"/>
              <a:gd name="connsiteX24" fmla="*/ 2537801 w 2587436"/>
              <a:gd name="connsiteY24" fmla="*/ 1077167 h 2587437"/>
              <a:gd name="connsiteX25" fmla="*/ 2501321 w 2587436"/>
              <a:gd name="connsiteY25" fmla="*/ 1101253 h 2587437"/>
              <a:gd name="connsiteX26" fmla="*/ 2516697 w 2587436"/>
              <a:gd name="connsiteY26" fmla="*/ 1103501 h 2587437"/>
              <a:gd name="connsiteX27" fmla="*/ 2495425 w 2587436"/>
              <a:gd name="connsiteY27" fmla="*/ 1293719 h 2587437"/>
              <a:gd name="connsiteX28" fmla="*/ 2543829 w 2587436"/>
              <a:gd name="connsiteY28" fmla="*/ 1472208 h 2587437"/>
              <a:gd name="connsiteX29" fmla="*/ 2498930 w 2587436"/>
              <a:gd name="connsiteY29" fmla="*/ 1484605 h 2587437"/>
              <a:gd name="connsiteX30" fmla="*/ 2537800 w 2587436"/>
              <a:gd name="connsiteY30" fmla="*/ 1510270 h 2587437"/>
              <a:gd name="connsiteX31" fmla="*/ 2436609 w 2587436"/>
              <a:gd name="connsiteY31" fmla="*/ 1665066 h 2587437"/>
              <a:gd name="connsiteX32" fmla="*/ 2427488 w 2587436"/>
              <a:gd name="connsiteY32" fmla="*/ 1849777 h 2587437"/>
              <a:gd name="connsiteX33" fmla="*/ 2383816 w 2587436"/>
              <a:gd name="connsiteY33" fmla="*/ 1847821 h 2587437"/>
              <a:gd name="connsiteX34" fmla="*/ 2394935 w 2587436"/>
              <a:gd name="connsiteY34" fmla="*/ 1858678 h 2587437"/>
              <a:gd name="connsiteX35" fmla="*/ 2265918 w 2587436"/>
              <a:gd name="connsiteY35" fmla="*/ 2000065 h 2587437"/>
              <a:gd name="connsiteX36" fmla="*/ 2200165 w 2587436"/>
              <a:gd name="connsiteY36" fmla="*/ 2172917 h 2587437"/>
              <a:gd name="connsiteX37" fmla="*/ 2159237 w 2587436"/>
              <a:gd name="connsiteY37" fmla="*/ 2157562 h 2587437"/>
              <a:gd name="connsiteX38" fmla="*/ 2166455 w 2587436"/>
              <a:gd name="connsiteY38" fmla="*/ 2171321 h 2587437"/>
              <a:gd name="connsiteX39" fmla="*/ 2000062 w 2587436"/>
              <a:gd name="connsiteY39" fmla="*/ 2265920 h 2587437"/>
              <a:gd name="connsiteX40" fmla="*/ 1884113 w 2587436"/>
              <a:gd name="connsiteY40" fmla="*/ 2409993 h 2587437"/>
              <a:gd name="connsiteX41" fmla="*/ 1849933 w 2587436"/>
              <a:gd name="connsiteY41" fmla="*/ 2382742 h 2587437"/>
              <a:gd name="connsiteX42" fmla="*/ 1852546 w 2587436"/>
              <a:gd name="connsiteY42" fmla="*/ 2398060 h 2587437"/>
              <a:gd name="connsiteX43" fmla="*/ 1665064 w 2587436"/>
              <a:gd name="connsiteY43" fmla="*/ 2436610 h 2587437"/>
              <a:gd name="connsiteX44" fmla="*/ 1510269 w 2587436"/>
              <a:gd name="connsiteY44" fmla="*/ 2537802 h 2587437"/>
              <a:gd name="connsiteX45" fmla="*/ 1486184 w 2587436"/>
              <a:gd name="connsiteY45" fmla="*/ 2501323 h 2587437"/>
              <a:gd name="connsiteX46" fmla="*/ 1483936 w 2587436"/>
              <a:gd name="connsiteY46" fmla="*/ 2516698 h 2587437"/>
              <a:gd name="connsiteX47" fmla="*/ 1293717 w 2587436"/>
              <a:gd name="connsiteY47" fmla="*/ 2495426 h 2587437"/>
              <a:gd name="connsiteX48" fmla="*/ 1103499 w 2587436"/>
              <a:gd name="connsiteY48" fmla="*/ 2516698 h 2587437"/>
              <a:gd name="connsiteX49" fmla="*/ 1101252 w 2587436"/>
              <a:gd name="connsiteY49" fmla="*/ 2501322 h 2587437"/>
              <a:gd name="connsiteX50" fmla="*/ 1077165 w 2587436"/>
              <a:gd name="connsiteY50" fmla="*/ 2537801 h 2587437"/>
              <a:gd name="connsiteX51" fmla="*/ 922369 w 2587436"/>
              <a:gd name="connsiteY51" fmla="*/ 2436610 h 2587437"/>
              <a:gd name="connsiteX52" fmla="*/ 734888 w 2587436"/>
              <a:gd name="connsiteY52" fmla="*/ 2398060 h 2587437"/>
              <a:gd name="connsiteX53" fmla="*/ 737501 w 2587436"/>
              <a:gd name="connsiteY53" fmla="*/ 2382741 h 2587437"/>
              <a:gd name="connsiteX54" fmla="*/ 703321 w 2587436"/>
              <a:gd name="connsiteY54" fmla="*/ 2409993 h 2587437"/>
              <a:gd name="connsiteX55" fmla="*/ 587371 w 2587436"/>
              <a:gd name="connsiteY55" fmla="*/ 2265919 h 2587437"/>
              <a:gd name="connsiteX56" fmla="*/ 420978 w 2587436"/>
              <a:gd name="connsiteY56" fmla="*/ 2171321 h 2587437"/>
              <a:gd name="connsiteX57" fmla="*/ 426346 w 2587436"/>
              <a:gd name="connsiteY57" fmla="*/ 2161089 h 2587437"/>
              <a:gd name="connsiteX58" fmla="*/ 416114 w 2587436"/>
              <a:gd name="connsiteY58" fmla="*/ 2166457 h 2587437"/>
              <a:gd name="connsiteX59" fmla="*/ 321515 w 2587436"/>
              <a:gd name="connsiteY59" fmla="*/ 2000064 h 2587437"/>
              <a:gd name="connsiteX60" fmla="*/ 192499 w 2587436"/>
              <a:gd name="connsiteY60" fmla="*/ 1858678 h 2587437"/>
              <a:gd name="connsiteX61" fmla="*/ 200768 w 2587436"/>
              <a:gd name="connsiteY61" fmla="*/ 1850603 h 2587437"/>
              <a:gd name="connsiteX62" fmla="*/ 189375 w 2587436"/>
              <a:gd name="connsiteY62" fmla="*/ 1852547 h 2587437"/>
              <a:gd name="connsiteX63" fmla="*/ 150825 w 2587436"/>
              <a:gd name="connsiteY63" fmla="*/ 1665065 h 2587437"/>
              <a:gd name="connsiteX64" fmla="*/ 49634 w 2587436"/>
              <a:gd name="connsiteY64" fmla="*/ 1510270 h 2587437"/>
              <a:gd name="connsiteX65" fmla="*/ 86113 w 2587436"/>
              <a:gd name="connsiteY65" fmla="*/ 1486184 h 2587437"/>
              <a:gd name="connsiteX66" fmla="*/ 70739 w 2587436"/>
              <a:gd name="connsiteY66" fmla="*/ 1483937 h 2587437"/>
              <a:gd name="connsiteX67" fmla="*/ 92010 w 2587436"/>
              <a:gd name="connsiteY67" fmla="*/ 1293718 h 2587437"/>
              <a:gd name="connsiteX68" fmla="*/ 70739 w 2587436"/>
              <a:gd name="connsiteY68" fmla="*/ 1103500 h 2587437"/>
              <a:gd name="connsiteX69" fmla="*/ 86114 w 2587436"/>
              <a:gd name="connsiteY69" fmla="*/ 1101253 h 2587437"/>
              <a:gd name="connsiteX70" fmla="*/ 49634 w 2587436"/>
              <a:gd name="connsiteY70" fmla="*/ 1077166 h 2587437"/>
              <a:gd name="connsiteX71" fmla="*/ 150825 w 2587436"/>
              <a:gd name="connsiteY71" fmla="*/ 922370 h 2587437"/>
              <a:gd name="connsiteX72" fmla="*/ 189375 w 2587436"/>
              <a:gd name="connsiteY72" fmla="*/ 734889 h 2587437"/>
              <a:gd name="connsiteX73" fmla="*/ 200767 w 2587436"/>
              <a:gd name="connsiteY73" fmla="*/ 736833 h 2587437"/>
              <a:gd name="connsiteX74" fmla="*/ 192499 w 2587436"/>
              <a:gd name="connsiteY74" fmla="*/ 728759 h 2587437"/>
              <a:gd name="connsiteX75" fmla="*/ 321516 w 2587436"/>
              <a:gd name="connsiteY75" fmla="*/ 587372 h 2587437"/>
              <a:gd name="connsiteX76" fmla="*/ 416114 w 2587436"/>
              <a:gd name="connsiteY76" fmla="*/ 420980 h 2587437"/>
              <a:gd name="connsiteX77" fmla="*/ 426347 w 2587436"/>
              <a:gd name="connsiteY77" fmla="*/ 426349 h 2587437"/>
              <a:gd name="connsiteX78" fmla="*/ 420979 w 2587436"/>
              <a:gd name="connsiteY78" fmla="*/ 416115 h 2587437"/>
              <a:gd name="connsiteX79" fmla="*/ 587372 w 2587436"/>
              <a:gd name="connsiteY79" fmla="*/ 321517 h 2587437"/>
              <a:gd name="connsiteX80" fmla="*/ 728758 w 2587436"/>
              <a:gd name="connsiteY80" fmla="*/ 192500 h 2587437"/>
              <a:gd name="connsiteX81" fmla="*/ 736832 w 2587436"/>
              <a:gd name="connsiteY81" fmla="*/ 200768 h 2587437"/>
              <a:gd name="connsiteX82" fmla="*/ 734888 w 2587436"/>
              <a:gd name="connsiteY82" fmla="*/ 189377 h 2587437"/>
              <a:gd name="connsiteX83" fmla="*/ 922370 w 2587436"/>
              <a:gd name="connsiteY83" fmla="*/ 150826 h 2587437"/>
              <a:gd name="connsiteX84" fmla="*/ 1077165 w 2587436"/>
              <a:gd name="connsiteY84" fmla="*/ 49635 h 2587437"/>
              <a:gd name="connsiteX85" fmla="*/ 1101686 w 2587436"/>
              <a:gd name="connsiteY85" fmla="*/ 86772 h 2587437"/>
              <a:gd name="connsiteX86" fmla="*/ 1102495 w 2587436"/>
              <a:gd name="connsiteY86" fmla="*/ 74529 h 2587437"/>
              <a:gd name="connsiteX87" fmla="*/ 1178351 w 2587436"/>
              <a:gd name="connsiteY87" fmla="*/ 781 h 258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lum contrast="24000"/>
          </a:blip>
          <a:stretch>
            <a:fillRect/>
          </a:stretch>
        </p:blipFill>
        <p:spPr>
          <a:xfrm>
            <a:off x="3452495" y="1132205"/>
            <a:ext cx="3155950" cy="3919855"/>
          </a:xfrm>
          <a:prstGeom prst="roundRect">
            <a:avLst/>
          </a:prstGeom>
          <a:ln w="28575" cap="sq" cmpd="sng">
            <a:solidFill>
              <a:schemeClr val="accent6">
                <a:lumMod val="20000"/>
                <a:lumOff val="80000"/>
              </a:schemeClr>
            </a:solidFill>
            <a:prstDash val="sysDash"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34" name="WordArt 11"/>
          <p:cNvSpPr>
            <a:spLocks noTextEdit="1"/>
          </p:cNvSpPr>
          <p:nvPr/>
        </p:nvSpPr>
        <p:spPr>
          <a:xfrm>
            <a:off x="1697355" y="2726055"/>
            <a:ext cx="1311910" cy="3790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0000"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FFC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冖</a:t>
            </a:r>
            <a:endParaRPr lang="zh-CN" altLang="en-US" sz="3600" b="1">
              <a:ln w="9525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4645" y="485775"/>
            <a:ext cx="3472815" cy="1031240"/>
            <a:chOff x="849" y="778"/>
            <a:chExt cx="5469" cy="1624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4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认读生字</a:t>
              </a:r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72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121285" y="-59690"/>
            <a:ext cx="12282170" cy="7197725"/>
            <a:chOff x="-142" y="-117"/>
            <a:chExt cx="19342" cy="10797"/>
          </a:xfrm>
        </p:grpSpPr>
        <p:pic>
          <p:nvPicPr>
            <p:cNvPr id="8194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3" y="-117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9" name="Picture 8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0" y="-12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0" name="Picture 6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2" y="-12"/>
              <a:ext cx="5880" cy="105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7" descr="雨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0" y="120"/>
              <a:ext cx="4560" cy="105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 descr="20220621112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629410"/>
            <a:ext cx="3589020" cy="44284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21205" y="1117600"/>
            <a:ext cx="7244080" cy="1900555"/>
            <a:chOff x="3486" y="1772"/>
            <a:chExt cx="11408" cy="2993"/>
          </a:xfrm>
        </p:grpSpPr>
        <p:sp>
          <p:nvSpPr>
            <p:cNvPr id="19" name="文本框 1"/>
            <p:cNvSpPr txBox="1"/>
            <p:nvPr/>
          </p:nvSpPr>
          <p:spPr>
            <a:xfrm>
              <a:off x="3486" y="1772"/>
              <a:ext cx="11408" cy="299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265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4265" b="1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en-US" altLang="zh-CN" sz="4265" b="1" smtClean="0">
                  <a:ln w="9525">
                    <a:noFill/>
                    <a:prstDash val="solid"/>
                  </a:ln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汉语拼音" panose="02010600030101010101" pitchFamily="34" charset="0"/>
                </a:rPr>
                <a:t>qīnɡ wā xiě shī</a:t>
              </a:r>
              <a:endParaRPr lang="en-US" altLang="zh-CN" sz="4265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8800" b="1" smtClean="0">
                  <a:ln w="9525">
                    <a:noFill/>
                    <a:prstDash val="solid"/>
                  </a:ln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8800" b="1" smtClean="0">
                  <a:ln w="28575" cmpd="sng">
                    <a:solidFill>
                      <a:srgbClr val="FC7094"/>
                    </a:solidFill>
                    <a:prstDash val="solid"/>
                  </a:ln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青蛙写诗</a:t>
              </a:r>
              <a:endParaRPr lang="zh-CN" altLang="en-US" sz="8800" b="1" dirty="0" smtClean="0">
                <a:ln w="28575" cmpd="sng">
                  <a:solidFill>
                    <a:srgbClr val="FC7094"/>
                  </a:solidFill>
                  <a:prstDash val="solid"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 rot="0">
              <a:off x="3796" y="2617"/>
              <a:ext cx="1695" cy="1696"/>
              <a:chOff x="1476217" y="927278"/>
              <a:chExt cx="975013" cy="975341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217" y="927278"/>
                <a:ext cx="975013" cy="975013"/>
              </a:xfrm>
              <a:prstGeom prst="rect">
                <a:avLst/>
              </a:prstGeom>
            </p:spPr>
          </p:pic>
          <p:sp>
            <p:nvSpPr>
              <p:cNvPr id="22" name="文本框 6"/>
              <p:cNvSpPr txBox="1"/>
              <p:nvPr/>
            </p:nvSpPr>
            <p:spPr>
              <a:xfrm>
                <a:off x="1647887" y="1002304"/>
                <a:ext cx="506247" cy="900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5865" b="1" smtClean="0">
                    <a:solidFill>
                      <a:srgbClr val="FF6E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7</a:t>
                </a:r>
                <a:endParaRPr kumimoji="1" lang="zh-CN" altLang="en-US" sz="6400" b="1" dirty="0">
                  <a:solidFill>
                    <a:srgbClr val="FF6E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0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849" y="985"/>
              <a:ext cx="17837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9115" y="715645"/>
            <a:ext cx="9427925" cy="1031240"/>
            <a:chOff x="849" y="778"/>
            <a:chExt cx="5346" cy="1624"/>
          </a:xfrm>
        </p:grpSpPr>
        <p:pic>
          <p:nvPicPr>
            <p:cNvPr id="8" name="图片 7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627" cy="1624"/>
            </a:xfrm>
            <a:prstGeom prst="rect">
              <a:avLst/>
            </a:prstGeom>
          </p:spPr>
        </p:pic>
        <p:sp>
          <p:nvSpPr>
            <p:cNvPr id="22" name="文本框 15"/>
            <p:cNvSpPr txBox="1"/>
            <p:nvPr/>
          </p:nvSpPr>
          <p:spPr>
            <a:xfrm>
              <a:off x="1547" y="950"/>
              <a:ext cx="46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任务一</a:t>
              </a:r>
              <a:r>
                <a:rPr kumimoji="1" lang="en-US" altLang="zh-CN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:</a:t>
              </a:r>
              <a:r>
                <a:rPr kumimoji="1" lang="zh-CN" altLang="en-US" sz="5400" b="1" dirty="0">
                  <a:solidFill>
                    <a:srgbClr val="F6607B"/>
                  </a:solidFill>
                  <a:latin typeface="汉仪颜楷简" panose="00020600040101010101" charset="-122"/>
                  <a:ea typeface="汉仪颜楷简" panose="00020600040101010101" charset="-122"/>
                </a:rPr>
                <a:t>读一读，准备写诗</a:t>
              </a:r>
              <a:endParaRPr kumimoji="1" lang="zh-CN" altLang="en-US" sz="5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18490" y="1694180"/>
            <a:ext cx="1140904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标一标：标好自然段。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读一读：借助拼音，读准字音，读通句子。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44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想一想：小青蛙为什么要写诗？</a:t>
            </a: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44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 contrast="15000"/>
                    </a14:imgEffect>
                    <a14:imgEffect>
                      <a14:saturation sat="114000"/>
                    </a14:imgEffect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>
            <a:fillRect/>
          </a:stretch>
        </p:blipFill>
        <p:spPr bwMode="auto">
          <a:xfrm>
            <a:off x="6006079" y="-27384"/>
            <a:ext cx="623460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5000"/>
                    </a14:imgEffect>
                    <a14:imgEffect>
                      <a14:saturation sat="114000"/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1"/>
          <a:stretch>
            <a:fillRect/>
          </a:stretch>
        </p:blipFill>
        <p:spPr bwMode="auto">
          <a:xfrm>
            <a:off x="1" y="-27584"/>
            <a:ext cx="6096000" cy="688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1"/>
          <p:cNvSpPr txBox="1"/>
          <p:nvPr/>
        </p:nvSpPr>
        <p:spPr>
          <a:xfrm>
            <a:off x="1391477" y="1604797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391477" y="3332989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1391477" y="4773149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6576053" y="175592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"/>
          <p:cNvSpPr txBox="1"/>
          <p:nvPr/>
        </p:nvSpPr>
        <p:spPr>
          <a:xfrm>
            <a:off x="6576053" y="1615752"/>
            <a:ext cx="1248139" cy="7556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lang="zh-CN" altLang="en-US" sz="4800" b="1" dirty="0">
              <a:ln w="9525">
                <a:noFill/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-36195" y="0"/>
            <a:ext cx="12192000" cy="6887210"/>
            <a:chOff x="0" y="0"/>
            <a:chExt cx="19200" cy="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0"/>
              <a:ext cx="19200" cy="10846"/>
              <a:chOff x="0" y="0"/>
              <a:chExt cx="19200" cy="1084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46"/>
              </a:xfrm>
              <a:prstGeom prst="rect">
                <a:avLst/>
              </a:prstGeom>
            </p:spPr>
          </p:pic>
          <p:pic>
            <p:nvPicPr>
              <p:cNvPr id="7" name="图片 6" descr="202206211124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90" y="2566"/>
                <a:ext cx="5652" cy="6974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310" y="985"/>
              <a:ext cx="18695" cy="9235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 w="28575" cmpd="sng">
              <a:solidFill>
                <a:srgbClr val="FE90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" name="文本框 5"/>
          <p:cNvSpPr txBox="1"/>
          <p:nvPr/>
        </p:nvSpPr>
        <p:spPr>
          <a:xfrm>
            <a:off x="1924050" y="3191510"/>
            <a:ext cx="2685415" cy="315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雨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9910" y="494030"/>
            <a:ext cx="3472815" cy="1031240"/>
            <a:chOff x="849" y="778"/>
            <a:chExt cx="5469" cy="1624"/>
          </a:xfrm>
        </p:grpSpPr>
        <p:pic>
          <p:nvPicPr>
            <p:cNvPr id="21" name="图片 20" descr="e232e3d6c15f90cd47e35ce3d96819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" y="778"/>
              <a:ext cx="1061" cy="162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1670" y="985"/>
              <a:ext cx="464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kumimoji="1" lang="zh-CN" altLang="en-US" sz="4400" b="1" dirty="0">
                <a:solidFill>
                  <a:srgbClr val="F6607B"/>
                </a:solidFill>
                <a:latin typeface="汉仪颜楷简" panose="00020600040101010101" charset="-122"/>
                <a:ea typeface="汉仪颜楷简" panose="0002060004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25244" y="3191510"/>
            <a:ext cx="5225172" cy="3663950"/>
            <a:chOff x="2402" y="5026"/>
            <a:chExt cx="8230" cy="5770"/>
          </a:xfrm>
        </p:grpSpPr>
        <p:sp>
          <p:nvSpPr>
            <p:cNvPr id="14" name="矩形 13"/>
            <p:cNvSpPr/>
            <p:nvPr/>
          </p:nvSpPr>
          <p:spPr>
            <a:xfrm>
              <a:off x="2402" y="5999"/>
              <a:ext cx="2480" cy="47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59" y="5026"/>
              <a:ext cx="2973" cy="47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19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点</a:t>
              </a:r>
              <a:endParaRPr lang="zh-CN" altLang="en-US" sz="19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 rot="178443">
            <a:off x="4939665" y="3368675"/>
            <a:ext cx="2348230" cy="30149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19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灬</a:t>
            </a:r>
            <a:endParaRPr kumimoji="0" lang="zh-CN" altLang="en-US" sz="190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70989">
            <a:off x="6772275" y="-2247900"/>
            <a:ext cx="3208338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5" descr="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710" y="4563110"/>
            <a:ext cx="991235" cy="63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雨的古文字图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050" y="755015"/>
            <a:ext cx="3354070" cy="243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37269 L 0.01059 0.62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PP_MARK_KEY" val="c8df376a-ea96-491e-bd47-a7645cddbf03"/>
  <p:tag name="COMMONDATA" val="eyJoZGlkIjoiM2Y2MDEzMDlkMzZlNGEwM2JlZmRmZTM3YWY3MGYwOD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2246</Words>
  <Application>WPS 演示</Application>
  <PresentationFormat>宽屏</PresentationFormat>
  <Paragraphs>338</Paragraphs>
  <Slides>44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Arial</vt:lpstr>
      <vt:lpstr>宋体</vt:lpstr>
      <vt:lpstr>Wingdings</vt:lpstr>
      <vt:lpstr>Wingdings</vt:lpstr>
      <vt:lpstr>楷体</vt:lpstr>
      <vt:lpstr>微软雅黑</vt:lpstr>
      <vt:lpstr>黑体</vt:lpstr>
      <vt:lpstr>汉语拼音</vt:lpstr>
      <vt:lpstr>华文楷体</vt:lpstr>
      <vt:lpstr>Comic Sans MS</vt:lpstr>
      <vt:lpstr>汉仪颜楷简</vt:lpstr>
      <vt:lpstr>Arial Unicode MS</vt:lpstr>
      <vt:lpstr>Calibri</vt:lpstr>
      <vt:lpstr>汉语拼音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醒醒啊！</cp:lastModifiedBy>
  <cp:revision>178</cp:revision>
  <dcterms:created xsi:type="dcterms:W3CDTF">2019-06-19T02:08:00Z</dcterms:created>
  <dcterms:modified xsi:type="dcterms:W3CDTF">2022-12-19T17:03:26Z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2052-11.1.0.9192</vt:lpwstr>
  </property>
  <property fmtid="{D5CDD505-2E9C-101B-9397-08002B2CF9AE}" pid="3" name="ICV">
    <vt:lpwstr>11997745817C45D8951F543DCE3B5786</vt:lpwstr>
  </property>
</Properties>
</file>