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7"/>
  </p:handoutMasterIdLst>
  <p:sldIdLst>
    <p:sldId id="261" r:id="rId3"/>
    <p:sldId id="259" r:id="rId5"/>
    <p:sldId id="262" r:id="rId6"/>
    <p:sldId id="260" r:id="rId7"/>
    <p:sldId id="308" r:id="rId8"/>
    <p:sldId id="307" r:id="rId9"/>
    <p:sldId id="281" r:id="rId10"/>
    <p:sldId id="310" r:id="rId11"/>
    <p:sldId id="312" r:id="rId12"/>
    <p:sldId id="314" r:id="rId13"/>
    <p:sldId id="315" r:id="rId14"/>
    <p:sldId id="316" r:id="rId15"/>
    <p:sldId id="317" r:id="rId16"/>
    <p:sldId id="318" r:id="rId17"/>
    <p:sldId id="282" r:id="rId18"/>
    <p:sldId id="270" r:id="rId19"/>
    <p:sldId id="323" r:id="rId20"/>
    <p:sldId id="289" r:id="rId21"/>
    <p:sldId id="321" r:id="rId22"/>
    <p:sldId id="320" r:id="rId23"/>
    <p:sldId id="311" r:id="rId24"/>
    <p:sldId id="283" r:id="rId25"/>
    <p:sldId id="284" r:id="rId26"/>
    <p:sldId id="285" r:id="rId27"/>
    <p:sldId id="265" r:id="rId28"/>
    <p:sldId id="263" r:id="rId29"/>
    <p:sldId id="269" r:id="rId30"/>
    <p:sldId id="271" r:id="rId31"/>
    <p:sldId id="272" r:id="rId32"/>
    <p:sldId id="286" r:id="rId33"/>
    <p:sldId id="266" r:id="rId34"/>
    <p:sldId id="264" r:id="rId35"/>
    <p:sldId id="273" r:id="rId36"/>
    <p:sldId id="274" r:id="rId37"/>
    <p:sldId id="275" r:id="rId38"/>
    <p:sldId id="276" r:id="rId39"/>
    <p:sldId id="267" r:id="rId40"/>
    <p:sldId id="268" r:id="rId41"/>
    <p:sldId id="277" r:id="rId42"/>
    <p:sldId id="278" r:id="rId43"/>
    <p:sldId id="279" r:id="rId44"/>
    <p:sldId id="280" r:id="rId45"/>
    <p:sldId id="288" r:id="rId46"/>
  </p:sldIdLst>
  <p:sldSz cx="12192000" cy="6858000"/>
  <p:notesSz cx="6858000" cy="9144000"/>
  <p:custDataLst>
    <p:tags r:id="rId5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84ADC4"/>
    <a:srgbClr val="94BDD4"/>
    <a:srgbClr val="FFBF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15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74.png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38100" sx="101000" sy="101000" algn="ctr" rotWithShape="0">
                  <a:schemeClr val="bg2">
                    <a:lumMod val="25000"/>
                    <a:alpha val="40000"/>
                  </a:schemeClr>
                </a:outerShdw>
              </a:effectLst>
            </c:spPr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94BDD4"/>
              </a:solidFill>
              <a:ln w="19050">
                <a:noFill/>
              </a:ln>
              <a:effectLst>
                <a:outerShdw blurRad="38100" sx="101000" sy="101000" algn="ctr" rotWithShape="0">
                  <a:schemeClr val="bg2">
                    <a:lumMod val="25000"/>
                    <a:alpha val="40000"/>
                  </a:schemeClr>
                </a:outerShdw>
              </a:effectLst>
            </c:spPr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38100" sx="101000" sy="101000" algn="ctr" rotWithShape="0">
                  <a:schemeClr val="bg2">
                    <a:lumMod val="25000"/>
                    <a:alpha val="40000"/>
                  </a:schemeClr>
                </a:outerShdw>
              </a:effectLst>
            </c:spPr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94BDD4"/>
              </a:solidFill>
              <a:ln w="19050">
                <a:noFill/>
              </a:ln>
              <a:effectLst>
                <a:outerShdw blurRad="38100" sx="101000" sy="101000" algn="ctr" rotWithShape="0">
                  <a:schemeClr val="bg2">
                    <a:lumMod val="25000"/>
                    <a:alpha val="40000"/>
                  </a:schemeClr>
                </a:outerShdw>
              </a:effectLst>
            </c:spPr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20554831823852"/>
          <c:y val="0.0992013420721845"/>
          <c:w val="0.97588903363523"/>
          <c:h val="0.796961184219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系列3</c:v>
                </c:pt>
              </c:strCache>
            </c:strRef>
          </c:tx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2540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 w="254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 w="2540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</c:dPt>
          <c:dLbls>
            <c:delete val="1"/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0.4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  <c:pt idx="5">
                  <c:v>0.4</c:v>
                </c:pt>
                <c:pt idx="6">
                  <c:v>0.6</c:v>
                </c:pt>
                <c:pt idx="7">
                  <c:v>0.8</c:v>
                </c:pt>
                <c:pt idx="8">
                  <c:v>0.7</c:v>
                </c:pt>
                <c:pt idx="9">
                  <c:v>0.6</c:v>
                </c:pt>
                <c:pt idx="10">
                  <c:v>0.8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100"/>
        <c:axId val="100910656"/>
        <c:axId val="1009134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square"/>
            <c:size val="49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TC Avant Garde Std Md" panose="020B0602020202020204" pitchFamily="34" charset="0"/>
                    <a:ea typeface="+mn-ea"/>
                    <a:cs typeface="+mn-cs"/>
                  </a:defRPr>
                </a:pPr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0.4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  <c:pt idx="5">
                  <c:v>0.4</c:v>
                </c:pt>
                <c:pt idx="6">
                  <c:v>0.6</c:v>
                </c:pt>
                <c:pt idx="7">
                  <c:v>0.8</c:v>
                </c:pt>
                <c:pt idx="8">
                  <c:v>0.7</c:v>
                </c:pt>
                <c:pt idx="9">
                  <c:v>0.6</c:v>
                </c:pt>
                <c:pt idx="10">
                  <c:v>0.8</c:v>
                </c:pt>
                <c:pt idx="11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100910656"/>
        <c:axId val="100913456"/>
      </c:lineChart>
      <c:catAx>
        <c:axId val="10091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+mn-cs"/>
              </a:defRPr>
            </a:pPr>
          </a:p>
        </c:txPr>
        <c:crossAx val="100913456"/>
        <c:crosses val="autoZero"/>
        <c:auto val="1"/>
        <c:lblAlgn val="ctr"/>
        <c:lblOffset val="100"/>
        <c:noMultiLvlLbl val="0"/>
      </c:catAx>
      <c:valAx>
        <c:axId val="10091345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091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2.xml"/><Relationship Id="rId21" Type="http://schemas.openxmlformats.org/officeDocument/2006/relationships/themeOverride" Target="../theme/themeOverride1.xml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2.xml"/><Relationship Id="rId10" Type="http://schemas.openxmlformats.org/officeDocument/2006/relationships/themeOverride" Target="../theme/themeOverride7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2.xml"/><Relationship Id="rId10" Type="http://schemas.openxmlformats.org/officeDocument/2006/relationships/themeOverride" Target="../theme/themeOverride8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.xml"/><Relationship Id="rId10" Type="http://schemas.openxmlformats.org/officeDocument/2006/relationships/themeOverride" Target="../theme/themeOverride9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2.xml"/><Relationship Id="rId10" Type="http://schemas.openxmlformats.org/officeDocument/2006/relationships/themeOverride" Target="../theme/themeOverride10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6" Type="http://schemas.openxmlformats.org/officeDocument/2006/relationships/notesSlide" Target="../notesSlides/notesSlide14.xml"/><Relationship Id="rId15" Type="http://schemas.openxmlformats.org/officeDocument/2006/relationships/slideLayout" Target="../slideLayouts/slideLayout2.xml"/><Relationship Id="rId14" Type="http://schemas.openxmlformats.org/officeDocument/2006/relationships/themeOverride" Target="../theme/themeOverride11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7" Type="http://schemas.openxmlformats.org/officeDocument/2006/relationships/notesSlide" Target="../notesSlides/notesSlide16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3.png"/><Relationship Id="rId14" Type="http://schemas.openxmlformats.org/officeDocument/2006/relationships/image" Target="../media/image62.png"/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11" Type="http://schemas.openxmlformats.org/officeDocument/2006/relationships/image" Target="../media/image59.png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notesSlide" Target="../notesSlides/notesSlide18.x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1" Type="http://schemas.openxmlformats.org/officeDocument/2006/relationships/notesSlide" Target="../notesSlides/notesSlide19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9" Type="http://schemas.microsoft.com/office/2007/relationships/hdphoto" Target="../media/image72.wdp"/><Relationship Id="rId18" Type="http://schemas.openxmlformats.org/officeDocument/2006/relationships/image" Target="../media/image71.png"/><Relationship Id="rId17" Type="http://schemas.microsoft.com/office/2007/relationships/hdphoto" Target="../media/image70.wdp"/><Relationship Id="rId16" Type="http://schemas.openxmlformats.org/officeDocument/2006/relationships/image" Target="../media/image69.png"/><Relationship Id="rId15" Type="http://schemas.microsoft.com/office/2007/relationships/hdphoto" Target="../media/image68.wdp"/><Relationship Id="rId14" Type="http://schemas.openxmlformats.org/officeDocument/2006/relationships/image" Target="../media/image67.png"/><Relationship Id="rId13" Type="http://schemas.openxmlformats.org/officeDocument/2006/relationships/image" Target="../media/image66.jpeg"/><Relationship Id="rId12" Type="http://schemas.microsoft.com/office/2007/relationships/hdphoto" Target="../media/image65.wdp"/><Relationship Id="rId11" Type="http://schemas.openxmlformats.org/officeDocument/2006/relationships/image" Target="../media/image64.png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2.xml"/><Relationship Id="rId10" Type="http://schemas.openxmlformats.org/officeDocument/2006/relationships/image" Target="../media/image29.png"/><Relationship Id="rId1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1" Type="http://schemas.openxmlformats.org/officeDocument/2006/relationships/notesSlide" Target="../notesSlides/notesSlide20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9" Type="http://schemas.microsoft.com/office/2007/relationships/hdphoto" Target="../media/image72.wdp"/><Relationship Id="rId18" Type="http://schemas.openxmlformats.org/officeDocument/2006/relationships/image" Target="../media/image71.png"/><Relationship Id="rId17" Type="http://schemas.microsoft.com/office/2007/relationships/hdphoto" Target="../media/image70.wdp"/><Relationship Id="rId16" Type="http://schemas.openxmlformats.org/officeDocument/2006/relationships/image" Target="../media/image69.png"/><Relationship Id="rId15" Type="http://schemas.microsoft.com/office/2007/relationships/hdphoto" Target="../media/image68.wdp"/><Relationship Id="rId14" Type="http://schemas.openxmlformats.org/officeDocument/2006/relationships/image" Target="../media/image67.png"/><Relationship Id="rId13" Type="http://schemas.openxmlformats.org/officeDocument/2006/relationships/image" Target="../media/image66.jpeg"/><Relationship Id="rId12" Type="http://schemas.microsoft.com/office/2007/relationships/hdphoto" Target="../media/image65.wdp"/><Relationship Id="rId11" Type="http://schemas.openxmlformats.org/officeDocument/2006/relationships/image" Target="../media/image64.png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3" Type="http://schemas.openxmlformats.org/officeDocument/2006/relationships/notesSlide" Target="../notesSlides/notesSlide22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3.emf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2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2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7" Type="http://schemas.openxmlformats.org/officeDocument/2006/relationships/notesSlide" Target="../notesSlides/notesSlide25.xml"/><Relationship Id="rId16" Type="http://schemas.openxmlformats.org/officeDocument/2006/relationships/slideLayout" Target="../slideLayouts/slideLayout2.xml"/><Relationship Id="rId15" Type="http://schemas.openxmlformats.org/officeDocument/2006/relationships/themeOverride" Target="../theme/themeOverride12.xml"/><Relationship Id="rId14" Type="http://schemas.openxmlformats.org/officeDocument/2006/relationships/tags" Target="../tags/tag4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3" Type="http://schemas.openxmlformats.org/officeDocument/2006/relationships/notesSlide" Target="../notesSlides/notesSlide26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13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2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2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29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2.xml"/><Relationship Id="rId15" Type="http://schemas.openxmlformats.org/officeDocument/2006/relationships/themeOverride" Target="../theme/themeOverride3.xml"/><Relationship Id="rId14" Type="http://schemas.openxmlformats.org/officeDocument/2006/relationships/tags" Target="../tags/tag1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30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7" Type="http://schemas.openxmlformats.org/officeDocument/2006/relationships/notesSlide" Target="../notesSlides/notesSlide31.xml"/><Relationship Id="rId16" Type="http://schemas.openxmlformats.org/officeDocument/2006/relationships/slideLayout" Target="../slideLayouts/slideLayout2.xml"/><Relationship Id="rId15" Type="http://schemas.openxmlformats.org/officeDocument/2006/relationships/themeOverride" Target="../theme/themeOverride14.xml"/><Relationship Id="rId14" Type="http://schemas.openxmlformats.org/officeDocument/2006/relationships/tags" Target="../tags/tag5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5" Type="http://schemas.openxmlformats.org/officeDocument/2006/relationships/notesSlide" Target="../notesSlides/notesSlide32.xml"/><Relationship Id="rId24" Type="http://schemas.openxmlformats.org/officeDocument/2006/relationships/slideLayout" Target="../slideLayouts/slideLayout2.xml"/><Relationship Id="rId23" Type="http://schemas.openxmlformats.org/officeDocument/2006/relationships/themeOverride" Target="../theme/themeOverride15.xml"/><Relationship Id="rId22" Type="http://schemas.openxmlformats.org/officeDocument/2006/relationships/tags" Target="../tags/tag13.xml"/><Relationship Id="rId21" Type="http://schemas.openxmlformats.org/officeDocument/2006/relationships/tags" Target="../tags/tag12.xml"/><Relationship Id="rId20" Type="http://schemas.openxmlformats.org/officeDocument/2006/relationships/tags" Target="../tags/tag11.xml"/><Relationship Id="rId2" Type="http://schemas.openxmlformats.org/officeDocument/2006/relationships/chart" Target="../charts/chart2.xml"/><Relationship Id="rId19" Type="http://schemas.openxmlformats.org/officeDocument/2006/relationships/tags" Target="../tags/tag10.xml"/><Relationship Id="rId18" Type="http://schemas.openxmlformats.org/officeDocument/2006/relationships/tags" Target="../tags/tag9.xml"/><Relationship Id="rId17" Type="http://schemas.openxmlformats.org/officeDocument/2006/relationships/tags" Target="../tags/tag8.xml"/><Relationship Id="rId16" Type="http://schemas.openxmlformats.org/officeDocument/2006/relationships/tags" Target="../tags/tag7.xml"/><Relationship Id="rId15" Type="http://schemas.openxmlformats.org/officeDocument/2006/relationships/tags" Target="../tags/tag6.xml"/><Relationship Id="rId14" Type="http://schemas.openxmlformats.org/officeDocument/2006/relationships/image" Target="../media/image51.png"/><Relationship Id="rId13" Type="http://schemas.openxmlformats.org/officeDocument/2006/relationships/image" Target="../media/image50.png"/><Relationship Id="rId12" Type="http://schemas.openxmlformats.org/officeDocument/2006/relationships/image" Target="../media/image49.png"/><Relationship Id="rId11" Type="http://schemas.openxmlformats.org/officeDocument/2006/relationships/image" Target="../media/image48.png"/><Relationship Id="rId10" Type="http://schemas.openxmlformats.org/officeDocument/2006/relationships/image" Target="../media/image47.png"/><Relationship Id="rId1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3" Type="http://schemas.openxmlformats.org/officeDocument/2006/relationships/notesSlide" Target="../notesSlides/notesSlide33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1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3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4" Type="http://schemas.openxmlformats.org/officeDocument/2006/relationships/notesSlide" Target="../notesSlides/notesSlide35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3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3" Type="http://schemas.openxmlformats.org/officeDocument/2006/relationships/notesSlide" Target="../notesSlides/notesSlide3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1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7" Type="http://schemas.openxmlformats.org/officeDocument/2006/relationships/notesSlide" Target="../notesSlides/notesSlide37.xml"/><Relationship Id="rId16" Type="http://schemas.openxmlformats.org/officeDocument/2006/relationships/slideLayout" Target="../slideLayouts/slideLayout2.xml"/><Relationship Id="rId15" Type="http://schemas.openxmlformats.org/officeDocument/2006/relationships/themeOverride" Target="../theme/themeOverride16.xml"/><Relationship Id="rId14" Type="http://schemas.openxmlformats.org/officeDocument/2006/relationships/tags" Target="../tags/tag14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3" Type="http://schemas.openxmlformats.org/officeDocument/2006/relationships/notesSlide" Target="../notesSlides/notesSlide38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17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39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.xml"/><Relationship Id="rId12" Type="http://schemas.openxmlformats.org/officeDocument/2006/relationships/themeOverride" Target="../theme/themeOverride4.xml"/><Relationship Id="rId11" Type="http://schemas.openxmlformats.org/officeDocument/2006/relationships/tags" Target="../tags/tag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40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4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4" Type="http://schemas.openxmlformats.org/officeDocument/2006/relationships/notesSlide" Target="../notesSlides/notesSlide42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7.jpeg"/><Relationship Id="rId11" Type="http://schemas.openxmlformats.org/officeDocument/2006/relationships/image" Target="../media/image76.png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1" Type="http://schemas.openxmlformats.org/officeDocument/2006/relationships/notesSlide" Target="../notesSlides/notesSlide43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9" Type="http://schemas.microsoft.com/office/2007/relationships/hdphoto" Target="../media/image72.wdp"/><Relationship Id="rId18" Type="http://schemas.openxmlformats.org/officeDocument/2006/relationships/image" Target="../media/image71.png"/><Relationship Id="rId17" Type="http://schemas.microsoft.com/office/2007/relationships/hdphoto" Target="../media/image70.wdp"/><Relationship Id="rId16" Type="http://schemas.openxmlformats.org/officeDocument/2006/relationships/image" Target="../media/image69.png"/><Relationship Id="rId15" Type="http://schemas.microsoft.com/office/2007/relationships/hdphoto" Target="../media/image68.wdp"/><Relationship Id="rId14" Type="http://schemas.openxmlformats.org/officeDocument/2006/relationships/image" Target="../media/image67.png"/><Relationship Id="rId13" Type="http://schemas.openxmlformats.org/officeDocument/2006/relationships/image" Target="../media/image66.jpeg"/><Relationship Id="rId12" Type="http://schemas.microsoft.com/office/2007/relationships/hdphoto" Target="../media/image65.wdp"/><Relationship Id="rId11" Type="http://schemas.openxmlformats.org/officeDocument/2006/relationships/image" Target="../media/image64.png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3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2.xml"/><Relationship Id="rId12" Type="http://schemas.openxmlformats.org/officeDocument/2006/relationships/themeOverride" Target="../theme/themeOverride5.xml"/><Relationship Id="rId11" Type="http://schemas.openxmlformats.org/officeDocument/2006/relationships/tags" Target="../tags/tag3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5" Type="http://schemas.openxmlformats.org/officeDocument/2006/relationships/notesSlide" Target="../notesSlides/notesSlide7.xml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4.emf"/><Relationship Id="rId11" Type="http://schemas.openxmlformats.org/officeDocument/2006/relationships/oleObject" Target="../embeddings/oleObject1.bin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2.xml"/><Relationship Id="rId14" Type="http://schemas.openxmlformats.org/officeDocument/2006/relationships/themeOverride" Target="../theme/themeOverride6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178">
            <a:off x="3686106" y="458871"/>
            <a:ext cx="1136642" cy="156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" y="5219503"/>
            <a:ext cx="1138754" cy="156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51" y="3147223"/>
            <a:ext cx="1749330" cy="177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67" y="2832157"/>
            <a:ext cx="870439" cy="8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5" y="341435"/>
            <a:ext cx="1558223" cy="15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18" y="179743"/>
            <a:ext cx="1305589" cy="13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242">
            <a:off x="290019" y="2124523"/>
            <a:ext cx="627478" cy="86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191">
            <a:off x="1483342" y="907059"/>
            <a:ext cx="781431" cy="107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50">
            <a:off x="2103209" y="3663511"/>
            <a:ext cx="373952" cy="5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59">
            <a:off x="1339467" y="2415091"/>
            <a:ext cx="376064" cy="5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429">
            <a:off x="2823645" y="2571237"/>
            <a:ext cx="376064" cy="51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50">
            <a:off x="3417782" y="2547339"/>
            <a:ext cx="376064" cy="5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12">
            <a:off x="3169610" y="1880679"/>
            <a:ext cx="373950" cy="5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50">
            <a:off x="1400298" y="5550351"/>
            <a:ext cx="629590" cy="86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44" y="3132186"/>
            <a:ext cx="986638" cy="10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40" y="4684221"/>
            <a:ext cx="1057756" cy="10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50">
            <a:off x="1503912" y="4403143"/>
            <a:ext cx="373952" cy="5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50">
            <a:off x="2511089" y="4064571"/>
            <a:ext cx="629590" cy="86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/>
          <p:nvPr/>
        </p:nvSpPr>
        <p:spPr>
          <a:xfrm>
            <a:off x="4317006" y="2297596"/>
            <a:ext cx="6278880" cy="1014730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</a:rPr>
              <a:t>古诗词教学之我见</a:t>
            </a:r>
            <a:endParaRPr lang="zh-CN" altLang="en-US" sz="6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00" y="1719951"/>
            <a:ext cx="870439" cy="88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11" y="5910097"/>
            <a:ext cx="907746" cy="91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957" y="5575399"/>
            <a:ext cx="1284991" cy="129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813" y="6182023"/>
            <a:ext cx="654284" cy="66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753" y="5279611"/>
            <a:ext cx="1040370" cy="10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3663">
            <a:off x="9133339" y="6253700"/>
            <a:ext cx="357624" cy="48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921">
            <a:off x="11646754" y="6059892"/>
            <a:ext cx="524606" cy="7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8146">
            <a:off x="7557796" y="6409126"/>
            <a:ext cx="357624" cy="48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3967167" y="1918477"/>
            <a:ext cx="7355929" cy="179468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1" y="1267096"/>
            <a:ext cx="1374293" cy="13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6093">
            <a:off x="5995537" y="3857374"/>
            <a:ext cx="295843" cy="2922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6093">
            <a:off x="7517534" y="3857374"/>
            <a:ext cx="295843" cy="2922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6093">
            <a:off x="9039532" y="3857374"/>
            <a:ext cx="295843" cy="2922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5208905" y="4672965"/>
            <a:ext cx="63334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新北区百丈中心小学</a:t>
            </a:r>
            <a:r>
              <a:rPr lang="en-US" altLang="zh-CN" sz="32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奚文燕</a:t>
            </a:r>
            <a:endParaRPr lang="zh-CN" altLang="en-US" sz="320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2022.5.25</a:t>
            </a:r>
            <a:endParaRPr lang="en-US" altLang="zh-CN" sz="320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5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5715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19">
            <a:off x="1994253" y="409799"/>
            <a:ext cx="806226" cy="110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1266578" y="2828400"/>
            <a:ext cx="1034916" cy="10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147907" y="5319652"/>
            <a:ext cx="628341" cy="6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00">
            <a:off x="1787644" y="1831851"/>
            <a:ext cx="598101" cy="8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19">
            <a:off x="2029565" y="3942854"/>
            <a:ext cx="598101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287338" y="84057"/>
            <a:ext cx="1646755" cy="166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67890" y="2087817"/>
            <a:ext cx="1256684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00">
            <a:off x="457038" y="3676553"/>
            <a:ext cx="598101" cy="81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813910" y="4316044"/>
            <a:ext cx="1031554" cy="10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4746">
            <a:off x="557839" y="6065599"/>
            <a:ext cx="598101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2953385" y="281305"/>
            <a:ext cx="2870835" cy="69786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953385" y="334010"/>
            <a:ext cx="3573780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latin typeface="+mn-lt"/>
                <a:ea typeface="+mn-ea"/>
              </a:rPr>
              <a:t>走出两个误区</a:t>
            </a:r>
            <a:endParaRPr lang="zh-CN" altLang="en-US" sz="3600" dirty="0">
              <a:latin typeface="+mn-lt"/>
              <a:ea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853873" y="1307228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853777" y="3001437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3622645" y="1366411"/>
            <a:ext cx="668528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lt"/>
                <a:ea typeface="+mn-ea"/>
              </a:rPr>
              <a:t>误区一：把理解诗意当成教学的全部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10067" y="3060426"/>
            <a:ext cx="546608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sym typeface="+mn-ea"/>
              </a:rPr>
              <a:t>误区二：以为有深度才有内涵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30" grpId="0" bldLvl="0" animBg="1"/>
      <p:bldP spid="3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5715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19">
            <a:off x="1994253" y="409799"/>
            <a:ext cx="806226" cy="110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1266578" y="2828400"/>
            <a:ext cx="1034916" cy="10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147907" y="5319652"/>
            <a:ext cx="628341" cy="6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00">
            <a:off x="1787644" y="1831851"/>
            <a:ext cx="598101" cy="8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19">
            <a:off x="2029565" y="3942854"/>
            <a:ext cx="598101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287338" y="84057"/>
            <a:ext cx="1646755" cy="166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67890" y="2087817"/>
            <a:ext cx="1256684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00">
            <a:off x="457038" y="3676553"/>
            <a:ext cx="598101" cy="81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813910" y="4316044"/>
            <a:ext cx="1031554" cy="10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4746">
            <a:off x="557839" y="6065599"/>
            <a:ext cx="598101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2953385" y="281305"/>
            <a:ext cx="2870835" cy="69786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953385" y="307975"/>
            <a:ext cx="3573780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latin typeface="+mn-lt"/>
                <a:ea typeface="+mn-ea"/>
              </a:rPr>
              <a:t>明确三段目标</a:t>
            </a:r>
            <a:r>
              <a:rPr lang="en-US" altLang="zh-CN" sz="3600" dirty="0">
                <a:latin typeface="+mn-lt"/>
                <a:ea typeface="+mn-ea"/>
              </a:rPr>
              <a:t> </a:t>
            </a:r>
            <a:endParaRPr lang="en-US" altLang="zh-CN" sz="3600" dirty="0">
              <a:latin typeface="+mn-lt"/>
              <a:ea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585268" y="1307228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560407" y="2688382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3289300" y="1245870"/>
            <a:ext cx="9097645" cy="1383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低年段:诵读儿歌、童谣和浅近的古诗，展开想象，获得初步的情感体验，感受语言的优美。背诵优秀诗文50篇。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89300" y="2595880"/>
            <a:ext cx="8166100" cy="953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中年段：诵读优秀诗文，注意在诵读过程中体验情感，展开想象，领悟诗文大意。背诵优秀诗文50篇。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28670" y="4076065"/>
            <a:ext cx="9070340" cy="2245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高年段：阅读诗歌，大体把握诗意，想象诗歌描述的情景，体会作品的情感。受到优秀作品的感染和激励，向往和追求美好的理想。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背诵优秀诗文60篇，通过注重语调、韵律、节奏等体味作品的内容和情感。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521037" y="4261277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30" grpId="0" bldLvl="0" animBg="1"/>
      <p:bldP spid="31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5715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19">
            <a:off x="1994253" y="409799"/>
            <a:ext cx="806226" cy="110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1266578" y="2828400"/>
            <a:ext cx="1034916" cy="10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147907" y="5319652"/>
            <a:ext cx="628341" cy="6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00">
            <a:off x="1787644" y="1831851"/>
            <a:ext cx="598101" cy="8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19">
            <a:off x="2029565" y="3942854"/>
            <a:ext cx="598101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287338" y="84057"/>
            <a:ext cx="1646755" cy="166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67890" y="2087817"/>
            <a:ext cx="1256684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00">
            <a:off x="457038" y="3676553"/>
            <a:ext cx="598101" cy="81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813910" y="4316044"/>
            <a:ext cx="1031554" cy="10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4746">
            <a:off x="557839" y="6065599"/>
            <a:ext cx="598101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3460115" y="281305"/>
            <a:ext cx="2870835" cy="69786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18840" y="334010"/>
            <a:ext cx="3573780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latin typeface="+mn-lt"/>
                <a:ea typeface="+mn-ea"/>
              </a:rPr>
              <a:t>突出三个意识</a:t>
            </a:r>
            <a:endParaRPr lang="zh-CN" altLang="en-US" sz="3600" dirty="0">
              <a:latin typeface="+mn-lt"/>
              <a:ea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853873" y="1307228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853777" y="2761407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3622645" y="1366411"/>
            <a:ext cx="6685280" cy="1076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lt"/>
                <a:ea typeface="+mn-ea"/>
              </a:rPr>
              <a:t> 人文素养意识</a:t>
            </a:r>
            <a:endParaRPr lang="zh-CN" altLang="en-US" sz="3200" dirty="0">
              <a:latin typeface="+mn-lt"/>
              <a:ea typeface="+mn-ea"/>
            </a:endParaRPr>
          </a:p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lt"/>
                <a:ea typeface="+mn-ea"/>
              </a:rPr>
              <a:t>   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09432" y="2829921"/>
            <a:ext cx="262128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sym typeface="+mn-ea"/>
              </a:rPr>
              <a:t>学生主体意识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897592" y="4215557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709640" y="4345831"/>
            <a:ext cx="668528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lt"/>
                <a:ea typeface="+mn-ea"/>
              </a:rPr>
              <a:t> 语文本体意识</a:t>
            </a:r>
            <a:endParaRPr lang="zh-CN" altLang="en-US" sz="3200" dirty="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30" grpId="0" bldLvl="0" animBg="1"/>
      <p:bldP spid="31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5715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19">
            <a:off x="1994253" y="409799"/>
            <a:ext cx="806226" cy="110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1266578" y="2828400"/>
            <a:ext cx="1034916" cy="10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147907" y="5319652"/>
            <a:ext cx="628341" cy="6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00">
            <a:off x="1787644" y="1831851"/>
            <a:ext cx="598101" cy="8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19">
            <a:off x="2029565" y="3942854"/>
            <a:ext cx="598101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287338" y="84057"/>
            <a:ext cx="1646755" cy="166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67890" y="2087817"/>
            <a:ext cx="1256684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00">
            <a:off x="457038" y="3676553"/>
            <a:ext cx="598101" cy="81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813910" y="4316044"/>
            <a:ext cx="1031554" cy="10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4746">
            <a:off x="557839" y="6065599"/>
            <a:ext cx="598101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3460115" y="281305"/>
            <a:ext cx="2870835" cy="69786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60115" y="334010"/>
            <a:ext cx="3370580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dirty="0">
                <a:latin typeface="+mn-lt"/>
                <a:ea typeface="+mn-ea"/>
              </a:rPr>
              <a:t>处理四个关系</a:t>
            </a:r>
            <a:endParaRPr lang="zh-CN" altLang="en-US" sz="3600" dirty="0">
              <a:latin typeface="+mn-lt"/>
              <a:ea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853873" y="1307228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853777" y="2761407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3622645" y="1366411"/>
            <a:ext cx="6685280" cy="1076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lt"/>
                <a:ea typeface="+mn-ea"/>
              </a:rPr>
              <a:t> 讲解与感悟的关系</a:t>
            </a:r>
            <a:endParaRPr lang="zh-CN" altLang="en-US" sz="3200" dirty="0">
              <a:latin typeface="+mn-lt"/>
              <a:ea typeface="+mn-ea"/>
            </a:endParaRPr>
          </a:p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lt"/>
                <a:ea typeface="+mn-ea"/>
              </a:rPr>
              <a:t>   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09432" y="2829921"/>
            <a:ext cx="343408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sym typeface="+mn-ea"/>
              </a:rPr>
              <a:t>整体与部分的关系</a:t>
            </a:r>
            <a:endParaRPr lang="zh-CN" altLang="en-US" sz="320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897592" y="4215557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622645" y="4274711"/>
            <a:ext cx="668528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lt"/>
                <a:ea typeface="+mn-ea"/>
              </a:rPr>
              <a:t> 语法、修辞与语感的关系</a:t>
            </a:r>
            <a:endParaRPr lang="zh-CN" altLang="en-US" sz="3200" dirty="0">
              <a:latin typeface="+mn-lt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940772" y="5621447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665825" y="5657741"/>
            <a:ext cx="668528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lt"/>
                <a:ea typeface="+mn-ea"/>
              </a:rPr>
              <a:t> 本体与客体的关系</a:t>
            </a:r>
            <a:endParaRPr lang="zh-CN" altLang="en-US" sz="3200" dirty="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30" grpId="0" bldLvl="0" animBg="1"/>
      <p:bldP spid="31" grpId="0" bldLvl="0" animBg="1"/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6473" y="2714978"/>
            <a:ext cx="8564880" cy="10147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dirty="0">
                <a:sym typeface="+mn-ea"/>
              </a:rPr>
              <a:t>三、探寻古诗词教学策略</a:t>
            </a:r>
            <a:endParaRPr lang="zh-CN" altLang="en-US" sz="6000" dirty="0"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9305" y="2283460"/>
            <a:ext cx="8862060" cy="186436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85" y="1350876"/>
            <a:ext cx="1374293" cy="13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6357473" y="4626699"/>
            <a:ext cx="5572761" cy="2248426"/>
            <a:chOff x="6730007" y="4076319"/>
            <a:chExt cx="2323608" cy="937499"/>
          </a:xfrm>
        </p:grpSpPr>
        <p:pic>
          <p:nvPicPr>
            <p:cNvPr id="7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13" y="4313731"/>
              <a:ext cx="69215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290" y="4076319"/>
              <a:ext cx="560387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5419">
              <a:off x="7517749" y="4679092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181">
              <a:off x="8771040" y="4598235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88146">
              <a:off x="6765178" y="4748443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flipH="1" flipV="1">
            <a:off x="163856" y="-37174"/>
            <a:ext cx="6031701" cy="2196145"/>
            <a:chOff x="6633924" y="4120471"/>
            <a:chExt cx="2453577" cy="893348"/>
          </a:xfrm>
        </p:grpSpPr>
        <p:pic>
          <p:nvPicPr>
            <p:cNvPr id="15" name="图片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7656513" y="4313731"/>
              <a:ext cx="69215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510432" y="4120471"/>
              <a:ext cx="560387" cy="56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89724">
              <a:off x="7460161" y="4695874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42748">
              <a:off x="8804926" y="4607099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11854" flipV="1">
              <a:off x="6669095" y="4762811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99364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（一）厘清板块功能，关联语文要素</a:t>
            </a:r>
            <a:endParaRPr lang="zh-CN" altLang="en-US" sz="4800" dirty="0">
              <a:latin typeface="+mn-lt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2977515"/>
            <a:ext cx="2867660" cy="3371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25" y="2977515"/>
            <a:ext cx="2821940" cy="3371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5" y="2977515"/>
            <a:ext cx="2686685" cy="3371850"/>
          </a:xfrm>
          <a:prstGeom prst="rect">
            <a:avLst/>
          </a:prstGeom>
        </p:spPr>
      </p:pic>
      <p:sp>
        <p:nvSpPr>
          <p:cNvPr id="48" name="圆角矩形 43"/>
          <p:cNvSpPr/>
          <p:nvPr/>
        </p:nvSpPr>
        <p:spPr>
          <a:xfrm>
            <a:off x="1296670" y="1055370"/>
            <a:ext cx="3836670" cy="1694815"/>
          </a:xfrm>
          <a:prstGeom prst="roundRect">
            <a:avLst>
              <a:gd name="adj" fmla="val 4631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895" y="1178560"/>
            <a:ext cx="3637915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99364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（二）尝试主题教学，融通学生思维</a:t>
            </a:r>
            <a:endParaRPr lang="zh-CN" altLang="en-US" sz="4800" dirty="0">
              <a:latin typeface="+mn-lt"/>
              <a:ea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743450" y="3570503"/>
            <a:ext cx="0" cy="53208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260982" y="3570503"/>
            <a:ext cx="0" cy="53208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767391" y="3570503"/>
            <a:ext cx="0" cy="53208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310" y="1282065"/>
            <a:ext cx="2590800" cy="2867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9760" y="1282065"/>
            <a:ext cx="2569210" cy="2867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7660" y="1292225"/>
            <a:ext cx="2687955" cy="2857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1975" y="1282065"/>
            <a:ext cx="2607310" cy="286829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9355" y="4048125"/>
            <a:ext cx="3371850" cy="280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81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635125" y="1160145"/>
            <a:ext cx="8403590" cy="3784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语文是水，桃花潭水深千尺。</a:t>
            </a:r>
            <a:endParaRPr lang="zh-CN" altLang="en-US" sz="4800" dirty="0">
              <a:latin typeface="+mn-lt"/>
              <a:ea typeface="+mn-ea"/>
            </a:endParaRPr>
          </a:p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4800" dirty="0">
              <a:latin typeface="+mn-lt"/>
              <a:ea typeface="+mn-ea"/>
            </a:endParaRPr>
          </a:p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语文是树，碧玉妆成一树高。</a:t>
            </a:r>
            <a:endParaRPr lang="zh-CN" altLang="en-US" sz="4800" dirty="0">
              <a:latin typeface="+mn-lt"/>
              <a:ea typeface="+mn-ea"/>
            </a:endParaRPr>
          </a:p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4800" dirty="0">
              <a:latin typeface="+mn-lt"/>
              <a:ea typeface="+mn-ea"/>
            </a:endParaRPr>
          </a:p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语文是画，花香醉人人不知。</a:t>
            </a:r>
            <a:endParaRPr lang="zh-CN" altLang="en-US" sz="4800" dirty="0">
              <a:latin typeface="+mn-lt"/>
              <a:ea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743450" y="3570503"/>
            <a:ext cx="0" cy="53208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260982" y="3570503"/>
            <a:ext cx="0" cy="53208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767391" y="3570503"/>
            <a:ext cx="0" cy="53208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178">
            <a:off x="3686106" y="458871"/>
            <a:ext cx="1136642" cy="156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" y="5219503"/>
            <a:ext cx="1138754" cy="156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51" y="3147223"/>
            <a:ext cx="1749330" cy="177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67" y="2832157"/>
            <a:ext cx="870439" cy="8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5" y="341435"/>
            <a:ext cx="1558223" cy="15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18" y="179743"/>
            <a:ext cx="1305589" cy="13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242">
            <a:off x="290019" y="2124523"/>
            <a:ext cx="627478" cy="86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191">
            <a:off x="1483342" y="907059"/>
            <a:ext cx="781431" cy="107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50">
            <a:off x="2103209" y="3663511"/>
            <a:ext cx="373952" cy="5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59">
            <a:off x="1339467" y="2415091"/>
            <a:ext cx="376064" cy="5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429">
            <a:off x="2823645" y="2571237"/>
            <a:ext cx="376064" cy="51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50">
            <a:off x="3417782" y="2547339"/>
            <a:ext cx="376064" cy="5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12">
            <a:off x="3169610" y="1880679"/>
            <a:ext cx="373950" cy="5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50">
            <a:off x="1400298" y="5550351"/>
            <a:ext cx="629590" cy="86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44" y="3132186"/>
            <a:ext cx="986638" cy="10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40" y="4684221"/>
            <a:ext cx="1057756" cy="10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50">
            <a:off x="1503912" y="4403143"/>
            <a:ext cx="373952" cy="5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8150">
            <a:off x="2511089" y="4064571"/>
            <a:ext cx="629590" cy="86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/>
          <p:nvPr/>
        </p:nvSpPr>
        <p:spPr>
          <a:xfrm>
            <a:off x="4075797" y="2210601"/>
            <a:ext cx="4980940" cy="107632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 </a:t>
            </a:r>
            <a:r>
              <a:rPr lang="en-US" altLang="zh-CN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 </a:t>
            </a:r>
            <a:r>
              <a:rPr lang="zh-CN" alt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感谢聆听！</a:t>
            </a:r>
            <a:endParaRPr lang="zh-CN" alt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00" y="1719951"/>
            <a:ext cx="870439" cy="88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11" y="5910097"/>
            <a:ext cx="907746" cy="91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957" y="5575399"/>
            <a:ext cx="1284991" cy="129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813" y="6182023"/>
            <a:ext cx="654284" cy="66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753" y="5279611"/>
            <a:ext cx="1040370" cy="10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3663">
            <a:off x="9133339" y="6253700"/>
            <a:ext cx="357624" cy="48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921">
            <a:off x="11646754" y="6059892"/>
            <a:ext cx="524606" cy="7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8146">
            <a:off x="7557796" y="6409126"/>
            <a:ext cx="357624" cy="48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3967167" y="1918477"/>
            <a:ext cx="7355929" cy="179468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1" y="1267096"/>
            <a:ext cx="1374293" cy="13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6093">
            <a:off x="5995537" y="3857374"/>
            <a:ext cx="295843" cy="2922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6093">
            <a:off x="7517534" y="3857374"/>
            <a:ext cx="295843" cy="2922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6093">
            <a:off x="9039532" y="3857374"/>
            <a:ext cx="295843" cy="2922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99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教学工作计划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20713" y="2545253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2056" tIns="44885" rIns="89770" bIns="44885" rtlCol="0" anchor="ctr"/>
          <a:lstStyle/>
          <a:p>
            <a:endParaRPr lang="zh-CN" altLang="en-US" sz="138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94082" y="2043958"/>
            <a:ext cx="970313" cy="881676"/>
            <a:chOff x="4532579" y="1534257"/>
            <a:chExt cx="1761690" cy="1555290"/>
          </a:xfrm>
        </p:grpSpPr>
        <p:sp>
          <p:nvSpPr>
            <p:cNvPr id="21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4564626" y="1562547"/>
              <a:ext cx="1697600" cy="1498711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30"/>
          <p:cNvSpPr>
            <a:spLocks noChangeArrowheads="1"/>
          </p:cNvSpPr>
          <p:nvPr/>
        </p:nvSpPr>
        <p:spPr bwMode="auto">
          <a:xfrm>
            <a:off x="1413916" y="3226753"/>
            <a:ext cx="1846190" cy="675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0890" tIns="25445" rIns="50890" bIns="2544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75047" y="2545254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998" rtlCol="0" anchor="ctr"/>
          <a:lstStyle/>
          <a:p>
            <a:endParaRPr lang="zh-CN" altLang="en-US" sz="138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745750" y="2043959"/>
            <a:ext cx="970313" cy="881676"/>
            <a:chOff x="4532579" y="1534257"/>
            <a:chExt cx="1761690" cy="1555290"/>
          </a:xfrm>
        </p:grpSpPr>
        <p:sp>
          <p:nvSpPr>
            <p:cNvPr id="30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dirty="0"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4564625" y="1562547"/>
              <a:ext cx="1697600" cy="149871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矩形 30"/>
          <p:cNvSpPr>
            <a:spLocks noChangeArrowheads="1"/>
          </p:cNvSpPr>
          <p:nvPr/>
        </p:nvSpPr>
        <p:spPr bwMode="auto">
          <a:xfrm>
            <a:off x="6435666" y="3226753"/>
            <a:ext cx="1846190" cy="668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697880" y="2545254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998" rtlCol="0" anchor="ctr"/>
          <a:lstStyle/>
          <a:p>
            <a:endParaRPr lang="zh-CN" altLang="en-US" sz="138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269916" y="2043959"/>
            <a:ext cx="970313" cy="881676"/>
            <a:chOff x="4532579" y="1534257"/>
            <a:chExt cx="1761690" cy="1555290"/>
          </a:xfrm>
        </p:grpSpPr>
        <p:sp>
          <p:nvSpPr>
            <p:cNvPr id="39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4564624" y="1562547"/>
              <a:ext cx="1697600" cy="14987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30"/>
          <p:cNvSpPr>
            <a:spLocks noChangeArrowheads="1"/>
          </p:cNvSpPr>
          <p:nvPr/>
        </p:nvSpPr>
        <p:spPr bwMode="auto">
          <a:xfrm>
            <a:off x="3892444" y="3226753"/>
            <a:ext cx="1846190" cy="668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52216" y="2545254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998" rtlCol="0" anchor="ctr"/>
          <a:lstStyle/>
          <a:p>
            <a:endParaRPr lang="zh-CN" altLang="en-US" sz="138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221584" y="2043958"/>
            <a:ext cx="970313" cy="881676"/>
            <a:chOff x="4532579" y="1534257"/>
            <a:chExt cx="1761690" cy="1555290"/>
          </a:xfrm>
        </p:grpSpPr>
        <p:sp>
          <p:nvSpPr>
            <p:cNvPr id="48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4564625" y="1562547"/>
              <a:ext cx="1697600" cy="149871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矩形 30"/>
          <p:cNvSpPr>
            <a:spLocks noChangeArrowheads="1"/>
          </p:cNvSpPr>
          <p:nvPr/>
        </p:nvSpPr>
        <p:spPr bwMode="auto">
          <a:xfrm>
            <a:off x="8912835" y="3226753"/>
            <a:ext cx="1846190" cy="668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6" b="546"/>
          <a:stretch>
            <a:fillRect/>
          </a:stretch>
        </p:blipFill>
        <p:spPr>
          <a:xfrm>
            <a:off x="1318504" y="3914714"/>
            <a:ext cx="2025399" cy="1334868"/>
          </a:xfrm>
          <a:custGeom>
            <a:avLst/>
            <a:gdLst>
              <a:gd name="connsiteX0" fmla="*/ 0 w 6715140"/>
              <a:gd name="connsiteY0" fmla="*/ 0 h 3214710"/>
              <a:gd name="connsiteX1" fmla="*/ 6715140 w 6715140"/>
              <a:gd name="connsiteY1" fmla="*/ 0 h 3214710"/>
              <a:gd name="connsiteX2" fmla="*/ 6715140 w 6715140"/>
              <a:gd name="connsiteY2" fmla="*/ 3214710 h 3214710"/>
              <a:gd name="connsiteX3" fmla="*/ 0 w 6715140"/>
              <a:gd name="connsiteY3" fmla="*/ 3214710 h 321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5140" h="3214710">
                <a:moveTo>
                  <a:pt x="0" y="0"/>
                </a:moveTo>
                <a:lnTo>
                  <a:pt x="6715140" y="0"/>
                </a:lnTo>
                <a:lnTo>
                  <a:pt x="6715140" y="3214710"/>
                </a:lnTo>
                <a:lnTo>
                  <a:pt x="0" y="321471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6708" r="4366" b="14872"/>
          <a:stretch>
            <a:fillRect/>
          </a:stretch>
        </p:blipFill>
        <p:spPr>
          <a:xfrm>
            <a:off x="6264784" y="3987766"/>
            <a:ext cx="2004835" cy="1272460"/>
          </a:xfrm>
          <a:custGeom>
            <a:avLst/>
            <a:gdLst>
              <a:gd name="connsiteX0" fmla="*/ 0 w 2857520"/>
              <a:gd name="connsiteY0" fmla="*/ 0 h 1762137"/>
              <a:gd name="connsiteX1" fmla="*/ 2857520 w 2857520"/>
              <a:gd name="connsiteY1" fmla="*/ 0 h 1762137"/>
              <a:gd name="connsiteX2" fmla="*/ 2857520 w 2857520"/>
              <a:gd name="connsiteY2" fmla="*/ 1762137 h 1762137"/>
              <a:gd name="connsiteX3" fmla="*/ 0 w 2857520"/>
              <a:gd name="connsiteY3" fmla="*/ 1762137 h 17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20" h="1762137">
                <a:moveTo>
                  <a:pt x="0" y="0"/>
                </a:moveTo>
                <a:lnTo>
                  <a:pt x="2857520" y="0"/>
                </a:lnTo>
                <a:lnTo>
                  <a:pt x="2857520" y="1762137"/>
                </a:lnTo>
                <a:lnTo>
                  <a:pt x="0" y="1762137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Blur/>
                    </a14:imgEffect>
                  </a14:imgLayer>
                </a14:imgProps>
              </a:ext>
            </a:extLst>
          </a:blip>
          <a:srcRect t="4286" b="4200"/>
          <a:stretch>
            <a:fillRect/>
          </a:stretch>
        </p:blipFill>
        <p:spPr>
          <a:xfrm>
            <a:off x="3773803" y="3983550"/>
            <a:ext cx="2063489" cy="1258421"/>
          </a:xfrm>
          <a:custGeom>
            <a:avLst/>
            <a:gdLst>
              <a:gd name="connsiteX0" fmla="*/ 0 w 2607487"/>
              <a:gd name="connsiteY0" fmla="*/ 0 h 1920708"/>
              <a:gd name="connsiteX1" fmla="*/ 2607487 w 2607487"/>
              <a:gd name="connsiteY1" fmla="*/ 0 h 1920708"/>
              <a:gd name="connsiteX2" fmla="*/ 2607487 w 2607487"/>
              <a:gd name="connsiteY2" fmla="*/ 1920708 h 1920708"/>
              <a:gd name="connsiteX3" fmla="*/ 0 w 2607487"/>
              <a:gd name="connsiteY3" fmla="*/ 1920708 h 192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487" h="1920708">
                <a:moveTo>
                  <a:pt x="0" y="0"/>
                </a:moveTo>
                <a:lnTo>
                  <a:pt x="2607487" y="0"/>
                </a:lnTo>
                <a:lnTo>
                  <a:pt x="2607487" y="1920708"/>
                </a:lnTo>
                <a:lnTo>
                  <a:pt x="0" y="1920708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0753" r="4327" b="11378"/>
          <a:stretch>
            <a:fillRect/>
          </a:stretch>
        </p:blipFill>
        <p:spPr>
          <a:xfrm>
            <a:off x="8761802" y="4038598"/>
            <a:ext cx="2002155" cy="1192681"/>
          </a:xfrm>
          <a:custGeom>
            <a:avLst/>
            <a:gdLst>
              <a:gd name="connsiteX0" fmla="*/ 0 w 2444262"/>
              <a:gd name="connsiteY0" fmla="*/ 0 h 1414684"/>
              <a:gd name="connsiteX1" fmla="*/ 2444262 w 2444262"/>
              <a:gd name="connsiteY1" fmla="*/ 0 h 1414684"/>
              <a:gd name="connsiteX2" fmla="*/ 2444262 w 2444262"/>
              <a:gd name="connsiteY2" fmla="*/ 1414684 h 1414684"/>
              <a:gd name="connsiteX3" fmla="*/ 0 w 2444262"/>
              <a:gd name="connsiteY3" fmla="*/ 1414684 h 141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62" h="1414684">
                <a:moveTo>
                  <a:pt x="0" y="0"/>
                </a:moveTo>
                <a:lnTo>
                  <a:pt x="2444262" y="0"/>
                </a:lnTo>
                <a:lnTo>
                  <a:pt x="2444262" y="1414684"/>
                </a:lnTo>
                <a:lnTo>
                  <a:pt x="0" y="141468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6" grpId="0" bldLvl="0" animBg="1"/>
      <p:bldP spid="25" grpId="0"/>
      <p:bldP spid="28" grpId="0" bldLvl="0" animBg="1"/>
      <p:bldP spid="34" grpId="0"/>
      <p:bldP spid="37" grpId="0" bldLvl="0" animBg="1"/>
      <p:bldP spid="43" grpId="0"/>
      <p:bldP spid="46" grpId="0" bldLvl="0" animBg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19">
            <a:off x="1994253" y="409799"/>
            <a:ext cx="806226" cy="110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1266578" y="2828400"/>
            <a:ext cx="1034916" cy="10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147907" y="5319652"/>
            <a:ext cx="628341" cy="6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00">
            <a:off x="1787644" y="1831851"/>
            <a:ext cx="598101" cy="8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19">
            <a:off x="2029565" y="3942854"/>
            <a:ext cx="598101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287338" y="84057"/>
            <a:ext cx="1646755" cy="166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67890" y="2087817"/>
            <a:ext cx="1256684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00">
            <a:off x="457038" y="3676553"/>
            <a:ext cx="598101" cy="81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119">
            <a:off x="813910" y="4316044"/>
            <a:ext cx="1031554" cy="10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4746">
            <a:off x="557839" y="6065599"/>
            <a:ext cx="598101" cy="81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3063211" y="2243063"/>
            <a:ext cx="2208203" cy="109885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62995" y="2284658"/>
            <a:ext cx="1723549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dirty="0">
                <a:latin typeface="+mn-lt"/>
                <a:ea typeface="+mn-ea"/>
              </a:rPr>
              <a:t>目录</a:t>
            </a:r>
            <a:endParaRPr lang="zh-CN" altLang="en-US" sz="6000" dirty="0">
              <a:latin typeface="+mn-lt"/>
              <a:ea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66346" y="1529183"/>
            <a:ext cx="1374293" cy="13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6153968" y="1321198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6602817" y="2581067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6785842" y="3823129"/>
            <a:ext cx="710584" cy="7019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6978620" y="1310531"/>
            <a:ext cx="384048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lt"/>
                <a:ea typeface="+mn-ea"/>
              </a:rPr>
              <a:t>简析古诗词编排特征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71477" y="2502896"/>
            <a:ext cx="384048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/>
              <a:t>明晰古诗词年段目标</a:t>
            </a:r>
            <a:endParaRPr lang="zh-CN" altLang="en-US" sz="3200" dirty="0"/>
          </a:p>
        </p:txBody>
      </p:sp>
      <p:sp>
        <p:nvSpPr>
          <p:cNvPr id="32" name="文本框 31"/>
          <p:cNvSpPr txBox="1"/>
          <p:nvPr/>
        </p:nvSpPr>
        <p:spPr>
          <a:xfrm>
            <a:off x="7595632" y="3886961"/>
            <a:ext cx="384048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lt"/>
                <a:ea typeface="+mn-ea"/>
              </a:rPr>
              <a:t>探寻古诗词教学策略</a:t>
            </a:r>
            <a:endParaRPr lang="zh-CN" altLang="en-US" sz="3200" dirty="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 bldLvl="0" animBg="1"/>
      <p:bldP spid="31" grpId="0" bldLvl="0" animBg="1"/>
      <p:bldP spid="3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教学工作计划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20713" y="2545253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2056" tIns="44885" rIns="89770" bIns="44885" rtlCol="0" anchor="ctr"/>
          <a:lstStyle/>
          <a:p>
            <a:endParaRPr lang="zh-CN" altLang="en-US" sz="138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94082" y="2043958"/>
            <a:ext cx="970313" cy="881676"/>
            <a:chOff x="4532579" y="1534257"/>
            <a:chExt cx="1761690" cy="1555290"/>
          </a:xfrm>
        </p:grpSpPr>
        <p:sp>
          <p:nvSpPr>
            <p:cNvPr id="21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4564626" y="1562547"/>
              <a:ext cx="1697600" cy="1498711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30"/>
          <p:cNvSpPr>
            <a:spLocks noChangeArrowheads="1"/>
          </p:cNvSpPr>
          <p:nvPr/>
        </p:nvSpPr>
        <p:spPr bwMode="auto">
          <a:xfrm>
            <a:off x="1413916" y="3226753"/>
            <a:ext cx="1846190" cy="675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0890" tIns="25445" rIns="50890" bIns="2544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75047" y="2545254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998" rtlCol="0" anchor="ctr"/>
          <a:lstStyle/>
          <a:p>
            <a:endParaRPr lang="zh-CN" altLang="en-US" sz="138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745750" y="2043959"/>
            <a:ext cx="970313" cy="881676"/>
            <a:chOff x="4532579" y="1534257"/>
            <a:chExt cx="1761690" cy="1555290"/>
          </a:xfrm>
        </p:grpSpPr>
        <p:sp>
          <p:nvSpPr>
            <p:cNvPr id="30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dirty="0"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4564625" y="1562547"/>
              <a:ext cx="1697600" cy="149871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矩形 30"/>
          <p:cNvSpPr>
            <a:spLocks noChangeArrowheads="1"/>
          </p:cNvSpPr>
          <p:nvPr/>
        </p:nvSpPr>
        <p:spPr bwMode="auto">
          <a:xfrm>
            <a:off x="6435666" y="3226753"/>
            <a:ext cx="1846190" cy="668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697880" y="2545254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998" rtlCol="0" anchor="ctr"/>
          <a:lstStyle/>
          <a:p>
            <a:endParaRPr lang="zh-CN" altLang="en-US" sz="138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269916" y="2043959"/>
            <a:ext cx="970313" cy="881676"/>
            <a:chOff x="4532579" y="1534257"/>
            <a:chExt cx="1761690" cy="1555290"/>
          </a:xfrm>
        </p:grpSpPr>
        <p:sp>
          <p:nvSpPr>
            <p:cNvPr id="39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4564624" y="1562547"/>
              <a:ext cx="1697600" cy="14987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30"/>
          <p:cNvSpPr>
            <a:spLocks noChangeArrowheads="1"/>
          </p:cNvSpPr>
          <p:nvPr/>
        </p:nvSpPr>
        <p:spPr bwMode="auto">
          <a:xfrm>
            <a:off x="3892444" y="3226753"/>
            <a:ext cx="1846190" cy="668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52216" y="2545254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998" rtlCol="0" anchor="ctr"/>
          <a:lstStyle/>
          <a:p>
            <a:endParaRPr lang="zh-CN" altLang="en-US" sz="138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221584" y="2043958"/>
            <a:ext cx="970313" cy="881676"/>
            <a:chOff x="4532579" y="1534257"/>
            <a:chExt cx="1761690" cy="1555290"/>
          </a:xfrm>
        </p:grpSpPr>
        <p:sp>
          <p:nvSpPr>
            <p:cNvPr id="48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4564625" y="1562547"/>
              <a:ext cx="1697600" cy="149871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矩形 30"/>
          <p:cNvSpPr>
            <a:spLocks noChangeArrowheads="1"/>
          </p:cNvSpPr>
          <p:nvPr/>
        </p:nvSpPr>
        <p:spPr bwMode="auto">
          <a:xfrm>
            <a:off x="8912835" y="3226753"/>
            <a:ext cx="1846190" cy="668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6" b="546"/>
          <a:stretch>
            <a:fillRect/>
          </a:stretch>
        </p:blipFill>
        <p:spPr>
          <a:xfrm>
            <a:off x="1318504" y="3914714"/>
            <a:ext cx="2025399" cy="1334868"/>
          </a:xfrm>
          <a:custGeom>
            <a:avLst/>
            <a:gdLst>
              <a:gd name="connsiteX0" fmla="*/ 0 w 6715140"/>
              <a:gd name="connsiteY0" fmla="*/ 0 h 3214710"/>
              <a:gd name="connsiteX1" fmla="*/ 6715140 w 6715140"/>
              <a:gd name="connsiteY1" fmla="*/ 0 h 3214710"/>
              <a:gd name="connsiteX2" fmla="*/ 6715140 w 6715140"/>
              <a:gd name="connsiteY2" fmla="*/ 3214710 h 3214710"/>
              <a:gd name="connsiteX3" fmla="*/ 0 w 6715140"/>
              <a:gd name="connsiteY3" fmla="*/ 3214710 h 321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5140" h="3214710">
                <a:moveTo>
                  <a:pt x="0" y="0"/>
                </a:moveTo>
                <a:lnTo>
                  <a:pt x="6715140" y="0"/>
                </a:lnTo>
                <a:lnTo>
                  <a:pt x="6715140" y="3214710"/>
                </a:lnTo>
                <a:lnTo>
                  <a:pt x="0" y="321471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6708" r="4366" b="14872"/>
          <a:stretch>
            <a:fillRect/>
          </a:stretch>
        </p:blipFill>
        <p:spPr>
          <a:xfrm>
            <a:off x="6264784" y="3987766"/>
            <a:ext cx="2004835" cy="1272460"/>
          </a:xfrm>
          <a:custGeom>
            <a:avLst/>
            <a:gdLst>
              <a:gd name="connsiteX0" fmla="*/ 0 w 2857520"/>
              <a:gd name="connsiteY0" fmla="*/ 0 h 1762137"/>
              <a:gd name="connsiteX1" fmla="*/ 2857520 w 2857520"/>
              <a:gd name="connsiteY1" fmla="*/ 0 h 1762137"/>
              <a:gd name="connsiteX2" fmla="*/ 2857520 w 2857520"/>
              <a:gd name="connsiteY2" fmla="*/ 1762137 h 1762137"/>
              <a:gd name="connsiteX3" fmla="*/ 0 w 2857520"/>
              <a:gd name="connsiteY3" fmla="*/ 1762137 h 17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20" h="1762137">
                <a:moveTo>
                  <a:pt x="0" y="0"/>
                </a:moveTo>
                <a:lnTo>
                  <a:pt x="2857520" y="0"/>
                </a:lnTo>
                <a:lnTo>
                  <a:pt x="2857520" y="1762137"/>
                </a:lnTo>
                <a:lnTo>
                  <a:pt x="0" y="1762137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Blur/>
                    </a14:imgEffect>
                  </a14:imgLayer>
                </a14:imgProps>
              </a:ext>
            </a:extLst>
          </a:blip>
          <a:srcRect t="4286" b="4200"/>
          <a:stretch>
            <a:fillRect/>
          </a:stretch>
        </p:blipFill>
        <p:spPr>
          <a:xfrm>
            <a:off x="3773803" y="3983550"/>
            <a:ext cx="2063489" cy="1258421"/>
          </a:xfrm>
          <a:custGeom>
            <a:avLst/>
            <a:gdLst>
              <a:gd name="connsiteX0" fmla="*/ 0 w 2607487"/>
              <a:gd name="connsiteY0" fmla="*/ 0 h 1920708"/>
              <a:gd name="connsiteX1" fmla="*/ 2607487 w 2607487"/>
              <a:gd name="connsiteY1" fmla="*/ 0 h 1920708"/>
              <a:gd name="connsiteX2" fmla="*/ 2607487 w 2607487"/>
              <a:gd name="connsiteY2" fmla="*/ 1920708 h 1920708"/>
              <a:gd name="connsiteX3" fmla="*/ 0 w 2607487"/>
              <a:gd name="connsiteY3" fmla="*/ 1920708 h 192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487" h="1920708">
                <a:moveTo>
                  <a:pt x="0" y="0"/>
                </a:moveTo>
                <a:lnTo>
                  <a:pt x="2607487" y="0"/>
                </a:lnTo>
                <a:lnTo>
                  <a:pt x="2607487" y="1920708"/>
                </a:lnTo>
                <a:lnTo>
                  <a:pt x="0" y="1920708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0753" r="4327" b="11378"/>
          <a:stretch>
            <a:fillRect/>
          </a:stretch>
        </p:blipFill>
        <p:spPr>
          <a:xfrm>
            <a:off x="8761802" y="4038598"/>
            <a:ext cx="2002155" cy="1192681"/>
          </a:xfrm>
          <a:custGeom>
            <a:avLst/>
            <a:gdLst>
              <a:gd name="connsiteX0" fmla="*/ 0 w 2444262"/>
              <a:gd name="connsiteY0" fmla="*/ 0 h 1414684"/>
              <a:gd name="connsiteX1" fmla="*/ 2444262 w 2444262"/>
              <a:gd name="connsiteY1" fmla="*/ 0 h 1414684"/>
              <a:gd name="connsiteX2" fmla="*/ 2444262 w 2444262"/>
              <a:gd name="connsiteY2" fmla="*/ 1414684 h 1414684"/>
              <a:gd name="connsiteX3" fmla="*/ 0 w 2444262"/>
              <a:gd name="connsiteY3" fmla="*/ 1414684 h 141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62" h="1414684">
                <a:moveTo>
                  <a:pt x="0" y="0"/>
                </a:moveTo>
                <a:lnTo>
                  <a:pt x="2444262" y="0"/>
                </a:lnTo>
                <a:lnTo>
                  <a:pt x="2444262" y="1414684"/>
                </a:lnTo>
                <a:lnTo>
                  <a:pt x="0" y="141468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6" grpId="0" bldLvl="0" animBg="1"/>
      <p:bldP spid="25" grpId="0"/>
      <p:bldP spid="28" grpId="0" bldLvl="0" animBg="1"/>
      <p:bldP spid="34" grpId="0"/>
      <p:bldP spid="37" grpId="0" bldLvl="0" animBg="1"/>
      <p:bldP spid="43" grpId="0"/>
      <p:bldP spid="46" grpId="0" bldLvl="0" animBg="1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教学成果综述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圆角矩形 41"/>
          <p:cNvSpPr/>
          <p:nvPr/>
        </p:nvSpPr>
        <p:spPr>
          <a:xfrm>
            <a:off x="1919247" y="3366663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8" name="圆角矩形 42"/>
          <p:cNvSpPr/>
          <p:nvPr/>
        </p:nvSpPr>
        <p:spPr>
          <a:xfrm>
            <a:off x="4247435" y="3366663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21" name="圆角矩形 43"/>
          <p:cNvSpPr/>
          <p:nvPr/>
        </p:nvSpPr>
        <p:spPr>
          <a:xfrm>
            <a:off x="6615294" y="3366663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22" name="圆角矩形 44"/>
          <p:cNvSpPr/>
          <p:nvPr/>
        </p:nvSpPr>
        <p:spPr>
          <a:xfrm>
            <a:off x="8827136" y="3366663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94822" y="3509038"/>
            <a:ext cx="1420005" cy="1422229"/>
            <a:chOff x="808455" y="1261937"/>
            <a:chExt cx="1230338" cy="1231820"/>
          </a:xfrm>
        </p:grpSpPr>
        <p:sp>
          <p:nvSpPr>
            <p:cNvPr id="24" name="TextBox 46"/>
            <p:cNvSpPr txBox="1"/>
            <p:nvPr/>
          </p:nvSpPr>
          <p:spPr>
            <a:xfrm>
              <a:off x="808455" y="1524297"/>
              <a:ext cx="1230338" cy="969460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4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您的内容打在这里或者通过您的内容打在这里您的内容打在这里，或者通过您的内容打在这</a:t>
              </a:r>
              <a:endPara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49"/>
            <p:cNvSpPr txBox="1"/>
            <p:nvPr/>
          </p:nvSpPr>
          <p:spPr>
            <a:xfrm>
              <a:off x="925902" y="1261937"/>
              <a:ext cx="1008112" cy="213812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21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13307" y="3509038"/>
            <a:ext cx="1420005" cy="1422229"/>
            <a:chOff x="808455" y="1261937"/>
            <a:chExt cx="1230338" cy="1231820"/>
          </a:xfrm>
        </p:grpSpPr>
        <p:sp>
          <p:nvSpPr>
            <p:cNvPr id="27" name="TextBox 51"/>
            <p:cNvSpPr txBox="1"/>
            <p:nvPr/>
          </p:nvSpPr>
          <p:spPr>
            <a:xfrm>
              <a:off x="808455" y="1524297"/>
              <a:ext cx="1230338" cy="969460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4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您的内容打在这里或者通过您的内容打在这里您的内容打在这里，或者通过您的内容打在这</a:t>
              </a:r>
              <a:endPara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52"/>
            <p:cNvSpPr txBox="1"/>
            <p:nvPr/>
          </p:nvSpPr>
          <p:spPr>
            <a:xfrm>
              <a:off x="925902" y="1261937"/>
              <a:ext cx="1008112" cy="213812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21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72132" y="3509038"/>
            <a:ext cx="1420005" cy="1422229"/>
            <a:chOff x="808455" y="1261937"/>
            <a:chExt cx="1230338" cy="1231820"/>
          </a:xfrm>
        </p:grpSpPr>
        <p:sp>
          <p:nvSpPr>
            <p:cNvPr id="30" name="TextBox 54"/>
            <p:cNvSpPr txBox="1"/>
            <p:nvPr/>
          </p:nvSpPr>
          <p:spPr>
            <a:xfrm>
              <a:off x="808455" y="1524297"/>
              <a:ext cx="1230338" cy="969460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4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您的内容打在这里或者通过您的内容打在这里您的内容打在这里，或者通过您的内容打在这</a:t>
              </a:r>
              <a:endPara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55"/>
            <p:cNvSpPr txBox="1"/>
            <p:nvPr/>
          </p:nvSpPr>
          <p:spPr>
            <a:xfrm>
              <a:off x="925902" y="1261937"/>
              <a:ext cx="1008112" cy="213812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21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83975" y="3509038"/>
            <a:ext cx="1420005" cy="1422229"/>
            <a:chOff x="808455" y="1261937"/>
            <a:chExt cx="1230338" cy="1231820"/>
          </a:xfrm>
        </p:grpSpPr>
        <p:sp>
          <p:nvSpPr>
            <p:cNvPr id="33" name="TextBox 58"/>
            <p:cNvSpPr txBox="1"/>
            <p:nvPr/>
          </p:nvSpPr>
          <p:spPr>
            <a:xfrm>
              <a:off x="808455" y="1524297"/>
              <a:ext cx="1230338" cy="969460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4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您的内容打在这里或者通过您的内容打在这里您的内容打在这里，或者通过您的内容打在这</a:t>
              </a:r>
              <a:endPara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59"/>
            <p:cNvSpPr txBox="1"/>
            <p:nvPr/>
          </p:nvSpPr>
          <p:spPr>
            <a:xfrm>
              <a:off x="925902" y="1261937"/>
              <a:ext cx="1008112" cy="213812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21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0">
            <a:off x="2016125" y="1616075"/>
            <a:ext cx="1460500" cy="1461135"/>
            <a:chOff x="4345444" y="2542859"/>
            <a:chExt cx="1810550" cy="1811205"/>
          </a:xfrm>
        </p:grpSpPr>
        <p:grpSp>
          <p:nvGrpSpPr>
            <p:cNvPr id="40" name="组合 39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42" name="同心圆 8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13785" y="1615962"/>
            <a:ext cx="1460314" cy="1460842"/>
            <a:chOff x="4781914" y="1872580"/>
            <a:chExt cx="1686798" cy="1687408"/>
          </a:xfrm>
        </p:grpSpPr>
        <p:grpSp>
          <p:nvGrpSpPr>
            <p:cNvPr id="45" name="组合 44"/>
            <p:cNvGrpSpPr/>
            <p:nvPr/>
          </p:nvGrpSpPr>
          <p:grpSpPr>
            <a:xfrm>
              <a:off x="4781914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0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9" name="椭圆 5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5335816" y="2401324"/>
              <a:ext cx="711677" cy="620265"/>
              <a:chOff x="5263769" y="1554660"/>
              <a:chExt cx="379547" cy="330796"/>
            </a:xfrm>
          </p:grpSpPr>
          <p:sp>
            <p:nvSpPr>
              <p:cNvPr id="47" name="Freeform 110"/>
              <p:cNvSpPr>
                <a:spLocks noChangeArrowheads="1"/>
              </p:cNvSpPr>
              <p:nvPr/>
            </p:nvSpPr>
            <p:spPr bwMode="auto">
              <a:xfrm>
                <a:off x="5516800" y="1654385"/>
                <a:ext cx="99754" cy="99726"/>
              </a:xfrm>
              <a:custGeom>
                <a:avLst/>
                <a:gdLst>
                  <a:gd name="T0" fmla="*/ 0 w 41"/>
                  <a:gd name="T1" fmla="*/ 97336 h 41"/>
                  <a:gd name="T2" fmla="*/ 7487 w 41"/>
                  <a:gd name="T3" fmla="*/ 102328 h 41"/>
                  <a:gd name="T4" fmla="*/ 102328 w 41"/>
                  <a:gd name="T5" fmla="*/ 7487 h 41"/>
                  <a:gd name="T6" fmla="*/ 97336 w 41"/>
                  <a:gd name="T7" fmla="*/ 0 h 41"/>
                  <a:gd name="T8" fmla="*/ 0 w 41"/>
                  <a:gd name="T9" fmla="*/ 9733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11"/>
              <p:cNvSpPr>
                <a:spLocks noChangeArrowheads="1"/>
              </p:cNvSpPr>
              <p:nvPr/>
            </p:nvSpPr>
            <p:spPr bwMode="auto">
              <a:xfrm>
                <a:off x="5494902" y="1627629"/>
                <a:ext cx="107051" cy="111887"/>
              </a:xfrm>
              <a:custGeom>
                <a:avLst/>
                <a:gdLst>
                  <a:gd name="T0" fmla="*/ 92344 w 44"/>
                  <a:gd name="T1" fmla="*/ 0 h 46"/>
                  <a:gd name="T2" fmla="*/ 0 w 44"/>
                  <a:gd name="T3" fmla="*/ 97336 h 46"/>
                  <a:gd name="T4" fmla="*/ 14975 w 44"/>
                  <a:gd name="T5" fmla="*/ 114806 h 46"/>
                  <a:gd name="T6" fmla="*/ 109814 w 44"/>
                  <a:gd name="T7" fmla="*/ 19966 h 46"/>
                  <a:gd name="T8" fmla="*/ 92344 w 44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6"/>
                  <a:gd name="T17" fmla="*/ 44 w 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12"/>
              <p:cNvSpPr>
                <a:spLocks noChangeArrowheads="1"/>
              </p:cNvSpPr>
              <p:nvPr/>
            </p:nvSpPr>
            <p:spPr bwMode="auto">
              <a:xfrm>
                <a:off x="5475438" y="1613035"/>
                <a:ext cx="102186" cy="102158"/>
              </a:xfrm>
              <a:custGeom>
                <a:avLst/>
                <a:gdLst>
                  <a:gd name="T0" fmla="*/ 0 w 42"/>
                  <a:gd name="T1" fmla="*/ 94840 h 42"/>
                  <a:gd name="T2" fmla="*/ 9983 w 42"/>
                  <a:gd name="T3" fmla="*/ 104823 h 42"/>
                  <a:gd name="T4" fmla="*/ 104823 w 42"/>
                  <a:gd name="T5" fmla="*/ 9983 h 42"/>
                  <a:gd name="T6" fmla="*/ 94840 w 42"/>
                  <a:gd name="T7" fmla="*/ 0 h 42"/>
                  <a:gd name="T8" fmla="*/ 0 w 42"/>
                  <a:gd name="T9" fmla="*/ 9484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13"/>
              <p:cNvSpPr>
                <a:spLocks noChangeArrowheads="1"/>
              </p:cNvSpPr>
              <p:nvPr/>
            </p:nvSpPr>
            <p:spPr bwMode="auto">
              <a:xfrm>
                <a:off x="5448676" y="1712761"/>
                <a:ext cx="68124" cy="68105"/>
              </a:xfrm>
              <a:custGeom>
                <a:avLst/>
                <a:gdLst>
                  <a:gd name="T0" fmla="*/ 69882 w 28"/>
                  <a:gd name="T1" fmla="*/ 49916 h 28"/>
                  <a:gd name="T2" fmla="*/ 19966 w 28"/>
                  <a:gd name="T3" fmla="*/ 0 h 28"/>
                  <a:gd name="T4" fmla="*/ 0 w 28"/>
                  <a:gd name="T5" fmla="*/ 49916 h 28"/>
                  <a:gd name="T6" fmla="*/ 22462 w 28"/>
                  <a:gd name="T7" fmla="*/ 69882 h 28"/>
                  <a:gd name="T8" fmla="*/ 69882 w 28"/>
                  <a:gd name="T9" fmla="*/ 499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14"/>
              <p:cNvSpPr>
                <a:spLocks noChangeArrowheads="1"/>
              </p:cNvSpPr>
              <p:nvPr/>
            </p:nvSpPr>
            <p:spPr bwMode="auto">
              <a:xfrm>
                <a:off x="5431645" y="1768704"/>
                <a:ext cx="34062" cy="31621"/>
              </a:xfrm>
              <a:custGeom>
                <a:avLst/>
                <a:gdLst>
                  <a:gd name="T0" fmla="*/ 0 w 14"/>
                  <a:gd name="T1" fmla="*/ 32446 h 13"/>
                  <a:gd name="T2" fmla="*/ 34941 w 14"/>
                  <a:gd name="T3" fmla="*/ 14975 h 13"/>
                  <a:gd name="T4" fmla="*/ 14975 w 14"/>
                  <a:gd name="T5" fmla="*/ 0 h 13"/>
                  <a:gd name="T6" fmla="*/ 0 w 14"/>
                  <a:gd name="T7" fmla="*/ 3244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3"/>
                  <a:gd name="T14" fmla="*/ 14 w 1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15"/>
              <p:cNvSpPr>
                <a:spLocks noChangeArrowheads="1"/>
              </p:cNvSpPr>
              <p:nvPr/>
            </p:nvSpPr>
            <p:spPr bwMode="auto">
              <a:xfrm>
                <a:off x="5575192" y="1588713"/>
                <a:ext cx="68124" cy="68105"/>
              </a:xfrm>
              <a:custGeom>
                <a:avLst/>
                <a:gdLst>
                  <a:gd name="T0" fmla="*/ 17471 w 28"/>
                  <a:gd name="T1" fmla="*/ 0 h 28"/>
                  <a:gd name="T2" fmla="*/ 0 w 28"/>
                  <a:gd name="T3" fmla="*/ 19966 h 28"/>
                  <a:gd name="T4" fmla="*/ 49916 w 28"/>
                  <a:gd name="T5" fmla="*/ 69882 h 28"/>
                  <a:gd name="T6" fmla="*/ 69882 w 28"/>
                  <a:gd name="T7" fmla="*/ 49916 h 28"/>
                  <a:gd name="T8" fmla="*/ 17471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16"/>
              <p:cNvSpPr>
                <a:spLocks noChangeArrowheads="1"/>
              </p:cNvSpPr>
              <p:nvPr/>
            </p:nvSpPr>
            <p:spPr bwMode="auto">
              <a:xfrm>
                <a:off x="5263769" y="1554660"/>
                <a:ext cx="272495" cy="330796"/>
              </a:xfrm>
              <a:custGeom>
                <a:avLst/>
                <a:gdLst>
                  <a:gd name="T0" fmla="*/ 259561 w 112"/>
                  <a:gd name="T1" fmla="*/ 252074 h 136"/>
                  <a:gd name="T2" fmla="*/ 207149 w 112"/>
                  <a:gd name="T3" fmla="*/ 252074 h 136"/>
                  <a:gd name="T4" fmla="*/ 207149 w 112"/>
                  <a:gd name="T5" fmla="*/ 321956 h 136"/>
                  <a:gd name="T6" fmla="*/ 17470 w 112"/>
                  <a:gd name="T7" fmla="*/ 321956 h 136"/>
                  <a:gd name="T8" fmla="*/ 17470 w 112"/>
                  <a:gd name="T9" fmla="*/ 79865 h 136"/>
                  <a:gd name="T10" fmla="*/ 259561 w 112"/>
                  <a:gd name="T11" fmla="*/ 79865 h 136"/>
                  <a:gd name="T12" fmla="*/ 259561 w 112"/>
                  <a:gd name="T13" fmla="*/ 99831 h 136"/>
                  <a:gd name="T14" fmla="*/ 279527 w 112"/>
                  <a:gd name="T15" fmla="*/ 79865 h 136"/>
                  <a:gd name="T16" fmla="*/ 279527 w 112"/>
                  <a:gd name="T17" fmla="*/ 14975 h 136"/>
                  <a:gd name="T18" fmla="*/ 242090 w 112"/>
                  <a:gd name="T19" fmla="*/ 14975 h 136"/>
                  <a:gd name="T20" fmla="*/ 242090 w 112"/>
                  <a:gd name="T21" fmla="*/ 49916 h 136"/>
                  <a:gd name="T22" fmla="*/ 237099 w 112"/>
                  <a:gd name="T23" fmla="*/ 49916 h 136"/>
                  <a:gd name="T24" fmla="*/ 237099 w 112"/>
                  <a:gd name="T25" fmla="*/ 0 h 136"/>
                  <a:gd name="T26" fmla="*/ 222124 w 112"/>
                  <a:gd name="T27" fmla="*/ 0 h 136"/>
                  <a:gd name="T28" fmla="*/ 222124 w 112"/>
                  <a:gd name="T29" fmla="*/ 49916 h 136"/>
                  <a:gd name="T30" fmla="*/ 217133 w 112"/>
                  <a:gd name="T31" fmla="*/ 49916 h 136"/>
                  <a:gd name="T32" fmla="*/ 217133 w 112"/>
                  <a:gd name="T33" fmla="*/ 14975 h 136"/>
                  <a:gd name="T34" fmla="*/ 197166 w 112"/>
                  <a:gd name="T35" fmla="*/ 14975 h 136"/>
                  <a:gd name="T36" fmla="*/ 197166 w 112"/>
                  <a:gd name="T37" fmla="*/ 49916 h 136"/>
                  <a:gd name="T38" fmla="*/ 189679 w 112"/>
                  <a:gd name="T39" fmla="*/ 49916 h 136"/>
                  <a:gd name="T40" fmla="*/ 189679 w 112"/>
                  <a:gd name="T41" fmla="*/ 0 h 136"/>
                  <a:gd name="T42" fmla="*/ 179696 w 112"/>
                  <a:gd name="T43" fmla="*/ 0 h 136"/>
                  <a:gd name="T44" fmla="*/ 179696 w 112"/>
                  <a:gd name="T45" fmla="*/ 49916 h 136"/>
                  <a:gd name="T46" fmla="*/ 169713 w 112"/>
                  <a:gd name="T47" fmla="*/ 49916 h 136"/>
                  <a:gd name="T48" fmla="*/ 169713 w 112"/>
                  <a:gd name="T49" fmla="*/ 14975 h 136"/>
                  <a:gd name="T50" fmla="*/ 149747 w 112"/>
                  <a:gd name="T51" fmla="*/ 14975 h 136"/>
                  <a:gd name="T52" fmla="*/ 149747 w 112"/>
                  <a:gd name="T53" fmla="*/ 49916 h 136"/>
                  <a:gd name="T54" fmla="*/ 142259 w 112"/>
                  <a:gd name="T55" fmla="*/ 49916 h 136"/>
                  <a:gd name="T56" fmla="*/ 142259 w 112"/>
                  <a:gd name="T57" fmla="*/ 0 h 136"/>
                  <a:gd name="T58" fmla="*/ 132276 w 112"/>
                  <a:gd name="T59" fmla="*/ 0 h 136"/>
                  <a:gd name="T60" fmla="*/ 132276 w 112"/>
                  <a:gd name="T61" fmla="*/ 49916 h 136"/>
                  <a:gd name="T62" fmla="*/ 127285 w 112"/>
                  <a:gd name="T63" fmla="*/ 49916 h 136"/>
                  <a:gd name="T64" fmla="*/ 127285 w 112"/>
                  <a:gd name="T65" fmla="*/ 14975 h 136"/>
                  <a:gd name="T66" fmla="*/ 107318 w 112"/>
                  <a:gd name="T67" fmla="*/ 14975 h 136"/>
                  <a:gd name="T68" fmla="*/ 107318 w 112"/>
                  <a:gd name="T69" fmla="*/ 49916 h 136"/>
                  <a:gd name="T70" fmla="*/ 99831 w 112"/>
                  <a:gd name="T71" fmla="*/ 49916 h 136"/>
                  <a:gd name="T72" fmla="*/ 99831 w 112"/>
                  <a:gd name="T73" fmla="*/ 0 h 136"/>
                  <a:gd name="T74" fmla="*/ 87352 w 112"/>
                  <a:gd name="T75" fmla="*/ 0 h 136"/>
                  <a:gd name="T76" fmla="*/ 87352 w 112"/>
                  <a:gd name="T77" fmla="*/ 49916 h 136"/>
                  <a:gd name="T78" fmla="*/ 79865 w 112"/>
                  <a:gd name="T79" fmla="*/ 49916 h 136"/>
                  <a:gd name="T80" fmla="*/ 79865 w 112"/>
                  <a:gd name="T81" fmla="*/ 14975 h 136"/>
                  <a:gd name="T82" fmla="*/ 62394 w 112"/>
                  <a:gd name="T83" fmla="*/ 14975 h 136"/>
                  <a:gd name="T84" fmla="*/ 62394 w 112"/>
                  <a:gd name="T85" fmla="*/ 49916 h 136"/>
                  <a:gd name="T86" fmla="*/ 57403 w 112"/>
                  <a:gd name="T87" fmla="*/ 49916 h 136"/>
                  <a:gd name="T88" fmla="*/ 57403 w 112"/>
                  <a:gd name="T89" fmla="*/ 0 h 136"/>
                  <a:gd name="T90" fmla="*/ 42428 w 112"/>
                  <a:gd name="T91" fmla="*/ 0 h 136"/>
                  <a:gd name="T92" fmla="*/ 42428 w 112"/>
                  <a:gd name="T93" fmla="*/ 49916 h 136"/>
                  <a:gd name="T94" fmla="*/ 37437 w 112"/>
                  <a:gd name="T95" fmla="*/ 49916 h 136"/>
                  <a:gd name="T96" fmla="*/ 37437 w 112"/>
                  <a:gd name="T97" fmla="*/ 14975 h 136"/>
                  <a:gd name="T98" fmla="*/ 0 w 112"/>
                  <a:gd name="T99" fmla="*/ 14975 h 136"/>
                  <a:gd name="T100" fmla="*/ 0 w 112"/>
                  <a:gd name="T101" fmla="*/ 59899 h 136"/>
                  <a:gd name="T102" fmla="*/ 0 w 112"/>
                  <a:gd name="T103" fmla="*/ 69882 h 136"/>
                  <a:gd name="T104" fmla="*/ 0 w 112"/>
                  <a:gd name="T105" fmla="*/ 339426 h 136"/>
                  <a:gd name="T106" fmla="*/ 222124 w 112"/>
                  <a:gd name="T107" fmla="*/ 339426 h 136"/>
                  <a:gd name="T108" fmla="*/ 279527 w 112"/>
                  <a:gd name="T109" fmla="*/ 274536 h 136"/>
                  <a:gd name="T110" fmla="*/ 279527 w 112"/>
                  <a:gd name="T111" fmla="*/ 209645 h 136"/>
                  <a:gd name="T112" fmla="*/ 259561 w 112"/>
                  <a:gd name="T113" fmla="*/ 229612 h 136"/>
                  <a:gd name="T114" fmla="*/ 259561 w 112"/>
                  <a:gd name="T115" fmla="*/ 252074 h 1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2"/>
                  <a:gd name="T175" fmla="*/ 0 h 136"/>
                  <a:gd name="T176" fmla="*/ 112 w 112"/>
                  <a:gd name="T177" fmla="*/ 136 h 1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 117"/>
              <p:cNvSpPr>
                <a:spLocks noChangeArrowheads="1"/>
              </p:cNvSpPr>
              <p:nvPr/>
            </p:nvSpPr>
            <p:spPr bwMode="auto">
              <a:xfrm>
                <a:off x="5312429" y="1666547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Rectangle 118"/>
              <p:cNvSpPr>
                <a:spLocks noChangeArrowheads="1"/>
              </p:cNvSpPr>
              <p:nvPr/>
            </p:nvSpPr>
            <p:spPr bwMode="auto">
              <a:xfrm>
                <a:off x="5312429" y="1705464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Rectangle 119"/>
              <p:cNvSpPr>
                <a:spLocks noChangeArrowheads="1"/>
              </p:cNvSpPr>
              <p:nvPr/>
            </p:nvSpPr>
            <p:spPr bwMode="auto">
              <a:xfrm>
                <a:off x="5312429" y="1749246"/>
                <a:ext cx="107051" cy="145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Rectangle 120"/>
              <p:cNvSpPr>
                <a:spLocks noChangeArrowheads="1"/>
              </p:cNvSpPr>
              <p:nvPr/>
            </p:nvSpPr>
            <p:spPr bwMode="auto">
              <a:xfrm>
                <a:off x="5312429" y="1790596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8810891" y="1615962"/>
            <a:ext cx="1460314" cy="1460842"/>
            <a:chOff x="9976487" y="1872580"/>
            <a:chExt cx="1686798" cy="1687408"/>
          </a:xfrm>
        </p:grpSpPr>
        <p:grpSp>
          <p:nvGrpSpPr>
            <p:cNvPr id="63" name="组合 62"/>
            <p:cNvGrpSpPr/>
            <p:nvPr/>
          </p:nvGrpSpPr>
          <p:grpSpPr>
            <a:xfrm>
              <a:off x="997648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5" name="同心圆 3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0405129" y="2280188"/>
              <a:ext cx="820680" cy="812962"/>
              <a:chOff x="9364954" y="1516098"/>
              <a:chExt cx="370262" cy="366780"/>
            </a:xfrm>
          </p:grpSpPr>
          <p:sp>
            <p:nvSpPr>
              <p:cNvPr id="65" name="Freeform 150"/>
              <p:cNvSpPr>
                <a:spLocks noEditPoints="1" noChangeArrowheads="1"/>
              </p:cNvSpPr>
              <p:nvPr/>
            </p:nvSpPr>
            <p:spPr bwMode="auto">
              <a:xfrm>
                <a:off x="9364954" y="1516098"/>
                <a:ext cx="370262" cy="366780"/>
              </a:xfrm>
              <a:custGeom>
                <a:avLst/>
                <a:gdLst>
                  <a:gd name="T0" fmla="*/ 189680 w 114"/>
                  <a:gd name="T1" fmla="*/ 0 h 114"/>
                  <a:gd name="T2" fmla="*/ 0 w 114"/>
                  <a:gd name="T3" fmla="*/ 188432 h 114"/>
                  <a:gd name="T4" fmla="*/ 189680 w 114"/>
                  <a:gd name="T5" fmla="*/ 376864 h 114"/>
                  <a:gd name="T6" fmla="*/ 379359 w 114"/>
                  <a:gd name="T7" fmla="*/ 188432 h 114"/>
                  <a:gd name="T8" fmla="*/ 189680 w 114"/>
                  <a:gd name="T9" fmla="*/ 0 h 114"/>
                  <a:gd name="T10" fmla="*/ 189680 w 114"/>
                  <a:gd name="T11" fmla="*/ 357029 h 114"/>
                  <a:gd name="T12" fmla="*/ 19966 w 114"/>
                  <a:gd name="T13" fmla="*/ 188432 h 114"/>
                  <a:gd name="T14" fmla="*/ 189680 w 114"/>
                  <a:gd name="T15" fmla="*/ 19835 h 114"/>
                  <a:gd name="T16" fmla="*/ 359393 w 114"/>
                  <a:gd name="T17" fmla="*/ 188432 h 114"/>
                  <a:gd name="T18" fmla="*/ 189680 w 114"/>
                  <a:gd name="T19" fmla="*/ 357029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4"/>
                  <a:gd name="T32" fmla="*/ 114 w 114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Rectangle 151"/>
              <p:cNvSpPr>
                <a:spLocks noChangeArrowheads="1"/>
              </p:cNvSpPr>
              <p:nvPr/>
            </p:nvSpPr>
            <p:spPr bwMode="auto">
              <a:xfrm>
                <a:off x="9506239" y="1780859"/>
                <a:ext cx="21924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Rectangle 152"/>
              <p:cNvSpPr>
                <a:spLocks noChangeArrowheads="1"/>
              </p:cNvSpPr>
              <p:nvPr/>
            </p:nvSpPr>
            <p:spPr bwMode="auto">
              <a:xfrm>
                <a:off x="9540342" y="1780859"/>
                <a:ext cx="19487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Rectangle 153"/>
              <p:cNvSpPr>
                <a:spLocks noChangeArrowheads="1"/>
              </p:cNvSpPr>
              <p:nvPr/>
            </p:nvSpPr>
            <p:spPr bwMode="auto">
              <a:xfrm>
                <a:off x="9574445" y="1780859"/>
                <a:ext cx="19487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54"/>
              <p:cNvSpPr>
                <a:spLocks noChangeArrowheads="1"/>
              </p:cNvSpPr>
              <p:nvPr/>
            </p:nvSpPr>
            <p:spPr bwMode="auto">
              <a:xfrm>
                <a:off x="9479444" y="1620544"/>
                <a:ext cx="80387" cy="82586"/>
              </a:xfrm>
              <a:custGeom>
                <a:avLst/>
                <a:gdLst>
                  <a:gd name="T0" fmla="*/ 62595 w 25"/>
                  <a:gd name="T1" fmla="*/ 74674 h 25"/>
                  <a:gd name="T2" fmla="*/ 72479 w 25"/>
                  <a:gd name="T3" fmla="*/ 84857 h 25"/>
                  <a:gd name="T4" fmla="*/ 82362 w 25"/>
                  <a:gd name="T5" fmla="*/ 74674 h 25"/>
                  <a:gd name="T6" fmla="*/ 72479 w 25"/>
                  <a:gd name="T7" fmla="*/ 64491 h 25"/>
                  <a:gd name="T8" fmla="*/ 69184 w 25"/>
                  <a:gd name="T9" fmla="*/ 64491 h 25"/>
                  <a:gd name="T10" fmla="*/ 0 w 25"/>
                  <a:gd name="T11" fmla="*/ 0 h 25"/>
                  <a:gd name="T12" fmla="*/ 62595 w 25"/>
                  <a:gd name="T13" fmla="*/ 74674 h 25"/>
                  <a:gd name="T14" fmla="*/ 62595 w 25"/>
                  <a:gd name="T15" fmla="*/ 74674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5"/>
                  <a:gd name="T26" fmla="*/ 25 w 2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55"/>
              <p:cNvSpPr>
                <a:spLocks noChangeArrowheads="1"/>
              </p:cNvSpPr>
              <p:nvPr/>
            </p:nvSpPr>
            <p:spPr bwMode="auto">
              <a:xfrm>
                <a:off x="9430725" y="1780859"/>
                <a:ext cx="21924" cy="19432"/>
              </a:xfrm>
              <a:custGeom>
                <a:avLst/>
                <a:gdLst>
                  <a:gd name="T0" fmla="*/ 0 w 9"/>
                  <a:gd name="T1" fmla="*/ 14974 h 8"/>
                  <a:gd name="T2" fmla="*/ 7488 w 9"/>
                  <a:gd name="T3" fmla="*/ 19966 h 8"/>
                  <a:gd name="T4" fmla="*/ 22463 w 9"/>
                  <a:gd name="T5" fmla="*/ 2496 h 8"/>
                  <a:gd name="T6" fmla="*/ 17471 w 9"/>
                  <a:gd name="T7" fmla="*/ 0 h 8"/>
                  <a:gd name="T8" fmla="*/ 0 w 9"/>
                  <a:gd name="T9" fmla="*/ 1497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56"/>
              <p:cNvSpPr>
                <a:spLocks noChangeArrowheads="1"/>
              </p:cNvSpPr>
              <p:nvPr/>
            </p:nvSpPr>
            <p:spPr bwMode="auto">
              <a:xfrm>
                <a:off x="9411238" y="1737137"/>
                <a:ext cx="26796" cy="14574"/>
              </a:xfrm>
              <a:custGeom>
                <a:avLst/>
                <a:gdLst>
                  <a:gd name="T0" fmla="*/ 22462 w 11"/>
                  <a:gd name="T1" fmla="*/ 0 h 6"/>
                  <a:gd name="T2" fmla="*/ 0 w 11"/>
                  <a:gd name="T3" fmla="*/ 7488 h 6"/>
                  <a:gd name="T4" fmla="*/ 2496 w 11"/>
                  <a:gd name="T5" fmla="*/ 14975 h 6"/>
                  <a:gd name="T6" fmla="*/ 27454 w 11"/>
                  <a:gd name="T7" fmla="*/ 7488 h 6"/>
                  <a:gd name="T8" fmla="*/ 22462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57"/>
              <p:cNvSpPr>
                <a:spLocks noChangeArrowheads="1"/>
              </p:cNvSpPr>
              <p:nvPr/>
            </p:nvSpPr>
            <p:spPr bwMode="auto">
              <a:xfrm>
                <a:off x="9442904" y="1588969"/>
                <a:ext cx="19487" cy="21862"/>
              </a:xfrm>
              <a:custGeom>
                <a:avLst/>
                <a:gdLst>
                  <a:gd name="T0" fmla="*/ 0 w 8"/>
                  <a:gd name="T1" fmla="*/ 7488 h 9"/>
                  <a:gd name="T2" fmla="*/ 17470 w 8"/>
                  <a:gd name="T3" fmla="*/ 22463 h 9"/>
                  <a:gd name="T4" fmla="*/ 19966 w 8"/>
                  <a:gd name="T5" fmla="*/ 17471 h 9"/>
                  <a:gd name="T6" fmla="*/ 4992 w 8"/>
                  <a:gd name="T7" fmla="*/ 0 h 9"/>
                  <a:gd name="T8" fmla="*/ 0 w 8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58"/>
              <p:cNvSpPr>
                <a:spLocks noChangeArrowheads="1"/>
              </p:cNvSpPr>
              <p:nvPr/>
            </p:nvSpPr>
            <p:spPr bwMode="auto">
              <a:xfrm>
                <a:off x="9413673" y="1637548"/>
                <a:ext cx="26796" cy="12146"/>
              </a:xfrm>
              <a:custGeom>
                <a:avLst/>
                <a:gdLst>
                  <a:gd name="T0" fmla="*/ 27454 w 11"/>
                  <a:gd name="T1" fmla="*/ 7488 h 5"/>
                  <a:gd name="T2" fmla="*/ 4992 w 11"/>
                  <a:gd name="T3" fmla="*/ 0 h 5"/>
                  <a:gd name="T4" fmla="*/ 0 w 11"/>
                  <a:gd name="T5" fmla="*/ 7488 h 5"/>
                  <a:gd name="T6" fmla="*/ 24958 w 11"/>
                  <a:gd name="T7" fmla="*/ 12480 h 5"/>
                  <a:gd name="T8" fmla="*/ 27454 w 11"/>
                  <a:gd name="T9" fmla="*/ 748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Rectangle 159"/>
              <p:cNvSpPr>
                <a:spLocks noChangeArrowheads="1"/>
              </p:cNvSpPr>
              <p:nvPr/>
            </p:nvSpPr>
            <p:spPr bwMode="auto">
              <a:xfrm>
                <a:off x="9547650" y="1550104"/>
                <a:ext cx="7308" cy="218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160"/>
              <p:cNvSpPr>
                <a:spLocks noChangeArrowheads="1"/>
              </p:cNvSpPr>
              <p:nvPr/>
            </p:nvSpPr>
            <p:spPr bwMode="auto">
              <a:xfrm>
                <a:off x="9481879" y="1559820"/>
                <a:ext cx="17052" cy="21862"/>
              </a:xfrm>
              <a:custGeom>
                <a:avLst/>
                <a:gdLst>
                  <a:gd name="T0" fmla="*/ 17471 w 7"/>
                  <a:gd name="T1" fmla="*/ 19967 h 9"/>
                  <a:gd name="T2" fmla="*/ 7488 w 7"/>
                  <a:gd name="T3" fmla="*/ 0 h 9"/>
                  <a:gd name="T4" fmla="*/ 0 w 7"/>
                  <a:gd name="T5" fmla="*/ 4992 h 9"/>
                  <a:gd name="T6" fmla="*/ 9983 w 7"/>
                  <a:gd name="T7" fmla="*/ 22463 h 9"/>
                  <a:gd name="T8" fmla="*/ 17471 w 7"/>
                  <a:gd name="T9" fmla="*/ 1996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161"/>
              <p:cNvSpPr>
                <a:spLocks noChangeArrowheads="1"/>
              </p:cNvSpPr>
              <p:nvPr/>
            </p:nvSpPr>
            <p:spPr bwMode="auto">
              <a:xfrm>
                <a:off x="9593932" y="1559820"/>
                <a:ext cx="12181" cy="26719"/>
              </a:xfrm>
              <a:custGeom>
                <a:avLst/>
                <a:gdLst>
                  <a:gd name="T0" fmla="*/ 0 w 5"/>
                  <a:gd name="T1" fmla="*/ 22462 h 11"/>
                  <a:gd name="T2" fmla="*/ 4992 w 5"/>
                  <a:gd name="T3" fmla="*/ 27454 h 11"/>
                  <a:gd name="T4" fmla="*/ 12480 w 5"/>
                  <a:gd name="T5" fmla="*/ 4992 h 11"/>
                  <a:gd name="T6" fmla="*/ 4992 w 5"/>
                  <a:gd name="T7" fmla="*/ 0 h 11"/>
                  <a:gd name="T8" fmla="*/ 0 w 5"/>
                  <a:gd name="T9" fmla="*/ 224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62"/>
              <p:cNvSpPr>
                <a:spLocks noChangeArrowheads="1"/>
              </p:cNvSpPr>
              <p:nvPr/>
            </p:nvSpPr>
            <p:spPr bwMode="auto">
              <a:xfrm>
                <a:off x="9635344" y="1780859"/>
                <a:ext cx="21924" cy="19432"/>
              </a:xfrm>
              <a:custGeom>
                <a:avLst/>
                <a:gdLst>
                  <a:gd name="T0" fmla="*/ 0 w 9"/>
                  <a:gd name="T1" fmla="*/ 2496 h 8"/>
                  <a:gd name="T2" fmla="*/ 19967 w 9"/>
                  <a:gd name="T3" fmla="*/ 19966 h 8"/>
                  <a:gd name="T4" fmla="*/ 22463 w 9"/>
                  <a:gd name="T5" fmla="*/ 14974 h 8"/>
                  <a:gd name="T6" fmla="*/ 7488 w 9"/>
                  <a:gd name="T7" fmla="*/ 0 h 8"/>
                  <a:gd name="T8" fmla="*/ 0 w 9"/>
                  <a:gd name="T9" fmla="*/ 249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163"/>
              <p:cNvSpPr>
                <a:spLocks noChangeArrowheads="1"/>
              </p:cNvSpPr>
              <p:nvPr/>
            </p:nvSpPr>
            <p:spPr bwMode="auto">
              <a:xfrm>
                <a:off x="9662138" y="1737137"/>
                <a:ext cx="24360" cy="14574"/>
              </a:xfrm>
              <a:custGeom>
                <a:avLst/>
                <a:gdLst>
                  <a:gd name="T0" fmla="*/ 0 w 10"/>
                  <a:gd name="T1" fmla="*/ 7488 h 6"/>
                  <a:gd name="T2" fmla="*/ 22462 w 10"/>
                  <a:gd name="T3" fmla="*/ 14975 h 6"/>
                  <a:gd name="T4" fmla="*/ 24958 w 10"/>
                  <a:gd name="T5" fmla="*/ 7488 h 6"/>
                  <a:gd name="T6" fmla="*/ 2496 w 10"/>
                  <a:gd name="T7" fmla="*/ 0 h 6"/>
                  <a:gd name="T8" fmla="*/ 0 w 10"/>
                  <a:gd name="T9" fmla="*/ 748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64"/>
              <p:cNvSpPr>
                <a:spLocks noChangeArrowheads="1"/>
              </p:cNvSpPr>
              <p:nvPr/>
            </p:nvSpPr>
            <p:spPr bwMode="auto">
              <a:xfrm>
                <a:off x="9632907" y="1588969"/>
                <a:ext cx="21924" cy="21862"/>
              </a:xfrm>
              <a:custGeom>
                <a:avLst/>
                <a:gdLst>
                  <a:gd name="T0" fmla="*/ 22463 w 9"/>
                  <a:gd name="T1" fmla="*/ 7488 h 9"/>
                  <a:gd name="T2" fmla="*/ 19967 w 9"/>
                  <a:gd name="T3" fmla="*/ 0 h 9"/>
                  <a:gd name="T4" fmla="*/ 0 w 9"/>
                  <a:gd name="T5" fmla="*/ 17471 h 9"/>
                  <a:gd name="T6" fmla="*/ 4992 w 9"/>
                  <a:gd name="T7" fmla="*/ 22463 h 9"/>
                  <a:gd name="T8" fmla="*/ 22463 w 9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165"/>
              <p:cNvSpPr>
                <a:spLocks noChangeArrowheads="1"/>
              </p:cNvSpPr>
              <p:nvPr/>
            </p:nvSpPr>
            <p:spPr bwMode="auto">
              <a:xfrm>
                <a:off x="9657266" y="1637548"/>
                <a:ext cx="26796" cy="12146"/>
              </a:xfrm>
              <a:custGeom>
                <a:avLst/>
                <a:gdLst>
                  <a:gd name="T0" fmla="*/ 24958 w 11"/>
                  <a:gd name="T1" fmla="*/ 0 h 5"/>
                  <a:gd name="T2" fmla="*/ 0 w 11"/>
                  <a:gd name="T3" fmla="*/ 7488 h 5"/>
                  <a:gd name="T4" fmla="*/ 4992 w 11"/>
                  <a:gd name="T5" fmla="*/ 12480 h 5"/>
                  <a:gd name="T6" fmla="*/ 27454 w 11"/>
                  <a:gd name="T7" fmla="*/ 7488 h 5"/>
                  <a:gd name="T8" fmla="*/ 24958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Rectangle 166"/>
              <p:cNvSpPr>
                <a:spLocks noChangeArrowheads="1"/>
              </p:cNvSpPr>
              <p:nvPr/>
            </p:nvSpPr>
            <p:spPr bwMode="auto">
              <a:xfrm>
                <a:off x="9403929" y="1686128"/>
                <a:ext cx="24360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Rectangle 167"/>
              <p:cNvSpPr>
                <a:spLocks noChangeArrowheads="1"/>
              </p:cNvSpPr>
              <p:nvPr/>
            </p:nvSpPr>
            <p:spPr bwMode="auto">
              <a:xfrm>
                <a:off x="9674318" y="1688557"/>
                <a:ext cx="26796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6629005" y="1615962"/>
            <a:ext cx="1460314" cy="1460842"/>
            <a:chOff x="7456207" y="1872580"/>
            <a:chExt cx="1686798" cy="1687408"/>
          </a:xfrm>
        </p:grpSpPr>
        <p:grpSp>
          <p:nvGrpSpPr>
            <p:cNvPr id="88" name="组合 87"/>
            <p:cNvGrpSpPr/>
            <p:nvPr/>
          </p:nvGrpSpPr>
          <p:grpSpPr>
            <a:xfrm>
              <a:off x="745620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4" name="同心圆 2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3" name="椭圆 9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8004999" y="2442675"/>
              <a:ext cx="487381" cy="632430"/>
              <a:chOff x="7363063" y="1563805"/>
              <a:chExt cx="292497" cy="379547"/>
            </a:xfrm>
          </p:grpSpPr>
          <p:sp>
            <p:nvSpPr>
              <p:cNvPr id="90" name="Freeform 170"/>
              <p:cNvSpPr>
                <a:spLocks noChangeArrowheads="1"/>
              </p:cNvSpPr>
              <p:nvPr/>
            </p:nvSpPr>
            <p:spPr bwMode="auto">
              <a:xfrm>
                <a:off x="7363063" y="1673290"/>
                <a:ext cx="292497" cy="270062"/>
              </a:xfrm>
              <a:custGeom>
                <a:avLst/>
                <a:gdLst>
                  <a:gd name="T0" fmla="*/ 149747 w 90"/>
                  <a:gd name="T1" fmla="*/ 277032 h 83"/>
                  <a:gd name="T2" fmla="*/ 299494 w 90"/>
                  <a:gd name="T3" fmla="*/ 0 h 83"/>
                  <a:gd name="T4" fmla="*/ 0 w 90"/>
                  <a:gd name="T5" fmla="*/ 0 h 83"/>
                  <a:gd name="T6" fmla="*/ 149747 w 90"/>
                  <a:gd name="T7" fmla="*/ 277032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171"/>
              <p:cNvSpPr>
                <a:spLocks noChangeArrowheads="1"/>
              </p:cNvSpPr>
              <p:nvPr/>
            </p:nvSpPr>
            <p:spPr bwMode="auto">
              <a:xfrm>
                <a:off x="7363063" y="1563805"/>
                <a:ext cx="292497" cy="92454"/>
              </a:xfrm>
              <a:custGeom>
                <a:avLst/>
                <a:gdLst>
                  <a:gd name="T0" fmla="*/ 279528 w 90"/>
                  <a:gd name="T1" fmla="*/ 0 h 29"/>
                  <a:gd name="T2" fmla="*/ 226284 w 90"/>
                  <a:gd name="T3" fmla="*/ 52326 h 29"/>
                  <a:gd name="T4" fmla="*/ 173041 w 90"/>
                  <a:gd name="T5" fmla="*/ 0 h 29"/>
                  <a:gd name="T6" fmla="*/ 129781 w 90"/>
                  <a:gd name="T7" fmla="*/ 0 h 29"/>
                  <a:gd name="T8" fmla="*/ 76537 w 90"/>
                  <a:gd name="T9" fmla="*/ 52326 h 29"/>
                  <a:gd name="T10" fmla="*/ 23294 w 90"/>
                  <a:gd name="T11" fmla="*/ 0 h 29"/>
                  <a:gd name="T12" fmla="*/ 0 w 90"/>
                  <a:gd name="T13" fmla="*/ 0 h 29"/>
                  <a:gd name="T14" fmla="*/ 0 w 90"/>
                  <a:gd name="T15" fmla="*/ 94840 h 29"/>
                  <a:gd name="T16" fmla="*/ 299494 w 90"/>
                  <a:gd name="T17" fmla="*/ 94840 h 29"/>
                  <a:gd name="T18" fmla="*/ 299494 w 90"/>
                  <a:gd name="T19" fmla="*/ 0 h 29"/>
                  <a:gd name="T20" fmla="*/ 279528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6" name="矩形 30"/>
          <p:cNvSpPr>
            <a:spLocks noChangeArrowheads="1"/>
          </p:cNvSpPr>
          <p:nvPr/>
        </p:nvSpPr>
        <p:spPr bwMode="auto">
          <a:xfrm>
            <a:off x="3923213" y="5783028"/>
            <a:ext cx="5095115" cy="4610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4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04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7" name="丁字箭头 114"/>
          <p:cNvSpPr/>
          <p:nvPr/>
        </p:nvSpPr>
        <p:spPr>
          <a:xfrm flipV="1">
            <a:off x="2608437" y="5423868"/>
            <a:ext cx="7301538" cy="265743"/>
          </a:xfrm>
          <a:prstGeom prst="leftRightUpArrow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72" tIns="19937" rIns="39872" bIns="19937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6" grpId="0" bldLvl="0" animBg="1"/>
      <p:bldP spid="18" grpId="0" bldLvl="0" animBg="1"/>
      <p:bldP spid="21" grpId="0" bldLvl="0" animBg="1"/>
      <p:bldP spid="22" grpId="0" bldLvl="0" animBg="1"/>
      <p:bldP spid="96" grpId="0"/>
      <p:bldP spid="9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教学工作概述</a:t>
            </a:r>
            <a:endParaRPr lang="zh-CN" altLang="en-US" sz="4800" dirty="0"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6219257" y="2278762"/>
            <a:ext cx="482686" cy="769182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847528" y="4121108"/>
            <a:ext cx="614122" cy="919397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2809683" y="4159478"/>
            <a:ext cx="1252518" cy="613461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857727" y="3590816"/>
            <a:ext cx="1187744" cy="1110998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6549315" y="3482792"/>
            <a:ext cx="1337795" cy="836683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8497012" y="3040064"/>
            <a:ext cx="673962" cy="81294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184749" y="3197864"/>
            <a:ext cx="237221" cy="1037183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7423003" y="4436090"/>
            <a:ext cx="345350" cy="95427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888413" y="3047944"/>
            <a:ext cx="460772" cy="1098371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347698" y="4974253"/>
            <a:ext cx="610108" cy="587300"/>
            <a:chOff x="1466784" y="4770575"/>
            <a:chExt cx="610108" cy="587300"/>
          </a:xfrm>
        </p:grpSpPr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1466784" y="4770575"/>
              <a:ext cx="610108" cy="587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94BDD4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29219" y="487165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94BDD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b="1" dirty="0">
                <a:solidFill>
                  <a:srgbClr val="94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61519" y="2588941"/>
            <a:ext cx="612008" cy="619611"/>
            <a:chOff x="3880605" y="2385263"/>
            <a:chExt cx="612008" cy="619611"/>
          </a:xfrm>
        </p:grpSpPr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3880605" y="2385263"/>
              <a:ext cx="612008" cy="6196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937831" y="2497097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83978" y="1707041"/>
            <a:ext cx="581598" cy="617711"/>
            <a:chOff x="6703064" y="1503363"/>
            <a:chExt cx="581598" cy="617711"/>
          </a:xfrm>
        </p:grpSpPr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6703064" y="1503363"/>
              <a:ext cx="581598" cy="617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4BDD4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758087" y="1622770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94BDD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b="1" dirty="0">
                <a:solidFill>
                  <a:srgbClr val="94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28052" y="5267903"/>
            <a:ext cx="610108" cy="617711"/>
            <a:chOff x="7140213" y="5183014"/>
            <a:chExt cx="610108" cy="617711"/>
          </a:xfrm>
        </p:grpSpPr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7140213" y="5183014"/>
              <a:ext cx="610108" cy="6177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229639" y="530255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121660" y="4057525"/>
            <a:ext cx="610108" cy="617711"/>
            <a:chOff x="9525525" y="4004614"/>
            <a:chExt cx="610108" cy="617711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auto">
            <a:xfrm>
              <a:off x="9525525" y="4004614"/>
              <a:ext cx="610108" cy="6177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575916" y="412880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132122" y="2850217"/>
            <a:ext cx="1205372" cy="1192640"/>
            <a:chOff x="5222837" y="1515739"/>
            <a:chExt cx="2778564" cy="2749215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22837" y="1515739"/>
              <a:ext cx="2778564" cy="2749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矩形 44"/>
            <p:cNvSpPr/>
            <p:nvPr/>
          </p:nvSpPr>
          <p:spPr>
            <a:xfrm>
              <a:off x="5475181" y="2120723"/>
              <a:ext cx="2267607" cy="120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753499" y="2398176"/>
            <a:ext cx="1205372" cy="1192640"/>
            <a:chOff x="5222837" y="1515739"/>
            <a:chExt cx="2778564" cy="2749215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22837" y="1515739"/>
              <a:ext cx="2778564" cy="2749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矩形 47"/>
            <p:cNvSpPr/>
            <p:nvPr/>
          </p:nvSpPr>
          <p:spPr>
            <a:xfrm>
              <a:off x="5475181" y="2120723"/>
              <a:ext cx="2267607" cy="120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75541" y="3709585"/>
            <a:ext cx="1205372" cy="1192640"/>
            <a:chOff x="5222837" y="1515739"/>
            <a:chExt cx="2778564" cy="2749215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22837" y="1515739"/>
              <a:ext cx="2778564" cy="2749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矩形 50"/>
            <p:cNvSpPr/>
            <p:nvPr/>
          </p:nvSpPr>
          <p:spPr>
            <a:xfrm>
              <a:off x="5475181" y="2120723"/>
              <a:ext cx="2267607" cy="120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903144" y="2064305"/>
            <a:ext cx="1205372" cy="1192640"/>
            <a:chOff x="5222837" y="1515739"/>
            <a:chExt cx="2778564" cy="2749215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22837" y="1515739"/>
              <a:ext cx="2778564" cy="2749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矩形 53"/>
            <p:cNvSpPr/>
            <p:nvPr/>
          </p:nvSpPr>
          <p:spPr>
            <a:xfrm>
              <a:off x="5475181" y="2120723"/>
              <a:ext cx="2267607" cy="120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409422" y="3243450"/>
            <a:ext cx="1205372" cy="1192640"/>
            <a:chOff x="5222837" y="1515739"/>
            <a:chExt cx="2778564" cy="2749215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22837" y="1515739"/>
              <a:ext cx="2778564" cy="2749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矩形 56"/>
            <p:cNvSpPr/>
            <p:nvPr/>
          </p:nvSpPr>
          <p:spPr>
            <a:xfrm>
              <a:off x="5475181" y="2120723"/>
              <a:ext cx="2267607" cy="120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教学工作概述</a:t>
            </a:r>
            <a:endParaRPr lang="zh-CN" altLang="en-US" sz="4800" dirty="0">
              <a:latin typeface="+mn-lt"/>
              <a:ea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313701" y="2284416"/>
            <a:ext cx="1902058" cy="1282133"/>
            <a:chOff x="3237545" y="4561747"/>
            <a:chExt cx="1146960" cy="1146960"/>
          </a:xfrm>
        </p:grpSpPr>
        <p:sp>
          <p:nvSpPr>
            <p:cNvPr id="18" name="圆角矩形 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EBB55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圆角矩形 5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75901" y="2284416"/>
            <a:ext cx="1902058" cy="1282133"/>
            <a:chOff x="3237545" y="4561747"/>
            <a:chExt cx="1146960" cy="1146960"/>
          </a:xfrm>
        </p:grpSpPr>
        <p:sp>
          <p:nvSpPr>
            <p:cNvPr id="23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94BDD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圆角矩形 8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038102" y="2284416"/>
            <a:ext cx="1902058" cy="1282133"/>
            <a:chOff x="3237545" y="4561747"/>
            <a:chExt cx="1146960" cy="1146960"/>
          </a:xfrm>
        </p:grpSpPr>
        <p:sp>
          <p:nvSpPr>
            <p:cNvPr id="26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圆角矩形 11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45301" y="3836991"/>
            <a:ext cx="1902058" cy="1282133"/>
            <a:chOff x="3237545" y="4561747"/>
            <a:chExt cx="1146960" cy="1146960"/>
          </a:xfrm>
        </p:grpSpPr>
        <p:sp>
          <p:nvSpPr>
            <p:cNvPr id="29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圆角矩形 14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507501" y="3836991"/>
            <a:ext cx="1902058" cy="1282133"/>
            <a:chOff x="3237545" y="4561747"/>
            <a:chExt cx="1146960" cy="1146960"/>
          </a:xfrm>
        </p:grpSpPr>
        <p:sp>
          <p:nvSpPr>
            <p:cNvPr id="32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94BDD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圆角矩形 17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69702" y="3836991"/>
            <a:ext cx="1902058" cy="1282133"/>
            <a:chOff x="3237545" y="4561747"/>
            <a:chExt cx="1146960" cy="1146960"/>
          </a:xfrm>
        </p:grpSpPr>
        <p:sp>
          <p:nvSpPr>
            <p:cNvPr id="35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圆角矩形 2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25517" y="2609461"/>
            <a:ext cx="271519" cy="241276"/>
            <a:chOff x="3843406" y="5497220"/>
            <a:chExt cx="438051" cy="389258"/>
          </a:xfrm>
          <a:solidFill>
            <a:srgbClr val="EBB553"/>
          </a:solidFill>
        </p:grpSpPr>
        <p:sp>
          <p:nvSpPr>
            <p:cNvPr id="38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Freeform 65"/>
            <p:cNvSpPr/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Freeform 66"/>
            <p:cNvSpPr/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Freeform 69"/>
            <p:cNvSpPr/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Freeform 70"/>
            <p:cNvSpPr/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Freeform 71"/>
            <p:cNvSpPr/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Freeform 73"/>
            <p:cNvSpPr/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Freeform 74"/>
            <p:cNvSpPr/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Freeform 75"/>
            <p:cNvSpPr/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Freeform 76"/>
            <p:cNvSpPr/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Freeform 77"/>
            <p:cNvSpPr/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Freeform 78"/>
            <p:cNvSpPr/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Freeform 79"/>
            <p:cNvSpPr/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Freeform 80"/>
            <p:cNvSpPr/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Freeform 81"/>
            <p:cNvSpPr/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Freeform 82"/>
            <p:cNvSpPr/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Freeform 83"/>
            <p:cNvSpPr/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Freeform 84"/>
            <p:cNvSpPr/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Freeform 86"/>
            <p:cNvSpPr/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Freeform 87"/>
            <p:cNvSpPr/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Freeform 88"/>
            <p:cNvSpPr/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Freeform 89"/>
            <p:cNvSpPr/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Freeform 90"/>
            <p:cNvSpPr/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Freeform 91"/>
            <p:cNvSpPr/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7" name="Freeform 92"/>
            <p:cNvSpPr/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Freeform 93"/>
            <p:cNvSpPr/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9" name="Freeform 94"/>
            <p:cNvSpPr/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0" name="Freeform 95"/>
            <p:cNvSpPr/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Freeform 96"/>
            <p:cNvSpPr/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2" name="Freeform 97"/>
            <p:cNvSpPr/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3" name="Freeform 98"/>
            <p:cNvSpPr/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Freeform 99"/>
            <p:cNvSpPr/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Freeform 100"/>
            <p:cNvSpPr/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6" name="Freeform 101"/>
            <p:cNvSpPr/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Freeform 102"/>
            <p:cNvSpPr/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8" name="Freeform 103"/>
            <p:cNvSpPr/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9" name="Freeform 104"/>
            <p:cNvSpPr/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Freeform 105"/>
            <p:cNvSpPr/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1" name="Freeform 106"/>
            <p:cNvSpPr/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2" name="Freeform 107"/>
            <p:cNvSpPr/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3" name="Freeform 108"/>
            <p:cNvSpPr/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4" name="Freeform 109"/>
            <p:cNvSpPr/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5" name="Freeform 110"/>
            <p:cNvSpPr/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6" name="Freeform 111"/>
            <p:cNvSpPr/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7" name="Freeform 112"/>
            <p:cNvSpPr/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8" name="Freeform 113"/>
            <p:cNvSpPr/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9" name="Freeform 114"/>
            <p:cNvSpPr/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0" name="Freeform 115"/>
            <p:cNvSpPr/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1" name="Freeform 116"/>
            <p:cNvSpPr/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2" name="Freeform 117"/>
            <p:cNvSpPr/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3" name="Freeform 118"/>
            <p:cNvSpPr/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4" name="Freeform 119"/>
            <p:cNvSpPr/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5" name="Freeform 120"/>
            <p:cNvSpPr/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6" name="Freeform 121"/>
            <p:cNvSpPr/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7" name="Freeform 122"/>
            <p:cNvSpPr/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458481" y="2588627"/>
            <a:ext cx="329990" cy="282944"/>
            <a:chOff x="5964264" y="5437584"/>
            <a:chExt cx="532384" cy="456484"/>
          </a:xfrm>
          <a:solidFill>
            <a:srgbClr val="73C1D3"/>
          </a:solidFill>
        </p:grpSpPr>
        <p:sp>
          <p:nvSpPr>
            <p:cNvPr id="99" name="Freeform 212"/>
            <p:cNvSpPr>
              <a:spLocks noEditPoints="1"/>
            </p:cNvSpPr>
            <p:nvPr/>
          </p:nvSpPr>
          <p:spPr bwMode="auto">
            <a:xfrm>
              <a:off x="6141003" y="5437584"/>
              <a:ext cx="355645" cy="315527"/>
            </a:xfrm>
            <a:custGeom>
              <a:avLst/>
              <a:gdLst>
                <a:gd name="T0" fmla="*/ 8 w 139"/>
                <a:gd name="T1" fmla="*/ 123 h 123"/>
                <a:gd name="T2" fmla="*/ 20 w 139"/>
                <a:gd name="T3" fmla="*/ 90 h 123"/>
                <a:gd name="T4" fmla="*/ 0 w 139"/>
                <a:gd name="T5" fmla="*/ 53 h 123"/>
                <a:gd name="T6" fmla="*/ 69 w 139"/>
                <a:gd name="T7" fmla="*/ 0 h 123"/>
                <a:gd name="T8" fmla="*/ 139 w 139"/>
                <a:gd name="T9" fmla="*/ 53 h 123"/>
                <a:gd name="T10" fmla="*/ 69 w 139"/>
                <a:gd name="T11" fmla="*/ 106 h 123"/>
                <a:gd name="T12" fmla="*/ 45 w 139"/>
                <a:gd name="T13" fmla="*/ 103 h 123"/>
                <a:gd name="T14" fmla="*/ 22 w 139"/>
                <a:gd name="T15" fmla="*/ 115 h 123"/>
                <a:gd name="T16" fmla="*/ 8 w 139"/>
                <a:gd name="T17" fmla="*/ 123 h 123"/>
                <a:gd name="T18" fmla="*/ 69 w 139"/>
                <a:gd name="T19" fmla="*/ 12 h 123"/>
                <a:gd name="T20" fmla="*/ 12 w 139"/>
                <a:gd name="T21" fmla="*/ 53 h 123"/>
                <a:gd name="T22" fmla="*/ 30 w 139"/>
                <a:gd name="T23" fmla="*/ 83 h 123"/>
                <a:gd name="T24" fmla="*/ 34 w 139"/>
                <a:gd name="T25" fmla="*/ 85 h 123"/>
                <a:gd name="T26" fmla="*/ 30 w 139"/>
                <a:gd name="T27" fmla="*/ 97 h 123"/>
                <a:gd name="T28" fmla="*/ 45 w 139"/>
                <a:gd name="T29" fmla="*/ 91 h 123"/>
                <a:gd name="T30" fmla="*/ 46 w 139"/>
                <a:gd name="T31" fmla="*/ 91 h 123"/>
                <a:gd name="T32" fmla="*/ 47 w 139"/>
                <a:gd name="T33" fmla="*/ 91 h 123"/>
                <a:gd name="T34" fmla="*/ 69 w 139"/>
                <a:gd name="T35" fmla="*/ 94 h 123"/>
                <a:gd name="T36" fmla="*/ 127 w 139"/>
                <a:gd name="T37" fmla="*/ 53 h 123"/>
                <a:gd name="T38" fmla="*/ 69 w 139"/>
                <a:gd name="T3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23">
                  <a:moveTo>
                    <a:pt x="8" y="123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7" y="80"/>
                    <a:pt x="0" y="67"/>
                    <a:pt x="0" y="53"/>
                  </a:cubicBezTo>
                  <a:cubicBezTo>
                    <a:pt x="0" y="24"/>
                    <a:pt x="31" y="0"/>
                    <a:pt x="69" y="0"/>
                  </a:cubicBezTo>
                  <a:cubicBezTo>
                    <a:pt x="108" y="0"/>
                    <a:pt x="139" y="24"/>
                    <a:pt x="139" y="53"/>
                  </a:cubicBezTo>
                  <a:cubicBezTo>
                    <a:pt x="139" y="82"/>
                    <a:pt x="108" y="106"/>
                    <a:pt x="69" y="106"/>
                  </a:cubicBezTo>
                  <a:cubicBezTo>
                    <a:pt x="61" y="106"/>
                    <a:pt x="53" y="105"/>
                    <a:pt x="45" y="103"/>
                  </a:cubicBezTo>
                  <a:cubicBezTo>
                    <a:pt x="42" y="104"/>
                    <a:pt x="31" y="110"/>
                    <a:pt x="22" y="115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69" y="12"/>
                  </a:moveTo>
                  <a:cubicBezTo>
                    <a:pt x="38" y="12"/>
                    <a:pt x="12" y="30"/>
                    <a:pt x="12" y="53"/>
                  </a:cubicBezTo>
                  <a:cubicBezTo>
                    <a:pt x="12" y="64"/>
                    <a:pt x="18" y="75"/>
                    <a:pt x="30" y="83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91"/>
                    <a:pt x="44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4" y="93"/>
                    <a:pt x="62" y="94"/>
                    <a:pt x="69" y="94"/>
                  </a:cubicBezTo>
                  <a:cubicBezTo>
                    <a:pt x="101" y="94"/>
                    <a:pt x="127" y="76"/>
                    <a:pt x="127" y="53"/>
                  </a:cubicBezTo>
                  <a:cubicBezTo>
                    <a:pt x="127" y="30"/>
                    <a:pt x="101" y="12"/>
                    <a:pt x="6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0" name="Freeform 213"/>
            <p:cNvSpPr/>
            <p:nvPr/>
          </p:nvSpPr>
          <p:spPr bwMode="auto">
            <a:xfrm>
              <a:off x="6238588" y="5529748"/>
              <a:ext cx="169148" cy="16265"/>
            </a:xfrm>
            <a:custGeom>
              <a:avLst/>
              <a:gdLst>
                <a:gd name="T0" fmla="*/ 156 w 156"/>
                <a:gd name="T1" fmla="*/ 15 h 15"/>
                <a:gd name="T2" fmla="*/ 0 w 156"/>
                <a:gd name="T3" fmla="*/ 15 h 15"/>
                <a:gd name="T4" fmla="*/ 0 w 156"/>
                <a:gd name="T5" fmla="*/ 0 h 15"/>
                <a:gd name="T6" fmla="*/ 156 w 156"/>
                <a:gd name="T7" fmla="*/ 0 h 15"/>
                <a:gd name="T8" fmla="*/ 156 w 156"/>
                <a:gd name="T9" fmla="*/ 15 h 15"/>
                <a:gd name="T10" fmla="*/ 156 w 15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">
                  <a:moveTo>
                    <a:pt x="15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1" name="Freeform 214"/>
            <p:cNvSpPr/>
            <p:nvPr/>
          </p:nvSpPr>
          <p:spPr bwMode="auto">
            <a:xfrm>
              <a:off x="6238588" y="5561192"/>
              <a:ext cx="169148" cy="15180"/>
            </a:xfrm>
            <a:custGeom>
              <a:avLst/>
              <a:gdLst>
                <a:gd name="T0" fmla="*/ 156 w 156"/>
                <a:gd name="T1" fmla="*/ 14 h 14"/>
                <a:gd name="T2" fmla="*/ 0 w 156"/>
                <a:gd name="T3" fmla="*/ 14 h 14"/>
                <a:gd name="T4" fmla="*/ 0 w 156"/>
                <a:gd name="T5" fmla="*/ 0 h 14"/>
                <a:gd name="T6" fmla="*/ 156 w 156"/>
                <a:gd name="T7" fmla="*/ 0 h 14"/>
                <a:gd name="T8" fmla="*/ 156 w 156"/>
                <a:gd name="T9" fmla="*/ 14 h 14"/>
                <a:gd name="T10" fmla="*/ 156 w 15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">
                  <a:moveTo>
                    <a:pt x="15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2" name="Freeform 215"/>
            <p:cNvSpPr/>
            <p:nvPr/>
          </p:nvSpPr>
          <p:spPr bwMode="auto">
            <a:xfrm>
              <a:off x="6238588" y="5591552"/>
              <a:ext cx="169148" cy="18433"/>
            </a:xfrm>
            <a:custGeom>
              <a:avLst/>
              <a:gdLst>
                <a:gd name="T0" fmla="*/ 156 w 156"/>
                <a:gd name="T1" fmla="*/ 17 h 17"/>
                <a:gd name="T2" fmla="*/ 0 w 156"/>
                <a:gd name="T3" fmla="*/ 17 h 17"/>
                <a:gd name="T4" fmla="*/ 0 w 156"/>
                <a:gd name="T5" fmla="*/ 0 h 17"/>
                <a:gd name="T6" fmla="*/ 156 w 156"/>
                <a:gd name="T7" fmla="*/ 0 h 17"/>
                <a:gd name="T8" fmla="*/ 156 w 156"/>
                <a:gd name="T9" fmla="*/ 17 h 17"/>
                <a:gd name="T10" fmla="*/ 156 w 1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">
                  <a:moveTo>
                    <a:pt x="15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7"/>
                  </a:lnTo>
                  <a:lnTo>
                    <a:pt x="15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3" name="Freeform 216"/>
            <p:cNvSpPr/>
            <p:nvPr/>
          </p:nvSpPr>
          <p:spPr bwMode="auto">
            <a:xfrm>
              <a:off x="5964264" y="5622997"/>
              <a:ext cx="250470" cy="271071"/>
            </a:xfrm>
            <a:custGeom>
              <a:avLst/>
              <a:gdLst>
                <a:gd name="T0" fmla="*/ 92 w 98"/>
                <a:gd name="T1" fmla="*/ 73 h 106"/>
                <a:gd name="T2" fmla="*/ 61 w 98"/>
                <a:gd name="T3" fmla="*/ 64 h 106"/>
                <a:gd name="T4" fmla="*/ 62 w 98"/>
                <a:gd name="T5" fmla="*/ 57 h 106"/>
                <a:gd name="T6" fmla="*/ 66 w 98"/>
                <a:gd name="T7" fmla="*/ 51 h 106"/>
                <a:gd name="T8" fmla="*/ 67 w 98"/>
                <a:gd name="T9" fmla="*/ 44 h 106"/>
                <a:gd name="T10" fmla="*/ 69 w 98"/>
                <a:gd name="T11" fmla="*/ 45 h 106"/>
                <a:gd name="T12" fmla="*/ 71 w 98"/>
                <a:gd name="T13" fmla="*/ 43 h 106"/>
                <a:gd name="T14" fmla="*/ 72 w 98"/>
                <a:gd name="T15" fmla="*/ 32 h 106"/>
                <a:gd name="T16" fmla="*/ 70 w 98"/>
                <a:gd name="T17" fmla="*/ 29 h 106"/>
                <a:gd name="T18" fmla="*/ 69 w 98"/>
                <a:gd name="T19" fmla="*/ 30 h 106"/>
                <a:gd name="T20" fmla="*/ 70 w 98"/>
                <a:gd name="T21" fmla="*/ 23 h 106"/>
                <a:gd name="T22" fmla="*/ 66 w 98"/>
                <a:gd name="T23" fmla="*/ 8 h 106"/>
                <a:gd name="T24" fmla="*/ 32 w 98"/>
                <a:gd name="T25" fmla="*/ 8 h 106"/>
                <a:gd name="T26" fmla="*/ 28 w 98"/>
                <a:gd name="T27" fmla="*/ 23 h 106"/>
                <a:gd name="T28" fmla="*/ 29 w 98"/>
                <a:gd name="T29" fmla="*/ 30 h 106"/>
                <a:gd name="T30" fmla="*/ 28 w 98"/>
                <a:gd name="T31" fmla="*/ 29 h 106"/>
                <a:gd name="T32" fmla="*/ 26 w 98"/>
                <a:gd name="T33" fmla="*/ 32 h 106"/>
                <a:gd name="T34" fmla="*/ 27 w 98"/>
                <a:gd name="T35" fmla="*/ 43 h 106"/>
                <a:gd name="T36" fmla="*/ 29 w 98"/>
                <a:gd name="T37" fmla="*/ 45 h 106"/>
                <a:gd name="T38" fmla="*/ 31 w 98"/>
                <a:gd name="T39" fmla="*/ 44 h 106"/>
                <a:gd name="T40" fmla="*/ 31 w 98"/>
                <a:gd name="T41" fmla="*/ 51 h 106"/>
                <a:gd name="T42" fmla="*/ 36 w 98"/>
                <a:gd name="T43" fmla="*/ 57 h 106"/>
                <a:gd name="T44" fmla="*/ 37 w 98"/>
                <a:gd name="T45" fmla="*/ 64 h 106"/>
                <a:gd name="T46" fmla="*/ 5 w 98"/>
                <a:gd name="T47" fmla="*/ 73 h 106"/>
                <a:gd name="T48" fmla="*/ 0 w 98"/>
                <a:gd name="T49" fmla="*/ 83 h 106"/>
                <a:gd name="T50" fmla="*/ 1 w 98"/>
                <a:gd name="T51" fmla="*/ 94 h 106"/>
                <a:gd name="T52" fmla="*/ 8 w 98"/>
                <a:gd name="T53" fmla="*/ 102 h 106"/>
                <a:gd name="T54" fmla="*/ 90 w 98"/>
                <a:gd name="T55" fmla="*/ 102 h 106"/>
                <a:gd name="T56" fmla="*/ 96 w 98"/>
                <a:gd name="T57" fmla="*/ 94 h 106"/>
                <a:gd name="T58" fmla="*/ 98 w 98"/>
                <a:gd name="T59" fmla="*/ 83 h 106"/>
                <a:gd name="T60" fmla="*/ 92 w 98"/>
                <a:gd name="T6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6">
                  <a:moveTo>
                    <a:pt x="92" y="73"/>
                  </a:moveTo>
                  <a:cubicBezTo>
                    <a:pt x="82" y="69"/>
                    <a:pt x="72" y="66"/>
                    <a:pt x="61" y="64"/>
                  </a:cubicBezTo>
                  <a:cubicBezTo>
                    <a:pt x="61" y="62"/>
                    <a:pt x="62" y="59"/>
                    <a:pt x="62" y="57"/>
                  </a:cubicBezTo>
                  <a:cubicBezTo>
                    <a:pt x="65" y="55"/>
                    <a:pt x="66" y="53"/>
                    <a:pt x="66" y="51"/>
                  </a:cubicBezTo>
                  <a:cubicBezTo>
                    <a:pt x="67" y="49"/>
                    <a:pt x="67" y="46"/>
                    <a:pt x="67" y="44"/>
                  </a:cubicBezTo>
                  <a:cubicBezTo>
                    <a:pt x="68" y="44"/>
                    <a:pt x="68" y="44"/>
                    <a:pt x="69" y="45"/>
                  </a:cubicBezTo>
                  <a:cubicBezTo>
                    <a:pt x="70" y="45"/>
                    <a:pt x="71" y="44"/>
                    <a:pt x="71" y="4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70" y="29"/>
                    <a:pt x="69" y="29"/>
                    <a:pt x="69" y="30"/>
                  </a:cubicBezTo>
                  <a:cubicBezTo>
                    <a:pt x="69" y="28"/>
                    <a:pt x="69" y="25"/>
                    <a:pt x="70" y="23"/>
                  </a:cubicBezTo>
                  <a:cubicBezTo>
                    <a:pt x="70" y="20"/>
                    <a:pt x="71" y="13"/>
                    <a:pt x="66" y="8"/>
                  </a:cubicBezTo>
                  <a:cubicBezTo>
                    <a:pt x="58" y="0"/>
                    <a:pt x="40" y="0"/>
                    <a:pt x="32" y="8"/>
                  </a:cubicBezTo>
                  <a:cubicBezTo>
                    <a:pt x="27" y="13"/>
                    <a:pt x="28" y="20"/>
                    <a:pt x="28" y="23"/>
                  </a:cubicBezTo>
                  <a:cubicBezTo>
                    <a:pt x="28" y="25"/>
                    <a:pt x="29" y="28"/>
                    <a:pt x="29" y="30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30"/>
                    <a:pt x="26" y="31"/>
                    <a:pt x="26" y="3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6"/>
                    <a:pt x="31" y="49"/>
                    <a:pt x="31" y="51"/>
                  </a:cubicBezTo>
                  <a:cubicBezTo>
                    <a:pt x="32" y="53"/>
                    <a:pt x="33" y="55"/>
                    <a:pt x="36" y="57"/>
                  </a:cubicBezTo>
                  <a:cubicBezTo>
                    <a:pt x="36" y="59"/>
                    <a:pt x="36" y="62"/>
                    <a:pt x="37" y="64"/>
                  </a:cubicBezTo>
                  <a:cubicBezTo>
                    <a:pt x="26" y="66"/>
                    <a:pt x="15" y="69"/>
                    <a:pt x="5" y="73"/>
                  </a:cubicBezTo>
                  <a:cubicBezTo>
                    <a:pt x="2" y="75"/>
                    <a:pt x="0" y="80"/>
                    <a:pt x="0" y="83"/>
                  </a:cubicBezTo>
                  <a:cubicBezTo>
                    <a:pt x="1" y="87"/>
                    <a:pt x="1" y="91"/>
                    <a:pt x="1" y="94"/>
                  </a:cubicBezTo>
                  <a:cubicBezTo>
                    <a:pt x="2" y="98"/>
                    <a:pt x="5" y="101"/>
                    <a:pt x="8" y="102"/>
                  </a:cubicBezTo>
                  <a:cubicBezTo>
                    <a:pt x="35" y="106"/>
                    <a:pt x="63" y="106"/>
                    <a:pt x="90" y="102"/>
                  </a:cubicBezTo>
                  <a:cubicBezTo>
                    <a:pt x="93" y="101"/>
                    <a:pt x="96" y="98"/>
                    <a:pt x="96" y="94"/>
                  </a:cubicBezTo>
                  <a:cubicBezTo>
                    <a:pt x="97" y="91"/>
                    <a:pt x="97" y="87"/>
                    <a:pt x="98" y="83"/>
                  </a:cubicBezTo>
                  <a:cubicBezTo>
                    <a:pt x="98" y="80"/>
                    <a:pt x="96" y="75"/>
                    <a:pt x="9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852269" y="2597700"/>
            <a:ext cx="266815" cy="264799"/>
            <a:chOff x="7078908" y="5461438"/>
            <a:chExt cx="430461" cy="427208"/>
          </a:xfrm>
          <a:solidFill>
            <a:schemeClr val="accent3"/>
          </a:solidFill>
        </p:grpSpPr>
        <p:sp>
          <p:nvSpPr>
            <p:cNvPr id="105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6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7" name="Freeform 247"/>
          <p:cNvSpPr>
            <a:spLocks noEditPoints="1"/>
          </p:cNvSpPr>
          <p:nvPr/>
        </p:nvSpPr>
        <p:spPr bwMode="auto">
          <a:xfrm>
            <a:off x="1968878" y="4169093"/>
            <a:ext cx="247997" cy="227162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rgbClr val="EBB55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4301170" y="4118014"/>
            <a:ext cx="307812" cy="329318"/>
            <a:chOff x="4895160" y="5416983"/>
            <a:chExt cx="496602" cy="531299"/>
          </a:xfrm>
          <a:solidFill>
            <a:srgbClr val="73C1D3"/>
          </a:solidFill>
        </p:grpSpPr>
        <p:sp>
          <p:nvSpPr>
            <p:cNvPr id="109" name="Freeform 836"/>
            <p:cNvSpPr/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0" name="Freeform 837"/>
            <p:cNvSpPr/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1" name="Freeform 838"/>
            <p:cNvSpPr/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2" name="Freeform 839"/>
            <p:cNvSpPr/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3" name="Freeform 840"/>
            <p:cNvSpPr/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4" name="Freeform 841"/>
            <p:cNvSpPr/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5" name="Freeform 842"/>
            <p:cNvSpPr/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6" name="Freeform 843"/>
            <p:cNvSpPr/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7" name="Freeform 844"/>
            <p:cNvSpPr/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8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9" name="Freeform 846"/>
            <p:cNvSpPr/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664042" y="4136497"/>
            <a:ext cx="306468" cy="292354"/>
            <a:chOff x="8145843" y="5425657"/>
            <a:chExt cx="494435" cy="471664"/>
          </a:xfrm>
          <a:solidFill>
            <a:schemeClr val="bg1">
              <a:lumMod val="65000"/>
            </a:schemeClr>
          </a:solidFill>
        </p:grpSpPr>
        <p:sp>
          <p:nvSpPr>
            <p:cNvPr id="121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22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23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24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25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26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7" name="文本框 126"/>
          <p:cNvSpPr txBox="1"/>
          <p:nvPr/>
        </p:nvSpPr>
        <p:spPr>
          <a:xfrm>
            <a:off x="2594762" y="2938995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1426362" y="4491570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4956962" y="2938995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3788562" y="4491570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7319162" y="2938995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6150762" y="4491570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2955637" y="3259538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>
            <a:off x="1787237" y="4812113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5317837" y="3259538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4149437" y="4812113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7680037" y="3259538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6511637" y="4812113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组合 158"/>
          <p:cNvGrpSpPr/>
          <p:nvPr/>
        </p:nvGrpSpPr>
        <p:grpSpPr>
          <a:xfrm>
            <a:off x="9350750" y="2297928"/>
            <a:ext cx="1902058" cy="1282133"/>
            <a:chOff x="3237545" y="4561747"/>
            <a:chExt cx="1146960" cy="1146960"/>
          </a:xfrm>
        </p:grpSpPr>
        <p:sp>
          <p:nvSpPr>
            <p:cNvPr id="160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94BDD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61" name="圆角矩形 11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8182350" y="3850503"/>
            <a:ext cx="1902058" cy="1282133"/>
            <a:chOff x="3237545" y="4561747"/>
            <a:chExt cx="1146960" cy="1146960"/>
          </a:xfrm>
        </p:grpSpPr>
        <p:sp>
          <p:nvSpPr>
            <p:cNvPr id="163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94BDD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64" name="圆角矩形 2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10164917" y="2611212"/>
            <a:ext cx="266815" cy="264799"/>
            <a:chOff x="7078908" y="5461438"/>
            <a:chExt cx="430461" cy="427208"/>
          </a:xfrm>
          <a:solidFill>
            <a:schemeClr val="accent3"/>
          </a:solidFill>
        </p:grpSpPr>
        <p:sp>
          <p:nvSpPr>
            <p:cNvPr id="166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7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8976690" y="4150009"/>
            <a:ext cx="306468" cy="292354"/>
            <a:chOff x="8145843" y="5425657"/>
            <a:chExt cx="494435" cy="471664"/>
          </a:xfrm>
          <a:solidFill>
            <a:schemeClr val="bg1">
              <a:lumMod val="65000"/>
            </a:schemeClr>
          </a:solidFill>
        </p:grpSpPr>
        <p:sp>
          <p:nvSpPr>
            <p:cNvPr id="169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0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1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2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3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4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5" name="文本框 174"/>
          <p:cNvSpPr txBox="1"/>
          <p:nvPr/>
        </p:nvSpPr>
        <p:spPr>
          <a:xfrm>
            <a:off x="9631810" y="2952507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文本框 175"/>
          <p:cNvSpPr txBox="1"/>
          <p:nvPr/>
        </p:nvSpPr>
        <p:spPr>
          <a:xfrm>
            <a:off x="8463410" y="4505082"/>
            <a:ext cx="1339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7" name="直接连接符 176"/>
          <p:cNvCxnSpPr/>
          <p:nvPr/>
        </p:nvCxnSpPr>
        <p:spPr>
          <a:xfrm>
            <a:off x="9992685" y="327305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8824285" y="482562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399"/>
                                </p:stCondLst>
                                <p:childTnLst>
                                  <p:par>
                                    <p:cTn id="79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0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4199"/>
                                </p:stCondLst>
                                <p:childTnLst>
                                  <p:par>
                                    <p:cTn id="92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118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131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2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44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5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15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07" grpId="0" animBg="1"/>
          <p:bldP spid="127" grpId="0"/>
          <p:bldP spid="128" grpId="0"/>
          <p:bldP spid="129" grpId="0"/>
          <p:bldP spid="130" grpId="0"/>
          <p:bldP spid="131" grpId="0"/>
          <p:bldP spid="132" grpId="0"/>
          <p:bldP spid="175" grpId="0"/>
          <p:bldP spid="17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399"/>
                                </p:stCondLst>
                                <p:childTnLst>
                                  <p:par>
                                    <p:cTn id="79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0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4199"/>
                                </p:stCondLst>
                                <p:childTnLst>
                                  <p:par>
                                    <p:cTn id="92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118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131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2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44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5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15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07" grpId="0" animBg="1"/>
          <p:bldP spid="127" grpId="0"/>
          <p:bldP spid="128" grpId="0"/>
          <p:bldP spid="129" grpId="0"/>
          <p:bldP spid="130" grpId="0"/>
          <p:bldP spid="131" grpId="0"/>
          <p:bldP spid="132" grpId="0"/>
          <p:bldP spid="175" grpId="0"/>
          <p:bldP spid="17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教学工作概述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18202" y="2749348"/>
            <a:ext cx="1245608" cy="1245608"/>
          </a:xfrm>
          <a:prstGeom prst="ellipse">
            <a:avLst/>
          </a:prstGeom>
          <a:noFill/>
          <a:ln w="158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310076" y="2818378"/>
            <a:ext cx="1069003" cy="1069003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780305" y="2514608"/>
            <a:ext cx="1689468" cy="1689468"/>
          </a:xfrm>
          <a:prstGeom prst="ellipse">
            <a:avLst/>
          </a:prstGeom>
          <a:noFill/>
          <a:ln w="158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868523" y="2596366"/>
            <a:ext cx="1513027" cy="1513027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9534400" y="2749348"/>
            <a:ext cx="1245608" cy="1245608"/>
          </a:xfrm>
          <a:prstGeom prst="ellipse">
            <a:avLst/>
          </a:prstGeom>
          <a:noFill/>
          <a:ln w="158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619132" y="2818378"/>
            <a:ext cx="1069003" cy="1069003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7528445" y="2514608"/>
            <a:ext cx="1689468" cy="1689468"/>
          </a:xfrm>
          <a:prstGeom prst="ellipse">
            <a:avLst/>
          </a:prstGeom>
          <a:noFill/>
          <a:ln w="158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616664" y="2596366"/>
            <a:ext cx="1513027" cy="1513027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887170" y="2238237"/>
            <a:ext cx="2227648" cy="2227648"/>
            <a:chOff x="4982374" y="2208496"/>
            <a:chExt cx="2227648" cy="2227648"/>
          </a:xfrm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椭圆 27"/>
            <p:cNvSpPr/>
            <p:nvPr/>
          </p:nvSpPr>
          <p:spPr>
            <a:xfrm>
              <a:off x="4982374" y="2208496"/>
              <a:ext cx="2227648" cy="2227648"/>
            </a:xfrm>
            <a:prstGeom prst="ellipse">
              <a:avLst/>
            </a:prstGeom>
            <a:gradFill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76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oup 35"/>
            <p:cNvGrpSpPr>
              <a:grpSpLocks noChangeAspect="1"/>
            </p:cNvGrpSpPr>
            <p:nvPr/>
          </p:nvGrpSpPr>
          <p:grpSpPr bwMode="auto">
            <a:xfrm>
              <a:off x="5112459" y="2218471"/>
              <a:ext cx="2016983" cy="1955861"/>
              <a:chOff x="3477" y="1809"/>
              <a:chExt cx="726" cy="704"/>
            </a:xfrm>
            <a:noFill/>
          </p:grpSpPr>
          <p:sp>
            <p:nvSpPr>
              <p:cNvPr id="30" name="Freeform 36"/>
              <p:cNvSpPr/>
              <p:nvPr/>
            </p:nvSpPr>
            <p:spPr bwMode="auto">
              <a:xfrm>
                <a:off x="3928" y="1833"/>
                <a:ext cx="15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0 h 5"/>
                  <a:gd name="T4" fmla="*/ 0 w 6"/>
                  <a:gd name="T5" fmla="*/ 3 h 5"/>
                  <a:gd name="T6" fmla="*/ 0 w 6"/>
                  <a:gd name="T7" fmla="*/ 4 h 5"/>
                  <a:gd name="T8" fmla="*/ 0 w 6"/>
                  <a:gd name="T9" fmla="*/ 5 h 5"/>
                  <a:gd name="T10" fmla="*/ 1 w 6"/>
                  <a:gd name="T11" fmla="*/ 5 h 5"/>
                  <a:gd name="T12" fmla="*/ 5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5 h 5"/>
                  <a:gd name="T20" fmla="*/ 6 w 6"/>
                  <a:gd name="T21" fmla="*/ 4 h 5"/>
                  <a:gd name="T22" fmla="*/ 6 w 6"/>
                  <a:gd name="T23" fmla="*/ 3 h 5"/>
                  <a:gd name="T24" fmla="*/ 6 w 6"/>
                  <a:gd name="T25" fmla="*/ 3 h 5"/>
                  <a:gd name="T26" fmla="*/ 5 w 6"/>
                  <a:gd name="T27" fmla="*/ 2 h 5"/>
                  <a:gd name="T28" fmla="*/ 5 w 6"/>
                  <a:gd name="T29" fmla="*/ 2 h 5"/>
                  <a:gd name="T30" fmla="*/ 5 w 6"/>
                  <a:gd name="T31" fmla="*/ 1 h 5"/>
                  <a:gd name="T32" fmla="*/ 5 w 6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Freeform 37"/>
              <p:cNvSpPr/>
              <p:nvPr/>
            </p:nvSpPr>
            <p:spPr bwMode="auto">
              <a:xfrm>
                <a:off x="3928" y="1840"/>
                <a:ext cx="34" cy="33"/>
              </a:xfrm>
              <a:custGeom>
                <a:avLst/>
                <a:gdLst>
                  <a:gd name="T0" fmla="*/ 7 w 14"/>
                  <a:gd name="T1" fmla="*/ 0 h 14"/>
                  <a:gd name="T2" fmla="*/ 6 w 14"/>
                  <a:gd name="T3" fmla="*/ 0 h 14"/>
                  <a:gd name="T4" fmla="*/ 6 w 14"/>
                  <a:gd name="T5" fmla="*/ 1 h 14"/>
                  <a:gd name="T6" fmla="*/ 6 w 14"/>
                  <a:gd name="T7" fmla="*/ 2 h 14"/>
                  <a:gd name="T8" fmla="*/ 6 w 14"/>
                  <a:gd name="T9" fmla="*/ 2 h 14"/>
                  <a:gd name="T10" fmla="*/ 6 w 14"/>
                  <a:gd name="T11" fmla="*/ 2 h 14"/>
                  <a:gd name="T12" fmla="*/ 5 w 14"/>
                  <a:gd name="T13" fmla="*/ 3 h 14"/>
                  <a:gd name="T14" fmla="*/ 5 w 14"/>
                  <a:gd name="T15" fmla="*/ 3 h 14"/>
                  <a:gd name="T16" fmla="*/ 4 w 14"/>
                  <a:gd name="T17" fmla="*/ 3 h 14"/>
                  <a:gd name="T18" fmla="*/ 4 w 14"/>
                  <a:gd name="T19" fmla="*/ 3 h 14"/>
                  <a:gd name="T20" fmla="*/ 3 w 14"/>
                  <a:gd name="T21" fmla="*/ 3 h 14"/>
                  <a:gd name="T22" fmla="*/ 3 w 14"/>
                  <a:gd name="T23" fmla="*/ 4 h 14"/>
                  <a:gd name="T24" fmla="*/ 3 w 14"/>
                  <a:gd name="T25" fmla="*/ 4 h 14"/>
                  <a:gd name="T26" fmla="*/ 3 w 14"/>
                  <a:gd name="T27" fmla="*/ 4 h 14"/>
                  <a:gd name="T28" fmla="*/ 3 w 14"/>
                  <a:gd name="T29" fmla="*/ 4 h 14"/>
                  <a:gd name="T30" fmla="*/ 2 w 14"/>
                  <a:gd name="T31" fmla="*/ 4 h 14"/>
                  <a:gd name="T32" fmla="*/ 1 w 14"/>
                  <a:gd name="T33" fmla="*/ 4 h 14"/>
                  <a:gd name="T34" fmla="*/ 0 w 14"/>
                  <a:gd name="T35" fmla="*/ 5 h 14"/>
                  <a:gd name="T36" fmla="*/ 0 w 14"/>
                  <a:gd name="T37" fmla="*/ 6 h 14"/>
                  <a:gd name="T38" fmla="*/ 0 w 14"/>
                  <a:gd name="T39" fmla="*/ 6 h 14"/>
                  <a:gd name="T40" fmla="*/ 0 w 14"/>
                  <a:gd name="T41" fmla="*/ 9 h 14"/>
                  <a:gd name="T42" fmla="*/ 1 w 14"/>
                  <a:gd name="T43" fmla="*/ 9 h 14"/>
                  <a:gd name="T44" fmla="*/ 1 w 14"/>
                  <a:gd name="T45" fmla="*/ 9 h 14"/>
                  <a:gd name="T46" fmla="*/ 1 w 14"/>
                  <a:gd name="T47" fmla="*/ 9 h 14"/>
                  <a:gd name="T48" fmla="*/ 1 w 14"/>
                  <a:gd name="T49" fmla="*/ 9 h 14"/>
                  <a:gd name="T50" fmla="*/ 1 w 14"/>
                  <a:gd name="T51" fmla="*/ 11 h 14"/>
                  <a:gd name="T52" fmla="*/ 2 w 14"/>
                  <a:gd name="T53" fmla="*/ 11 h 14"/>
                  <a:gd name="T54" fmla="*/ 3 w 14"/>
                  <a:gd name="T55" fmla="*/ 11 h 14"/>
                  <a:gd name="T56" fmla="*/ 3 w 14"/>
                  <a:gd name="T57" fmla="*/ 11 h 14"/>
                  <a:gd name="T58" fmla="*/ 3 w 14"/>
                  <a:gd name="T59" fmla="*/ 11 h 14"/>
                  <a:gd name="T60" fmla="*/ 3 w 14"/>
                  <a:gd name="T61" fmla="*/ 13 h 14"/>
                  <a:gd name="T62" fmla="*/ 5 w 14"/>
                  <a:gd name="T63" fmla="*/ 13 h 14"/>
                  <a:gd name="T64" fmla="*/ 6 w 14"/>
                  <a:gd name="T65" fmla="*/ 14 h 14"/>
                  <a:gd name="T66" fmla="*/ 7 w 14"/>
                  <a:gd name="T67" fmla="*/ 14 h 14"/>
                  <a:gd name="T68" fmla="*/ 9 w 14"/>
                  <a:gd name="T69" fmla="*/ 13 h 14"/>
                  <a:gd name="T70" fmla="*/ 10 w 14"/>
                  <a:gd name="T71" fmla="*/ 13 h 14"/>
                  <a:gd name="T72" fmla="*/ 10 w 14"/>
                  <a:gd name="T73" fmla="*/ 12 h 14"/>
                  <a:gd name="T74" fmla="*/ 11 w 14"/>
                  <a:gd name="T75" fmla="*/ 12 h 14"/>
                  <a:gd name="T76" fmla="*/ 12 w 14"/>
                  <a:gd name="T77" fmla="*/ 12 h 14"/>
                  <a:gd name="T78" fmla="*/ 13 w 14"/>
                  <a:gd name="T79" fmla="*/ 8 h 14"/>
                  <a:gd name="T80" fmla="*/ 13 w 14"/>
                  <a:gd name="T81" fmla="*/ 7 h 14"/>
                  <a:gd name="T82" fmla="*/ 12 w 14"/>
                  <a:gd name="T83" fmla="*/ 5 h 14"/>
                  <a:gd name="T84" fmla="*/ 12 w 14"/>
                  <a:gd name="T85" fmla="*/ 5 h 14"/>
                  <a:gd name="T86" fmla="*/ 12 w 14"/>
                  <a:gd name="T87" fmla="*/ 5 h 14"/>
                  <a:gd name="T88" fmla="*/ 13 w 14"/>
                  <a:gd name="T89" fmla="*/ 4 h 14"/>
                  <a:gd name="T90" fmla="*/ 13 w 14"/>
                  <a:gd name="T91" fmla="*/ 2 h 14"/>
                  <a:gd name="T92" fmla="*/ 13 w 14"/>
                  <a:gd name="T93" fmla="*/ 2 h 14"/>
                  <a:gd name="T94" fmla="*/ 12 w 14"/>
                  <a:gd name="T95" fmla="*/ 2 h 14"/>
                  <a:gd name="T96" fmla="*/ 12 w 14"/>
                  <a:gd name="T97" fmla="*/ 1 h 14"/>
                  <a:gd name="T98" fmla="*/ 11 w 14"/>
                  <a:gd name="T99" fmla="*/ 1 h 14"/>
                  <a:gd name="T100" fmla="*/ 8 w 14"/>
                  <a:gd name="T101" fmla="*/ 0 h 14"/>
                  <a:gd name="T102" fmla="*/ 8 w 14"/>
                  <a:gd name="T103" fmla="*/ 0 h 14"/>
                  <a:gd name="T104" fmla="*/ 7 w 14"/>
                  <a:gd name="T105" fmla="*/ 0 h 14"/>
                  <a:gd name="T106" fmla="*/ 7 w 14"/>
                  <a:gd name="T107" fmla="*/ 0 h 14"/>
                  <a:gd name="T108" fmla="*/ 7 w 14"/>
                  <a:gd name="T10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3959" y="1847"/>
                <a:ext cx="22" cy="19"/>
              </a:xfrm>
              <a:custGeom>
                <a:avLst/>
                <a:gdLst>
                  <a:gd name="T0" fmla="*/ 4 w 9"/>
                  <a:gd name="T1" fmla="*/ 0 h 8"/>
                  <a:gd name="T2" fmla="*/ 0 w 9"/>
                  <a:gd name="T3" fmla="*/ 1 h 8"/>
                  <a:gd name="T4" fmla="*/ 0 w 9"/>
                  <a:gd name="T5" fmla="*/ 2 h 8"/>
                  <a:gd name="T6" fmla="*/ 1 w 9"/>
                  <a:gd name="T7" fmla="*/ 3 h 8"/>
                  <a:gd name="T8" fmla="*/ 2 w 9"/>
                  <a:gd name="T9" fmla="*/ 4 h 8"/>
                  <a:gd name="T10" fmla="*/ 3 w 9"/>
                  <a:gd name="T11" fmla="*/ 5 h 8"/>
                  <a:gd name="T12" fmla="*/ 3 w 9"/>
                  <a:gd name="T13" fmla="*/ 6 h 8"/>
                  <a:gd name="T14" fmla="*/ 4 w 9"/>
                  <a:gd name="T15" fmla="*/ 6 h 8"/>
                  <a:gd name="T16" fmla="*/ 4 w 9"/>
                  <a:gd name="T17" fmla="*/ 6 h 8"/>
                  <a:gd name="T18" fmla="*/ 4 w 9"/>
                  <a:gd name="T19" fmla="*/ 7 h 8"/>
                  <a:gd name="T20" fmla="*/ 4 w 9"/>
                  <a:gd name="T21" fmla="*/ 7 h 8"/>
                  <a:gd name="T22" fmla="*/ 6 w 9"/>
                  <a:gd name="T23" fmla="*/ 7 h 8"/>
                  <a:gd name="T24" fmla="*/ 6 w 9"/>
                  <a:gd name="T25" fmla="*/ 8 h 8"/>
                  <a:gd name="T26" fmla="*/ 9 w 9"/>
                  <a:gd name="T27" fmla="*/ 6 h 8"/>
                  <a:gd name="T28" fmla="*/ 9 w 9"/>
                  <a:gd name="T29" fmla="*/ 3 h 8"/>
                  <a:gd name="T30" fmla="*/ 9 w 9"/>
                  <a:gd name="T31" fmla="*/ 2 h 8"/>
                  <a:gd name="T32" fmla="*/ 9 w 9"/>
                  <a:gd name="T33" fmla="*/ 1 h 8"/>
                  <a:gd name="T34" fmla="*/ 8 w 9"/>
                  <a:gd name="T35" fmla="*/ 1 h 8"/>
                  <a:gd name="T36" fmla="*/ 7 w 9"/>
                  <a:gd name="T37" fmla="*/ 1 h 8"/>
                  <a:gd name="T38" fmla="*/ 7 w 9"/>
                  <a:gd name="T39" fmla="*/ 1 h 8"/>
                  <a:gd name="T40" fmla="*/ 7 w 9"/>
                  <a:gd name="T41" fmla="*/ 1 h 8"/>
                  <a:gd name="T42" fmla="*/ 8 w 9"/>
                  <a:gd name="T43" fmla="*/ 0 h 8"/>
                  <a:gd name="T44" fmla="*/ 7 w 9"/>
                  <a:gd name="T45" fmla="*/ 0 h 8"/>
                  <a:gd name="T46" fmla="*/ 5 w 9"/>
                  <a:gd name="T47" fmla="*/ 0 h 8"/>
                  <a:gd name="T48" fmla="*/ 4 w 9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3959" y="1864"/>
                <a:ext cx="22" cy="14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0 h 6"/>
                  <a:gd name="T4" fmla="*/ 1 w 9"/>
                  <a:gd name="T5" fmla="*/ 0 h 6"/>
                  <a:gd name="T6" fmla="*/ 0 w 9"/>
                  <a:gd name="T7" fmla="*/ 1 h 6"/>
                  <a:gd name="T8" fmla="*/ 0 w 9"/>
                  <a:gd name="T9" fmla="*/ 2 h 6"/>
                  <a:gd name="T10" fmla="*/ 0 w 9"/>
                  <a:gd name="T11" fmla="*/ 2 h 6"/>
                  <a:gd name="T12" fmla="*/ 0 w 9"/>
                  <a:gd name="T13" fmla="*/ 5 h 6"/>
                  <a:gd name="T14" fmla="*/ 3 w 9"/>
                  <a:gd name="T15" fmla="*/ 5 h 6"/>
                  <a:gd name="T16" fmla="*/ 3 w 9"/>
                  <a:gd name="T17" fmla="*/ 6 h 6"/>
                  <a:gd name="T18" fmla="*/ 8 w 9"/>
                  <a:gd name="T19" fmla="*/ 6 h 6"/>
                  <a:gd name="T20" fmla="*/ 8 w 9"/>
                  <a:gd name="T21" fmla="*/ 6 h 6"/>
                  <a:gd name="T22" fmla="*/ 9 w 9"/>
                  <a:gd name="T23" fmla="*/ 6 h 6"/>
                  <a:gd name="T24" fmla="*/ 9 w 9"/>
                  <a:gd name="T25" fmla="*/ 5 h 6"/>
                  <a:gd name="T26" fmla="*/ 9 w 9"/>
                  <a:gd name="T27" fmla="*/ 5 h 6"/>
                  <a:gd name="T28" fmla="*/ 9 w 9"/>
                  <a:gd name="T29" fmla="*/ 3 h 6"/>
                  <a:gd name="T30" fmla="*/ 7 w 9"/>
                  <a:gd name="T31" fmla="*/ 2 h 6"/>
                  <a:gd name="T32" fmla="*/ 7 w 9"/>
                  <a:gd name="T33" fmla="*/ 2 h 6"/>
                  <a:gd name="T34" fmla="*/ 7 w 9"/>
                  <a:gd name="T35" fmla="*/ 2 h 6"/>
                  <a:gd name="T36" fmla="*/ 6 w 9"/>
                  <a:gd name="T37" fmla="*/ 2 h 6"/>
                  <a:gd name="T38" fmla="*/ 6 w 9"/>
                  <a:gd name="T39" fmla="*/ 1 h 6"/>
                  <a:gd name="T40" fmla="*/ 6 w 9"/>
                  <a:gd name="T41" fmla="*/ 1 h 6"/>
                  <a:gd name="T42" fmla="*/ 6 w 9"/>
                  <a:gd name="T4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Freeform 40"/>
              <p:cNvSpPr/>
              <p:nvPr/>
            </p:nvSpPr>
            <p:spPr bwMode="auto">
              <a:xfrm>
                <a:off x="3764" y="1809"/>
                <a:ext cx="81" cy="57"/>
              </a:xfrm>
              <a:custGeom>
                <a:avLst/>
                <a:gdLst>
                  <a:gd name="T0" fmla="*/ 14 w 34"/>
                  <a:gd name="T1" fmla="*/ 1 h 24"/>
                  <a:gd name="T2" fmla="*/ 2 w 34"/>
                  <a:gd name="T3" fmla="*/ 2 h 24"/>
                  <a:gd name="T4" fmla="*/ 2 w 34"/>
                  <a:gd name="T5" fmla="*/ 5 h 24"/>
                  <a:gd name="T6" fmla="*/ 4 w 34"/>
                  <a:gd name="T7" fmla="*/ 6 h 24"/>
                  <a:gd name="T8" fmla="*/ 4 w 34"/>
                  <a:gd name="T9" fmla="*/ 9 h 24"/>
                  <a:gd name="T10" fmla="*/ 4 w 34"/>
                  <a:gd name="T11" fmla="*/ 12 h 24"/>
                  <a:gd name="T12" fmla="*/ 3 w 34"/>
                  <a:gd name="T13" fmla="*/ 13 h 24"/>
                  <a:gd name="T14" fmla="*/ 0 w 34"/>
                  <a:gd name="T15" fmla="*/ 15 h 24"/>
                  <a:gd name="T16" fmla="*/ 0 w 34"/>
                  <a:gd name="T17" fmla="*/ 18 h 24"/>
                  <a:gd name="T18" fmla="*/ 2 w 34"/>
                  <a:gd name="T19" fmla="*/ 20 h 24"/>
                  <a:gd name="T20" fmla="*/ 5 w 34"/>
                  <a:gd name="T21" fmla="*/ 24 h 24"/>
                  <a:gd name="T22" fmla="*/ 11 w 34"/>
                  <a:gd name="T23" fmla="*/ 24 h 24"/>
                  <a:gd name="T24" fmla="*/ 13 w 34"/>
                  <a:gd name="T25" fmla="*/ 22 h 24"/>
                  <a:gd name="T26" fmla="*/ 14 w 34"/>
                  <a:gd name="T27" fmla="*/ 19 h 24"/>
                  <a:gd name="T28" fmla="*/ 15 w 34"/>
                  <a:gd name="T29" fmla="*/ 18 h 24"/>
                  <a:gd name="T30" fmla="*/ 16 w 34"/>
                  <a:gd name="T31" fmla="*/ 18 h 24"/>
                  <a:gd name="T32" fmla="*/ 17 w 34"/>
                  <a:gd name="T33" fmla="*/ 18 h 24"/>
                  <a:gd name="T34" fmla="*/ 21 w 34"/>
                  <a:gd name="T35" fmla="*/ 17 h 24"/>
                  <a:gd name="T36" fmla="*/ 21 w 34"/>
                  <a:gd name="T37" fmla="*/ 16 h 24"/>
                  <a:gd name="T38" fmla="*/ 22 w 34"/>
                  <a:gd name="T39" fmla="*/ 16 h 24"/>
                  <a:gd name="T40" fmla="*/ 25 w 34"/>
                  <a:gd name="T41" fmla="*/ 14 h 24"/>
                  <a:gd name="T42" fmla="*/ 28 w 34"/>
                  <a:gd name="T43" fmla="*/ 14 h 24"/>
                  <a:gd name="T44" fmla="*/ 29 w 34"/>
                  <a:gd name="T45" fmla="*/ 12 h 24"/>
                  <a:gd name="T46" fmla="*/ 29 w 34"/>
                  <a:gd name="T47" fmla="*/ 12 h 24"/>
                  <a:gd name="T48" fmla="*/ 31 w 34"/>
                  <a:gd name="T49" fmla="*/ 11 h 24"/>
                  <a:gd name="T50" fmla="*/ 31 w 34"/>
                  <a:gd name="T51" fmla="*/ 9 h 24"/>
                  <a:gd name="T52" fmla="*/ 31 w 34"/>
                  <a:gd name="T53" fmla="*/ 7 h 24"/>
                  <a:gd name="T54" fmla="*/ 33 w 34"/>
                  <a:gd name="T55" fmla="*/ 5 h 24"/>
                  <a:gd name="T56" fmla="*/ 34 w 34"/>
                  <a:gd name="T57" fmla="*/ 3 h 24"/>
                  <a:gd name="T58" fmla="*/ 34 w 34"/>
                  <a:gd name="T59" fmla="*/ 2 h 24"/>
                  <a:gd name="T60" fmla="*/ 32 w 34"/>
                  <a:gd name="T61" fmla="*/ 0 h 24"/>
                  <a:gd name="T62" fmla="*/ 27 w 34"/>
                  <a:gd name="T6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" h="24">
                    <a:moveTo>
                      <a:pt x="27" y="0"/>
                    </a:moveTo>
                    <a:cubicBezTo>
                      <a:pt x="23" y="0"/>
                      <a:pt x="18" y="0"/>
                      <a:pt x="14" y="1"/>
                    </a:cubicBezTo>
                    <a:cubicBezTo>
                      <a:pt x="10" y="1"/>
                      <a:pt x="6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Freeform 41"/>
              <p:cNvSpPr>
                <a:spLocks noEditPoints="1"/>
              </p:cNvSpPr>
              <p:nvPr/>
            </p:nvSpPr>
            <p:spPr bwMode="auto">
              <a:xfrm>
                <a:off x="3902" y="1838"/>
                <a:ext cx="301" cy="585"/>
              </a:xfrm>
              <a:custGeom>
                <a:avLst/>
                <a:gdLst>
                  <a:gd name="T0" fmla="*/ 51 w 126"/>
                  <a:gd name="T1" fmla="*/ 38 h 245"/>
                  <a:gd name="T2" fmla="*/ 34 w 126"/>
                  <a:gd name="T3" fmla="*/ 3 h 245"/>
                  <a:gd name="T4" fmla="*/ 35 w 126"/>
                  <a:gd name="T5" fmla="*/ 9 h 245"/>
                  <a:gd name="T6" fmla="*/ 34 w 126"/>
                  <a:gd name="T7" fmla="*/ 18 h 245"/>
                  <a:gd name="T8" fmla="*/ 22 w 126"/>
                  <a:gd name="T9" fmla="*/ 26 h 245"/>
                  <a:gd name="T10" fmla="*/ 39 w 126"/>
                  <a:gd name="T11" fmla="*/ 42 h 245"/>
                  <a:gd name="T12" fmla="*/ 48 w 126"/>
                  <a:gd name="T13" fmla="*/ 45 h 245"/>
                  <a:gd name="T14" fmla="*/ 59 w 126"/>
                  <a:gd name="T15" fmla="*/ 54 h 245"/>
                  <a:gd name="T16" fmla="*/ 58 w 126"/>
                  <a:gd name="T17" fmla="*/ 43 h 245"/>
                  <a:gd name="T18" fmla="*/ 65 w 126"/>
                  <a:gd name="T19" fmla="*/ 49 h 245"/>
                  <a:gd name="T20" fmla="*/ 67 w 126"/>
                  <a:gd name="T21" fmla="*/ 34 h 245"/>
                  <a:gd name="T22" fmla="*/ 74 w 126"/>
                  <a:gd name="T23" fmla="*/ 44 h 245"/>
                  <a:gd name="T24" fmla="*/ 78 w 126"/>
                  <a:gd name="T25" fmla="*/ 55 h 245"/>
                  <a:gd name="T26" fmla="*/ 85 w 126"/>
                  <a:gd name="T27" fmla="*/ 56 h 245"/>
                  <a:gd name="T28" fmla="*/ 90 w 126"/>
                  <a:gd name="T29" fmla="*/ 63 h 245"/>
                  <a:gd name="T30" fmla="*/ 80 w 126"/>
                  <a:gd name="T31" fmla="*/ 65 h 245"/>
                  <a:gd name="T32" fmla="*/ 71 w 126"/>
                  <a:gd name="T33" fmla="*/ 66 h 245"/>
                  <a:gd name="T34" fmla="*/ 64 w 126"/>
                  <a:gd name="T35" fmla="*/ 63 h 245"/>
                  <a:gd name="T36" fmla="*/ 56 w 126"/>
                  <a:gd name="T37" fmla="*/ 58 h 245"/>
                  <a:gd name="T38" fmla="*/ 48 w 126"/>
                  <a:gd name="T39" fmla="*/ 53 h 245"/>
                  <a:gd name="T40" fmla="*/ 32 w 126"/>
                  <a:gd name="T41" fmla="*/ 54 h 245"/>
                  <a:gd name="T42" fmla="*/ 24 w 126"/>
                  <a:gd name="T43" fmla="*/ 58 h 245"/>
                  <a:gd name="T44" fmla="*/ 14 w 126"/>
                  <a:gd name="T45" fmla="*/ 72 h 245"/>
                  <a:gd name="T46" fmla="*/ 6 w 126"/>
                  <a:gd name="T47" fmla="*/ 80 h 245"/>
                  <a:gd name="T48" fmla="*/ 1 w 126"/>
                  <a:gd name="T49" fmla="*/ 96 h 245"/>
                  <a:gd name="T50" fmla="*/ 1 w 126"/>
                  <a:gd name="T51" fmla="*/ 109 h 245"/>
                  <a:gd name="T52" fmla="*/ 9 w 126"/>
                  <a:gd name="T53" fmla="*/ 120 h 245"/>
                  <a:gd name="T54" fmla="*/ 21 w 126"/>
                  <a:gd name="T55" fmla="*/ 132 h 245"/>
                  <a:gd name="T56" fmla="*/ 33 w 126"/>
                  <a:gd name="T57" fmla="*/ 138 h 245"/>
                  <a:gd name="T58" fmla="*/ 43 w 126"/>
                  <a:gd name="T59" fmla="*/ 139 h 245"/>
                  <a:gd name="T60" fmla="*/ 57 w 126"/>
                  <a:gd name="T61" fmla="*/ 135 h 245"/>
                  <a:gd name="T62" fmla="*/ 67 w 126"/>
                  <a:gd name="T63" fmla="*/ 140 h 245"/>
                  <a:gd name="T64" fmla="*/ 68 w 126"/>
                  <a:gd name="T65" fmla="*/ 153 h 245"/>
                  <a:gd name="T66" fmla="*/ 76 w 126"/>
                  <a:gd name="T67" fmla="*/ 168 h 245"/>
                  <a:gd name="T68" fmla="*/ 77 w 126"/>
                  <a:gd name="T69" fmla="*/ 181 h 245"/>
                  <a:gd name="T70" fmla="*/ 71 w 126"/>
                  <a:gd name="T71" fmla="*/ 194 h 245"/>
                  <a:gd name="T72" fmla="*/ 71 w 126"/>
                  <a:gd name="T73" fmla="*/ 214 h 245"/>
                  <a:gd name="T74" fmla="*/ 72 w 126"/>
                  <a:gd name="T75" fmla="*/ 234 h 245"/>
                  <a:gd name="T76" fmla="*/ 81 w 126"/>
                  <a:gd name="T77" fmla="*/ 242 h 245"/>
                  <a:gd name="T78" fmla="*/ 97 w 126"/>
                  <a:gd name="T79" fmla="*/ 232 h 245"/>
                  <a:gd name="T80" fmla="*/ 100 w 126"/>
                  <a:gd name="T81" fmla="*/ 221 h 245"/>
                  <a:gd name="T82" fmla="*/ 108 w 126"/>
                  <a:gd name="T83" fmla="*/ 206 h 245"/>
                  <a:gd name="T84" fmla="*/ 119 w 126"/>
                  <a:gd name="T85" fmla="*/ 181 h 245"/>
                  <a:gd name="T86" fmla="*/ 122 w 126"/>
                  <a:gd name="T87" fmla="*/ 158 h 245"/>
                  <a:gd name="T88" fmla="*/ 124 w 126"/>
                  <a:gd name="T89" fmla="*/ 142 h 245"/>
                  <a:gd name="T90" fmla="*/ 122 w 126"/>
                  <a:gd name="T91" fmla="*/ 116 h 245"/>
                  <a:gd name="T92" fmla="*/ 116 w 126"/>
                  <a:gd name="T93" fmla="*/ 107 h 245"/>
                  <a:gd name="T94" fmla="*/ 106 w 126"/>
                  <a:gd name="T95" fmla="*/ 90 h 245"/>
                  <a:gd name="T96" fmla="*/ 99 w 126"/>
                  <a:gd name="T97" fmla="*/ 76 h 245"/>
                  <a:gd name="T98" fmla="*/ 103 w 126"/>
                  <a:gd name="T99" fmla="*/ 82 h 245"/>
                  <a:gd name="T100" fmla="*/ 111 w 126"/>
                  <a:gd name="T101" fmla="*/ 95 h 245"/>
                  <a:gd name="T102" fmla="*/ 116 w 126"/>
                  <a:gd name="T103" fmla="*/ 105 h 245"/>
                  <a:gd name="T104" fmla="*/ 118 w 126"/>
                  <a:gd name="T105" fmla="*/ 84 h 245"/>
                  <a:gd name="T106" fmla="*/ 115 w 126"/>
                  <a:gd name="T107" fmla="*/ 77 h 245"/>
                  <a:gd name="T108" fmla="*/ 110 w 126"/>
                  <a:gd name="T109" fmla="*/ 69 h 245"/>
                  <a:gd name="T110" fmla="*/ 106 w 126"/>
                  <a:gd name="T111" fmla="*/ 62 h 245"/>
                  <a:gd name="T112" fmla="*/ 99 w 126"/>
                  <a:gd name="T113" fmla="*/ 52 h 245"/>
                  <a:gd name="T114" fmla="*/ 80 w 126"/>
                  <a:gd name="T115" fmla="*/ 31 h 245"/>
                  <a:gd name="T116" fmla="*/ 62 w 126"/>
                  <a:gd name="T11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6" h="245"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6" y="36"/>
                      <a:pt x="46" y="3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8"/>
                    </a:cubicBezTo>
                    <a:cubicBezTo>
                      <a:pt x="51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34" y="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6" y="14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7"/>
                      <a:pt x="39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31"/>
                      <a:pt x="23" y="33"/>
                      <a:pt x="25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9" y="39"/>
                      <a:pt x="31" y="42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4" y="44"/>
                      <a:pt x="34" y="43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40" y="42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3"/>
                      <a:pt x="46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60" y="52"/>
                      <a:pt x="60" y="52"/>
                      <a:pt x="60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3"/>
                      <a:pt x="57" y="43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68" y="50"/>
                      <a:pt x="69" y="49"/>
                    </a:cubicBezTo>
                    <a:cubicBezTo>
                      <a:pt x="69" y="49"/>
                      <a:pt x="69" y="49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0" y="47"/>
                      <a:pt x="70" y="46"/>
                      <a:pt x="70" y="44"/>
                    </a:cubicBezTo>
                    <a:cubicBezTo>
                      <a:pt x="70" y="42"/>
                      <a:pt x="69" y="40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7"/>
                      <a:pt x="66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6" y="35"/>
                      <a:pt x="66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8" y="34"/>
                      <a:pt x="69" y="35"/>
                      <a:pt x="70" y="35"/>
                    </a:cubicBezTo>
                    <a:cubicBezTo>
                      <a:pt x="71" y="36"/>
                      <a:pt x="71" y="36"/>
                      <a:pt x="72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8"/>
                      <a:pt x="74" y="39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7" y="40"/>
                      <a:pt x="78" y="41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9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5" y="43"/>
                      <a:pt x="74" y="43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6"/>
                      <a:pt x="73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3"/>
                      <a:pt x="77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5"/>
                      <a:pt x="80" y="55"/>
                      <a:pt x="81" y="55"/>
                    </a:cubicBezTo>
                    <a:cubicBezTo>
                      <a:pt x="81" y="56"/>
                      <a:pt x="82" y="56"/>
                      <a:pt x="83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6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6" y="67"/>
                      <a:pt x="86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9" y="64"/>
                      <a:pt x="79" y="64"/>
                      <a:pt x="78" y="64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5"/>
                      <a:pt x="76" y="66"/>
                      <a:pt x="75" y="67"/>
                    </a:cubicBezTo>
                    <a:cubicBezTo>
                      <a:pt x="75" y="67"/>
                      <a:pt x="75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0"/>
                      <a:pt x="57" y="60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4"/>
                      <a:pt x="54" y="54"/>
                    </a:cubicBezTo>
                    <a:cubicBezTo>
                      <a:pt x="54" y="53"/>
                      <a:pt x="53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1"/>
                      <a:pt x="48" y="52"/>
                      <a:pt x="48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41" y="53"/>
                      <a:pt x="40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7" y="55"/>
                      <a:pt x="27" y="55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5" y="56"/>
                      <a:pt x="24" y="57"/>
                    </a:cubicBezTo>
                    <a:cubicBezTo>
                      <a:pt x="24" y="57"/>
                      <a:pt x="24" y="5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20" y="60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2"/>
                      <a:pt x="17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6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70"/>
                      <a:pt x="16" y="71"/>
                      <a:pt x="15" y="71"/>
                    </a:cubicBezTo>
                    <a:cubicBezTo>
                      <a:pt x="15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2"/>
                      <a:pt x="11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7"/>
                      <a:pt x="7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4"/>
                      <a:pt x="5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9"/>
                      <a:pt x="2" y="89"/>
                      <a:pt x="1" y="90"/>
                    </a:cubicBezTo>
                    <a:cubicBezTo>
                      <a:pt x="1" y="90"/>
                      <a:pt x="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5"/>
                      <a:pt x="3" y="106"/>
                    </a:cubicBezTo>
                    <a:cubicBezTo>
                      <a:pt x="3" y="106"/>
                      <a:pt x="3" y="107"/>
                      <a:pt x="2" y="107"/>
                    </a:cubicBezTo>
                    <a:cubicBezTo>
                      <a:pt x="2" y="108"/>
                      <a:pt x="1" y="108"/>
                      <a:pt x="1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3"/>
                      <a:pt x="3" y="113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5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6" y="118"/>
                    </a:cubicBezTo>
                    <a:cubicBezTo>
                      <a:pt x="6" y="118"/>
                      <a:pt x="7" y="118"/>
                      <a:pt x="7" y="118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8" y="119"/>
                      <a:pt x="9" y="120"/>
                      <a:pt x="9" y="120"/>
                    </a:cubicBezTo>
                    <a:cubicBezTo>
                      <a:pt x="11" y="121"/>
                      <a:pt x="11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6"/>
                      <a:pt x="11" y="129"/>
                      <a:pt x="13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3"/>
                      <a:pt x="21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3" y="136"/>
                      <a:pt x="24" y="136"/>
                    </a:cubicBezTo>
                    <a:cubicBezTo>
                      <a:pt x="25" y="136"/>
                      <a:pt x="26" y="137"/>
                      <a:pt x="26" y="137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8" y="139"/>
                      <a:pt x="28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4" y="136"/>
                      <a:pt x="34" y="136"/>
                    </a:cubicBezTo>
                    <a:cubicBezTo>
                      <a:pt x="34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6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6" y="139"/>
                      <a:pt x="46" y="139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8" y="135"/>
                    </a:cubicBez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49" y="133"/>
                      <a:pt x="50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5" y="133"/>
                      <a:pt x="56" y="134"/>
                      <a:pt x="57" y="135"/>
                    </a:cubicBezTo>
                    <a:cubicBezTo>
                      <a:pt x="57" y="136"/>
                      <a:pt x="57" y="136"/>
                      <a:pt x="58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8"/>
                      <a:pt x="62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6" y="139"/>
                      <a:pt x="66" y="139"/>
                      <a:pt x="67" y="140"/>
                    </a:cubicBezTo>
                    <a:cubicBezTo>
                      <a:pt x="67" y="140"/>
                      <a:pt x="68" y="140"/>
                      <a:pt x="68" y="141"/>
                    </a:cubicBezTo>
                    <a:cubicBezTo>
                      <a:pt x="69" y="141"/>
                      <a:pt x="70" y="143"/>
                      <a:pt x="70" y="144"/>
                    </a:cubicBezTo>
                    <a:cubicBezTo>
                      <a:pt x="70" y="145"/>
                      <a:pt x="70" y="145"/>
                      <a:pt x="69" y="146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8"/>
                      <a:pt x="68" y="148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9" y="155"/>
                      <a:pt x="70" y="155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0" y="156"/>
                      <a:pt x="71" y="156"/>
                      <a:pt x="71" y="157"/>
                    </a:cubicBezTo>
                    <a:cubicBezTo>
                      <a:pt x="71" y="157"/>
                      <a:pt x="71" y="157"/>
                      <a:pt x="72" y="158"/>
                    </a:cubicBezTo>
                    <a:cubicBezTo>
                      <a:pt x="72" y="159"/>
                      <a:pt x="72" y="159"/>
                      <a:pt x="73" y="160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2"/>
                      <a:pt x="73" y="162"/>
                    </a:cubicBezTo>
                    <a:cubicBezTo>
                      <a:pt x="73" y="163"/>
                      <a:pt x="73" y="163"/>
                      <a:pt x="74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5"/>
                      <a:pt x="76" y="166"/>
                      <a:pt x="76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6" y="167"/>
                      <a:pt x="76" y="167"/>
                      <a:pt x="76" y="168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6"/>
                      <a:pt x="77" y="176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7" y="182"/>
                      <a:pt x="77" y="182"/>
                      <a:pt x="77" y="183"/>
                    </a:cubicBezTo>
                    <a:cubicBezTo>
                      <a:pt x="77" y="183"/>
                      <a:pt x="77" y="183"/>
                      <a:pt x="77" y="183"/>
                    </a:cubicBezTo>
                    <a:cubicBezTo>
                      <a:pt x="77" y="183"/>
                      <a:pt x="76" y="184"/>
                      <a:pt x="76" y="184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6"/>
                      <a:pt x="74" y="186"/>
                      <a:pt x="74" y="187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0" y="196"/>
                      <a:pt x="70" y="196"/>
                      <a:pt x="70" y="196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0" y="213"/>
                      <a:pt x="70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1" y="217"/>
                      <a:pt x="71" y="217"/>
                      <a:pt x="71" y="218"/>
                    </a:cubicBezTo>
                    <a:cubicBezTo>
                      <a:pt x="71" y="218"/>
                      <a:pt x="71" y="218"/>
                      <a:pt x="71" y="218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2" y="232"/>
                      <a:pt x="72" y="233"/>
                      <a:pt x="72" y="234"/>
                    </a:cubicBezTo>
                    <a:cubicBezTo>
                      <a:pt x="73" y="235"/>
                      <a:pt x="73" y="236"/>
                      <a:pt x="72" y="236"/>
                    </a:cubicBezTo>
                    <a:cubicBezTo>
                      <a:pt x="72" y="237"/>
                      <a:pt x="72" y="237"/>
                      <a:pt x="71" y="238"/>
                    </a:cubicBezTo>
                    <a:cubicBezTo>
                      <a:pt x="71" y="238"/>
                      <a:pt x="70" y="238"/>
                      <a:pt x="70" y="238"/>
                    </a:cubicBezTo>
                    <a:cubicBezTo>
                      <a:pt x="69" y="239"/>
                      <a:pt x="69" y="239"/>
                      <a:pt x="69" y="239"/>
                    </a:cubicBezTo>
                    <a:cubicBezTo>
                      <a:pt x="68" y="239"/>
                      <a:pt x="68" y="239"/>
                      <a:pt x="67" y="239"/>
                    </a:cubicBezTo>
                    <a:cubicBezTo>
                      <a:pt x="67" y="240"/>
                      <a:pt x="67" y="241"/>
                      <a:pt x="67" y="242"/>
                    </a:cubicBezTo>
                    <a:cubicBezTo>
                      <a:pt x="67" y="243"/>
                      <a:pt x="67" y="243"/>
                      <a:pt x="67" y="243"/>
                    </a:cubicBezTo>
                    <a:cubicBezTo>
                      <a:pt x="67" y="243"/>
                      <a:pt x="67" y="244"/>
                      <a:pt x="68" y="245"/>
                    </a:cubicBezTo>
                    <a:cubicBezTo>
                      <a:pt x="68" y="245"/>
                      <a:pt x="69" y="245"/>
                      <a:pt x="69" y="245"/>
                    </a:cubicBezTo>
                    <a:cubicBezTo>
                      <a:pt x="70" y="245"/>
                      <a:pt x="70" y="245"/>
                      <a:pt x="71" y="245"/>
                    </a:cubicBezTo>
                    <a:cubicBezTo>
                      <a:pt x="71" y="244"/>
                      <a:pt x="71" y="244"/>
                      <a:pt x="71" y="244"/>
                    </a:cubicBezTo>
                    <a:cubicBezTo>
                      <a:pt x="72" y="244"/>
                      <a:pt x="74" y="244"/>
                      <a:pt x="75" y="244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8" y="244"/>
                      <a:pt x="80" y="243"/>
                      <a:pt x="81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4" y="243"/>
                      <a:pt x="84" y="242"/>
                      <a:pt x="85" y="242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0"/>
                      <a:pt x="86" y="240"/>
                      <a:pt x="87" y="240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6"/>
                      <a:pt x="88" y="234"/>
                      <a:pt x="90" y="233"/>
                    </a:cubicBezTo>
                    <a:cubicBezTo>
                      <a:pt x="90" y="233"/>
                      <a:pt x="91" y="232"/>
                      <a:pt x="93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4" y="232"/>
                      <a:pt x="94" y="232"/>
                      <a:pt x="95" y="232"/>
                    </a:cubicBezTo>
                    <a:cubicBezTo>
                      <a:pt x="95" y="232"/>
                      <a:pt x="95" y="232"/>
                      <a:pt x="96" y="232"/>
                    </a:cubicBezTo>
                    <a:cubicBezTo>
                      <a:pt x="96" y="232"/>
                      <a:pt x="97" y="232"/>
                      <a:pt x="97" y="232"/>
                    </a:cubicBezTo>
                    <a:cubicBezTo>
                      <a:pt x="99" y="232"/>
                      <a:pt x="99" y="231"/>
                      <a:pt x="99" y="231"/>
                    </a:cubicBezTo>
                    <a:cubicBezTo>
                      <a:pt x="99" y="230"/>
                      <a:pt x="99" y="229"/>
                      <a:pt x="99" y="229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99" y="225"/>
                      <a:pt x="99" y="225"/>
                      <a:pt x="98" y="225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7" y="224"/>
                      <a:pt x="98" y="223"/>
                      <a:pt x="98" y="223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9" y="222"/>
                      <a:pt x="99" y="222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100" y="221"/>
                      <a:pt x="100" y="221"/>
                      <a:pt x="100" y="221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2" y="219"/>
                      <a:pt x="102" y="219"/>
                    </a:cubicBezTo>
                    <a:cubicBezTo>
                      <a:pt x="103" y="219"/>
                      <a:pt x="104" y="218"/>
                      <a:pt x="105" y="216"/>
                    </a:cubicBezTo>
                    <a:cubicBezTo>
                      <a:pt x="105" y="215"/>
                      <a:pt x="105" y="213"/>
                      <a:pt x="105" y="212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5" y="211"/>
                      <a:pt x="105" y="210"/>
                      <a:pt x="105" y="209"/>
                    </a:cubicBezTo>
                    <a:cubicBezTo>
                      <a:pt x="105" y="209"/>
                      <a:pt x="105" y="209"/>
                      <a:pt x="105" y="209"/>
                    </a:cubicBezTo>
                    <a:cubicBezTo>
                      <a:pt x="106" y="210"/>
                      <a:pt x="106" y="210"/>
                      <a:pt x="106" y="210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6" y="208"/>
                      <a:pt x="106" y="207"/>
                      <a:pt x="106" y="207"/>
                    </a:cubicBezTo>
                    <a:cubicBezTo>
                      <a:pt x="107" y="206"/>
                      <a:pt x="107" y="206"/>
                      <a:pt x="108" y="206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09" y="205"/>
                      <a:pt x="109" y="205"/>
                      <a:pt x="110" y="204"/>
                    </a:cubicBezTo>
                    <a:cubicBezTo>
                      <a:pt x="110" y="204"/>
                      <a:pt x="110" y="203"/>
                      <a:pt x="110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1" y="199"/>
                      <a:pt x="111" y="199"/>
                      <a:pt x="112" y="198"/>
                    </a:cubicBezTo>
                    <a:cubicBezTo>
                      <a:pt x="113" y="197"/>
                      <a:pt x="114" y="196"/>
                      <a:pt x="116" y="195"/>
                    </a:cubicBezTo>
                    <a:cubicBezTo>
                      <a:pt x="116" y="194"/>
                      <a:pt x="116" y="194"/>
                      <a:pt x="117" y="194"/>
                    </a:cubicBezTo>
                    <a:cubicBezTo>
                      <a:pt x="117" y="193"/>
                      <a:pt x="118" y="193"/>
                      <a:pt x="118" y="192"/>
                    </a:cubicBezTo>
                    <a:cubicBezTo>
                      <a:pt x="118" y="191"/>
                      <a:pt x="118" y="191"/>
                      <a:pt x="118" y="190"/>
                    </a:cubicBezTo>
                    <a:cubicBezTo>
                      <a:pt x="118" y="189"/>
                      <a:pt x="118" y="189"/>
                      <a:pt x="118" y="188"/>
                    </a:cubicBezTo>
                    <a:cubicBezTo>
                      <a:pt x="117" y="187"/>
                      <a:pt x="117" y="186"/>
                      <a:pt x="118" y="185"/>
                    </a:cubicBezTo>
                    <a:cubicBezTo>
                      <a:pt x="118" y="184"/>
                      <a:pt x="118" y="182"/>
                      <a:pt x="118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79"/>
                      <a:pt x="120" y="179"/>
                      <a:pt x="120" y="179"/>
                    </a:cubicBezTo>
                    <a:cubicBezTo>
                      <a:pt x="121" y="176"/>
                      <a:pt x="121" y="173"/>
                      <a:pt x="120" y="171"/>
                    </a:cubicBezTo>
                    <a:cubicBezTo>
                      <a:pt x="120" y="169"/>
                      <a:pt x="120" y="168"/>
                      <a:pt x="120" y="166"/>
                    </a:cubicBezTo>
                    <a:cubicBezTo>
                      <a:pt x="120" y="164"/>
                      <a:pt x="120" y="162"/>
                      <a:pt x="121" y="161"/>
                    </a:cubicBezTo>
                    <a:cubicBezTo>
                      <a:pt x="121" y="160"/>
                      <a:pt x="121" y="159"/>
                      <a:pt x="122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7"/>
                      <a:pt x="123" y="157"/>
                      <a:pt x="123" y="157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3" y="156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49"/>
                      <a:pt x="124" y="149"/>
                      <a:pt x="124" y="14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48"/>
                      <a:pt x="123" y="148"/>
                      <a:pt x="123" y="147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3"/>
                      <a:pt x="124" y="142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5" y="142"/>
                      <a:pt x="125" y="141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39"/>
                      <a:pt x="125" y="139"/>
                      <a:pt x="125" y="138"/>
                    </a:cubicBezTo>
                    <a:cubicBezTo>
                      <a:pt x="125" y="138"/>
                      <a:pt x="125" y="137"/>
                      <a:pt x="125" y="137"/>
                    </a:cubicBezTo>
                    <a:cubicBezTo>
                      <a:pt x="125" y="136"/>
                      <a:pt x="125" y="136"/>
                      <a:pt x="125" y="135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28"/>
                      <a:pt x="126" y="128"/>
                      <a:pt x="126" y="128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5"/>
                      <a:pt x="126" y="124"/>
                    </a:cubicBezTo>
                    <a:cubicBezTo>
                      <a:pt x="125" y="123"/>
                      <a:pt x="124" y="122"/>
                      <a:pt x="122" y="121"/>
                    </a:cubicBezTo>
                    <a:cubicBezTo>
                      <a:pt x="122" y="121"/>
                      <a:pt x="122" y="120"/>
                      <a:pt x="122" y="120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2"/>
                      <a:pt x="118" y="112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0"/>
                      <a:pt x="118" y="109"/>
                      <a:pt x="117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6"/>
                      <a:pt x="115" y="106"/>
                      <a:pt x="115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2" y="102"/>
                      <a:pt x="111" y="101"/>
                      <a:pt x="112" y="98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5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8" y="93"/>
                      <a:pt x="108" y="93"/>
                      <a:pt x="108" y="92"/>
                    </a:cubicBezTo>
                    <a:cubicBezTo>
                      <a:pt x="107" y="92"/>
                      <a:pt x="107" y="91"/>
                      <a:pt x="106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4" y="87"/>
                      <a:pt x="104" y="87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8" y="78"/>
                      <a:pt x="97" y="76"/>
                      <a:pt x="95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8" y="74"/>
                      <a:pt x="98" y="75"/>
                      <a:pt x="98" y="75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9"/>
                      <a:pt x="101" y="79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5"/>
                      <a:pt x="104" y="85"/>
                      <a:pt x="105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6" y="85"/>
                      <a:pt x="106" y="86"/>
                      <a:pt x="107" y="86"/>
                    </a:cubicBezTo>
                    <a:cubicBezTo>
                      <a:pt x="107" y="87"/>
                      <a:pt x="107" y="87"/>
                      <a:pt x="107" y="88"/>
                    </a:cubicBezTo>
                    <a:cubicBezTo>
                      <a:pt x="107" y="88"/>
                      <a:pt x="107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2" y="97"/>
                      <a:pt x="112" y="97"/>
                      <a:pt x="112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4" y="99"/>
                      <a:pt x="114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14" y="101"/>
                      <a:pt x="114" y="102"/>
                      <a:pt x="115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6" y="106"/>
                      <a:pt x="116" y="106"/>
                      <a:pt x="117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7" y="107"/>
                      <a:pt x="117" y="108"/>
                      <a:pt x="118" y="108"/>
                    </a:cubicBezTo>
                    <a:cubicBezTo>
                      <a:pt x="118" y="109"/>
                      <a:pt x="119" y="110"/>
                      <a:pt x="120" y="110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1" y="106"/>
                      <a:pt x="120" y="102"/>
                      <a:pt x="119" y="97"/>
                    </a:cubicBezTo>
                    <a:cubicBezTo>
                      <a:pt x="118" y="95"/>
                      <a:pt x="118" y="93"/>
                      <a:pt x="118" y="91"/>
                    </a:cubicBezTo>
                    <a:cubicBezTo>
                      <a:pt x="118" y="90"/>
                      <a:pt x="118" y="90"/>
                      <a:pt x="118" y="89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19" y="85"/>
                      <a:pt x="119" y="85"/>
                    </a:cubicBezTo>
                    <a:cubicBezTo>
                      <a:pt x="119" y="85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7" y="84"/>
                      <a:pt x="118" y="84"/>
                      <a:pt x="118" y="83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2"/>
                      <a:pt x="112" y="71"/>
                    </a:cubicBezTo>
                    <a:cubicBezTo>
                      <a:pt x="111" y="71"/>
                      <a:pt x="111" y="70"/>
                      <a:pt x="111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4"/>
                      <a:pt x="107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0" y="56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8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6" y="50"/>
                      <a:pt x="96" y="50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4" y="47"/>
                      <a:pt x="94" y="46"/>
                    </a:cubicBezTo>
                    <a:cubicBezTo>
                      <a:pt x="94" y="45"/>
                      <a:pt x="93" y="45"/>
                      <a:pt x="92" y="44"/>
                    </a:cubicBezTo>
                    <a:cubicBezTo>
                      <a:pt x="91" y="44"/>
                      <a:pt x="91" y="43"/>
                      <a:pt x="91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42"/>
                      <a:pt x="90" y="42"/>
                      <a:pt x="90" y="41"/>
                    </a:cubicBezTo>
                    <a:cubicBezTo>
                      <a:pt x="89" y="41"/>
                      <a:pt x="89" y="41"/>
                      <a:pt x="88" y="40"/>
                    </a:cubicBezTo>
                    <a:cubicBezTo>
                      <a:pt x="87" y="39"/>
                      <a:pt x="86" y="38"/>
                      <a:pt x="85" y="38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1"/>
                      <a:pt x="77" y="30"/>
                      <a:pt x="76" y="2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7"/>
                      <a:pt x="75" y="26"/>
                      <a:pt x="73" y="26"/>
                    </a:cubicBezTo>
                    <a:cubicBezTo>
                      <a:pt x="73" y="26"/>
                      <a:pt x="73" y="26"/>
                      <a:pt x="72" y="25"/>
                    </a:cubicBezTo>
                    <a:cubicBezTo>
                      <a:pt x="72" y="25"/>
                      <a:pt x="71" y="25"/>
                      <a:pt x="71" y="25"/>
                    </a:cubicBezTo>
                    <a:cubicBezTo>
                      <a:pt x="70" y="24"/>
                      <a:pt x="69" y="23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0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4" y="11"/>
                      <a:pt x="52" y="10"/>
                      <a:pt x="49" y="8"/>
                    </a:cubicBezTo>
                    <a:cubicBezTo>
                      <a:pt x="47" y="7"/>
                      <a:pt x="44" y="6"/>
                      <a:pt x="42" y="4"/>
                    </a:cubicBezTo>
                    <a:cubicBezTo>
                      <a:pt x="40" y="3"/>
                      <a:pt x="38" y="2"/>
                      <a:pt x="36" y="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Freeform 42"/>
              <p:cNvSpPr>
                <a:spLocks noEditPoints="1"/>
              </p:cNvSpPr>
              <p:nvPr/>
            </p:nvSpPr>
            <p:spPr bwMode="auto">
              <a:xfrm>
                <a:off x="3477" y="1838"/>
                <a:ext cx="322" cy="675"/>
              </a:xfrm>
              <a:custGeom>
                <a:avLst/>
                <a:gdLst>
                  <a:gd name="T0" fmla="*/ 3 w 135"/>
                  <a:gd name="T1" fmla="*/ 78 h 283"/>
                  <a:gd name="T2" fmla="*/ 0 w 135"/>
                  <a:gd name="T3" fmla="*/ 85 h 283"/>
                  <a:gd name="T4" fmla="*/ 9 w 135"/>
                  <a:gd name="T5" fmla="*/ 113 h 283"/>
                  <a:gd name="T6" fmla="*/ 14 w 135"/>
                  <a:gd name="T7" fmla="*/ 116 h 283"/>
                  <a:gd name="T8" fmla="*/ 18 w 135"/>
                  <a:gd name="T9" fmla="*/ 128 h 283"/>
                  <a:gd name="T10" fmla="*/ 25 w 135"/>
                  <a:gd name="T11" fmla="*/ 137 h 283"/>
                  <a:gd name="T12" fmla="*/ 22 w 135"/>
                  <a:gd name="T13" fmla="*/ 150 h 283"/>
                  <a:gd name="T14" fmla="*/ 20 w 135"/>
                  <a:gd name="T15" fmla="*/ 166 h 283"/>
                  <a:gd name="T16" fmla="*/ 29 w 135"/>
                  <a:gd name="T17" fmla="*/ 180 h 283"/>
                  <a:gd name="T18" fmla="*/ 32 w 135"/>
                  <a:gd name="T19" fmla="*/ 192 h 283"/>
                  <a:gd name="T20" fmla="*/ 42 w 135"/>
                  <a:gd name="T21" fmla="*/ 204 h 283"/>
                  <a:gd name="T22" fmla="*/ 48 w 135"/>
                  <a:gd name="T23" fmla="*/ 208 h 283"/>
                  <a:gd name="T24" fmla="*/ 51 w 135"/>
                  <a:gd name="T25" fmla="*/ 218 h 283"/>
                  <a:gd name="T26" fmla="*/ 54 w 135"/>
                  <a:gd name="T27" fmla="*/ 238 h 283"/>
                  <a:gd name="T28" fmla="*/ 57 w 135"/>
                  <a:gd name="T29" fmla="*/ 253 h 283"/>
                  <a:gd name="T30" fmla="*/ 66 w 135"/>
                  <a:gd name="T31" fmla="*/ 265 h 283"/>
                  <a:gd name="T32" fmla="*/ 74 w 135"/>
                  <a:gd name="T33" fmla="*/ 278 h 283"/>
                  <a:gd name="T34" fmla="*/ 80 w 135"/>
                  <a:gd name="T35" fmla="*/ 283 h 283"/>
                  <a:gd name="T36" fmla="*/ 84 w 135"/>
                  <a:gd name="T37" fmla="*/ 275 h 283"/>
                  <a:gd name="T38" fmla="*/ 79 w 135"/>
                  <a:gd name="T39" fmla="*/ 262 h 283"/>
                  <a:gd name="T40" fmla="*/ 85 w 135"/>
                  <a:gd name="T41" fmla="*/ 255 h 283"/>
                  <a:gd name="T42" fmla="*/ 90 w 135"/>
                  <a:gd name="T43" fmla="*/ 244 h 283"/>
                  <a:gd name="T44" fmla="*/ 98 w 135"/>
                  <a:gd name="T45" fmla="*/ 224 h 283"/>
                  <a:gd name="T46" fmla="*/ 111 w 135"/>
                  <a:gd name="T47" fmla="*/ 217 h 283"/>
                  <a:gd name="T48" fmla="*/ 119 w 135"/>
                  <a:gd name="T49" fmla="*/ 210 h 283"/>
                  <a:gd name="T50" fmla="*/ 124 w 135"/>
                  <a:gd name="T51" fmla="*/ 188 h 283"/>
                  <a:gd name="T52" fmla="*/ 134 w 135"/>
                  <a:gd name="T53" fmla="*/ 178 h 283"/>
                  <a:gd name="T54" fmla="*/ 133 w 135"/>
                  <a:gd name="T55" fmla="*/ 166 h 283"/>
                  <a:gd name="T56" fmla="*/ 120 w 135"/>
                  <a:gd name="T57" fmla="*/ 159 h 283"/>
                  <a:gd name="T58" fmla="*/ 104 w 135"/>
                  <a:gd name="T59" fmla="*/ 156 h 283"/>
                  <a:gd name="T60" fmla="*/ 91 w 135"/>
                  <a:gd name="T61" fmla="*/ 153 h 283"/>
                  <a:gd name="T62" fmla="*/ 95 w 135"/>
                  <a:gd name="T63" fmla="*/ 146 h 283"/>
                  <a:gd name="T64" fmla="*/ 85 w 135"/>
                  <a:gd name="T65" fmla="*/ 136 h 283"/>
                  <a:gd name="T66" fmla="*/ 70 w 135"/>
                  <a:gd name="T67" fmla="*/ 129 h 283"/>
                  <a:gd name="T68" fmla="*/ 60 w 135"/>
                  <a:gd name="T69" fmla="*/ 123 h 283"/>
                  <a:gd name="T70" fmla="*/ 44 w 135"/>
                  <a:gd name="T71" fmla="*/ 117 h 283"/>
                  <a:gd name="T72" fmla="*/ 32 w 135"/>
                  <a:gd name="T73" fmla="*/ 120 h 283"/>
                  <a:gd name="T74" fmla="*/ 29 w 135"/>
                  <a:gd name="T75" fmla="*/ 125 h 283"/>
                  <a:gd name="T76" fmla="*/ 20 w 135"/>
                  <a:gd name="T77" fmla="*/ 120 h 283"/>
                  <a:gd name="T78" fmla="*/ 19 w 135"/>
                  <a:gd name="T79" fmla="*/ 106 h 283"/>
                  <a:gd name="T80" fmla="*/ 18 w 135"/>
                  <a:gd name="T81" fmla="*/ 99 h 283"/>
                  <a:gd name="T82" fmla="*/ 14 w 135"/>
                  <a:gd name="T83" fmla="*/ 94 h 283"/>
                  <a:gd name="T84" fmla="*/ 7 w 135"/>
                  <a:gd name="T85" fmla="*/ 96 h 283"/>
                  <a:gd name="T86" fmla="*/ 10 w 135"/>
                  <a:gd name="T87" fmla="*/ 89 h 283"/>
                  <a:gd name="T88" fmla="*/ 15 w 135"/>
                  <a:gd name="T89" fmla="*/ 79 h 283"/>
                  <a:gd name="T90" fmla="*/ 27 w 135"/>
                  <a:gd name="T91" fmla="*/ 71 h 283"/>
                  <a:gd name="T92" fmla="*/ 32 w 135"/>
                  <a:gd name="T93" fmla="*/ 82 h 283"/>
                  <a:gd name="T94" fmla="*/ 39 w 135"/>
                  <a:gd name="T95" fmla="*/ 69 h 283"/>
                  <a:gd name="T96" fmla="*/ 43 w 135"/>
                  <a:gd name="T97" fmla="*/ 63 h 283"/>
                  <a:gd name="T98" fmla="*/ 56 w 135"/>
                  <a:gd name="T99" fmla="*/ 55 h 283"/>
                  <a:gd name="T100" fmla="*/ 68 w 135"/>
                  <a:gd name="T101" fmla="*/ 45 h 283"/>
                  <a:gd name="T102" fmla="*/ 74 w 135"/>
                  <a:gd name="T103" fmla="*/ 37 h 283"/>
                  <a:gd name="T104" fmla="*/ 83 w 135"/>
                  <a:gd name="T105" fmla="*/ 31 h 283"/>
                  <a:gd name="T106" fmla="*/ 80 w 135"/>
                  <a:gd name="T107" fmla="*/ 29 h 283"/>
                  <a:gd name="T108" fmla="*/ 96 w 135"/>
                  <a:gd name="T109" fmla="*/ 24 h 283"/>
                  <a:gd name="T110" fmla="*/ 102 w 135"/>
                  <a:gd name="T111" fmla="*/ 11 h 283"/>
                  <a:gd name="T112" fmla="*/ 96 w 135"/>
                  <a:gd name="T113" fmla="*/ 8 h 283"/>
                  <a:gd name="T114" fmla="*/ 80 w 135"/>
                  <a:gd name="T115" fmla="*/ 18 h 283"/>
                  <a:gd name="T116" fmla="*/ 72 w 135"/>
                  <a:gd name="T117" fmla="*/ 18 h 283"/>
                  <a:gd name="T118" fmla="*/ 76 w 135"/>
                  <a:gd name="T119" fmla="*/ 9 h 283"/>
                  <a:gd name="T120" fmla="*/ 86 w 135"/>
                  <a:gd name="T121" fmla="*/ 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283">
                    <a:moveTo>
                      <a:pt x="71" y="39"/>
                    </a:move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moveTo>
                      <a:pt x="86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2" y="5"/>
                      <a:pt x="63" y="10"/>
                      <a:pt x="56" y="16"/>
                    </a:cubicBezTo>
                    <a:cubicBezTo>
                      <a:pt x="39" y="28"/>
                      <a:pt x="25" y="41"/>
                      <a:pt x="14" y="57"/>
                    </a:cubicBezTo>
                    <a:cubicBezTo>
                      <a:pt x="9" y="63"/>
                      <a:pt x="5" y="69"/>
                      <a:pt x="1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3" y="79"/>
                      <a:pt x="3" y="79"/>
                      <a:pt x="3" y="80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3" y="108"/>
                      <a:pt x="4" y="108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10"/>
                      <a:pt x="6" y="110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8" y="112"/>
                      <a:pt x="8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1" y="113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8"/>
                      <a:pt x="15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2"/>
                      <a:pt x="17" y="123"/>
                      <a:pt x="17" y="124"/>
                    </a:cubicBezTo>
                    <a:cubicBezTo>
                      <a:pt x="17" y="124"/>
                      <a:pt x="17" y="124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7"/>
                      <a:pt x="17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5" y="132"/>
                      <a:pt x="25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6" y="133"/>
                      <a:pt x="26" y="134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7"/>
                      <a:pt x="27" y="138"/>
                    </a:cubicBezTo>
                    <a:cubicBezTo>
                      <a:pt x="27" y="139"/>
                      <a:pt x="27" y="140"/>
                      <a:pt x="27" y="140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3" y="148"/>
                      <a:pt x="23" y="149"/>
                      <a:pt x="23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1" y="155"/>
                      <a:pt x="21" y="156"/>
                      <a:pt x="22" y="156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1" y="158"/>
                      <a:pt x="21" y="158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6"/>
                      <a:pt x="20" y="168"/>
                      <a:pt x="21" y="168"/>
                    </a:cubicBezTo>
                    <a:cubicBezTo>
                      <a:pt x="21" y="168"/>
                      <a:pt x="21" y="168"/>
                      <a:pt x="22" y="169"/>
                    </a:cubicBezTo>
                    <a:cubicBezTo>
                      <a:pt x="23" y="169"/>
                      <a:pt x="24" y="171"/>
                      <a:pt x="24" y="172"/>
                    </a:cubicBezTo>
                    <a:cubicBezTo>
                      <a:pt x="24" y="172"/>
                      <a:pt x="25" y="173"/>
                      <a:pt x="25" y="173"/>
                    </a:cubicBezTo>
                    <a:cubicBezTo>
                      <a:pt x="25" y="174"/>
                      <a:pt x="25" y="174"/>
                      <a:pt x="26" y="175"/>
                    </a:cubicBezTo>
                    <a:cubicBezTo>
                      <a:pt x="26" y="175"/>
                      <a:pt x="26" y="176"/>
                      <a:pt x="27" y="176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7" y="178"/>
                      <a:pt x="27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80"/>
                      <a:pt x="28" y="180"/>
                      <a:pt x="29" y="18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2" y="184"/>
                      <a:pt x="31" y="186"/>
                      <a:pt x="31" y="187"/>
                    </a:cubicBezTo>
                    <a:cubicBezTo>
                      <a:pt x="31" y="188"/>
                      <a:pt x="31" y="189"/>
                      <a:pt x="31" y="189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3"/>
                      <a:pt x="33" y="193"/>
                      <a:pt x="34" y="194"/>
                    </a:cubicBezTo>
                    <a:cubicBezTo>
                      <a:pt x="34" y="194"/>
                      <a:pt x="34" y="195"/>
                      <a:pt x="34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4" y="196"/>
                      <a:pt x="34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6" y="197"/>
                      <a:pt x="36" y="198"/>
                      <a:pt x="36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1" y="203"/>
                      <a:pt x="42" y="204"/>
                      <a:pt x="42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5" y="204"/>
                      <a:pt x="45" y="204"/>
                      <a:pt x="46" y="204"/>
                    </a:cubicBezTo>
                    <a:cubicBezTo>
                      <a:pt x="46" y="205"/>
                      <a:pt x="46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9" y="206"/>
                      <a:pt x="49" y="206"/>
                      <a:pt x="49" y="206"/>
                    </a:cubicBezTo>
                    <a:cubicBezTo>
                      <a:pt x="49" y="207"/>
                      <a:pt x="49" y="207"/>
                      <a:pt x="48" y="208"/>
                    </a:cubicBezTo>
                    <a:cubicBezTo>
                      <a:pt x="48" y="209"/>
                      <a:pt x="48" y="210"/>
                      <a:pt x="48" y="210"/>
                    </a:cubicBezTo>
                    <a:cubicBezTo>
                      <a:pt x="48" y="211"/>
                      <a:pt x="48" y="211"/>
                      <a:pt x="48" y="212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2"/>
                      <a:pt x="48" y="214"/>
                      <a:pt x="49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6"/>
                      <a:pt x="50" y="216"/>
                    </a:cubicBezTo>
                    <a:cubicBezTo>
                      <a:pt x="50" y="216"/>
                      <a:pt x="50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8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3" y="220"/>
                      <a:pt x="53" y="220"/>
                      <a:pt x="53" y="220"/>
                    </a:cubicBezTo>
                    <a:cubicBezTo>
                      <a:pt x="53" y="220"/>
                      <a:pt x="53" y="221"/>
                      <a:pt x="53" y="221"/>
                    </a:cubicBezTo>
                    <a:cubicBezTo>
                      <a:pt x="53" y="222"/>
                      <a:pt x="53" y="222"/>
                      <a:pt x="53" y="223"/>
                    </a:cubicBezTo>
                    <a:cubicBezTo>
                      <a:pt x="53" y="223"/>
                      <a:pt x="53" y="224"/>
                      <a:pt x="53" y="225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8"/>
                      <a:pt x="54" y="238"/>
                      <a:pt x="54" y="238"/>
                    </a:cubicBezTo>
                    <a:cubicBezTo>
                      <a:pt x="54" y="239"/>
                      <a:pt x="54" y="239"/>
                      <a:pt x="55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6" y="240"/>
                      <a:pt x="56" y="241"/>
                      <a:pt x="56" y="241"/>
                    </a:cubicBezTo>
                    <a:cubicBezTo>
                      <a:pt x="56" y="242"/>
                      <a:pt x="56" y="243"/>
                      <a:pt x="56" y="244"/>
                    </a:cubicBezTo>
                    <a:cubicBezTo>
                      <a:pt x="56" y="245"/>
                      <a:pt x="56" y="245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9"/>
                    </a:cubicBezTo>
                    <a:cubicBezTo>
                      <a:pt x="57" y="249"/>
                      <a:pt x="57" y="249"/>
                      <a:pt x="57" y="250"/>
                    </a:cubicBezTo>
                    <a:cubicBezTo>
                      <a:pt x="57" y="250"/>
                      <a:pt x="57" y="251"/>
                      <a:pt x="57" y="251"/>
                    </a:cubicBezTo>
                    <a:cubicBezTo>
                      <a:pt x="57" y="251"/>
                      <a:pt x="57" y="252"/>
                      <a:pt x="57" y="252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5"/>
                      <a:pt x="58" y="257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61" y="259"/>
                      <a:pt x="61" y="259"/>
                      <a:pt x="61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3"/>
                      <a:pt x="63" y="263"/>
                      <a:pt x="64" y="263"/>
                    </a:cubicBezTo>
                    <a:cubicBezTo>
                      <a:pt x="64" y="264"/>
                      <a:pt x="64" y="264"/>
                      <a:pt x="64" y="264"/>
                    </a:cubicBezTo>
                    <a:cubicBezTo>
                      <a:pt x="64" y="265"/>
                      <a:pt x="65" y="265"/>
                      <a:pt x="65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7"/>
                      <a:pt x="66" y="268"/>
                      <a:pt x="67" y="269"/>
                    </a:cubicBezTo>
                    <a:cubicBezTo>
                      <a:pt x="67" y="269"/>
                      <a:pt x="68" y="269"/>
                      <a:pt x="68" y="270"/>
                    </a:cubicBezTo>
                    <a:cubicBezTo>
                      <a:pt x="69" y="270"/>
                      <a:pt x="70" y="271"/>
                      <a:pt x="70" y="272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5"/>
                      <a:pt x="71" y="275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2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8"/>
                      <a:pt x="73" y="278"/>
                      <a:pt x="74" y="278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2" y="283"/>
                      <a:pt x="82" y="283"/>
                    </a:cubicBezTo>
                    <a:cubicBezTo>
                      <a:pt x="83" y="283"/>
                      <a:pt x="84" y="283"/>
                      <a:pt x="84" y="282"/>
                    </a:cubicBezTo>
                    <a:cubicBezTo>
                      <a:pt x="85" y="282"/>
                      <a:pt x="85" y="281"/>
                      <a:pt x="85" y="281"/>
                    </a:cubicBezTo>
                    <a:cubicBezTo>
                      <a:pt x="84" y="280"/>
                      <a:pt x="84" y="280"/>
                      <a:pt x="84" y="279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4" y="278"/>
                      <a:pt x="84" y="278"/>
                      <a:pt x="84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7"/>
                      <a:pt x="85" y="277"/>
                      <a:pt x="85" y="276"/>
                    </a:cubicBezTo>
                    <a:cubicBezTo>
                      <a:pt x="85" y="276"/>
                      <a:pt x="85" y="275"/>
                      <a:pt x="84" y="275"/>
                    </a:cubicBezTo>
                    <a:cubicBezTo>
                      <a:pt x="84" y="274"/>
                      <a:pt x="83" y="274"/>
                      <a:pt x="82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0"/>
                      <a:pt x="82" y="270"/>
                    </a:cubicBezTo>
                    <a:cubicBezTo>
                      <a:pt x="82" y="270"/>
                      <a:pt x="81" y="269"/>
                      <a:pt x="81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268"/>
                      <a:pt x="80" y="267"/>
                      <a:pt x="80" y="266"/>
                    </a:cubicBezTo>
                    <a:cubicBezTo>
                      <a:pt x="80" y="266"/>
                      <a:pt x="80" y="265"/>
                      <a:pt x="80" y="265"/>
                    </a:cubicBezTo>
                    <a:cubicBezTo>
                      <a:pt x="80" y="264"/>
                      <a:pt x="80" y="263"/>
                      <a:pt x="80" y="263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9" y="260"/>
                      <a:pt x="79" y="260"/>
                      <a:pt x="79" y="260"/>
                    </a:cubicBezTo>
                    <a:cubicBezTo>
                      <a:pt x="80" y="259"/>
                      <a:pt x="80" y="258"/>
                      <a:pt x="81" y="257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56"/>
                      <a:pt x="81" y="255"/>
                      <a:pt x="81" y="255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82" y="255"/>
                      <a:pt x="83" y="255"/>
                      <a:pt x="83" y="255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6" y="254"/>
                      <a:pt x="86" y="254"/>
                      <a:pt x="86" y="254"/>
                    </a:cubicBezTo>
                    <a:cubicBezTo>
                      <a:pt x="87" y="254"/>
                      <a:pt x="88" y="253"/>
                      <a:pt x="89" y="252"/>
                    </a:cubicBezTo>
                    <a:cubicBezTo>
                      <a:pt x="90" y="251"/>
                      <a:pt x="89" y="250"/>
                      <a:pt x="88" y="249"/>
                    </a:cubicBezTo>
                    <a:cubicBezTo>
                      <a:pt x="88" y="248"/>
                      <a:pt x="88" y="248"/>
                      <a:pt x="88" y="247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6" y="246"/>
                      <a:pt x="86" y="246"/>
                      <a:pt x="86" y="246"/>
                    </a:cubicBezTo>
                    <a:cubicBezTo>
                      <a:pt x="85" y="246"/>
                      <a:pt x="85" y="246"/>
                      <a:pt x="85" y="246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2" y="241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3" y="240"/>
                      <a:pt x="93" y="239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5" y="238"/>
                      <a:pt x="96" y="237"/>
                      <a:pt x="97" y="236"/>
                    </a:cubicBezTo>
                    <a:cubicBezTo>
                      <a:pt x="98" y="235"/>
                      <a:pt x="98" y="234"/>
                      <a:pt x="98" y="233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9" y="223"/>
                      <a:pt x="99" y="222"/>
                      <a:pt x="100" y="222"/>
                    </a:cubicBezTo>
                    <a:cubicBezTo>
                      <a:pt x="100" y="221"/>
                      <a:pt x="100" y="221"/>
                      <a:pt x="101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219"/>
                      <a:pt x="101" y="219"/>
                      <a:pt x="103" y="218"/>
                    </a:cubicBezTo>
                    <a:cubicBezTo>
                      <a:pt x="103" y="218"/>
                      <a:pt x="104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09" y="218"/>
                      <a:pt x="109" y="218"/>
                    </a:cubicBezTo>
                    <a:cubicBezTo>
                      <a:pt x="110" y="218"/>
                      <a:pt x="111" y="218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4"/>
                      <a:pt x="112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4" y="213"/>
                    </a:cubicBezTo>
                    <a:cubicBezTo>
                      <a:pt x="114" y="213"/>
                      <a:pt x="115" y="213"/>
                      <a:pt x="115" y="213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7" y="212"/>
                      <a:pt x="118" y="212"/>
                      <a:pt x="118" y="211"/>
                    </a:cubicBezTo>
                    <a:cubicBezTo>
                      <a:pt x="118" y="211"/>
                      <a:pt x="119" y="210"/>
                      <a:pt x="119" y="210"/>
                    </a:cubicBezTo>
                    <a:cubicBezTo>
                      <a:pt x="119" y="209"/>
                      <a:pt x="119" y="208"/>
                      <a:pt x="120" y="207"/>
                    </a:cubicBezTo>
                    <a:cubicBezTo>
                      <a:pt x="120" y="207"/>
                      <a:pt x="121" y="207"/>
                      <a:pt x="121" y="207"/>
                    </a:cubicBezTo>
                    <a:cubicBezTo>
                      <a:pt x="123" y="206"/>
                      <a:pt x="124" y="205"/>
                      <a:pt x="124" y="204"/>
                    </a:cubicBezTo>
                    <a:cubicBezTo>
                      <a:pt x="123" y="203"/>
                      <a:pt x="123" y="201"/>
                      <a:pt x="123" y="199"/>
                    </a:cubicBezTo>
                    <a:cubicBezTo>
                      <a:pt x="123" y="199"/>
                      <a:pt x="123" y="198"/>
                      <a:pt x="123" y="197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26" y="188"/>
                      <a:pt x="126" y="187"/>
                      <a:pt x="126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9" y="184"/>
                      <a:pt x="129" y="183"/>
                    </a:cubicBezTo>
                    <a:cubicBezTo>
                      <a:pt x="129" y="183"/>
                      <a:pt x="130" y="182"/>
                      <a:pt x="130" y="182"/>
                    </a:cubicBezTo>
                    <a:cubicBezTo>
                      <a:pt x="131" y="180"/>
                      <a:pt x="132" y="179"/>
                      <a:pt x="133" y="179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5" y="177"/>
                      <a:pt x="135" y="176"/>
                      <a:pt x="135" y="176"/>
                    </a:cubicBezTo>
                    <a:cubicBezTo>
                      <a:pt x="135" y="176"/>
                      <a:pt x="135" y="176"/>
                      <a:pt x="135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3" y="174"/>
                      <a:pt x="133" y="174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2" y="165"/>
                      <a:pt x="132" y="165"/>
                      <a:pt x="131" y="165"/>
                    </a:cubicBezTo>
                    <a:cubicBezTo>
                      <a:pt x="131" y="165"/>
                      <a:pt x="131" y="165"/>
                      <a:pt x="130" y="165"/>
                    </a:cubicBezTo>
                    <a:cubicBezTo>
                      <a:pt x="128" y="165"/>
                      <a:pt x="128" y="164"/>
                      <a:pt x="127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1"/>
                      <a:pt x="123" y="161"/>
                      <a:pt x="122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1" y="159"/>
                      <a:pt x="121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7" y="159"/>
                      <a:pt x="116" y="159"/>
                      <a:pt x="116" y="159"/>
                    </a:cubicBezTo>
                    <a:cubicBezTo>
                      <a:pt x="115" y="159"/>
                      <a:pt x="115" y="158"/>
                      <a:pt x="115" y="158"/>
                    </a:cubicBezTo>
                    <a:cubicBezTo>
                      <a:pt x="115" y="157"/>
                      <a:pt x="114" y="157"/>
                      <a:pt x="112" y="157"/>
                    </a:cubicBezTo>
                    <a:cubicBezTo>
                      <a:pt x="112" y="157"/>
                      <a:pt x="111" y="157"/>
                      <a:pt x="110" y="157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7"/>
                      <a:pt x="108" y="156"/>
                      <a:pt x="107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6"/>
                      <a:pt x="104" y="156"/>
                      <a:pt x="104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03" y="155"/>
                      <a:pt x="103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1" y="153"/>
                      <a:pt x="10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1" y="152"/>
                      <a:pt x="92" y="151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6" y="150"/>
                      <a:pt x="96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8"/>
                      <a:pt x="96" y="147"/>
                      <a:pt x="95" y="146"/>
                    </a:cubicBezTo>
                    <a:cubicBezTo>
                      <a:pt x="94" y="145"/>
                      <a:pt x="93" y="144"/>
                      <a:pt x="92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1"/>
                      <a:pt x="88" y="141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7" y="139"/>
                      <a:pt x="87" y="139"/>
                      <a:pt x="87" y="138"/>
                    </a:cubicBezTo>
                    <a:cubicBezTo>
                      <a:pt x="86" y="137"/>
                      <a:pt x="86" y="137"/>
                      <a:pt x="85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3" y="135"/>
                      <a:pt x="83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4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6" y="132"/>
                      <a:pt x="75" y="132"/>
                      <a:pt x="75" y="132"/>
                    </a:cubicBezTo>
                    <a:cubicBezTo>
                      <a:pt x="74" y="132"/>
                      <a:pt x="74" y="132"/>
                      <a:pt x="73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72" y="129"/>
                      <a:pt x="71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9" y="126"/>
                      <a:pt x="68" y="126"/>
                      <a:pt x="68" y="126"/>
                    </a:cubicBezTo>
                    <a:cubicBezTo>
                      <a:pt x="67" y="126"/>
                      <a:pt x="66" y="126"/>
                      <a:pt x="66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6"/>
                      <a:pt x="63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0" y="122"/>
                      <a:pt x="60" y="122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7" y="122"/>
                      <a:pt x="57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20"/>
                      <a:pt x="55" y="121"/>
                      <a:pt x="54" y="121"/>
                    </a:cubicBezTo>
                    <a:cubicBezTo>
                      <a:pt x="53" y="121"/>
                      <a:pt x="52" y="120"/>
                      <a:pt x="52" y="120"/>
                    </a:cubicBezTo>
                    <a:cubicBezTo>
                      <a:pt x="51" y="120"/>
                      <a:pt x="50" y="119"/>
                      <a:pt x="50" y="119"/>
                    </a:cubicBezTo>
                    <a:cubicBezTo>
                      <a:pt x="49" y="119"/>
                      <a:pt x="49" y="118"/>
                      <a:pt x="48" y="118"/>
                    </a:cubicBezTo>
                    <a:cubicBezTo>
                      <a:pt x="47" y="118"/>
                      <a:pt x="46" y="117"/>
                      <a:pt x="46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3" y="117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7"/>
                      <a:pt x="40" y="117"/>
                      <a:pt x="39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6" y="119"/>
                      <a:pt x="35" y="120"/>
                    </a:cubicBezTo>
                    <a:cubicBezTo>
                      <a:pt x="35" y="120"/>
                      <a:pt x="35" y="120"/>
                      <a:pt x="34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2"/>
                      <a:pt x="32" y="122"/>
                      <a:pt x="32" y="123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8" y="122"/>
                      <a:pt x="27" y="122"/>
                      <a:pt x="27" y="122"/>
                    </a:cubicBezTo>
                    <a:cubicBezTo>
                      <a:pt x="26" y="122"/>
                      <a:pt x="26" y="122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3"/>
                      <a:pt x="23" y="123"/>
                      <a:pt x="23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1" y="122"/>
                      <a:pt x="20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19"/>
                      <a:pt x="19" y="119"/>
                      <a:pt x="19" y="118"/>
                    </a:cubicBezTo>
                    <a:cubicBezTo>
                      <a:pt x="19" y="118"/>
                      <a:pt x="19" y="118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1" y="117"/>
                      <a:pt x="22" y="116"/>
                      <a:pt x="23" y="115"/>
                    </a:cubicBezTo>
                    <a:cubicBezTo>
                      <a:pt x="24" y="114"/>
                      <a:pt x="23" y="113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1"/>
                      <a:pt x="22" y="111"/>
                    </a:cubicBezTo>
                    <a:cubicBezTo>
                      <a:pt x="22" y="110"/>
                      <a:pt x="22" y="109"/>
                      <a:pt x="22" y="109"/>
                    </a:cubicBezTo>
                    <a:cubicBezTo>
                      <a:pt x="22" y="108"/>
                      <a:pt x="22" y="107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6" y="106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4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1"/>
                      <a:pt x="17" y="100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0" y="99"/>
                      <a:pt x="21" y="99"/>
                      <a:pt x="22" y="96"/>
                    </a:cubicBezTo>
                    <a:cubicBezTo>
                      <a:pt x="22" y="95"/>
                      <a:pt x="22" y="94"/>
                      <a:pt x="22" y="93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16" y="92"/>
                      <a:pt x="16" y="93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2" y="97"/>
                      <a:pt x="12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9" y="99"/>
                      <a:pt x="9" y="100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6"/>
                      <a:pt x="8" y="96"/>
                      <a:pt x="8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0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6"/>
                      <a:pt x="12" y="85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6" y="79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20" y="74"/>
                      <a:pt x="20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2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3"/>
                      <a:pt x="26" y="72"/>
                      <a:pt x="27" y="72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1"/>
                      <a:pt x="29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1"/>
                      <a:pt x="33" y="72"/>
                      <a:pt x="33" y="73"/>
                    </a:cubicBezTo>
                    <a:cubicBezTo>
                      <a:pt x="33" y="75"/>
                      <a:pt x="33" y="76"/>
                      <a:pt x="33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82"/>
                      <a:pt x="36" y="79"/>
                      <a:pt x="36" y="78"/>
                    </a:cubicBezTo>
                    <a:cubicBezTo>
                      <a:pt x="36" y="77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4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9"/>
                      <a:pt x="42" y="69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5"/>
                      <a:pt x="44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7" y="63"/>
                      <a:pt x="47" y="62"/>
                    </a:cubicBezTo>
                    <a:cubicBezTo>
                      <a:pt x="48" y="62"/>
                      <a:pt x="48" y="61"/>
                      <a:pt x="49" y="60"/>
                    </a:cubicBezTo>
                    <a:cubicBezTo>
                      <a:pt x="50" y="60"/>
                      <a:pt x="50" y="59"/>
                      <a:pt x="51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7"/>
                      <a:pt x="54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6"/>
                      <a:pt x="56" y="56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7" y="52"/>
                      <a:pt x="57" y="51"/>
                    </a:cubicBezTo>
                    <a:cubicBezTo>
                      <a:pt x="58" y="50"/>
                      <a:pt x="59" y="48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8" y="35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3" y="32"/>
                      <a:pt x="83" y="31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99" y="23"/>
                    </a:cubicBezTo>
                    <a:cubicBezTo>
                      <a:pt x="100" y="23"/>
                      <a:pt x="100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3" y="23"/>
                      <a:pt x="103" y="22"/>
                      <a:pt x="103" y="22"/>
                    </a:cubicBezTo>
                    <a:cubicBezTo>
                      <a:pt x="104" y="21"/>
                      <a:pt x="104" y="21"/>
                      <a:pt x="104" y="20"/>
                    </a:cubicBezTo>
                    <a:cubicBezTo>
                      <a:pt x="103" y="19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7"/>
                      <a:pt x="102" y="17"/>
                      <a:pt x="102" y="16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0" y="11"/>
                      <a:pt x="100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9"/>
                      <a:pt x="97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9"/>
                      <a:pt x="88" y="9"/>
                    </a:cubicBezTo>
                    <a:cubicBezTo>
                      <a:pt x="88" y="10"/>
                      <a:pt x="88" y="11"/>
                      <a:pt x="87" y="11"/>
                    </a:cubicBezTo>
                    <a:cubicBezTo>
                      <a:pt x="87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4"/>
                      <a:pt x="82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6"/>
                      <a:pt x="80" y="16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7" y="19"/>
                      <a:pt x="76" y="1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3" y="21"/>
                      <a:pt x="73" y="22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1"/>
                    </a:cubicBezTo>
                    <a:cubicBezTo>
                      <a:pt x="73" y="20"/>
                      <a:pt x="73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5"/>
                      <a:pt x="88" y="5"/>
                      <a:pt x="88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8" y="0"/>
                      <a:pt x="87" y="0"/>
                      <a:pt x="86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 43"/>
              <p:cNvSpPr>
                <a:spLocks noEditPoints="1"/>
              </p:cNvSpPr>
              <p:nvPr/>
            </p:nvSpPr>
            <p:spPr bwMode="auto">
              <a:xfrm>
                <a:off x="4164" y="2301"/>
                <a:ext cx="31" cy="55"/>
              </a:xfrm>
              <a:custGeom>
                <a:avLst/>
                <a:gdLst>
                  <a:gd name="T0" fmla="*/ 12 w 13"/>
                  <a:gd name="T1" fmla="*/ 0 h 23"/>
                  <a:gd name="T2" fmla="*/ 12 w 13"/>
                  <a:gd name="T3" fmla="*/ 0 h 23"/>
                  <a:gd name="T4" fmla="*/ 12 w 13"/>
                  <a:gd name="T5" fmla="*/ 0 h 23"/>
                  <a:gd name="T6" fmla="*/ 12 w 13"/>
                  <a:gd name="T7" fmla="*/ 0 h 23"/>
                  <a:gd name="T8" fmla="*/ 9 w 13"/>
                  <a:gd name="T9" fmla="*/ 0 h 23"/>
                  <a:gd name="T10" fmla="*/ 7 w 13"/>
                  <a:gd name="T11" fmla="*/ 2 h 23"/>
                  <a:gd name="T12" fmla="*/ 6 w 13"/>
                  <a:gd name="T13" fmla="*/ 4 h 23"/>
                  <a:gd name="T14" fmla="*/ 5 w 13"/>
                  <a:gd name="T15" fmla="*/ 6 h 23"/>
                  <a:gd name="T16" fmla="*/ 5 w 13"/>
                  <a:gd name="T17" fmla="*/ 6 h 23"/>
                  <a:gd name="T18" fmla="*/ 4 w 13"/>
                  <a:gd name="T19" fmla="*/ 7 h 23"/>
                  <a:gd name="T20" fmla="*/ 3 w 13"/>
                  <a:gd name="T21" fmla="*/ 9 h 23"/>
                  <a:gd name="T22" fmla="*/ 3 w 13"/>
                  <a:gd name="T23" fmla="*/ 9 h 23"/>
                  <a:gd name="T24" fmla="*/ 3 w 13"/>
                  <a:gd name="T25" fmla="*/ 10 h 23"/>
                  <a:gd name="T26" fmla="*/ 2 w 13"/>
                  <a:gd name="T27" fmla="*/ 14 h 23"/>
                  <a:gd name="T28" fmla="*/ 2 w 13"/>
                  <a:gd name="T29" fmla="*/ 14 h 23"/>
                  <a:gd name="T30" fmla="*/ 1 w 13"/>
                  <a:gd name="T31" fmla="*/ 14 h 23"/>
                  <a:gd name="T32" fmla="*/ 0 w 13"/>
                  <a:gd name="T33" fmla="*/ 19 h 23"/>
                  <a:gd name="T34" fmla="*/ 1 w 13"/>
                  <a:gd name="T35" fmla="*/ 21 h 23"/>
                  <a:gd name="T36" fmla="*/ 0 w 13"/>
                  <a:gd name="T37" fmla="*/ 22 h 23"/>
                  <a:gd name="T38" fmla="*/ 1 w 13"/>
                  <a:gd name="T39" fmla="*/ 23 h 23"/>
                  <a:gd name="T40" fmla="*/ 2 w 13"/>
                  <a:gd name="T41" fmla="*/ 23 h 23"/>
                  <a:gd name="T42" fmla="*/ 6 w 13"/>
                  <a:gd name="T43" fmla="*/ 19 h 23"/>
                  <a:gd name="T44" fmla="*/ 6 w 13"/>
                  <a:gd name="T45" fmla="*/ 18 h 23"/>
                  <a:gd name="T46" fmla="*/ 7 w 13"/>
                  <a:gd name="T47" fmla="*/ 18 h 23"/>
                  <a:gd name="T48" fmla="*/ 7 w 13"/>
                  <a:gd name="T49" fmla="*/ 16 h 23"/>
                  <a:gd name="T50" fmla="*/ 7 w 13"/>
                  <a:gd name="T51" fmla="*/ 14 h 23"/>
                  <a:gd name="T52" fmla="*/ 7 w 13"/>
                  <a:gd name="T53" fmla="*/ 14 h 23"/>
                  <a:gd name="T54" fmla="*/ 7 w 13"/>
                  <a:gd name="T55" fmla="*/ 13 h 23"/>
                  <a:gd name="T56" fmla="*/ 7 w 13"/>
                  <a:gd name="T57" fmla="*/ 12 h 23"/>
                  <a:gd name="T58" fmla="*/ 7 w 13"/>
                  <a:gd name="T59" fmla="*/ 12 h 23"/>
                  <a:gd name="T60" fmla="*/ 8 w 13"/>
                  <a:gd name="T61" fmla="*/ 10 h 23"/>
                  <a:gd name="T62" fmla="*/ 8 w 13"/>
                  <a:gd name="T63" fmla="*/ 10 h 23"/>
                  <a:gd name="T64" fmla="*/ 8 w 13"/>
                  <a:gd name="T65" fmla="*/ 9 h 23"/>
                  <a:gd name="T66" fmla="*/ 8 w 13"/>
                  <a:gd name="T67" fmla="*/ 9 h 23"/>
                  <a:gd name="T68" fmla="*/ 9 w 13"/>
                  <a:gd name="T69" fmla="*/ 9 h 23"/>
                  <a:gd name="T70" fmla="*/ 12 w 13"/>
                  <a:gd name="T71" fmla="*/ 2 h 23"/>
                  <a:gd name="T72" fmla="*/ 12 w 13"/>
                  <a:gd name="T73" fmla="*/ 3 h 23"/>
                  <a:gd name="T74" fmla="*/ 11 w 13"/>
                  <a:gd name="T75" fmla="*/ 3 h 23"/>
                  <a:gd name="T76" fmla="*/ 11 w 13"/>
                  <a:gd name="T77" fmla="*/ 2 h 23"/>
                  <a:gd name="T78" fmla="*/ 10 w 13"/>
                  <a:gd name="T79" fmla="*/ 1 h 23"/>
                  <a:gd name="T80" fmla="*/ 10 w 13"/>
                  <a:gd name="T81" fmla="*/ 0 h 23"/>
                  <a:gd name="T82" fmla="*/ 9 w 1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2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9" y="0"/>
                    </a:moveTo>
                    <a:cubicBezTo>
                      <a:pt x="9" y="1"/>
                      <a:pt x="8" y="1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5" y="20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1" y="8"/>
                      <a:pt x="13" y="5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 44"/>
              <p:cNvSpPr/>
              <p:nvPr/>
            </p:nvSpPr>
            <p:spPr bwMode="auto">
              <a:xfrm>
                <a:off x="4188" y="2298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0 w 3"/>
                  <a:gd name="T5" fmla="*/ 2 h 4"/>
                  <a:gd name="T6" fmla="*/ 1 w 3"/>
                  <a:gd name="T7" fmla="*/ 3 h 4"/>
                  <a:gd name="T8" fmla="*/ 1 w 3"/>
                  <a:gd name="T9" fmla="*/ 4 h 4"/>
                  <a:gd name="T10" fmla="*/ 2 w 3"/>
                  <a:gd name="T11" fmla="*/ 4 h 4"/>
                  <a:gd name="T12" fmla="*/ 2 w 3"/>
                  <a:gd name="T13" fmla="*/ 3 h 4"/>
                  <a:gd name="T14" fmla="*/ 3 w 3"/>
                  <a:gd name="T15" fmla="*/ 2 h 4"/>
                  <a:gd name="T16" fmla="*/ 2 w 3"/>
                  <a:gd name="T17" fmla="*/ 1 h 4"/>
                  <a:gd name="T18" fmla="*/ 2 w 3"/>
                  <a:gd name="T19" fmla="*/ 1 h 4"/>
                  <a:gd name="T20" fmla="*/ 1 w 3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grpFill/>
              <a:ln w="1270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9" name="Freeform 10"/>
          <p:cNvSpPr/>
          <p:nvPr/>
        </p:nvSpPr>
        <p:spPr bwMode="auto">
          <a:xfrm>
            <a:off x="1618053" y="3254915"/>
            <a:ext cx="453054" cy="334953"/>
          </a:xfrm>
          <a:custGeom>
            <a:avLst/>
            <a:gdLst>
              <a:gd name="connsiteX0" fmla="*/ 261374 w 608750"/>
              <a:gd name="connsiteY0" fmla="*/ 319910 h 450250"/>
              <a:gd name="connsiteX1" fmla="*/ 211698 w 608750"/>
              <a:gd name="connsiteY1" fmla="*/ 369517 h 450250"/>
              <a:gd name="connsiteX2" fmla="*/ 261374 w 608750"/>
              <a:gd name="connsiteY2" fmla="*/ 419123 h 450250"/>
              <a:gd name="connsiteX3" fmla="*/ 311051 w 608750"/>
              <a:gd name="connsiteY3" fmla="*/ 369517 h 450250"/>
              <a:gd name="connsiteX4" fmla="*/ 261374 w 608750"/>
              <a:gd name="connsiteY4" fmla="*/ 319910 h 450250"/>
              <a:gd name="connsiteX5" fmla="*/ 78469 w 608750"/>
              <a:gd name="connsiteY5" fmla="*/ 319910 h 450250"/>
              <a:gd name="connsiteX6" fmla="*/ 28792 w 608750"/>
              <a:gd name="connsiteY6" fmla="*/ 369517 h 450250"/>
              <a:gd name="connsiteX7" fmla="*/ 78469 w 608750"/>
              <a:gd name="connsiteY7" fmla="*/ 419123 h 450250"/>
              <a:gd name="connsiteX8" fmla="*/ 128145 w 608750"/>
              <a:gd name="connsiteY8" fmla="*/ 369517 h 450250"/>
              <a:gd name="connsiteX9" fmla="*/ 78469 w 608750"/>
              <a:gd name="connsiteY9" fmla="*/ 319910 h 450250"/>
              <a:gd name="connsiteX10" fmla="*/ 525441 w 608750"/>
              <a:gd name="connsiteY10" fmla="*/ 309262 h 450250"/>
              <a:gd name="connsiteX11" fmla="*/ 505701 w 608750"/>
              <a:gd name="connsiteY11" fmla="*/ 310044 h 450250"/>
              <a:gd name="connsiteX12" fmla="*/ 469218 w 608750"/>
              <a:gd name="connsiteY12" fmla="*/ 370008 h 450250"/>
              <a:gd name="connsiteX13" fmla="*/ 529277 w 608750"/>
              <a:gd name="connsiteY13" fmla="*/ 406433 h 450250"/>
              <a:gd name="connsiteX14" fmla="*/ 565760 w 608750"/>
              <a:gd name="connsiteY14" fmla="*/ 346469 h 450250"/>
              <a:gd name="connsiteX15" fmla="*/ 525441 w 608750"/>
              <a:gd name="connsiteY15" fmla="*/ 309262 h 450250"/>
              <a:gd name="connsiteX16" fmla="*/ 216024 w 608750"/>
              <a:gd name="connsiteY16" fmla="*/ 50425 h 450250"/>
              <a:gd name="connsiteX17" fmla="*/ 216024 w 608750"/>
              <a:gd name="connsiteY17" fmla="*/ 223303 h 450250"/>
              <a:gd name="connsiteX18" fmla="*/ 306800 w 608750"/>
              <a:gd name="connsiteY18" fmla="*/ 223303 h 450250"/>
              <a:gd name="connsiteX19" fmla="*/ 306800 w 608750"/>
              <a:gd name="connsiteY19" fmla="*/ 50425 h 450250"/>
              <a:gd name="connsiteX20" fmla="*/ 33118 w 608750"/>
              <a:gd name="connsiteY20" fmla="*/ 50425 h 450250"/>
              <a:gd name="connsiteX21" fmla="*/ 33118 w 608750"/>
              <a:gd name="connsiteY21" fmla="*/ 223303 h 450250"/>
              <a:gd name="connsiteX22" fmla="*/ 123819 w 608750"/>
              <a:gd name="connsiteY22" fmla="*/ 223303 h 450250"/>
              <a:gd name="connsiteX23" fmla="*/ 123819 w 608750"/>
              <a:gd name="connsiteY23" fmla="*/ 50425 h 450250"/>
              <a:gd name="connsiteX24" fmla="*/ 485781 w 608750"/>
              <a:gd name="connsiteY24" fmla="*/ 37486 h 450250"/>
              <a:gd name="connsiteX25" fmla="*/ 397596 w 608750"/>
              <a:gd name="connsiteY25" fmla="*/ 59014 h 450250"/>
              <a:gd name="connsiteX26" fmla="*/ 438704 w 608750"/>
              <a:gd name="connsiteY26" fmla="*/ 226988 h 450250"/>
              <a:gd name="connsiteX27" fmla="*/ 526890 w 608750"/>
              <a:gd name="connsiteY27" fmla="*/ 205460 h 450250"/>
              <a:gd name="connsiteX28" fmla="*/ 201703 w 608750"/>
              <a:gd name="connsiteY28" fmla="*/ 15864 h 450250"/>
              <a:gd name="connsiteX29" fmla="*/ 321046 w 608750"/>
              <a:gd name="connsiteY29" fmla="*/ 15864 h 450250"/>
              <a:gd name="connsiteX30" fmla="*/ 339843 w 608750"/>
              <a:gd name="connsiteY30" fmla="*/ 34634 h 450250"/>
              <a:gd name="connsiteX31" fmla="*/ 339843 w 608750"/>
              <a:gd name="connsiteY31" fmla="*/ 430296 h 450250"/>
              <a:gd name="connsiteX32" fmla="*/ 321046 w 608750"/>
              <a:gd name="connsiteY32" fmla="*/ 449066 h 450250"/>
              <a:gd name="connsiteX33" fmla="*/ 201703 w 608750"/>
              <a:gd name="connsiteY33" fmla="*/ 449066 h 450250"/>
              <a:gd name="connsiteX34" fmla="*/ 182906 w 608750"/>
              <a:gd name="connsiteY34" fmla="*/ 430296 h 450250"/>
              <a:gd name="connsiteX35" fmla="*/ 182906 w 608750"/>
              <a:gd name="connsiteY35" fmla="*/ 34634 h 450250"/>
              <a:gd name="connsiteX36" fmla="*/ 201703 w 608750"/>
              <a:gd name="connsiteY36" fmla="*/ 15864 h 450250"/>
              <a:gd name="connsiteX37" fmla="*/ 18797 w 608750"/>
              <a:gd name="connsiteY37" fmla="*/ 15864 h 450250"/>
              <a:gd name="connsiteX38" fmla="*/ 138140 w 608750"/>
              <a:gd name="connsiteY38" fmla="*/ 15864 h 450250"/>
              <a:gd name="connsiteX39" fmla="*/ 156937 w 608750"/>
              <a:gd name="connsiteY39" fmla="*/ 34634 h 450250"/>
              <a:gd name="connsiteX40" fmla="*/ 156937 w 608750"/>
              <a:gd name="connsiteY40" fmla="*/ 430296 h 450250"/>
              <a:gd name="connsiteX41" fmla="*/ 138140 w 608750"/>
              <a:gd name="connsiteY41" fmla="*/ 449066 h 450250"/>
              <a:gd name="connsiteX42" fmla="*/ 18797 w 608750"/>
              <a:gd name="connsiteY42" fmla="*/ 449066 h 450250"/>
              <a:gd name="connsiteX43" fmla="*/ 0 w 608750"/>
              <a:gd name="connsiteY43" fmla="*/ 430296 h 450250"/>
              <a:gd name="connsiteX44" fmla="*/ 0 w 608750"/>
              <a:gd name="connsiteY44" fmla="*/ 34634 h 450250"/>
              <a:gd name="connsiteX45" fmla="*/ 18797 w 608750"/>
              <a:gd name="connsiteY45" fmla="*/ 15864 h 450250"/>
              <a:gd name="connsiteX46" fmla="*/ 491526 w 608750"/>
              <a:gd name="connsiteY46" fmla="*/ 539 h 450250"/>
              <a:gd name="connsiteX47" fmla="*/ 514206 w 608750"/>
              <a:gd name="connsiteY47" fmla="*/ 14320 h 450250"/>
              <a:gd name="connsiteX48" fmla="*/ 608211 w 608750"/>
              <a:gd name="connsiteY48" fmla="*/ 398761 h 450250"/>
              <a:gd name="connsiteX49" fmla="*/ 594409 w 608750"/>
              <a:gd name="connsiteY49" fmla="*/ 421406 h 450250"/>
              <a:gd name="connsiteX50" fmla="*/ 478395 w 608750"/>
              <a:gd name="connsiteY50" fmla="*/ 449712 h 450250"/>
              <a:gd name="connsiteX51" fmla="*/ 455715 w 608750"/>
              <a:gd name="connsiteY51" fmla="*/ 435931 h 450250"/>
              <a:gd name="connsiteX52" fmla="*/ 361710 w 608750"/>
              <a:gd name="connsiteY52" fmla="*/ 51490 h 450250"/>
              <a:gd name="connsiteX53" fmla="*/ 375512 w 608750"/>
              <a:gd name="connsiteY53" fmla="*/ 28845 h 45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750" h="450250">
                <a:moveTo>
                  <a:pt x="261374" y="319910"/>
                </a:moveTo>
                <a:cubicBezTo>
                  <a:pt x="234000" y="319910"/>
                  <a:pt x="211698" y="342106"/>
                  <a:pt x="211698" y="369517"/>
                </a:cubicBezTo>
                <a:cubicBezTo>
                  <a:pt x="211698" y="396927"/>
                  <a:pt x="234000" y="419123"/>
                  <a:pt x="261374" y="419123"/>
                </a:cubicBezTo>
                <a:cubicBezTo>
                  <a:pt x="288824" y="419123"/>
                  <a:pt x="311051" y="396927"/>
                  <a:pt x="311051" y="369517"/>
                </a:cubicBezTo>
                <a:cubicBezTo>
                  <a:pt x="311051" y="342106"/>
                  <a:pt x="288824" y="319910"/>
                  <a:pt x="261374" y="319910"/>
                </a:cubicBezTo>
                <a:close/>
                <a:moveTo>
                  <a:pt x="78469" y="319910"/>
                </a:moveTo>
                <a:cubicBezTo>
                  <a:pt x="51019" y="319910"/>
                  <a:pt x="28792" y="342106"/>
                  <a:pt x="28792" y="369517"/>
                </a:cubicBezTo>
                <a:cubicBezTo>
                  <a:pt x="28792" y="396927"/>
                  <a:pt x="51019" y="419123"/>
                  <a:pt x="78469" y="419123"/>
                </a:cubicBezTo>
                <a:cubicBezTo>
                  <a:pt x="105918" y="419123"/>
                  <a:pt x="128145" y="396927"/>
                  <a:pt x="128145" y="369517"/>
                </a:cubicBezTo>
                <a:cubicBezTo>
                  <a:pt x="128145" y="342106"/>
                  <a:pt x="105918" y="319910"/>
                  <a:pt x="78469" y="319910"/>
                </a:cubicBezTo>
                <a:close/>
                <a:moveTo>
                  <a:pt x="525441" y="309262"/>
                </a:moveTo>
                <a:cubicBezTo>
                  <a:pt x="519065" y="308228"/>
                  <a:pt x="512379" y="308424"/>
                  <a:pt x="505701" y="310044"/>
                </a:cubicBezTo>
                <a:cubicBezTo>
                  <a:pt x="479067" y="316599"/>
                  <a:pt x="462728" y="343415"/>
                  <a:pt x="469218" y="370008"/>
                </a:cubicBezTo>
                <a:cubicBezTo>
                  <a:pt x="475709" y="396675"/>
                  <a:pt x="502642" y="412989"/>
                  <a:pt x="529277" y="406433"/>
                </a:cubicBezTo>
                <a:cubicBezTo>
                  <a:pt x="555912" y="399953"/>
                  <a:pt x="572251" y="373137"/>
                  <a:pt x="565760" y="346469"/>
                </a:cubicBezTo>
                <a:cubicBezTo>
                  <a:pt x="560892" y="326525"/>
                  <a:pt x="544567" y="312362"/>
                  <a:pt x="525441" y="309262"/>
                </a:cubicBezTo>
                <a:close/>
                <a:moveTo>
                  <a:pt x="216024" y="50425"/>
                </a:moveTo>
                <a:lnTo>
                  <a:pt x="216024" y="223303"/>
                </a:lnTo>
                <a:lnTo>
                  <a:pt x="306800" y="223303"/>
                </a:lnTo>
                <a:lnTo>
                  <a:pt x="306800" y="50425"/>
                </a:lnTo>
                <a:close/>
                <a:moveTo>
                  <a:pt x="33118" y="50425"/>
                </a:moveTo>
                <a:lnTo>
                  <a:pt x="33118" y="223303"/>
                </a:lnTo>
                <a:lnTo>
                  <a:pt x="123819" y="223303"/>
                </a:lnTo>
                <a:lnTo>
                  <a:pt x="123819" y="50425"/>
                </a:lnTo>
                <a:close/>
                <a:moveTo>
                  <a:pt x="485781" y="37486"/>
                </a:moveTo>
                <a:lnTo>
                  <a:pt x="397596" y="59014"/>
                </a:lnTo>
                <a:lnTo>
                  <a:pt x="438704" y="226988"/>
                </a:lnTo>
                <a:lnTo>
                  <a:pt x="526890" y="205460"/>
                </a:lnTo>
                <a:close/>
                <a:moveTo>
                  <a:pt x="201703" y="15864"/>
                </a:moveTo>
                <a:lnTo>
                  <a:pt x="321046" y="15864"/>
                </a:lnTo>
                <a:cubicBezTo>
                  <a:pt x="331489" y="15864"/>
                  <a:pt x="339843" y="24281"/>
                  <a:pt x="339843" y="34634"/>
                </a:cubicBezTo>
                <a:lnTo>
                  <a:pt x="339843" y="430296"/>
                </a:lnTo>
                <a:cubicBezTo>
                  <a:pt x="339843" y="440649"/>
                  <a:pt x="331489" y="449066"/>
                  <a:pt x="321046" y="449066"/>
                </a:cubicBezTo>
                <a:lnTo>
                  <a:pt x="201703" y="449066"/>
                </a:lnTo>
                <a:cubicBezTo>
                  <a:pt x="191335" y="449066"/>
                  <a:pt x="182906" y="440649"/>
                  <a:pt x="182906" y="430296"/>
                </a:cubicBezTo>
                <a:lnTo>
                  <a:pt x="182906" y="34634"/>
                </a:lnTo>
                <a:cubicBezTo>
                  <a:pt x="182906" y="24281"/>
                  <a:pt x="191335" y="15864"/>
                  <a:pt x="201703" y="15864"/>
                </a:cubicBezTo>
                <a:close/>
                <a:moveTo>
                  <a:pt x="18797" y="15864"/>
                </a:moveTo>
                <a:lnTo>
                  <a:pt x="138140" y="15864"/>
                </a:lnTo>
                <a:cubicBezTo>
                  <a:pt x="148508" y="15864"/>
                  <a:pt x="156937" y="24281"/>
                  <a:pt x="156937" y="34634"/>
                </a:cubicBezTo>
                <a:lnTo>
                  <a:pt x="156937" y="430296"/>
                </a:lnTo>
                <a:cubicBezTo>
                  <a:pt x="156937" y="440649"/>
                  <a:pt x="148508" y="449066"/>
                  <a:pt x="138140" y="449066"/>
                </a:cubicBezTo>
                <a:lnTo>
                  <a:pt x="18797" y="449066"/>
                </a:lnTo>
                <a:cubicBezTo>
                  <a:pt x="8429" y="449066"/>
                  <a:pt x="0" y="440649"/>
                  <a:pt x="0" y="430296"/>
                </a:cubicBezTo>
                <a:lnTo>
                  <a:pt x="0" y="34634"/>
                </a:lnTo>
                <a:cubicBezTo>
                  <a:pt x="0" y="24281"/>
                  <a:pt x="8429" y="15864"/>
                  <a:pt x="18797" y="15864"/>
                </a:cubicBezTo>
                <a:close/>
                <a:moveTo>
                  <a:pt x="491526" y="539"/>
                </a:moveTo>
                <a:cubicBezTo>
                  <a:pt x="501598" y="-1919"/>
                  <a:pt x="511744" y="4264"/>
                  <a:pt x="514206" y="14320"/>
                </a:cubicBezTo>
                <a:lnTo>
                  <a:pt x="608211" y="398761"/>
                </a:lnTo>
                <a:cubicBezTo>
                  <a:pt x="610673" y="408817"/>
                  <a:pt x="604481" y="418948"/>
                  <a:pt x="594409" y="421406"/>
                </a:cubicBezTo>
                <a:lnTo>
                  <a:pt x="478395" y="449712"/>
                </a:lnTo>
                <a:cubicBezTo>
                  <a:pt x="468323" y="452170"/>
                  <a:pt x="458177" y="445987"/>
                  <a:pt x="455715" y="435931"/>
                </a:cubicBezTo>
                <a:lnTo>
                  <a:pt x="361710" y="51490"/>
                </a:lnTo>
                <a:cubicBezTo>
                  <a:pt x="359248" y="41434"/>
                  <a:pt x="365440" y="31303"/>
                  <a:pt x="375512" y="28845"/>
                </a:cubicBez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Freeform 14"/>
          <p:cNvSpPr/>
          <p:nvPr/>
        </p:nvSpPr>
        <p:spPr bwMode="auto">
          <a:xfrm>
            <a:off x="3365473" y="3155812"/>
            <a:ext cx="533939" cy="497850"/>
          </a:xfrm>
          <a:custGeom>
            <a:avLst/>
            <a:gdLst>
              <a:gd name="connsiteX0" fmla="*/ 420884 w 608697"/>
              <a:gd name="connsiteY0" fmla="*/ 485137 h 568475"/>
              <a:gd name="connsiteX1" fmla="*/ 589080 w 608697"/>
              <a:gd name="connsiteY1" fmla="*/ 485137 h 568475"/>
              <a:gd name="connsiteX2" fmla="*/ 608697 w 608697"/>
              <a:gd name="connsiteY2" fmla="*/ 504650 h 568475"/>
              <a:gd name="connsiteX3" fmla="*/ 608697 w 608697"/>
              <a:gd name="connsiteY3" fmla="*/ 511203 h 568475"/>
              <a:gd name="connsiteX4" fmla="*/ 589080 w 608697"/>
              <a:gd name="connsiteY4" fmla="*/ 530716 h 568475"/>
              <a:gd name="connsiteX5" fmla="*/ 418721 w 608697"/>
              <a:gd name="connsiteY5" fmla="*/ 530716 h 568475"/>
              <a:gd name="connsiteX6" fmla="*/ 330483 w 608697"/>
              <a:gd name="connsiteY6" fmla="*/ 564900 h 568475"/>
              <a:gd name="connsiteX7" fmla="*/ 320861 w 608697"/>
              <a:gd name="connsiteY7" fmla="*/ 568475 h 568475"/>
              <a:gd name="connsiteX8" fmla="*/ 320861 w 608697"/>
              <a:gd name="connsiteY8" fmla="*/ 526992 h 568475"/>
              <a:gd name="connsiteX9" fmla="*/ 328096 w 608697"/>
              <a:gd name="connsiteY9" fmla="*/ 513438 h 568475"/>
              <a:gd name="connsiteX10" fmla="*/ 420884 w 608697"/>
              <a:gd name="connsiteY10" fmla="*/ 485137 h 568475"/>
              <a:gd name="connsiteX11" fmla="*/ 19622 w 608697"/>
              <a:gd name="connsiteY11" fmla="*/ 485137 h 568475"/>
              <a:gd name="connsiteX12" fmla="*/ 187860 w 608697"/>
              <a:gd name="connsiteY12" fmla="*/ 485137 h 568475"/>
              <a:gd name="connsiteX13" fmla="*/ 280670 w 608697"/>
              <a:gd name="connsiteY13" fmla="*/ 513438 h 568475"/>
              <a:gd name="connsiteX14" fmla="*/ 287907 w 608697"/>
              <a:gd name="connsiteY14" fmla="*/ 526992 h 568475"/>
              <a:gd name="connsiteX15" fmla="*/ 287907 w 608697"/>
              <a:gd name="connsiteY15" fmla="*/ 568475 h 568475"/>
              <a:gd name="connsiteX16" fmla="*/ 278134 w 608697"/>
              <a:gd name="connsiteY16" fmla="*/ 564826 h 568475"/>
              <a:gd name="connsiteX17" fmla="*/ 187860 w 608697"/>
              <a:gd name="connsiteY17" fmla="*/ 530716 h 568475"/>
              <a:gd name="connsiteX18" fmla="*/ 19622 w 608697"/>
              <a:gd name="connsiteY18" fmla="*/ 530716 h 568475"/>
              <a:gd name="connsiteX19" fmla="*/ 0 w 608697"/>
              <a:gd name="connsiteY19" fmla="*/ 511203 h 568475"/>
              <a:gd name="connsiteX20" fmla="*/ 0 w 608697"/>
              <a:gd name="connsiteY20" fmla="*/ 504650 h 568475"/>
              <a:gd name="connsiteX21" fmla="*/ 19622 w 608697"/>
              <a:gd name="connsiteY21" fmla="*/ 485137 h 568475"/>
              <a:gd name="connsiteX22" fmla="*/ 420884 w 608697"/>
              <a:gd name="connsiteY22" fmla="*/ 29920 h 568475"/>
              <a:gd name="connsiteX23" fmla="*/ 438710 w 608697"/>
              <a:gd name="connsiteY23" fmla="*/ 29920 h 568475"/>
              <a:gd name="connsiteX24" fmla="*/ 438710 w 608697"/>
              <a:gd name="connsiteY24" fmla="*/ 162804 h 568475"/>
              <a:gd name="connsiteX25" fmla="*/ 450421 w 608697"/>
              <a:gd name="connsiteY25" fmla="*/ 193343 h 568475"/>
              <a:gd name="connsiteX26" fmla="*/ 473469 w 608697"/>
              <a:gd name="connsiteY26" fmla="*/ 218817 h 568475"/>
              <a:gd name="connsiteX27" fmla="*/ 500097 w 608697"/>
              <a:gd name="connsiteY27" fmla="*/ 230661 h 568475"/>
              <a:gd name="connsiteX28" fmla="*/ 526799 w 608697"/>
              <a:gd name="connsiteY28" fmla="*/ 218817 h 568475"/>
              <a:gd name="connsiteX29" fmla="*/ 549772 w 608697"/>
              <a:gd name="connsiteY29" fmla="*/ 193343 h 568475"/>
              <a:gd name="connsiteX30" fmla="*/ 561557 w 608697"/>
              <a:gd name="connsiteY30" fmla="*/ 162804 h 568475"/>
              <a:gd name="connsiteX31" fmla="*/ 561557 w 608697"/>
              <a:gd name="connsiteY31" fmla="*/ 29920 h 568475"/>
              <a:gd name="connsiteX32" fmla="*/ 589080 w 608697"/>
              <a:gd name="connsiteY32" fmla="*/ 29920 h 568475"/>
              <a:gd name="connsiteX33" fmla="*/ 608697 w 608697"/>
              <a:gd name="connsiteY33" fmla="*/ 49435 h 568475"/>
              <a:gd name="connsiteX34" fmla="*/ 608697 w 608697"/>
              <a:gd name="connsiteY34" fmla="*/ 440489 h 568475"/>
              <a:gd name="connsiteX35" fmla="*/ 589080 w 608697"/>
              <a:gd name="connsiteY35" fmla="*/ 460004 h 568475"/>
              <a:gd name="connsiteX36" fmla="*/ 420884 w 608697"/>
              <a:gd name="connsiteY36" fmla="*/ 460004 h 568475"/>
              <a:gd name="connsiteX37" fmla="*/ 320861 w 608697"/>
              <a:gd name="connsiteY37" fmla="*/ 497769 h 568475"/>
              <a:gd name="connsiteX38" fmla="*/ 320861 w 608697"/>
              <a:gd name="connsiteY38" fmla="*/ 67610 h 568475"/>
              <a:gd name="connsiteX39" fmla="*/ 420884 w 608697"/>
              <a:gd name="connsiteY39" fmla="*/ 29920 h 568475"/>
              <a:gd name="connsiteX40" fmla="*/ 19622 w 608697"/>
              <a:gd name="connsiteY40" fmla="*/ 29920 h 568475"/>
              <a:gd name="connsiteX41" fmla="*/ 187860 w 608697"/>
              <a:gd name="connsiteY41" fmla="*/ 29920 h 568475"/>
              <a:gd name="connsiteX42" fmla="*/ 287907 w 608697"/>
              <a:gd name="connsiteY42" fmla="*/ 67610 h 568475"/>
              <a:gd name="connsiteX43" fmla="*/ 287907 w 608697"/>
              <a:gd name="connsiteY43" fmla="*/ 497769 h 568475"/>
              <a:gd name="connsiteX44" fmla="*/ 187860 w 608697"/>
              <a:gd name="connsiteY44" fmla="*/ 460004 h 568475"/>
              <a:gd name="connsiteX45" fmla="*/ 19622 w 608697"/>
              <a:gd name="connsiteY45" fmla="*/ 460004 h 568475"/>
              <a:gd name="connsiteX46" fmla="*/ 0 w 608697"/>
              <a:gd name="connsiteY46" fmla="*/ 440489 h 568475"/>
              <a:gd name="connsiteX47" fmla="*/ 0 w 608697"/>
              <a:gd name="connsiteY47" fmla="*/ 49435 h 568475"/>
              <a:gd name="connsiteX48" fmla="*/ 19622 w 608697"/>
              <a:gd name="connsiteY48" fmla="*/ 29920 h 568475"/>
              <a:gd name="connsiteX49" fmla="*/ 484356 w 608697"/>
              <a:gd name="connsiteY49" fmla="*/ 0 h 568475"/>
              <a:gd name="connsiteX50" fmla="*/ 515833 w 608697"/>
              <a:gd name="connsiteY50" fmla="*/ 0 h 568475"/>
              <a:gd name="connsiteX51" fmla="*/ 535450 w 608697"/>
              <a:gd name="connsiteY51" fmla="*/ 19586 h 568475"/>
              <a:gd name="connsiteX52" fmla="*/ 535450 w 608697"/>
              <a:gd name="connsiteY52" fmla="*/ 29937 h 568475"/>
              <a:gd name="connsiteX53" fmla="*/ 535450 w 608697"/>
              <a:gd name="connsiteY53" fmla="*/ 162791 h 568475"/>
              <a:gd name="connsiteX54" fmla="*/ 530378 w 608697"/>
              <a:gd name="connsiteY54" fmla="*/ 175898 h 568475"/>
              <a:gd name="connsiteX55" fmla="*/ 507404 w 608697"/>
              <a:gd name="connsiteY55" fmla="*/ 201367 h 568475"/>
              <a:gd name="connsiteX56" fmla="*/ 500095 w 608697"/>
              <a:gd name="connsiteY56" fmla="*/ 204569 h 568475"/>
              <a:gd name="connsiteX57" fmla="*/ 492860 w 608697"/>
              <a:gd name="connsiteY57" fmla="*/ 201367 h 568475"/>
              <a:gd name="connsiteX58" fmla="*/ 469811 w 608697"/>
              <a:gd name="connsiteY58" fmla="*/ 175898 h 568475"/>
              <a:gd name="connsiteX59" fmla="*/ 464814 w 608697"/>
              <a:gd name="connsiteY59" fmla="*/ 162791 h 568475"/>
              <a:gd name="connsiteX60" fmla="*/ 464814 w 608697"/>
              <a:gd name="connsiteY60" fmla="*/ 29937 h 568475"/>
              <a:gd name="connsiteX61" fmla="*/ 464814 w 608697"/>
              <a:gd name="connsiteY61" fmla="*/ 19586 h 568475"/>
              <a:gd name="connsiteX62" fmla="*/ 484356 w 608697"/>
              <a:gd name="connsiteY62" fmla="*/ 0 h 5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8697" h="568475">
                <a:moveTo>
                  <a:pt x="420884" y="485137"/>
                </a:moveTo>
                <a:lnTo>
                  <a:pt x="589080" y="485137"/>
                </a:lnTo>
                <a:cubicBezTo>
                  <a:pt x="599896" y="485137"/>
                  <a:pt x="608697" y="493851"/>
                  <a:pt x="608697" y="504650"/>
                </a:cubicBezTo>
                <a:lnTo>
                  <a:pt x="608697" y="511203"/>
                </a:lnTo>
                <a:cubicBezTo>
                  <a:pt x="608697" y="522002"/>
                  <a:pt x="599896" y="530716"/>
                  <a:pt x="589080" y="530716"/>
                </a:cubicBezTo>
                <a:lnTo>
                  <a:pt x="418721" y="530716"/>
                </a:lnTo>
                <a:cubicBezTo>
                  <a:pt x="386051" y="530716"/>
                  <a:pt x="355172" y="543526"/>
                  <a:pt x="330483" y="564900"/>
                </a:cubicBezTo>
                <a:cubicBezTo>
                  <a:pt x="327723" y="567283"/>
                  <a:pt x="324292" y="568475"/>
                  <a:pt x="320861" y="568475"/>
                </a:cubicBezTo>
                <a:lnTo>
                  <a:pt x="320861" y="526992"/>
                </a:lnTo>
                <a:cubicBezTo>
                  <a:pt x="320861" y="521556"/>
                  <a:pt x="323621" y="516491"/>
                  <a:pt x="328096" y="513438"/>
                </a:cubicBezTo>
                <a:cubicBezTo>
                  <a:pt x="355395" y="495042"/>
                  <a:pt x="387617" y="485137"/>
                  <a:pt x="420884" y="485137"/>
                </a:cubicBezTo>
                <a:close/>
                <a:moveTo>
                  <a:pt x="19622" y="485137"/>
                </a:moveTo>
                <a:lnTo>
                  <a:pt x="187860" y="485137"/>
                </a:lnTo>
                <a:cubicBezTo>
                  <a:pt x="221134" y="485137"/>
                  <a:pt x="253364" y="495042"/>
                  <a:pt x="280670" y="513438"/>
                </a:cubicBezTo>
                <a:cubicBezTo>
                  <a:pt x="285147" y="516491"/>
                  <a:pt x="287907" y="521556"/>
                  <a:pt x="287907" y="526992"/>
                </a:cubicBezTo>
                <a:lnTo>
                  <a:pt x="287907" y="568475"/>
                </a:lnTo>
                <a:cubicBezTo>
                  <a:pt x="284400" y="568475"/>
                  <a:pt x="280969" y="567283"/>
                  <a:pt x="278134" y="564826"/>
                </a:cubicBezTo>
                <a:cubicBezTo>
                  <a:pt x="253215" y="542856"/>
                  <a:pt x="221134" y="530716"/>
                  <a:pt x="187860" y="530716"/>
                </a:cubicBezTo>
                <a:lnTo>
                  <a:pt x="19622" y="530716"/>
                </a:lnTo>
                <a:cubicBezTo>
                  <a:pt x="8804" y="530716"/>
                  <a:pt x="0" y="522002"/>
                  <a:pt x="0" y="511203"/>
                </a:cubicBezTo>
                <a:lnTo>
                  <a:pt x="0" y="504650"/>
                </a:lnTo>
                <a:cubicBezTo>
                  <a:pt x="0" y="493851"/>
                  <a:pt x="8804" y="485137"/>
                  <a:pt x="19622" y="485137"/>
                </a:cubicBezTo>
                <a:close/>
                <a:moveTo>
                  <a:pt x="420884" y="29920"/>
                </a:moveTo>
                <a:lnTo>
                  <a:pt x="438710" y="29920"/>
                </a:lnTo>
                <a:lnTo>
                  <a:pt x="438710" y="162804"/>
                </a:lnTo>
                <a:cubicBezTo>
                  <a:pt x="438710" y="174126"/>
                  <a:pt x="442887" y="184926"/>
                  <a:pt x="450421" y="193343"/>
                </a:cubicBezTo>
                <a:lnTo>
                  <a:pt x="473469" y="218817"/>
                </a:lnTo>
                <a:cubicBezTo>
                  <a:pt x="480256" y="226341"/>
                  <a:pt x="489953" y="230661"/>
                  <a:pt x="500097" y="230661"/>
                </a:cubicBezTo>
                <a:cubicBezTo>
                  <a:pt x="510241" y="230661"/>
                  <a:pt x="520012" y="226341"/>
                  <a:pt x="526799" y="218817"/>
                </a:cubicBezTo>
                <a:lnTo>
                  <a:pt x="549772" y="193343"/>
                </a:lnTo>
                <a:cubicBezTo>
                  <a:pt x="557380" y="184926"/>
                  <a:pt x="561557" y="174126"/>
                  <a:pt x="561557" y="162804"/>
                </a:cubicBezTo>
                <a:lnTo>
                  <a:pt x="561557" y="29920"/>
                </a:lnTo>
                <a:lnTo>
                  <a:pt x="589080" y="29920"/>
                </a:lnTo>
                <a:cubicBezTo>
                  <a:pt x="599896" y="29920"/>
                  <a:pt x="608697" y="38635"/>
                  <a:pt x="608697" y="49435"/>
                </a:cubicBezTo>
                <a:lnTo>
                  <a:pt x="608697" y="440489"/>
                </a:lnTo>
                <a:cubicBezTo>
                  <a:pt x="608697" y="451289"/>
                  <a:pt x="599896" y="460004"/>
                  <a:pt x="589080" y="460004"/>
                </a:cubicBezTo>
                <a:lnTo>
                  <a:pt x="420884" y="460004"/>
                </a:lnTo>
                <a:cubicBezTo>
                  <a:pt x="384037" y="460004"/>
                  <a:pt x="348533" y="473412"/>
                  <a:pt x="320861" y="497769"/>
                </a:cubicBezTo>
                <a:lnTo>
                  <a:pt x="320861" y="67610"/>
                </a:lnTo>
                <a:cubicBezTo>
                  <a:pt x="348533" y="43327"/>
                  <a:pt x="384037" y="29920"/>
                  <a:pt x="420884" y="29920"/>
                </a:cubicBezTo>
                <a:close/>
                <a:moveTo>
                  <a:pt x="19622" y="29920"/>
                </a:moveTo>
                <a:lnTo>
                  <a:pt x="187860" y="29920"/>
                </a:lnTo>
                <a:cubicBezTo>
                  <a:pt x="224715" y="29920"/>
                  <a:pt x="260228" y="43327"/>
                  <a:pt x="287907" y="67610"/>
                </a:cubicBezTo>
                <a:lnTo>
                  <a:pt x="287907" y="497769"/>
                </a:lnTo>
                <a:cubicBezTo>
                  <a:pt x="260228" y="473412"/>
                  <a:pt x="224715" y="460004"/>
                  <a:pt x="187860" y="460004"/>
                </a:cubicBezTo>
                <a:lnTo>
                  <a:pt x="19622" y="460004"/>
                </a:lnTo>
                <a:cubicBezTo>
                  <a:pt x="8804" y="460004"/>
                  <a:pt x="0" y="451289"/>
                  <a:pt x="0" y="440489"/>
                </a:cubicBezTo>
                <a:lnTo>
                  <a:pt x="0" y="49435"/>
                </a:lnTo>
                <a:cubicBezTo>
                  <a:pt x="0" y="38635"/>
                  <a:pt x="8804" y="29920"/>
                  <a:pt x="19622" y="29920"/>
                </a:cubicBezTo>
                <a:close/>
                <a:moveTo>
                  <a:pt x="484356" y="0"/>
                </a:moveTo>
                <a:lnTo>
                  <a:pt x="515833" y="0"/>
                </a:lnTo>
                <a:cubicBezTo>
                  <a:pt x="526648" y="0"/>
                  <a:pt x="535450" y="8787"/>
                  <a:pt x="535450" y="19586"/>
                </a:cubicBezTo>
                <a:lnTo>
                  <a:pt x="535450" y="29937"/>
                </a:lnTo>
                <a:lnTo>
                  <a:pt x="535450" y="162791"/>
                </a:lnTo>
                <a:cubicBezTo>
                  <a:pt x="535450" y="167632"/>
                  <a:pt x="533660" y="172249"/>
                  <a:pt x="530378" y="175898"/>
                </a:cubicBezTo>
                <a:lnTo>
                  <a:pt x="507404" y="201367"/>
                </a:lnTo>
                <a:cubicBezTo>
                  <a:pt x="505465" y="203526"/>
                  <a:pt x="502780" y="204569"/>
                  <a:pt x="500095" y="204569"/>
                </a:cubicBezTo>
                <a:cubicBezTo>
                  <a:pt x="497409" y="204569"/>
                  <a:pt x="494799" y="203526"/>
                  <a:pt x="492860" y="201367"/>
                </a:cubicBezTo>
                <a:lnTo>
                  <a:pt x="469811" y="175898"/>
                </a:lnTo>
                <a:cubicBezTo>
                  <a:pt x="466604" y="172249"/>
                  <a:pt x="464814" y="167632"/>
                  <a:pt x="464814" y="162791"/>
                </a:cubicBezTo>
                <a:lnTo>
                  <a:pt x="464814" y="29937"/>
                </a:lnTo>
                <a:lnTo>
                  <a:pt x="464814" y="19586"/>
                </a:lnTo>
                <a:cubicBezTo>
                  <a:pt x="464814" y="8787"/>
                  <a:pt x="473541" y="0"/>
                  <a:pt x="484356" y="0"/>
                </a:cubicBezTo>
                <a:close/>
              </a:path>
            </a:pathLst>
          </a:custGeom>
          <a:solidFill>
            <a:srgbClr val="FFBF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Freeform 23"/>
          <p:cNvSpPr/>
          <p:nvPr/>
        </p:nvSpPr>
        <p:spPr bwMode="auto">
          <a:xfrm>
            <a:off x="8094469" y="3227682"/>
            <a:ext cx="502352" cy="344855"/>
          </a:xfrm>
          <a:custGeom>
            <a:avLst/>
            <a:gdLst>
              <a:gd name="connsiteX0" fmla="*/ 356642 w 607639"/>
              <a:gd name="connsiteY0" fmla="*/ 244823 h 417606"/>
              <a:gd name="connsiteX1" fmla="*/ 356642 w 607639"/>
              <a:gd name="connsiteY1" fmla="*/ 280813 h 417606"/>
              <a:gd name="connsiteX2" fmla="*/ 487210 w 607639"/>
              <a:gd name="connsiteY2" fmla="*/ 280813 h 417606"/>
              <a:gd name="connsiteX3" fmla="*/ 487210 w 607639"/>
              <a:gd name="connsiteY3" fmla="*/ 244823 h 417606"/>
              <a:gd name="connsiteX4" fmla="*/ 174974 w 607639"/>
              <a:gd name="connsiteY4" fmla="*/ 186010 h 417606"/>
              <a:gd name="connsiteX5" fmla="*/ 196341 w 607639"/>
              <a:gd name="connsiteY5" fmla="*/ 186010 h 417606"/>
              <a:gd name="connsiteX6" fmla="*/ 225809 w 607639"/>
              <a:gd name="connsiteY6" fmla="*/ 215436 h 417606"/>
              <a:gd name="connsiteX7" fmla="*/ 196341 w 607639"/>
              <a:gd name="connsiteY7" fmla="*/ 244862 h 417606"/>
              <a:gd name="connsiteX8" fmla="*/ 174974 w 607639"/>
              <a:gd name="connsiteY8" fmla="*/ 244862 h 417606"/>
              <a:gd name="connsiteX9" fmla="*/ 145506 w 607639"/>
              <a:gd name="connsiteY9" fmla="*/ 215436 h 417606"/>
              <a:gd name="connsiteX10" fmla="*/ 174974 w 607639"/>
              <a:gd name="connsiteY10" fmla="*/ 186010 h 417606"/>
              <a:gd name="connsiteX11" fmla="*/ 356642 w 607639"/>
              <a:gd name="connsiteY11" fmla="*/ 184750 h 417606"/>
              <a:gd name="connsiteX12" fmla="*/ 356642 w 607639"/>
              <a:gd name="connsiteY12" fmla="*/ 220830 h 417606"/>
              <a:gd name="connsiteX13" fmla="*/ 487210 w 607639"/>
              <a:gd name="connsiteY13" fmla="*/ 220830 h 417606"/>
              <a:gd name="connsiteX14" fmla="*/ 487210 w 607639"/>
              <a:gd name="connsiteY14" fmla="*/ 184750 h 417606"/>
              <a:gd name="connsiteX15" fmla="*/ 356642 w 607639"/>
              <a:gd name="connsiteY15" fmla="*/ 124678 h 417606"/>
              <a:gd name="connsiteX16" fmla="*/ 356642 w 607639"/>
              <a:gd name="connsiteY16" fmla="*/ 160757 h 417606"/>
              <a:gd name="connsiteX17" fmla="*/ 487210 w 607639"/>
              <a:gd name="connsiteY17" fmla="*/ 160757 h 417606"/>
              <a:gd name="connsiteX18" fmla="*/ 487210 w 607639"/>
              <a:gd name="connsiteY18" fmla="*/ 124678 h 417606"/>
              <a:gd name="connsiteX19" fmla="*/ 167600 w 607639"/>
              <a:gd name="connsiteY19" fmla="*/ 123789 h 417606"/>
              <a:gd name="connsiteX20" fmla="*/ 167600 w 607639"/>
              <a:gd name="connsiteY20" fmla="*/ 150449 h 417606"/>
              <a:gd name="connsiteX21" fmla="*/ 109480 w 607639"/>
              <a:gd name="connsiteY21" fmla="*/ 215409 h 417606"/>
              <a:gd name="connsiteX22" fmla="*/ 174987 w 607639"/>
              <a:gd name="connsiteY22" fmla="*/ 280813 h 417606"/>
              <a:gd name="connsiteX23" fmla="*/ 196348 w 607639"/>
              <a:gd name="connsiteY23" fmla="*/ 280813 h 417606"/>
              <a:gd name="connsiteX24" fmla="*/ 261854 w 607639"/>
              <a:gd name="connsiteY24" fmla="*/ 215409 h 417606"/>
              <a:gd name="connsiteX25" fmla="*/ 203735 w 607639"/>
              <a:gd name="connsiteY25" fmla="*/ 150449 h 417606"/>
              <a:gd name="connsiteX26" fmla="*/ 203735 w 607639"/>
              <a:gd name="connsiteY26" fmla="*/ 123789 h 417606"/>
              <a:gd name="connsiteX27" fmla="*/ 356642 w 607639"/>
              <a:gd name="connsiteY27" fmla="*/ 64605 h 417606"/>
              <a:gd name="connsiteX28" fmla="*/ 356642 w 607639"/>
              <a:gd name="connsiteY28" fmla="*/ 100684 h 417606"/>
              <a:gd name="connsiteX29" fmla="*/ 487210 w 607639"/>
              <a:gd name="connsiteY29" fmla="*/ 100684 h 417606"/>
              <a:gd name="connsiteX30" fmla="*/ 487210 w 607639"/>
              <a:gd name="connsiteY30" fmla="*/ 64605 h 417606"/>
              <a:gd name="connsiteX31" fmla="*/ 120428 w 607639"/>
              <a:gd name="connsiteY31" fmla="*/ 64605 h 417606"/>
              <a:gd name="connsiteX32" fmla="*/ 120428 w 607639"/>
              <a:gd name="connsiteY32" fmla="*/ 100684 h 417606"/>
              <a:gd name="connsiteX33" fmla="*/ 250996 w 607639"/>
              <a:gd name="connsiteY33" fmla="*/ 100684 h 417606"/>
              <a:gd name="connsiteX34" fmla="*/ 250996 w 607639"/>
              <a:gd name="connsiteY34" fmla="*/ 64605 h 417606"/>
              <a:gd name="connsiteX35" fmla="*/ 0 w 607639"/>
              <a:gd name="connsiteY35" fmla="*/ 21805 h 417606"/>
              <a:gd name="connsiteX36" fmla="*/ 36136 w 607639"/>
              <a:gd name="connsiteY36" fmla="*/ 21805 h 417606"/>
              <a:gd name="connsiteX37" fmla="*/ 36136 w 607639"/>
              <a:gd name="connsiteY37" fmla="*/ 381527 h 417606"/>
              <a:gd name="connsiteX38" fmla="*/ 571503 w 607639"/>
              <a:gd name="connsiteY38" fmla="*/ 381527 h 417606"/>
              <a:gd name="connsiteX39" fmla="*/ 571503 w 607639"/>
              <a:gd name="connsiteY39" fmla="*/ 21805 h 417606"/>
              <a:gd name="connsiteX40" fmla="*/ 607639 w 607639"/>
              <a:gd name="connsiteY40" fmla="*/ 21805 h 417606"/>
              <a:gd name="connsiteX41" fmla="*/ 607639 w 607639"/>
              <a:gd name="connsiteY41" fmla="*/ 417606 h 417606"/>
              <a:gd name="connsiteX42" fmla="*/ 0 w 607639"/>
              <a:gd name="connsiteY42" fmla="*/ 417606 h 417606"/>
              <a:gd name="connsiteX43" fmla="*/ 72188 w 607639"/>
              <a:gd name="connsiteY43" fmla="*/ 0 h 417606"/>
              <a:gd name="connsiteX44" fmla="*/ 252687 w 607639"/>
              <a:gd name="connsiteY44" fmla="*/ 0 h 417606"/>
              <a:gd name="connsiteX45" fmla="*/ 303774 w 607639"/>
              <a:gd name="connsiteY45" fmla="*/ 19639 h 417606"/>
              <a:gd name="connsiteX46" fmla="*/ 354951 w 607639"/>
              <a:gd name="connsiteY46" fmla="*/ 0 h 417606"/>
              <a:gd name="connsiteX47" fmla="*/ 535450 w 607639"/>
              <a:gd name="connsiteY47" fmla="*/ 0 h 417606"/>
              <a:gd name="connsiteX48" fmla="*/ 535450 w 607639"/>
              <a:gd name="connsiteY48" fmla="*/ 345418 h 417606"/>
              <a:gd name="connsiteX49" fmla="*/ 72188 w 607639"/>
              <a:gd name="connsiteY49" fmla="*/ 345418 h 41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7639" h="417606">
                <a:moveTo>
                  <a:pt x="356642" y="244823"/>
                </a:moveTo>
                <a:lnTo>
                  <a:pt x="356642" y="280813"/>
                </a:lnTo>
                <a:lnTo>
                  <a:pt x="487210" y="280813"/>
                </a:lnTo>
                <a:lnTo>
                  <a:pt x="487210" y="244823"/>
                </a:lnTo>
                <a:close/>
                <a:moveTo>
                  <a:pt x="174974" y="186010"/>
                </a:moveTo>
                <a:lnTo>
                  <a:pt x="196341" y="186010"/>
                </a:lnTo>
                <a:cubicBezTo>
                  <a:pt x="212633" y="186010"/>
                  <a:pt x="225809" y="199256"/>
                  <a:pt x="225809" y="215436"/>
                </a:cubicBezTo>
                <a:cubicBezTo>
                  <a:pt x="225809" y="231705"/>
                  <a:pt x="212633" y="244862"/>
                  <a:pt x="196341" y="244862"/>
                </a:cubicBezTo>
                <a:lnTo>
                  <a:pt x="174974" y="244862"/>
                </a:lnTo>
                <a:cubicBezTo>
                  <a:pt x="158771" y="244862"/>
                  <a:pt x="145506" y="231705"/>
                  <a:pt x="145506" y="215436"/>
                </a:cubicBezTo>
                <a:cubicBezTo>
                  <a:pt x="145506" y="199256"/>
                  <a:pt x="158771" y="186010"/>
                  <a:pt x="174974" y="186010"/>
                </a:cubicBezTo>
                <a:close/>
                <a:moveTo>
                  <a:pt x="356642" y="184750"/>
                </a:moveTo>
                <a:lnTo>
                  <a:pt x="356642" y="220830"/>
                </a:lnTo>
                <a:lnTo>
                  <a:pt x="487210" y="220830"/>
                </a:lnTo>
                <a:lnTo>
                  <a:pt x="487210" y="184750"/>
                </a:lnTo>
                <a:close/>
                <a:moveTo>
                  <a:pt x="356642" y="124678"/>
                </a:moveTo>
                <a:lnTo>
                  <a:pt x="356642" y="160757"/>
                </a:lnTo>
                <a:lnTo>
                  <a:pt x="487210" y="160757"/>
                </a:lnTo>
                <a:lnTo>
                  <a:pt x="487210" y="124678"/>
                </a:lnTo>
                <a:close/>
                <a:moveTo>
                  <a:pt x="167600" y="123789"/>
                </a:moveTo>
                <a:lnTo>
                  <a:pt x="167600" y="150449"/>
                </a:lnTo>
                <a:cubicBezTo>
                  <a:pt x="134935" y="154092"/>
                  <a:pt x="109480" y="181818"/>
                  <a:pt x="109480" y="215409"/>
                </a:cubicBezTo>
                <a:cubicBezTo>
                  <a:pt x="109480" y="251488"/>
                  <a:pt x="138851" y="280813"/>
                  <a:pt x="174987" y="280813"/>
                </a:cubicBezTo>
                <a:lnTo>
                  <a:pt x="196348" y="280813"/>
                </a:lnTo>
                <a:cubicBezTo>
                  <a:pt x="232483" y="280813"/>
                  <a:pt x="261854" y="251488"/>
                  <a:pt x="261854" y="215409"/>
                </a:cubicBezTo>
                <a:cubicBezTo>
                  <a:pt x="261854" y="181818"/>
                  <a:pt x="236399" y="154092"/>
                  <a:pt x="203735" y="150449"/>
                </a:cubicBezTo>
                <a:lnTo>
                  <a:pt x="203735" y="123789"/>
                </a:lnTo>
                <a:close/>
                <a:moveTo>
                  <a:pt x="356642" y="64605"/>
                </a:moveTo>
                <a:lnTo>
                  <a:pt x="356642" y="100684"/>
                </a:lnTo>
                <a:lnTo>
                  <a:pt x="487210" y="100684"/>
                </a:lnTo>
                <a:lnTo>
                  <a:pt x="487210" y="64605"/>
                </a:lnTo>
                <a:close/>
                <a:moveTo>
                  <a:pt x="120428" y="64605"/>
                </a:moveTo>
                <a:lnTo>
                  <a:pt x="120428" y="100684"/>
                </a:lnTo>
                <a:lnTo>
                  <a:pt x="250996" y="100684"/>
                </a:lnTo>
                <a:lnTo>
                  <a:pt x="250996" y="64605"/>
                </a:lnTo>
                <a:close/>
                <a:moveTo>
                  <a:pt x="0" y="21805"/>
                </a:moveTo>
                <a:lnTo>
                  <a:pt x="36136" y="21805"/>
                </a:lnTo>
                <a:lnTo>
                  <a:pt x="36136" y="381527"/>
                </a:lnTo>
                <a:lnTo>
                  <a:pt x="571503" y="381527"/>
                </a:lnTo>
                <a:lnTo>
                  <a:pt x="571503" y="21805"/>
                </a:lnTo>
                <a:lnTo>
                  <a:pt x="607639" y="21805"/>
                </a:lnTo>
                <a:lnTo>
                  <a:pt x="607639" y="417606"/>
                </a:lnTo>
                <a:lnTo>
                  <a:pt x="0" y="417606"/>
                </a:lnTo>
                <a:close/>
                <a:moveTo>
                  <a:pt x="72188" y="0"/>
                </a:moveTo>
                <a:lnTo>
                  <a:pt x="252687" y="0"/>
                </a:lnTo>
                <a:cubicBezTo>
                  <a:pt x="271733" y="0"/>
                  <a:pt x="289979" y="7198"/>
                  <a:pt x="303774" y="19639"/>
                </a:cubicBezTo>
                <a:cubicBezTo>
                  <a:pt x="317659" y="7198"/>
                  <a:pt x="335816" y="0"/>
                  <a:pt x="354951" y="0"/>
                </a:cubicBezTo>
                <a:lnTo>
                  <a:pt x="535450" y="0"/>
                </a:lnTo>
                <a:lnTo>
                  <a:pt x="535450" y="345418"/>
                </a:lnTo>
                <a:lnTo>
                  <a:pt x="72188" y="345418"/>
                </a:lnTo>
                <a:close/>
              </a:path>
            </a:pathLst>
          </a:custGeom>
          <a:solidFill>
            <a:srgbClr val="FFBF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26"/>
          <p:cNvGrpSpPr>
            <a:grpSpLocks noChangeAspect="1"/>
          </p:cNvGrpSpPr>
          <p:nvPr/>
        </p:nvGrpSpPr>
        <p:grpSpPr bwMode="auto">
          <a:xfrm>
            <a:off x="9821863" y="3144710"/>
            <a:ext cx="707485" cy="414708"/>
            <a:chOff x="5708" y="2564"/>
            <a:chExt cx="998" cy="585"/>
          </a:xfrm>
          <a:solidFill>
            <a:srgbClr val="94BDD4"/>
          </a:solidFill>
        </p:grpSpPr>
        <p:sp>
          <p:nvSpPr>
            <p:cNvPr id="43" name="Freeform 27"/>
            <p:cNvSpPr/>
            <p:nvPr/>
          </p:nvSpPr>
          <p:spPr bwMode="auto">
            <a:xfrm>
              <a:off x="5760" y="2564"/>
              <a:ext cx="153" cy="181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5771" y="2579"/>
              <a:ext cx="143" cy="169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5803" y="2671"/>
              <a:ext cx="101" cy="119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5803" y="2670"/>
              <a:ext cx="101" cy="119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5708" y="2725"/>
              <a:ext cx="359" cy="424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6446" y="2572"/>
              <a:ext cx="149" cy="176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6454" y="2585"/>
              <a:ext cx="141" cy="167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6479" y="2681"/>
              <a:ext cx="96" cy="114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6476" y="2678"/>
              <a:ext cx="99" cy="117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365" y="2738"/>
              <a:ext cx="341" cy="402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6156" y="2609"/>
              <a:ext cx="109" cy="129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Freeform 38"/>
            <p:cNvSpPr>
              <a:spLocks noEditPoints="1"/>
            </p:cNvSpPr>
            <p:nvPr/>
          </p:nvSpPr>
          <p:spPr bwMode="auto">
            <a:xfrm>
              <a:off x="6161" y="2616"/>
              <a:ext cx="106" cy="126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Freeform 39"/>
            <p:cNvSpPr/>
            <p:nvPr/>
          </p:nvSpPr>
          <p:spPr bwMode="auto">
            <a:xfrm>
              <a:off x="6177" y="2690"/>
              <a:ext cx="73" cy="86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40"/>
            <p:cNvSpPr>
              <a:spLocks noEditPoints="1"/>
            </p:cNvSpPr>
            <p:nvPr/>
          </p:nvSpPr>
          <p:spPr bwMode="auto">
            <a:xfrm>
              <a:off x="6177" y="2689"/>
              <a:ext cx="73" cy="86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41"/>
            <p:cNvSpPr>
              <a:spLocks noEditPoints="1"/>
            </p:cNvSpPr>
            <p:nvPr/>
          </p:nvSpPr>
          <p:spPr bwMode="auto">
            <a:xfrm>
              <a:off x="6088" y="2734"/>
              <a:ext cx="254" cy="300"/>
            </a:xfrm>
            <a:custGeom>
              <a:avLst/>
              <a:gdLst>
                <a:gd name="T0" fmla="*/ 94 w 294"/>
                <a:gd name="T1" fmla="*/ 150 h 347"/>
                <a:gd name="T2" fmla="*/ 94 w 294"/>
                <a:gd name="T3" fmla="*/ 277 h 347"/>
                <a:gd name="T4" fmla="*/ 85 w 294"/>
                <a:gd name="T5" fmla="*/ 290 h 347"/>
                <a:gd name="T6" fmla="*/ 58 w 294"/>
                <a:gd name="T7" fmla="*/ 294 h 347"/>
                <a:gd name="T8" fmla="*/ 58 w 294"/>
                <a:gd name="T9" fmla="*/ 294 h 347"/>
                <a:gd name="T10" fmla="*/ 1 w 294"/>
                <a:gd name="T11" fmla="*/ 257 h 347"/>
                <a:gd name="T12" fmla="*/ 1 w 294"/>
                <a:gd name="T13" fmla="*/ 94 h 347"/>
                <a:gd name="T14" fmla="*/ 23 w 294"/>
                <a:gd name="T15" fmla="*/ 52 h 347"/>
                <a:gd name="T16" fmla="*/ 100 w 294"/>
                <a:gd name="T17" fmla="*/ 3 h 347"/>
                <a:gd name="T18" fmla="*/ 114 w 294"/>
                <a:gd name="T19" fmla="*/ 3 h 347"/>
                <a:gd name="T20" fmla="*/ 121 w 294"/>
                <a:gd name="T21" fmla="*/ 14 h 347"/>
                <a:gd name="T22" fmla="*/ 121 w 294"/>
                <a:gd name="T23" fmla="*/ 34 h 347"/>
                <a:gd name="T24" fmla="*/ 107 w 294"/>
                <a:gd name="T25" fmla="*/ 47 h 347"/>
                <a:gd name="T26" fmla="*/ 95 w 294"/>
                <a:gd name="T27" fmla="*/ 38 h 347"/>
                <a:gd name="T28" fmla="*/ 36 w 294"/>
                <a:gd name="T29" fmla="*/ 76 h 347"/>
                <a:gd name="T30" fmla="*/ 27 w 294"/>
                <a:gd name="T31" fmla="*/ 90 h 347"/>
                <a:gd name="T32" fmla="*/ 30 w 294"/>
                <a:gd name="T33" fmla="*/ 100 h 347"/>
                <a:gd name="T34" fmla="*/ 68 w 294"/>
                <a:gd name="T35" fmla="*/ 92 h 347"/>
                <a:gd name="T36" fmla="*/ 166 w 294"/>
                <a:gd name="T37" fmla="*/ 27 h 347"/>
                <a:gd name="T38" fmla="*/ 180 w 294"/>
                <a:gd name="T39" fmla="*/ 26 h 347"/>
                <a:gd name="T40" fmla="*/ 187 w 294"/>
                <a:gd name="T41" fmla="*/ 38 h 347"/>
                <a:gd name="T42" fmla="*/ 187 w 294"/>
                <a:gd name="T43" fmla="*/ 40 h 347"/>
                <a:gd name="T44" fmla="*/ 181 w 294"/>
                <a:gd name="T45" fmla="*/ 51 h 347"/>
                <a:gd name="T46" fmla="*/ 120 w 294"/>
                <a:gd name="T47" fmla="*/ 92 h 347"/>
                <a:gd name="T48" fmla="*/ 94 w 294"/>
                <a:gd name="T49" fmla="*/ 150 h 347"/>
                <a:gd name="T50" fmla="*/ 294 w 294"/>
                <a:gd name="T51" fmla="*/ 85 h 347"/>
                <a:gd name="T52" fmla="*/ 294 w 294"/>
                <a:gd name="T53" fmla="*/ 258 h 347"/>
                <a:gd name="T54" fmla="*/ 288 w 294"/>
                <a:gd name="T55" fmla="*/ 270 h 347"/>
                <a:gd name="T56" fmla="*/ 194 w 294"/>
                <a:gd name="T57" fmla="*/ 340 h 347"/>
                <a:gd name="T58" fmla="*/ 164 w 294"/>
                <a:gd name="T59" fmla="*/ 347 h 347"/>
                <a:gd name="T60" fmla="*/ 107 w 294"/>
                <a:gd name="T61" fmla="*/ 307 h 347"/>
                <a:gd name="T62" fmla="*/ 107 w 294"/>
                <a:gd name="T63" fmla="*/ 146 h 347"/>
                <a:gd name="T64" fmla="*/ 107 w 294"/>
                <a:gd name="T65" fmla="*/ 142 h 347"/>
                <a:gd name="T66" fmla="*/ 107 w 294"/>
                <a:gd name="T67" fmla="*/ 142 h 347"/>
                <a:gd name="T68" fmla="*/ 128 w 294"/>
                <a:gd name="T69" fmla="*/ 105 h 347"/>
                <a:gd name="T70" fmla="*/ 206 w 294"/>
                <a:gd name="T71" fmla="*/ 50 h 347"/>
                <a:gd name="T72" fmla="*/ 220 w 294"/>
                <a:gd name="T73" fmla="*/ 50 h 347"/>
                <a:gd name="T74" fmla="*/ 227 w 294"/>
                <a:gd name="T75" fmla="*/ 61 h 347"/>
                <a:gd name="T76" fmla="*/ 227 w 294"/>
                <a:gd name="T77" fmla="*/ 81 h 347"/>
                <a:gd name="T78" fmla="*/ 214 w 294"/>
                <a:gd name="T79" fmla="*/ 94 h 347"/>
                <a:gd name="T80" fmla="*/ 202 w 294"/>
                <a:gd name="T81" fmla="*/ 86 h 347"/>
                <a:gd name="T82" fmla="*/ 144 w 294"/>
                <a:gd name="T83" fmla="*/ 126 h 347"/>
                <a:gd name="T84" fmla="*/ 134 w 294"/>
                <a:gd name="T85" fmla="*/ 142 h 347"/>
                <a:gd name="T86" fmla="*/ 137 w 294"/>
                <a:gd name="T87" fmla="*/ 151 h 347"/>
                <a:gd name="T88" fmla="*/ 180 w 294"/>
                <a:gd name="T89" fmla="*/ 144 h 347"/>
                <a:gd name="T90" fmla="*/ 272 w 294"/>
                <a:gd name="T91" fmla="*/ 75 h 347"/>
                <a:gd name="T92" fmla="*/ 286 w 294"/>
                <a:gd name="T93" fmla="*/ 73 h 347"/>
                <a:gd name="T94" fmla="*/ 294 w 294"/>
                <a:gd name="T95" fmla="*/ 85 h 347"/>
                <a:gd name="T96" fmla="*/ 267 w 294"/>
                <a:gd name="T97" fmla="*/ 145 h 347"/>
                <a:gd name="T98" fmla="*/ 201 w 294"/>
                <a:gd name="T99" fmla="*/ 196 h 347"/>
                <a:gd name="T100" fmla="*/ 201 w 294"/>
                <a:gd name="T101" fmla="*/ 223 h 347"/>
                <a:gd name="T102" fmla="*/ 267 w 294"/>
                <a:gd name="T103" fmla="*/ 171 h 347"/>
                <a:gd name="T104" fmla="*/ 267 w 294"/>
                <a:gd name="T105" fmla="*/ 1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347">
                  <a:moveTo>
                    <a:pt x="94" y="150"/>
                  </a:moveTo>
                  <a:lnTo>
                    <a:pt x="94" y="277"/>
                  </a:lnTo>
                  <a:cubicBezTo>
                    <a:pt x="94" y="283"/>
                    <a:pt x="90" y="288"/>
                    <a:pt x="85" y="290"/>
                  </a:cubicBezTo>
                  <a:cubicBezTo>
                    <a:pt x="77" y="292"/>
                    <a:pt x="68" y="294"/>
                    <a:pt x="58" y="294"/>
                  </a:cubicBezTo>
                  <a:lnTo>
                    <a:pt x="58" y="294"/>
                  </a:lnTo>
                  <a:cubicBezTo>
                    <a:pt x="31" y="294"/>
                    <a:pt x="1" y="282"/>
                    <a:pt x="1" y="257"/>
                  </a:cubicBezTo>
                  <a:lnTo>
                    <a:pt x="1" y="94"/>
                  </a:lnTo>
                  <a:cubicBezTo>
                    <a:pt x="0" y="83"/>
                    <a:pt x="4" y="63"/>
                    <a:pt x="23" y="52"/>
                  </a:cubicBezTo>
                  <a:cubicBezTo>
                    <a:pt x="31" y="47"/>
                    <a:pt x="77" y="18"/>
                    <a:pt x="100" y="3"/>
                  </a:cubicBezTo>
                  <a:cubicBezTo>
                    <a:pt x="104" y="0"/>
                    <a:pt x="109" y="0"/>
                    <a:pt x="114" y="3"/>
                  </a:cubicBezTo>
                  <a:cubicBezTo>
                    <a:pt x="118" y="5"/>
                    <a:pt x="121" y="9"/>
                    <a:pt x="121" y="14"/>
                  </a:cubicBezTo>
                  <a:lnTo>
                    <a:pt x="121" y="34"/>
                  </a:lnTo>
                  <a:cubicBezTo>
                    <a:pt x="121" y="41"/>
                    <a:pt x="115" y="47"/>
                    <a:pt x="107" y="47"/>
                  </a:cubicBezTo>
                  <a:cubicBezTo>
                    <a:pt x="101" y="47"/>
                    <a:pt x="97" y="43"/>
                    <a:pt x="95" y="38"/>
                  </a:cubicBezTo>
                  <a:cubicBezTo>
                    <a:pt x="74" y="52"/>
                    <a:pt x="43" y="71"/>
                    <a:pt x="36" y="76"/>
                  </a:cubicBezTo>
                  <a:cubicBezTo>
                    <a:pt x="29" y="79"/>
                    <a:pt x="27" y="87"/>
                    <a:pt x="27" y="90"/>
                  </a:cubicBezTo>
                  <a:cubicBezTo>
                    <a:pt x="27" y="95"/>
                    <a:pt x="28" y="98"/>
                    <a:pt x="30" y="100"/>
                  </a:cubicBezTo>
                  <a:cubicBezTo>
                    <a:pt x="35" y="105"/>
                    <a:pt x="50" y="102"/>
                    <a:pt x="68" y="92"/>
                  </a:cubicBezTo>
                  <a:cubicBezTo>
                    <a:pt x="84" y="82"/>
                    <a:pt x="166" y="28"/>
                    <a:pt x="166" y="27"/>
                  </a:cubicBezTo>
                  <a:cubicBezTo>
                    <a:pt x="171" y="24"/>
                    <a:pt x="176" y="24"/>
                    <a:pt x="180" y="26"/>
                  </a:cubicBezTo>
                  <a:cubicBezTo>
                    <a:pt x="184" y="29"/>
                    <a:pt x="187" y="33"/>
                    <a:pt x="187" y="38"/>
                  </a:cubicBezTo>
                  <a:lnTo>
                    <a:pt x="187" y="40"/>
                  </a:lnTo>
                  <a:cubicBezTo>
                    <a:pt x="187" y="44"/>
                    <a:pt x="185" y="48"/>
                    <a:pt x="181" y="51"/>
                  </a:cubicBezTo>
                  <a:cubicBezTo>
                    <a:pt x="181" y="51"/>
                    <a:pt x="125" y="89"/>
                    <a:pt x="120" y="92"/>
                  </a:cubicBezTo>
                  <a:cubicBezTo>
                    <a:pt x="100" y="104"/>
                    <a:pt x="94" y="119"/>
                    <a:pt x="94" y="150"/>
                  </a:cubicBezTo>
                  <a:close/>
                  <a:moveTo>
                    <a:pt x="294" y="85"/>
                  </a:moveTo>
                  <a:lnTo>
                    <a:pt x="294" y="258"/>
                  </a:lnTo>
                  <a:cubicBezTo>
                    <a:pt x="294" y="263"/>
                    <a:pt x="291" y="267"/>
                    <a:pt x="288" y="270"/>
                  </a:cubicBezTo>
                  <a:cubicBezTo>
                    <a:pt x="288" y="270"/>
                    <a:pt x="210" y="330"/>
                    <a:pt x="194" y="340"/>
                  </a:cubicBezTo>
                  <a:cubicBezTo>
                    <a:pt x="186" y="345"/>
                    <a:pt x="175" y="347"/>
                    <a:pt x="164" y="347"/>
                  </a:cubicBezTo>
                  <a:cubicBezTo>
                    <a:pt x="136" y="347"/>
                    <a:pt x="107" y="332"/>
                    <a:pt x="107" y="307"/>
                  </a:cubicBezTo>
                  <a:lnTo>
                    <a:pt x="107" y="146"/>
                  </a:lnTo>
                  <a:lnTo>
                    <a:pt x="107" y="142"/>
                  </a:lnTo>
                  <a:cubicBezTo>
                    <a:pt x="107" y="142"/>
                    <a:pt x="107" y="142"/>
                    <a:pt x="107" y="142"/>
                  </a:cubicBezTo>
                  <a:cubicBezTo>
                    <a:pt x="107" y="132"/>
                    <a:pt x="110" y="118"/>
                    <a:pt x="128" y="105"/>
                  </a:cubicBezTo>
                  <a:cubicBezTo>
                    <a:pt x="139" y="97"/>
                    <a:pt x="204" y="52"/>
                    <a:pt x="206" y="50"/>
                  </a:cubicBezTo>
                  <a:cubicBezTo>
                    <a:pt x="210" y="48"/>
                    <a:pt x="216" y="47"/>
                    <a:pt x="220" y="50"/>
                  </a:cubicBezTo>
                  <a:cubicBezTo>
                    <a:pt x="224" y="52"/>
                    <a:pt x="227" y="57"/>
                    <a:pt x="227" y="61"/>
                  </a:cubicBezTo>
                  <a:lnTo>
                    <a:pt x="227" y="81"/>
                  </a:lnTo>
                  <a:cubicBezTo>
                    <a:pt x="227" y="88"/>
                    <a:pt x="221" y="94"/>
                    <a:pt x="214" y="94"/>
                  </a:cubicBezTo>
                  <a:cubicBezTo>
                    <a:pt x="208" y="94"/>
                    <a:pt x="204" y="91"/>
                    <a:pt x="202" y="86"/>
                  </a:cubicBezTo>
                  <a:cubicBezTo>
                    <a:pt x="181" y="100"/>
                    <a:pt x="151" y="121"/>
                    <a:pt x="144" y="126"/>
                  </a:cubicBezTo>
                  <a:cubicBezTo>
                    <a:pt x="135" y="132"/>
                    <a:pt x="134" y="137"/>
                    <a:pt x="134" y="142"/>
                  </a:cubicBezTo>
                  <a:cubicBezTo>
                    <a:pt x="134" y="146"/>
                    <a:pt x="135" y="149"/>
                    <a:pt x="137" y="151"/>
                  </a:cubicBezTo>
                  <a:cubicBezTo>
                    <a:pt x="144" y="157"/>
                    <a:pt x="162" y="155"/>
                    <a:pt x="180" y="144"/>
                  </a:cubicBezTo>
                  <a:cubicBezTo>
                    <a:pt x="194" y="136"/>
                    <a:pt x="251" y="91"/>
                    <a:pt x="272" y="75"/>
                  </a:cubicBezTo>
                  <a:cubicBezTo>
                    <a:pt x="276" y="72"/>
                    <a:pt x="282" y="71"/>
                    <a:pt x="286" y="73"/>
                  </a:cubicBezTo>
                  <a:cubicBezTo>
                    <a:pt x="291" y="76"/>
                    <a:pt x="294" y="80"/>
                    <a:pt x="294" y="85"/>
                  </a:cubicBezTo>
                  <a:close/>
                  <a:moveTo>
                    <a:pt x="267" y="145"/>
                  </a:moveTo>
                  <a:lnTo>
                    <a:pt x="201" y="196"/>
                  </a:lnTo>
                  <a:lnTo>
                    <a:pt x="201" y="223"/>
                  </a:lnTo>
                  <a:lnTo>
                    <a:pt x="267" y="171"/>
                  </a:lnTo>
                  <a:lnTo>
                    <a:pt x="26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433140" y="3321606"/>
            <a:ext cx="375275" cy="60915"/>
            <a:chOff x="2490242" y="3398543"/>
            <a:chExt cx="375275" cy="60914"/>
          </a:xfrm>
          <a:solidFill>
            <a:schemeClr val="bg1"/>
          </a:solidFill>
        </p:grpSpPr>
        <p:sp>
          <p:nvSpPr>
            <p:cNvPr id="59" name="椭圆 58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1" name="直接连接符 60"/>
            <p:cNvCxnSpPr>
              <a:stCxn id="59" idx="6"/>
              <a:endCxn id="60" idx="2"/>
            </p:cNvCxnSpPr>
            <p:nvPr/>
          </p:nvCxnSpPr>
          <p:spPr>
            <a:xfrm>
              <a:off x="2551156" y="3429000"/>
              <a:ext cx="25344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4447832" y="3321606"/>
            <a:ext cx="375275" cy="60915"/>
            <a:chOff x="2490242" y="3398543"/>
            <a:chExt cx="375275" cy="60914"/>
          </a:xfrm>
          <a:solidFill>
            <a:schemeClr val="bg1"/>
          </a:solidFill>
        </p:grpSpPr>
        <p:sp>
          <p:nvSpPr>
            <p:cNvPr id="63" name="椭圆 62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5" name="直接连接符 64"/>
            <p:cNvCxnSpPr>
              <a:stCxn id="63" idx="6"/>
              <a:endCxn id="64" idx="2"/>
            </p:cNvCxnSpPr>
            <p:nvPr/>
          </p:nvCxnSpPr>
          <p:spPr>
            <a:xfrm>
              <a:off x="2551156" y="3429000"/>
              <a:ext cx="25344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7177524" y="3321606"/>
            <a:ext cx="375275" cy="60915"/>
            <a:chOff x="2490242" y="3398543"/>
            <a:chExt cx="375275" cy="60914"/>
          </a:xfrm>
          <a:solidFill>
            <a:schemeClr val="bg1"/>
          </a:solidFill>
        </p:grpSpPr>
        <p:sp>
          <p:nvSpPr>
            <p:cNvPr id="67" name="椭圆 66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9" name="直接连接符 68"/>
            <p:cNvCxnSpPr>
              <a:stCxn id="67" idx="6"/>
              <a:endCxn id="68" idx="2"/>
            </p:cNvCxnSpPr>
            <p:nvPr/>
          </p:nvCxnSpPr>
          <p:spPr>
            <a:xfrm>
              <a:off x="2551156" y="3429000"/>
              <a:ext cx="25344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9192100" y="3321606"/>
            <a:ext cx="375275" cy="60915"/>
            <a:chOff x="2490242" y="3398543"/>
            <a:chExt cx="375275" cy="60914"/>
          </a:xfrm>
          <a:solidFill>
            <a:schemeClr val="bg1"/>
          </a:solidFill>
        </p:grpSpPr>
        <p:sp>
          <p:nvSpPr>
            <p:cNvPr id="71" name="椭圆 70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3" name="直接连接符 72"/>
            <p:cNvCxnSpPr>
              <a:stCxn id="71" idx="6"/>
              <a:endCxn id="72" idx="2"/>
            </p:cNvCxnSpPr>
            <p:nvPr/>
          </p:nvCxnSpPr>
          <p:spPr>
            <a:xfrm>
              <a:off x="2551156" y="3429000"/>
              <a:ext cx="25344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2275820" y="3324137"/>
            <a:ext cx="686879" cy="1873713"/>
            <a:chOff x="2371020" y="3294392"/>
            <a:chExt cx="686878" cy="1873713"/>
          </a:xfrm>
        </p:grpSpPr>
        <p:sp>
          <p:nvSpPr>
            <p:cNvPr id="75" name="椭圆 74"/>
            <p:cNvSpPr/>
            <p:nvPr/>
          </p:nvSpPr>
          <p:spPr>
            <a:xfrm>
              <a:off x="2684061" y="3294392"/>
              <a:ext cx="60914" cy="609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2371020" y="3355306"/>
              <a:ext cx="686878" cy="1812799"/>
              <a:chOff x="2371020" y="3355306"/>
              <a:chExt cx="686878" cy="1812799"/>
            </a:xfrm>
          </p:grpSpPr>
          <p:cxnSp>
            <p:nvCxnSpPr>
              <p:cNvPr id="77" name="直接连接符 76"/>
              <p:cNvCxnSpPr>
                <a:stCxn id="75" idx="4"/>
              </p:cNvCxnSpPr>
              <p:nvPr/>
            </p:nvCxnSpPr>
            <p:spPr>
              <a:xfrm>
                <a:off x="2714518" y="3355306"/>
                <a:ext cx="0" cy="1118939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椭圆 77"/>
              <p:cNvSpPr/>
              <p:nvPr/>
            </p:nvSpPr>
            <p:spPr>
              <a:xfrm>
                <a:off x="2371020" y="4481227"/>
                <a:ext cx="686878" cy="686878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2687273" y="4441608"/>
                <a:ext cx="60914" cy="609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9030424" y="3324137"/>
            <a:ext cx="686879" cy="1873713"/>
            <a:chOff x="9125624" y="3294392"/>
            <a:chExt cx="686878" cy="1873713"/>
          </a:xfrm>
        </p:grpSpPr>
        <p:sp>
          <p:nvSpPr>
            <p:cNvPr id="81" name="椭圆 80"/>
            <p:cNvSpPr/>
            <p:nvPr/>
          </p:nvSpPr>
          <p:spPr>
            <a:xfrm>
              <a:off x="9438105" y="3294392"/>
              <a:ext cx="60914" cy="609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82" name="直接连接符 81"/>
            <p:cNvCxnSpPr>
              <a:stCxn id="81" idx="4"/>
            </p:cNvCxnSpPr>
            <p:nvPr/>
          </p:nvCxnSpPr>
          <p:spPr>
            <a:xfrm>
              <a:off x="9468562" y="3355306"/>
              <a:ext cx="0" cy="1118939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/>
          </p:nvSpPr>
          <p:spPr>
            <a:xfrm>
              <a:off x="9125624" y="4481227"/>
              <a:ext cx="686878" cy="686878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9441877" y="4441608"/>
              <a:ext cx="60914" cy="609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960990" y="4449204"/>
            <a:ext cx="2380939" cy="1120469"/>
            <a:chOff x="3451161" y="3799873"/>
            <a:chExt cx="2380939" cy="1120469"/>
          </a:xfrm>
        </p:grpSpPr>
        <p:sp>
          <p:nvSpPr>
            <p:cNvPr id="86" name="文本框 85"/>
            <p:cNvSpPr txBox="1"/>
            <p:nvPr/>
          </p:nvSpPr>
          <p:spPr>
            <a:xfrm>
              <a:off x="3451161" y="3799873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457190" y="4135512"/>
              <a:ext cx="237491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Arial" panose="020B0604020202020204" pitchFamily="34" charset="0"/>
                </a:rPr>
                <a:t>在此输入章节概述文本内容，文字尽量言简意赅的描述本章节的基本内容即可。</a:t>
              </a:r>
              <a:endParaRPr lang="en-US" altLang="zh-CN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624621" y="4300278"/>
            <a:ext cx="2386069" cy="1091273"/>
            <a:chOff x="3042851" y="3829069"/>
            <a:chExt cx="2386069" cy="1091273"/>
          </a:xfrm>
        </p:grpSpPr>
        <p:sp>
          <p:nvSpPr>
            <p:cNvPr id="89" name="文本框 88"/>
            <p:cNvSpPr txBox="1"/>
            <p:nvPr/>
          </p:nvSpPr>
          <p:spPr>
            <a:xfrm>
              <a:off x="3692462" y="3829069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3042851" y="4135512"/>
              <a:ext cx="23860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Arial" panose="020B0604020202020204" pitchFamily="34" charset="0"/>
                </a:rPr>
                <a:t>在此输入章节概述文本内容，文字尽量言简意赅的描述本章节的基本内容即可。</a:t>
              </a:r>
              <a:endParaRPr lang="en-US" altLang="zh-CN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321648" y="4549034"/>
            <a:ext cx="594320" cy="589490"/>
            <a:chOff x="2416853" y="4519292"/>
            <a:chExt cx="594320" cy="589490"/>
          </a:xfrm>
        </p:grpSpPr>
        <p:sp>
          <p:nvSpPr>
            <p:cNvPr id="92" name="椭圆 91"/>
            <p:cNvSpPr/>
            <p:nvPr/>
          </p:nvSpPr>
          <p:spPr>
            <a:xfrm>
              <a:off x="2421683" y="4519292"/>
              <a:ext cx="589490" cy="5894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416853" y="4595660"/>
              <a:ext cx="580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gerian" panose="04020705040A02060702" pitchFamily="82" charset="0"/>
                </a:rPr>
                <a:t>01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gerian" panose="04020705040A02060702" pitchFamily="82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081083" y="4549034"/>
            <a:ext cx="589491" cy="589490"/>
            <a:chOff x="9176287" y="4519292"/>
            <a:chExt cx="589490" cy="589490"/>
          </a:xfrm>
        </p:grpSpPr>
        <p:sp>
          <p:nvSpPr>
            <p:cNvPr id="95" name="椭圆 94"/>
            <p:cNvSpPr/>
            <p:nvPr/>
          </p:nvSpPr>
          <p:spPr>
            <a:xfrm>
              <a:off x="9176287" y="4519292"/>
              <a:ext cx="589490" cy="5894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9183619" y="4595660"/>
              <a:ext cx="580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gerian" panose="04020705040A02060702" pitchFamily="82" charset="0"/>
                </a:rPr>
                <a:t>02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97" name="弧形 96"/>
          <p:cNvSpPr/>
          <p:nvPr/>
        </p:nvSpPr>
        <p:spPr>
          <a:xfrm>
            <a:off x="4788168" y="2147469"/>
            <a:ext cx="2416139" cy="2409184"/>
          </a:xfrm>
          <a:prstGeom prst="arc">
            <a:avLst>
              <a:gd name="adj1" fmla="val 49290"/>
              <a:gd name="adj2" fmla="val 16215601"/>
            </a:avLst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6017295" y="1825926"/>
            <a:ext cx="2214669" cy="686879"/>
            <a:chOff x="6112494" y="1796181"/>
            <a:chExt cx="2214669" cy="686878"/>
          </a:xfrm>
        </p:grpSpPr>
        <p:sp>
          <p:nvSpPr>
            <p:cNvPr id="99" name="椭圆 98"/>
            <p:cNvSpPr/>
            <p:nvPr/>
          </p:nvSpPr>
          <p:spPr>
            <a:xfrm>
              <a:off x="7640285" y="1796181"/>
              <a:ext cx="686878" cy="686878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112494" y="2092328"/>
              <a:ext cx="1551095" cy="60914"/>
              <a:chOff x="6112494" y="2092328"/>
              <a:chExt cx="1551095" cy="60914"/>
            </a:xfrm>
          </p:grpSpPr>
          <p:cxnSp>
            <p:nvCxnSpPr>
              <p:cNvPr id="101" name="直接连接符 100"/>
              <p:cNvCxnSpPr/>
              <p:nvPr/>
            </p:nvCxnSpPr>
            <p:spPr>
              <a:xfrm flipV="1">
                <a:off x="6112494" y="2117724"/>
                <a:ext cx="1551095" cy="12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椭圆 101"/>
              <p:cNvSpPr/>
              <p:nvPr/>
            </p:nvSpPr>
            <p:spPr>
              <a:xfrm>
                <a:off x="7602675" y="2092328"/>
                <a:ext cx="60914" cy="609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595749" y="1863993"/>
            <a:ext cx="593127" cy="589491"/>
            <a:chOff x="7690948" y="1834246"/>
            <a:chExt cx="593127" cy="589490"/>
          </a:xfrm>
        </p:grpSpPr>
        <p:sp>
          <p:nvSpPr>
            <p:cNvPr id="104" name="椭圆 103"/>
            <p:cNvSpPr/>
            <p:nvPr/>
          </p:nvSpPr>
          <p:spPr>
            <a:xfrm>
              <a:off x="7690948" y="1834246"/>
              <a:ext cx="589490" cy="5894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7703988" y="1899151"/>
              <a:ext cx="580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gerian" panose="04020705040A02060702" pitchFamily="82" charset="0"/>
                </a:rPr>
                <a:t>03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gerian" panose="04020705040A02060702" pitchFamily="82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248298" y="1694524"/>
            <a:ext cx="2844551" cy="1057654"/>
            <a:chOff x="3451161" y="3841593"/>
            <a:chExt cx="2844551" cy="1057654"/>
          </a:xfrm>
        </p:grpSpPr>
        <p:sp>
          <p:nvSpPr>
            <p:cNvPr id="107" name="文本框 106"/>
            <p:cNvSpPr txBox="1"/>
            <p:nvPr/>
          </p:nvSpPr>
          <p:spPr>
            <a:xfrm>
              <a:off x="3451161" y="3841593"/>
              <a:ext cx="172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457190" y="4135512"/>
              <a:ext cx="2838522" cy="76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Arial" panose="020B0604020202020204" pitchFamily="34" charset="0"/>
                </a:rPr>
                <a:t>在此输入章节概述文本内容，文字尽量言简意赅的描述本章节的基本内容即可。</a:t>
              </a:r>
              <a:endParaRPr lang="en-US" altLang="zh-CN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7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7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7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70000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 tmFilter="0, 0; .2, .5; .8, .5; 1, 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250" autoRev="1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4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6" presetID="2" presetClass="entr" presetSubtype="4" accel="7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0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 tmFilter="0, 0; .2, .5; .8, .5; 1, 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1" dur="250" autoRev="1" fill="hold"/>
                                            <p:tgtEl>
                                              <p:spTgt spid="10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3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6" grpId="0" animBg="1"/>
          <p:bldP spid="18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9" grpId="0" animBg="1"/>
          <p:bldP spid="40" grpId="0" animBg="1"/>
          <p:bldP spid="41" grpId="0" animBg="1"/>
          <p:bldP spid="9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7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7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7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 tmFilter="0, 0; .2, .5; .8, .5; 1, 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250" autoRev="1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4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6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0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 tmFilter="0, 0; .2, .5; .8, .5; 1, 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1" dur="250" autoRev="1" fill="hold"/>
                                            <p:tgtEl>
                                              <p:spTgt spid="10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3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6" grpId="0" animBg="1"/>
          <p:bldP spid="18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9" grpId="0" animBg="1"/>
          <p:bldP spid="40" grpId="0" animBg="1"/>
          <p:bldP spid="41" grpId="0" animBg="1"/>
          <p:bldP spid="97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41108" y="2709898"/>
            <a:ext cx="480131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dirty="0">
                <a:latin typeface="+mn-lt"/>
                <a:ea typeface="+mn-ea"/>
              </a:rPr>
              <a:t>教学成果综述</a:t>
            </a:r>
            <a:endParaRPr lang="zh-CN" altLang="en-US" sz="6000" dirty="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6504" y="2283239"/>
            <a:ext cx="5701862" cy="186412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60" y="1739496"/>
            <a:ext cx="1374293" cy="13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6357473" y="4626699"/>
            <a:ext cx="5572761" cy="2248426"/>
            <a:chOff x="6730007" y="4076319"/>
            <a:chExt cx="2323608" cy="937499"/>
          </a:xfrm>
        </p:grpSpPr>
        <p:pic>
          <p:nvPicPr>
            <p:cNvPr id="7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13" y="4313731"/>
              <a:ext cx="69215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290" y="4076319"/>
              <a:ext cx="560387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5419">
              <a:off x="7517749" y="4679092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181">
              <a:off x="8771040" y="4598235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88146">
              <a:off x="6765178" y="4748443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flipH="1" flipV="1">
            <a:off x="163856" y="-37174"/>
            <a:ext cx="6031701" cy="2196145"/>
            <a:chOff x="6633924" y="4120471"/>
            <a:chExt cx="2453577" cy="893348"/>
          </a:xfrm>
        </p:grpSpPr>
        <p:pic>
          <p:nvPicPr>
            <p:cNvPr id="15" name="图片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7656513" y="4313731"/>
              <a:ext cx="69215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510432" y="4120471"/>
              <a:ext cx="560387" cy="56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89724">
              <a:off x="7460161" y="4695874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42748">
              <a:off x="8804926" y="4607099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11854" flipV="1">
              <a:off x="6669095" y="4762811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PA_文本框 21"/>
          <p:cNvSpPr txBox="1"/>
          <p:nvPr>
            <p:custDataLst>
              <p:tags r:id="rId14"/>
            </p:custDataLst>
          </p:nvPr>
        </p:nvSpPr>
        <p:spPr>
          <a:xfrm>
            <a:off x="5983020" y="1649836"/>
            <a:ext cx="232647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r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 dirty="0">
                <a:latin typeface="+mn-lt"/>
                <a:ea typeface="+mn-ea"/>
              </a:rPr>
              <a:t>PART  TWO</a:t>
            </a:r>
            <a:endParaRPr lang="zh-CN" alt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教学成果综述</a:t>
            </a:r>
            <a:endParaRPr lang="zh-CN" altLang="en-US" sz="4800" dirty="0">
              <a:latin typeface="+mn-lt"/>
              <a:ea typeface="+mn-ea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445757" y="2475283"/>
            <a:ext cx="9281832" cy="2399155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66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67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68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69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408352" y="1818120"/>
            <a:ext cx="2564587" cy="1145025"/>
            <a:chOff x="6084168" y="1274556"/>
            <a:chExt cx="1669538" cy="834558"/>
          </a:xfrm>
        </p:grpSpPr>
        <p:sp>
          <p:nvSpPr>
            <p:cNvPr id="71" name="TextBox 10"/>
            <p:cNvSpPr txBox="1"/>
            <p:nvPr/>
          </p:nvSpPr>
          <p:spPr>
            <a:xfrm>
              <a:off x="6084168" y="1514664"/>
              <a:ext cx="1669538" cy="594450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输入章节概述文本内容，文字尽量言简意赅的描述内容即可。</a:t>
              </a:r>
              <a:endParaRPr lang="zh-CN" altLang="en-US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72" name="TextBox 11"/>
            <p:cNvSpPr txBox="1"/>
            <p:nvPr/>
          </p:nvSpPr>
          <p:spPr>
            <a:xfrm>
              <a:off x="6532344" y="1274556"/>
              <a:ext cx="1008112" cy="269190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 pitchFamily="2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华文黑体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739529" y="4712890"/>
            <a:ext cx="2564587" cy="1172726"/>
            <a:chOff x="6084168" y="1274556"/>
            <a:chExt cx="1669538" cy="854747"/>
          </a:xfrm>
        </p:grpSpPr>
        <p:sp>
          <p:nvSpPr>
            <p:cNvPr id="74" name="TextBox 13"/>
            <p:cNvSpPr txBox="1"/>
            <p:nvPr/>
          </p:nvSpPr>
          <p:spPr>
            <a:xfrm>
              <a:off x="6084168" y="1514664"/>
              <a:ext cx="1669538" cy="614639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输入章节概述文本内容，文字尽量言简意赅的描述内容即可。</a:t>
              </a:r>
              <a:endParaRPr lang="zh-CN" altLang="en-US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75" name="TextBox 14"/>
            <p:cNvSpPr txBox="1"/>
            <p:nvPr/>
          </p:nvSpPr>
          <p:spPr>
            <a:xfrm>
              <a:off x="6532344" y="1274556"/>
              <a:ext cx="1008112" cy="269190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 pitchFamily="2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华文黑体" pitchFamily="2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985070" y="1818123"/>
            <a:ext cx="2564587" cy="1172726"/>
            <a:chOff x="6084168" y="1274556"/>
            <a:chExt cx="1669538" cy="854747"/>
          </a:xfrm>
        </p:grpSpPr>
        <p:sp>
          <p:nvSpPr>
            <p:cNvPr id="77" name="TextBox 16"/>
            <p:cNvSpPr txBox="1"/>
            <p:nvPr/>
          </p:nvSpPr>
          <p:spPr>
            <a:xfrm>
              <a:off x="6084168" y="1514664"/>
              <a:ext cx="1669538" cy="614639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输入章节概述文本内容，文字尽量言简意赅的描述内容即可。</a:t>
              </a:r>
              <a:endParaRPr lang="zh-CN" altLang="en-US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6532344" y="1274556"/>
              <a:ext cx="1008112" cy="269190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 pitchFamily="2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华文黑体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403348" y="4712888"/>
            <a:ext cx="2564587" cy="1172726"/>
            <a:chOff x="6084168" y="1274556"/>
            <a:chExt cx="1669538" cy="854746"/>
          </a:xfrm>
        </p:grpSpPr>
        <p:sp>
          <p:nvSpPr>
            <p:cNvPr id="80" name="TextBox 19"/>
            <p:cNvSpPr txBox="1"/>
            <p:nvPr/>
          </p:nvSpPr>
          <p:spPr>
            <a:xfrm>
              <a:off x="6084168" y="1514664"/>
              <a:ext cx="1669538" cy="614638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输入章节概述文本内容，文字尽量言简意赅的描述内容即可。</a:t>
              </a:r>
              <a:endParaRPr lang="zh-CN" altLang="en-US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1" name="TextBox 20"/>
            <p:cNvSpPr txBox="1"/>
            <p:nvPr/>
          </p:nvSpPr>
          <p:spPr>
            <a:xfrm>
              <a:off x="6532344" y="1274556"/>
              <a:ext cx="1008112" cy="269189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 pitchFamily="2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华文黑体" pitchFamily="2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842931" y="2876348"/>
            <a:ext cx="1609075" cy="1608818"/>
            <a:chOff x="2201071" y="3406041"/>
            <a:chExt cx="1805286" cy="1805938"/>
          </a:xfrm>
        </p:grpSpPr>
        <p:grpSp>
          <p:nvGrpSpPr>
            <p:cNvPr id="83" name="组合 82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7" name="同心圆 2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86" name="椭圆 8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84" name="TextBox 23"/>
            <p:cNvSpPr txBox="1"/>
            <p:nvPr/>
          </p:nvSpPr>
          <p:spPr>
            <a:xfrm>
              <a:off x="2694008" y="3876616"/>
              <a:ext cx="1023615" cy="93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添加</a:t>
              </a:r>
              <a:endParaRPr lang="en-US" altLang="zh-CN" sz="2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内容</a:t>
              </a:r>
              <a:endParaRPr lang="zh-CN" altLang="en-US" sz="2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460991" y="2876348"/>
            <a:ext cx="1609075" cy="1608818"/>
            <a:chOff x="7382260" y="3406041"/>
            <a:chExt cx="1805286" cy="1805938"/>
          </a:xfrm>
        </p:grpSpPr>
        <p:grpSp>
          <p:nvGrpSpPr>
            <p:cNvPr id="90" name="组合 89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4" name="同心圆 3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93" name="椭圆 9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91" name="TextBox 30"/>
            <p:cNvSpPr txBox="1"/>
            <p:nvPr/>
          </p:nvSpPr>
          <p:spPr>
            <a:xfrm>
              <a:off x="7875197" y="3876616"/>
              <a:ext cx="1023615" cy="93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添加</a:t>
              </a:r>
              <a:endParaRPr lang="en-US" altLang="zh-CN" sz="2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内容</a:t>
              </a:r>
              <a:endParaRPr lang="zh-CN" altLang="en-US" sz="2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169274" y="2876348"/>
            <a:ext cx="1609075" cy="1608818"/>
            <a:chOff x="4811090" y="3406041"/>
            <a:chExt cx="1805286" cy="1805938"/>
          </a:xfrm>
        </p:grpSpPr>
        <p:grpSp>
          <p:nvGrpSpPr>
            <p:cNvPr id="97" name="组合 96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1" name="同心圆 4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100" name="椭圆 9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98" name="TextBox 37"/>
            <p:cNvSpPr txBox="1"/>
            <p:nvPr/>
          </p:nvSpPr>
          <p:spPr>
            <a:xfrm>
              <a:off x="5304027" y="3876616"/>
              <a:ext cx="1023615" cy="93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添加</a:t>
              </a:r>
              <a:endParaRPr lang="en-US" altLang="zh-CN" sz="2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内容</a:t>
              </a:r>
              <a:endParaRPr lang="zh-CN" altLang="en-US" sz="2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762822" y="2876348"/>
            <a:ext cx="1609075" cy="1608818"/>
            <a:chOff x="9964778" y="3406041"/>
            <a:chExt cx="1805286" cy="1805938"/>
          </a:xfrm>
        </p:grpSpPr>
        <p:grpSp>
          <p:nvGrpSpPr>
            <p:cNvPr id="104" name="组合 103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8" name="同心圆 4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109" name="椭圆 10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107" name="椭圆 10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105" name="TextBox 44"/>
            <p:cNvSpPr txBox="1"/>
            <p:nvPr/>
          </p:nvSpPr>
          <p:spPr>
            <a:xfrm>
              <a:off x="10457715" y="3876616"/>
              <a:ext cx="1023615" cy="93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添加</a:t>
              </a:r>
              <a:endParaRPr lang="en-US" altLang="zh-CN" sz="2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内容</a:t>
              </a:r>
              <a:endParaRPr lang="zh-CN" altLang="en-US" sz="24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2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2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2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2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教学成果综述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34" name="TextBox 16"/>
          <p:cNvSpPr txBox="1"/>
          <p:nvPr/>
        </p:nvSpPr>
        <p:spPr>
          <a:xfrm>
            <a:off x="1338545" y="1699191"/>
            <a:ext cx="9514910" cy="1043143"/>
          </a:xfrm>
          <a:prstGeom prst="rect">
            <a:avLst/>
          </a:prstGeom>
          <a:noFill/>
        </p:spPr>
        <p:txBody>
          <a:bodyPr wrap="square" lIns="89763" tIns="44881" rIns="89763" bIns="4488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通过复制您的文本。您的内容打在这里，或者通过复制您的文本后，在此框中选择粘贴，并选择只保留文字。您的内容打在这里，或者通过通过复制您的文本。您的内容打在这里，或者通过复制您的文本后，在此框中选择粘贴，并选择只保留文字。您的内容打在这里，或者通过通过复制您的文本。</a:t>
            </a:r>
            <a:endParaRPr lang="en-US" altLang="zh-CN" sz="9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en-US" altLang="zh-CN" sz="9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9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9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1412323" y="3479391"/>
            <a:ext cx="139925" cy="144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6" name="TextBox 18"/>
          <p:cNvSpPr txBox="1"/>
          <p:nvPr/>
        </p:nvSpPr>
        <p:spPr>
          <a:xfrm>
            <a:off x="1622212" y="3397508"/>
            <a:ext cx="1248879" cy="30377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zh-CN" altLang="en-US" sz="1385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  <a:endParaRPr lang="zh-CN" altLang="en-US" sz="138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2951498" y="3551396"/>
            <a:ext cx="18889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20"/>
          <p:cNvSpPr txBox="1"/>
          <p:nvPr/>
        </p:nvSpPr>
        <p:spPr>
          <a:xfrm>
            <a:off x="1761911" y="3900059"/>
            <a:ext cx="793626" cy="516909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en-US" altLang="zh-CN" sz="2770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lang="zh-CN" altLang="en-US" sz="277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9" name="圆角矩形 21"/>
          <p:cNvSpPr/>
          <p:nvPr/>
        </p:nvSpPr>
        <p:spPr>
          <a:xfrm>
            <a:off x="3130825" y="3744994"/>
            <a:ext cx="349813" cy="1822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0" name="圆角矩形 22"/>
          <p:cNvSpPr/>
          <p:nvPr/>
        </p:nvSpPr>
        <p:spPr>
          <a:xfrm>
            <a:off x="3564283" y="3744994"/>
            <a:ext cx="349813" cy="1822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1" name="圆角矩形 23"/>
          <p:cNvSpPr/>
          <p:nvPr/>
        </p:nvSpPr>
        <p:spPr>
          <a:xfrm>
            <a:off x="3997744" y="3744994"/>
            <a:ext cx="349813" cy="1822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2" name="圆角矩形 24"/>
          <p:cNvSpPr/>
          <p:nvPr/>
        </p:nvSpPr>
        <p:spPr>
          <a:xfrm>
            <a:off x="4431203" y="3744994"/>
            <a:ext cx="349813" cy="1822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3" name="圆角矩形 25"/>
          <p:cNvSpPr/>
          <p:nvPr/>
        </p:nvSpPr>
        <p:spPr>
          <a:xfrm>
            <a:off x="3130825" y="4933678"/>
            <a:ext cx="349813" cy="633612"/>
          </a:xfrm>
          <a:prstGeom prst="roundRect">
            <a:avLst/>
          </a:prstGeom>
          <a:solidFill>
            <a:srgbClr val="94BDD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4" name="圆角矩形 26"/>
          <p:cNvSpPr/>
          <p:nvPr/>
        </p:nvSpPr>
        <p:spPr>
          <a:xfrm>
            <a:off x="3564283" y="4837820"/>
            <a:ext cx="349813" cy="7294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5" name="圆角矩形 27"/>
          <p:cNvSpPr/>
          <p:nvPr/>
        </p:nvSpPr>
        <p:spPr>
          <a:xfrm>
            <a:off x="3997744" y="4656140"/>
            <a:ext cx="349813" cy="911148"/>
          </a:xfrm>
          <a:prstGeom prst="roundRect">
            <a:avLst/>
          </a:prstGeom>
          <a:solidFill>
            <a:srgbClr val="94BDD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6" name="圆角矩形 28"/>
          <p:cNvSpPr/>
          <p:nvPr/>
        </p:nvSpPr>
        <p:spPr>
          <a:xfrm>
            <a:off x="4431203" y="4265650"/>
            <a:ext cx="349813" cy="13016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8" name="TextBox 29"/>
          <p:cNvSpPr txBox="1"/>
          <p:nvPr/>
        </p:nvSpPr>
        <p:spPr>
          <a:xfrm>
            <a:off x="3091423" y="5644196"/>
            <a:ext cx="424936" cy="23715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zh-CN" altLang="en-US" sz="95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9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0" name="TextBox 30"/>
          <p:cNvSpPr txBox="1"/>
          <p:nvPr/>
        </p:nvSpPr>
        <p:spPr>
          <a:xfrm>
            <a:off x="3524883" y="5644196"/>
            <a:ext cx="424936" cy="23715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zh-CN" altLang="en-US" sz="95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9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1" name="TextBox 31"/>
          <p:cNvSpPr txBox="1"/>
          <p:nvPr/>
        </p:nvSpPr>
        <p:spPr>
          <a:xfrm>
            <a:off x="3958342" y="5644196"/>
            <a:ext cx="424936" cy="23715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zh-CN" altLang="en-US" sz="95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9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2" name="TextBox 32"/>
          <p:cNvSpPr txBox="1"/>
          <p:nvPr/>
        </p:nvSpPr>
        <p:spPr>
          <a:xfrm>
            <a:off x="4391801" y="5644196"/>
            <a:ext cx="424936" cy="23715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zh-CN" altLang="en-US" sz="95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9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4" name="TextBox 33"/>
          <p:cNvSpPr txBox="1"/>
          <p:nvPr/>
        </p:nvSpPr>
        <p:spPr>
          <a:xfrm>
            <a:off x="1712476" y="4442484"/>
            <a:ext cx="982782" cy="33038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pPr algn="ctr"/>
            <a:r>
              <a:rPr lang="zh-CN" altLang="en-US" sz="1560" dirty="0">
                <a:solidFill>
                  <a:schemeClr val="bg1"/>
                </a:solidFill>
                <a:cs typeface="+mn-ea"/>
                <a:sym typeface="+mn-lt"/>
              </a:rPr>
              <a:t>成绩提升</a:t>
            </a:r>
            <a:endParaRPr lang="zh-CN" altLang="en-US" sz="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6029851" y="3479391"/>
            <a:ext cx="139925" cy="144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6" name="TextBox 35"/>
          <p:cNvSpPr txBox="1"/>
          <p:nvPr/>
        </p:nvSpPr>
        <p:spPr>
          <a:xfrm>
            <a:off x="6239742" y="3397508"/>
            <a:ext cx="1248879" cy="30377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zh-CN" altLang="en-US" sz="1385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  <a:endParaRPr lang="zh-CN" altLang="en-US" sz="138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7" name="直接连接符 156"/>
          <p:cNvCxnSpPr/>
          <p:nvPr/>
        </p:nvCxnSpPr>
        <p:spPr>
          <a:xfrm>
            <a:off x="7569027" y="3551396"/>
            <a:ext cx="18889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37"/>
          <p:cNvSpPr txBox="1"/>
          <p:nvPr/>
        </p:nvSpPr>
        <p:spPr>
          <a:xfrm>
            <a:off x="6354040" y="3900059"/>
            <a:ext cx="793626" cy="516909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en-US" altLang="zh-CN" sz="2770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lang="zh-CN" altLang="en-US" sz="277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9" name="圆角矩形 38"/>
          <p:cNvSpPr/>
          <p:nvPr/>
        </p:nvSpPr>
        <p:spPr>
          <a:xfrm>
            <a:off x="7748355" y="3744994"/>
            <a:ext cx="349813" cy="1822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0" name="圆角矩形 39"/>
          <p:cNvSpPr/>
          <p:nvPr/>
        </p:nvSpPr>
        <p:spPr>
          <a:xfrm>
            <a:off x="8181814" y="3744994"/>
            <a:ext cx="349813" cy="1822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1" name="圆角矩形 40"/>
          <p:cNvSpPr/>
          <p:nvPr/>
        </p:nvSpPr>
        <p:spPr>
          <a:xfrm>
            <a:off x="8615272" y="3744994"/>
            <a:ext cx="349813" cy="1822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2" name="圆角矩形 41"/>
          <p:cNvSpPr/>
          <p:nvPr/>
        </p:nvSpPr>
        <p:spPr>
          <a:xfrm>
            <a:off x="9048733" y="3744994"/>
            <a:ext cx="349813" cy="1822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3" name="圆角矩形 42"/>
          <p:cNvSpPr/>
          <p:nvPr/>
        </p:nvSpPr>
        <p:spPr>
          <a:xfrm>
            <a:off x="7748355" y="5111714"/>
            <a:ext cx="349813" cy="455574"/>
          </a:xfrm>
          <a:prstGeom prst="roundRect">
            <a:avLst/>
          </a:prstGeom>
          <a:solidFill>
            <a:srgbClr val="94BDD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4" name="圆角矩形 43"/>
          <p:cNvSpPr/>
          <p:nvPr/>
        </p:nvSpPr>
        <p:spPr>
          <a:xfrm>
            <a:off x="8181814" y="4045581"/>
            <a:ext cx="349813" cy="15217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5" name="圆角矩形 44"/>
          <p:cNvSpPr/>
          <p:nvPr/>
        </p:nvSpPr>
        <p:spPr>
          <a:xfrm>
            <a:off x="8615272" y="4656140"/>
            <a:ext cx="349813" cy="911148"/>
          </a:xfrm>
          <a:prstGeom prst="roundRect">
            <a:avLst/>
          </a:prstGeom>
          <a:solidFill>
            <a:srgbClr val="94BDD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6" name="圆角矩形 45"/>
          <p:cNvSpPr/>
          <p:nvPr/>
        </p:nvSpPr>
        <p:spPr>
          <a:xfrm>
            <a:off x="9048733" y="4161667"/>
            <a:ext cx="349813" cy="14056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3" tIns="44881" rIns="89763" bIns="44881" rtlCol="0" anchor="ctr"/>
          <a:lstStyle/>
          <a:p>
            <a:pPr algn="ctr"/>
            <a:endParaRPr lang="zh-CN" altLang="en-US" sz="18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7" name="TextBox 46"/>
          <p:cNvSpPr txBox="1"/>
          <p:nvPr/>
        </p:nvSpPr>
        <p:spPr>
          <a:xfrm>
            <a:off x="7708953" y="5644196"/>
            <a:ext cx="424936" cy="23715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zh-CN" altLang="en-US" sz="95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9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8" name="TextBox 47"/>
          <p:cNvSpPr txBox="1"/>
          <p:nvPr/>
        </p:nvSpPr>
        <p:spPr>
          <a:xfrm>
            <a:off x="8142412" y="5644196"/>
            <a:ext cx="424936" cy="23715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zh-CN" altLang="en-US" sz="95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9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9" name="TextBox 48"/>
          <p:cNvSpPr txBox="1"/>
          <p:nvPr/>
        </p:nvSpPr>
        <p:spPr>
          <a:xfrm>
            <a:off x="8575872" y="5644196"/>
            <a:ext cx="424936" cy="23715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zh-CN" altLang="en-US" sz="95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9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0" name="TextBox 49"/>
          <p:cNvSpPr txBox="1"/>
          <p:nvPr/>
        </p:nvSpPr>
        <p:spPr>
          <a:xfrm>
            <a:off x="9009331" y="5644196"/>
            <a:ext cx="424936" cy="237154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r>
              <a:rPr lang="zh-CN" altLang="en-US" sz="95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9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1" name="TextBox 50"/>
          <p:cNvSpPr txBox="1"/>
          <p:nvPr/>
        </p:nvSpPr>
        <p:spPr>
          <a:xfrm>
            <a:off x="6290669" y="4442484"/>
            <a:ext cx="1002017" cy="336860"/>
          </a:xfrm>
          <a:prstGeom prst="rect">
            <a:avLst/>
          </a:prstGeom>
          <a:noFill/>
        </p:spPr>
        <p:txBody>
          <a:bodyPr wrap="none" lIns="89763" tIns="44881" rIns="89763" bIns="44881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排名提升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699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199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699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199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699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199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699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4" grpId="0"/>
      <p:bldP spid="135" grpId="0" animBg="1"/>
      <p:bldP spid="136" grpId="0"/>
      <p:bldP spid="138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8" grpId="0"/>
      <p:bldP spid="150" grpId="0"/>
      <p:bldP spid="151" grpId="0"/>
      <p:bldP spid="152" grpId="0"/>
      <p:bldP spid="154" grpId="0"/>
      <p:bldP spid="155" grpId="0" animBg="1"/>
      <p:bldP spid="156" grpId="0"/>
      <p:bldP spid="158" grpId="0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/>
      <p:bldP spid="168" grpId="0"/>
      <p:bldP spid="169" grpId="0"/>
      <p:bldP spid="170" grpId="0"/>
      <p:bldP spid="1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教学成果综述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348322" y="2264188"/>
            <a:ext cx="3180677" cy="3274093"/>
          </a:xfrm>
          <a:prstGeom prst="ellipse">
            <a:avLst/>
          </a:prstGeom>
          <a:noFill/>
          <a:ln w="952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76782" y="1558815"/>
            <a:ext cx="1717883" cy="1768332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21" name="同心圆 15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85639" y="1773804"/>
            <a:ext cx="1300163" cy="1338344"/>
            <a:chOff x="4207298" y="1512123"/>
            <a:chExt cx="1003762" cy="1003758"/>
          </a:xfrm>
        </p:grpSpPr>
        <p:sp>
          <p:nvSpPr>
            <p:cNvPr id="24" name="椭圆 23"/>
            <p:cNvSpPr/>
            <p:nvPr/>
          </p:nvSpPr>
          <p:spPr>
            <a:xfrm>
              <a:off x="4207298" y="1512123"/>
              <a:ext cx="1003762" cy="1003758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25" name="TextBox 14"/>
            <p:cNvSpPr txBox="1"/>
            <p:nvPr/>
          </p:nvSpPr>
          <p:spPr>
            <a:xfrm>
              <a:off x="4421826" y="1744219"/>
              <a:ext cx="624833" cy="49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0" dirty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83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830" dirty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77095" y="3660888"/>
            <a:ext cx="1717884" cy="1768332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27" name="同心圆 2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85956" y="3875879"/>
            <a:ext cx="1300164" cy="1338344"/>
            <a:chOff x="3089228" y="3088680"/>
            <a:chExt cx="1003763" cy="1003758"/>
          </a:xfrm>
        </p:grpSpPr>
        <p:sp>
          <p:nvSpPr>
            <p:cNvPr id="30" name="椭圆 29"/>
            <p:cNvSpPr/>
            <p:nvPr/>
          </p:nvSpPr>
          <p:spPr>
            <a:xfrm>
              <a:off x="3089228" y="3088680"/>
              <a:ext cx="1003763" cy="10037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dirty="0">
                <a:cs typeface="+mn-ea"/>
                <a:sym typeface="+mn-lt"/>
              </a:endParaRPr>
            </a:p>
          </p:txBody>
        </p:sp>
        <p:sp>
          <p:nvSpPr>
            <p:cNvPr id="31" name="TextBox 19"/>
            <p:cNvSpPr txBox="1"/>
            <p:nvPr/>
          </p:nvSpPr>
          <p:spPr>
            <a:xfrm>
              <a:off x="3308043" y="3314659"/>
              <a:ext cx="700535" cy="49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0" dirty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83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830" dirty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99375" y="3660888"/>
            <a:ext cx="1717884" cy="1768332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33" name="同心圆 1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08235" y="3875879"/>
            <a:ext cx="1300164" cy="1338344"/>
            <a:chOff x="5305581" y="3088680"/>
            <a:chExt cx="1003763" cy="1003758"/>
          </a:xfrm>
        </p:grpSpPr>
        <p:sp>
          <p:nvSpPr>
            <p:cNvPr id="36" name="椭圆 35"/>
            <p:cNvSpPr/>
            <p:nvPr/>
          </p:nvSpPr>
          <p:spPr>
            <a:xfrm>
              <a:off x="5305581" y="3088680"/>
              <a:ext cx="1003763" cy="10037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37" name="TextBox 9"/>
            <p:cNvSpPr txBox="1"/>
            <p:nvPr/>
          </p:nvSpPr>
          <p:spPr>
            <a:xfrm>
              <a:off x="5508104" y="3267393"/>
              <a:ext cx="761358" cy="49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0" dirty="0">
                  <a:solidFill>
                    <a:schemeClr val="bg1"/>
                  </a:solidFill>
                  <a:cs typeface="+mn-ea"/>
                  <a:sym typeface="+mn-lt"/>
                </a:rPr>
                <a:t>添加</a:t>
              </a:r>
              <a:endParaRPr lang="en-US" altLang="zh-CN" sz="183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830" dirty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Arc 3"/>
          <p:cNvSpPr/>
          <p:nvPr/>
        </p:nvSpPr>
        <p:spPr>
          <a:xfrm rot="1012582">
            <a:off x="3771222" y="2110108"/>
            <a:ext cx="2047852" cy="2107997"/>
          </a:xfrm>
          <a:prstGeom prst="arc">
            <a:avLst/>
          </a:prstGeom>
          <a:ln w="22225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9637" tIns="59819" rIns="119637" bIns="59819" rtlCol="0" anchor="ctr"/>
          <a:lstStyle/>
          <a:p>
            <a:pPr algn="ctr"/>
            <a:endParaRPr lang="en-US" sz="183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Arc 3"/>
          <p:cNvSpPr/>
          <p:nvPr/>
        </p:nvSpPr>
        <p:spPr>
          <a:xfrm rot="8151960">
            <a:off x="2811795" y="3865070"/>
            <a:ext cx="2047852" cy="2107997"/>
          </a:xfrm>
          <a:prstGeom prst="arc">
            <a:avLst/>
          </a:prstGeom>
          <a:ln w="22225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9637" tIns="59819" rIns="119637" bIns="59819" rtlCol="0" anchor="ctr"/>
          <a:lstStyle/>
          <a:p>
            <a:pPr algn="ctr"/>
            <a:endParaRPr lang="en-US" sz="183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Arc 3"/>
          <p:cNvSpPr/>
          <p:nvPr/>
        </p:nvSpPr>
        <p:spPr>
          <a:xfrm rot="15479340">
            <a:off x="1728620" y="2193251"/>
            <a:ext cx="2107997" cy="2047852"/>
          </a:xfrm>
          <a:prstGeom prst="arc">
            <a:avLst/>
          </a:prstGeom>
          <a:ln w="22225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9637" tIns="59819" rIns="119637" bIns="59819" rtlCol="0" anchor="ctr"/>
          <a:lstStyle/>
          <a:p>
            <a:pPr algn="ctr"/>
            <a:endParaRPr lang="en-US" sz="183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TextBox 56"/>
          <p:cNvSpPr txBox="1"/>
          <p:nvPr/>
        </p:nvSpPr>
        <p:spPr>
          <a:xfrm>
            <a:off x="6877671" y="2604360"/>
            <a:ext cx="3524852" cy="572340"/>
          </a:xfrm>
          <a:prstGeom prst="rect">
            <a:avLst/>
          </a:prstGeom>
          <a:noFill/>
        </p:spPr>
        <p:txBody>
          <a:bodyPr wrap="square" lIns="119637" tIns="59819" rIns="119637" bIns="598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40" dirty="0">
                <a:solidFill>
                  <a:schemeClr val="bg1"/>
                </a:solidFill>
                <a:cs typeface="+mn-ea"/>
                <a:sym typeface="+mn-lt"/>
              </a:rPr>
              <a:t>在此框中选择粘贴，并选择只保留文字。您的内容打在这里，或者通过复制您的文本后，在此框</a:t>
            </a:r>
            <a:endParaRPr lang="en-US" altLang="zh-CN" sz="104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003172" y="2055139"/>
            <a:ext cx="2866733" cy="451411"/>
            <a:chOff x="1155515" y="1431873"/>
            <a:chExt cx="2213197" cy="338559"/>
          </a:xfrm>
        </p:grpSpPr>
        <p:cxnSp>
          <p:nvCxnSpPr>
            <p:cNvPr id="43" name="Straight Connector 38"/>
            <p:cNvCxnSpPr/>
            <p:nvPr/>
          </p:nvCxnSpPr>
          <p:spPr bwMode="auto">
            <a:xfrm flipV="1">
              <a:off x="1190045" y="1770430"/>
              <a:ext cx="2034652" cy="2"/>
            </a:xfrm>
            <a:prstGeom prst="line">
              <a:avLst/>
            </a:prstGeom>
            <a:ln w="63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1155515" y="1431873"/>
              <a:ext cx="2213197" cy="289118"/>
              <a:chOff x="1155515" y="1431873"/>
              <a:chExt cx="2213197" cy="289118"/>
            </a:xfrm>
          </p:grpSpPr>
          <p:sp>
            <p:nvSpPr>
              <p:cNvPr id="45" name="Rounded Rectangle 43"/>
              <p:cNvSpPr/>
              <p:nvPr/>
            </p:nvSpPr>
            <p:spPr>
              <a:xfrm>
                <a:off x="1155515" y="1463818"/>
                <a:ext cx="720000" cy="243888"/>
              </a:xfrm>
              <a:prstGeom prst="roundRect">
                <a:avLst>
                  <a:gd name="adj" fmla="val 4683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65100" dist="889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83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TextBox 61"/>
              <p:cNvSpPr txBox="1"/>
              <p:nvPr/>
            </p:nvSpPr>
            <p:spPr>
              <a:xfrm>
                <a:off x="1186818" y="1471743"/>
                <a:ext cx="657394" cy="219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添加内容</a:t>
                </a:r>
                <a:endParaRPr lang="id-ID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Box 62"/>
              <p:cNvSpPr txBox="1"/>
              <p:nvPr/>
            </p:nvSpPr>
            <p:spPr>
              <a:xfrm>
                <a:off x="1918640" y="1431873"/>
                <a:ext cx="1450072" cy="28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905" dirty="0">
                    <a:solidFill>
                      <a:schemeClr val="bg1"/>
                    </a:solidFill>
                    <a:cs typeface="+mn-ea"/>
                    <a:sym typeface="+mn-lt"/>
                  </a:rPr>
                  <a:t>Add Content</a:t>
                </a:r>
                <a:endParaRPr lang="zh-CN" altLang="en-US" sz="190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Group 21"/>
          <p:cNvGrpSpPr/>
          <p:nvPr/>
        </p:nvGrpSpPr>
        <p:grpSpPr>
          <a:xfrm>
            <a:off x="6859189" y="4014035"/>
            <a:ext cx="3744989" cy="811762"/>
            <a:chOff x="4608212" y="2925551"/>
            <a:chExt cx="2891235" cy="608820"/>
          </a:xfrm>
        </p:grpSpPr>
        <p:sp>
          <p:nvSpPr>
            <p:cNvPr id="49" name="TextBox 64"/>
            <p:cNvSpPr txBox="1"/>
            <p:nvPr/>
          </p:nvSpPr>
          <p:spPr>
            <a:xfrm>
              <a:off x="4608212" y="2925551"/>
              <a:ext cx="571504" cy="608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675" dirty="0">
                  <a:solidFill>
                    <a:schemeClr val="bg1"/>
                  </a:solidFill>
                  <a:cs typeface="+mn-ea"/>
                  <a:sym typeface="+mn-lt"/>
                </a:rPr>
                <a:t>2.</a:t>
              </a:r>
              <a:endParaRPr lang="id-ID" sz="46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23"/>
            <p:cNvSpPr/>
            <p:nvPr/>
          </p:nvSpPr>
          <p:spPr>
            <a:xfrm>
              <a:off x="5072066" y="3035103"/>
              <a:ext cx="2427381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40" dirty="0">
                  <a:solidFill>
                    <a:schemeClr val="bg1"/>
                  </a:solidFill>
                  <a:cs typeface="+mn-ea"/>
                  <a:sym typeface="+mn-lt"/>
                </a:rPr>
                <a:t>在此框中选择粘贴，并选择只保留文字。您的内容打在这里，或者通过复制您的文本后，在此框</a:t>
              </a:r>
              <a:endParaRPr lang="en-US" altLang="zh-CN" sz="104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roup 24"/>
          <p:cNvGrpSpPr/>
          <p:nvPr/>
        </p:nvGrpSpPr>
        <p:grpSpPr>
          <a:xfrm>
            <a:off x="6844075" y="4825447"/>
            <a:ext cx="3651719" cy="811762"/>
            <a:chOff x="4608212" y="2925551"/>
            <a:chExt cx="2819227" cy="608820"/>
          </a:xfrm>
        </p:grpSpPr>
        <p:sp>
          <p:nvSpPr>
            <p:cNvPr id="52" name="TextBox 67"/>
            <p:cNvSpPr txBox="1"/>
            <p:nvPr/>
          </p:nvSpPr>
          <p:spPr>
            <a:xfrm>
              <a:off x="4608212" y="2925551"/>
              <a:ext cx="571504" cy="608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675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lang="id-ID" altLang="zh-CN" sz="4675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id-ID" sz="46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26"/>
            <p:cNvSpPr/>
            <p:nvPr/>
          </p:nvSpPr>
          <p:spPr>
            <a:xfrm>
              <a:off x="5072066" y="3035103"/>
              <a:ext cx="2355373" cy="410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40" dirty="0">
                  <a:solidFill>
                    <a:schemeClr val="bg1"/>
                  </a:solidFill>
                  <a:cs typeface="+mn-ea"/>
                  <a:sym typeface="+mn-lt"/>
                </a:rPr>
                <a:t>在此框中选择粘贴，并选择只保留文字。您的内容打在这里，或者通过复制您的文本后，在此框</a:t>
              </a:r>
              <a:endParaRPr lang="en-US" altLang="zh-CN" sz="104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20"/>
          <p:cNvGrpSpPr/>
          <p:nvPr/>
        </p:nvGrpSpPr>
        <p:grpSpPr>
          <a:xfrm>
            <a:off x="6859187" y="3204781"/>
            <a:ext cx="3558447" cy="811761"/>
            <a:chOff x="4608212" y="2925552"/>
            <a:chExt cx="2747219" cy="689954"/>
          </a:xfrm>
        </p:grpSpPr>
        <p:sp>
          <p:nvSpPr>
            <p:cNvPr id="55" name="TextBox 70"/>
            <p:cNvSpPr txBox="1"/>
            <p:nvPr/>
          </p:nvSpPr>
          <p:spPr>
            <a:xfrm>
              <a:off x="4608212" y="2925552"/>
              <a:ext cx="571504" cy="689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675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id-ID" altLang="zh-CN" sz="4675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id-ID" sz="46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19"/>
            <p:cNvSpPr/>
            <p:nvPr/>
          </p:nvSpPr>
          <p:spPr>
            <a:xfrm>
              <a:off x="5072066" y="3035104"/>
              <a:ext cx="2283365" cy="398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65" dirty="0">
                  <a:solidFill>
                    <a:schemeClr val="bg1"/>
                  </a:solidFill>
                  <a:cs typeface="+mn-ea"/>
                  <a:sym typeface="+mn-lt"/>
                </a:rPr>
                <a:t>在此框中选择粘贴，并选择只保留文字。您的内容打在这里，或者通过复制您的文本后，在此框</a:t>
              </a:r>
              <a:endParaRPr lang="en-US" altLang="zh-CN" sz="8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28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16" grpId="1" animBg="1"/>
      <p:bldP spid="38" grpId="0" animBg="1"/>
      <p:bldP spid="39" grpId="0" animBg="1"/>
      <p:bldP spid="40" grpId="0" animBg="1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教学成果综述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圆角矩形 41"/>
          <p:cNvSpPr/>
          <p:nvPr/>
        </p:nvSpPr>
        <p:spPr>
          <a:xfrm>
            <a:off x="1919247" y="3366663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8" name="圆角矩形 42"/>
          <p:cNvSpPr/>
          <p:nvPr/>
        </p:nvSpPr>
        <p:spPr>
          <a:xfrm>
            <a:off x="4247435" y="3366663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21" name="圆角矩形 43"/>
          <p:cNvSpPr/>
          <p:nvPr/>
        </p:nvSpPr>
        <p:spPr>
          <a:xfrm>
            <a:off x="6615294" y="3366663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22" name="圆角矩形 44"/>
          <p:cNvSpPr/>
          <p:nvPr/>
        </p:nvSpPr>
        <p:spPr>
          <a:xfrm>
            <a:off x="8827136" y="3366663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94822" y="3509038"/>
            <a:ext cx="1420005" cy="1422229"/>
            <a:chOff x="808455" y="1261937"/>
            <a:chExt cx="1230338" cy="1231820"/>
          </a:xfrm>
        </p:grpSpPr>
        <p:sp>
          <p:nvSpPr>
            <p:cNvPr id="24" name="TextBox 46"/>
            <p:cNvSpPr txBox="1"/>
            <p:nvPr/>
          </p:nvSpPr>
          <p:spPr>
            <a:xfrm>
              <a:off x="808455" y="1524297"/>
              <a:ext cx="1230338" cy="969460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4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您的内容打在这里或者通过您的内容打在这里您的内容打在这里，或者通过您的内容打在这</a:t>
              </a:r>
              <a:endPara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49"/>
            <p:cNvSpPr txBox="1"/>
            <p:nvPr/>
          </p:nvSpPr>
          <p:spPr>
            <a:xfrm>
              <a:off x="925902" y="1261937"/>
              <a:ext cx="1008112" cy="213812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21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13307" y="3509038"/>
            <a:ext cx="1420005" cy="1422229"/>
            <a:chOff x="808455" y="1261937"/>
            <a:chExt cx="1230338" cy="1231820"/>
          </a:xfrm>
        </p:grpSpPr>
        <p:sp>
          <p:nvSpPr>
            <p:cNvPr id="27" name="TextBox 51"/>
            <p:cNvSpPr txBox="1"/>
            <p:nvPr/>
          </p:nvSpPr>
          <p:spPr>
            <a:xfrm>
              <a:off x="808455" y="1524297"/>
              <a:ext cx="1230338" cy="969460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4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您的内容打在这里或者通过您的内容打在这里您的内容打在这里，或者通过您的内容打在这</a:t>
              </a:r>
              <a:endPara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52"/>
            <p:cNvSpPr txBox="1"/>
            <p:nvPr/>
          </p:nvSpPr>
          <p:spPr>
            <a:xfrm>
              <a:off x="925902" y="1261937"/>
              <a:ext cx="1008112" cy="213812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21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72132" y="3509038"/>
            <a:ext cx="1420005" cy="1422229"/>
            <a:chOff x="808455" y="1261937"/>
            <a:chExt cx="1230338" cy="1231820"/>
          </a:xfrm>
        </p:grpSpPr>
        <p:sp>
          <p:nvSpPr>
            <p:cNvPr id="30" name="TextBox 54"/>
            <p:cNvSpPr txBox="1"/>
            <p:nvPr/>
          </p:nvSpPr>
          <p:spPr>
            <a:xfrm>
              <a:off x="808455" y="1524297"/>
              <a:ext cx="1230338" cy="969460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4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您的内容打在这里或者通过您的内容打在这里您的内容打在这里，或者通过您的内容打在这</a:t>
              </a:r>
              <a:endPara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55"/>
            <p:cNvSpPr txBox="1"/>
            <p:nvPr/>
          </p:nvSpPr>
          <p:spPr>
            <a:xfrm>
              <a:off x="925902" y="1261937"/>
              <a:ext cx="1008112" cy="213812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21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83975" y="3509038"/>
            <a:ext cx="1420005" cy="1422229"/>
            <a:chOff x="808455" y="1261937"/>
            <a:chExt cx="1230338" cy="1231820"/>
          </a:xfrm>
        </p:grpSpPr>
        <p:sp>
          <p:nvSpPr>
            <p:cNvPr id="33" name="TextBox 58"/>
            <p:cNvSpPr txBox="1"/>
            <p:nvPr/>
          </p:nvSpPr>
          <p:spPr>
            <a:xfrm>
              <a:off x="808455" y="1524297"/>
              <a:ext cx="1230338" cy="969460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4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您的内容打在这里或者通过您的内容打在这里您的内容打在这里，或者通过您的内容打在这</a:t>
              </a:r>
              <a:endPara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59"/>
            <p:cNvSpPr txBox="1"/>
            <p:nvPr/>
          </p:nvSpPr>
          <p:spPr>
            <a:xfrm>
              <a:off x="925902" y="1261937"/>
              <a:ext cx="1008112" cy="213812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21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0">
            <a:off x="2016125" y="1616075"/>
            <a:ext cx="1460500" cy="1461135"/>
            <a:chOff x="4345444" y="2542859"/>
            <a:chExt cx="1810550" cy="1811205"/>
          </a:xfrm>
        </p:grpSpPr>
        <p:grpSp>
          <p:nvGrpSpPr>
            <p:cNvPr id="40" name="组合 39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42" name="同心圆 8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13785" y="1615962"/>
            <a:ext cx="1460314" cy="1460842"/>
            <a:chOff x="4781914" y="1872580"/>
            <a:chExt cx="1686798" cy="1687408"/>
          </a:xfrm>
        </p:grpSpPr>
        <p:grpSp>
          <p:nvGrpSpPr>
            <p:cNvPr id="45" name="组合 44"/>
            <p:cNvGrpSpPr/>
            <p:nvPr/>
          </p:nvGrpSpPr>
          <p:grpSpPr>
            <a:xfrm>
              <a:off x="4781914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0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9" name="椭圆 5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5335816" y="2401324"/>
              <a:ext cx="711677" cy="620265"/>
              <a:chOff x="5263769" y="1554660"/>
              <a:chExt cx="379547" cy="330796"/>
            </a:xfrm>
          </p:grpSpPr>
          <p:sp>
            <p:nvSpPr>
              <p:cNvPr id="47" name="Freeform 110"/>
              <p:cNvSpPr>
                <a:spLocks noChangeArrowheads="1"/>
              </p:cNvSpPr>
              <p:nvPr/>
            </p:nvSpPr>
            <p:spPr bwMode="auto">
              <a:xfrm>
                <a:off x="5516800" y="1654385"/>
                <a:ext cx="99754" cy="99726"/>
              </a:xfrm>
              <a:custGeom>
                <a:avLst/>
                <a:gdLst>
                  <a:gd name="T0" fmla="*/ 0 w 41"/>
                  <a:gd name="T1" fmla="*/ 97336 h 41"/>
                  <a:gd name="T2" fmla="*/ 7487 w 41"/>
                  <a:gd name="T3" fmla="*/ 102328 h 41"/>
                  <a:gd name="T4" fmla="*/ 102328 w 41"/>
                  <a:gd name="T5" fmla="*/ 7487 h 41"/>
                  <a:gd name="T6" fmla="*/ 97336 w 41"/>
                  <a:gd name="T7" fmla="*/ 0 h 41"/>
                  <a:gd name="T8" fmla="*/ 0 w 41"/>
                  <a:gd name="T9" fmla="*/ 9733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11"/>
              <p:cNvSpPr>
                <a:spLocks noChangeArrowheads="1"/>
              </p:cNvSpPr>
              <p:nvPr/>
            </p:nvSpPr>
            <p:spPr bwMode="auto">
              <a:xfrm>
                <a:off x="5494902" y="1627629"/>
                <a:ext cx="107051" cy="111887"/>
              </a:xfrm>
              <a:custGeom>
                <a:avLst/>
                <a:gdLst>
                  <a:gd name="T0" fmla="*/ 92344 w 44"/>
                  <a:gd name="T1" fmla="*/ 0 h 46"/>
                  <a:gd name="T2" fmla="*/ 0 w 44"/>
                  <a:gd name="T3" fmla="*/ 97336 h 46"/>
                  <a:gd name="T4" fmla="*/ 14975 w 44"/>
                  <a:gd name="T5" fmla="*/ 114806 h 46"/>
                  <a:gd name="T6" fmla="*/ 109814 w 44"/>
                  <a:gd name="T7" fmla="*/ 19966 h 46"/>
                  <a:gd name="T8" fmla="*/ 92344 w 44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6"/>
                  <a:gd name="T17" fmla="*/ 44 w 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12"/>
              <p:cNvSpPr>
                <a:spLocks noChangeArrowheads="1"/>
              </p:cNvSpPr>
              <p:nvPr/>
            </p:nvSpPr>
            <p:spPr bwMode="auto">
              <a:xfrm>
                <a:off x="5475438" y="1613035"/>
                <a:ext cx="102186" cy="102158"/>
              </a:xfrm>
              <a:custGeom>
                <a:avLst/>
                <a:gdLst>
                  <a:gd name="T0" fmla="*/ 0 w 42"/>
                  <a:gd name="T1" fmla="*/ 94840 h 42"/>
                  <a:gd name="T2" fmla="*/ 9983 w 42"/>
                  <a:gd name="T3" fmla="*/ 104823 h 42"/>
                  <a:gd name="T4" fmla="*/ 104823 w 42"/>
                  <a:gd name="T5" fmla="*/ 9983 h 42"/>
                  <a:gd name="T6" fmla="*/ 94840 w 42"/>
                  <a:gd name="T7" fmla="*/ 0 h 42"/>
                  <a:gd name="T8" fmla="*/ 0 w 42"/>
                  <a:gd name="T9" fmla="*/ 9484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13"/>
              <p:cNvSpPr>
                <a:spLocks noChangeArrowheads="1"/>
              </p:cNvSpPr>
              <p:nvPr/>
            </p:nvSpPr>
            <p:spPr bwMode="auto">
              <a:xfrm>
                <a:off x="5448676" y="1712761"/>
                <a:ext cx="68124" cy="68105"/>
              </a:xfrm>
              <a:custGeom>
                <a:avLst/>
                <a:gdLst>
                  <a:gd name="T0" fmla="*/ 69882 w 28"/>
                  <a:gd name="T1" fmla="*/ 49916 h 28"/>
                  <a:gd name="T2" fmla="*/ 19966 w 28"/>
                  <a:gd name="T3" fmla="*/ 0 h 28"/>
                  <a:gd name="T4" fmla="*/ 0 w 28"/>
                  <a:gd name="T5" fmla="*/ 49916 h 28"/>
                  <a:gd name="T6" fmla="*/ 22462 w 28"/>
                  <a:gd name="T7" fmla="*/ 69882 h 28"/>
                  <a:gd name="T8" fmla="*/ 69882 w 28"/>
                  <a:gd name="T9" fmla="*/ 499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14"/>
              <p:cNvSpPr>
                <a:spLocks noChangeArrowheads="1"/>
              </p:cNvSpPr>
              <p:nvPr/>
            </p:nvSpPr>
            <p:spPr bwMode="auto">
              <a:xfrm>
                <a:off x="5431645" y="1768704"/>
                <a:ext cx="34062" cy="31621"/>
              </a:xfrm>
              <a:custGeom>
                <a:avLst/>
                <a:gdLst>
                  <a:gd name="T0" fmla="*/ 0 w 14"/>
                  <a:gd name="T1" fmla="*/ 32446 h 13"/>
                  <a:gd name="T2" fmla="*/ 34941 w 14"/>
                  <a:gd name="T3" fmla="*/ 14975 h 13"/>
                  <a:gd name="T4" fmla="*/ 14975 w 14"/>
                  <a:gd name="T5" fmla="*/ 0 h 13"/>
                  <a:gd name="T6" fmla="*/ 0 w 14"/>
                  <a:gd name="T7" fmla="*/ 3244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3"/>
                  <a:gd name="T14" fmla="*/ 14 w 1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15"/>
              <p:cNvSpPr>
                <a:spLocks noChangeArrowheads="1"/>
              </p:cNvSpPr>
              <p:nvPr/>
            </p:nvSpPr>
            <p:spPr bwMode="auto">
              <a:xfrm>
                <a:off x="5575192" y="1588713"/>
                <a:ext cx="68124" cy="68105"/>
              </a:xfrm>
              <a:custGeom>
                <a:avLst/>
                <a:gdLst>
                  <a:gd name="T0" fmla="*/ 17471 w 28"/>
                  <a:gd name="T1" fmla="*/ 0 h 28"/>
                  <a:gd name="T2" fmla="*/ 0 w 28"/>
                  <a:gd name="T3" fmla="*/ 19966 h 28"/>
                  <a:gd name="T4" fmla="*/ 49916 w 28"/>
                  <a:gd name="T5" fmla="*/ 69882 h 28"/>
                  <a:gd name="T6" fmla="*/ 69882 w 28"/>
                  <a:gd name="T7" fmla="*/ 49916 h 28"/>
                  <a:gd name="T8" fmla="*/ 17471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16"/>
              <p:cNvSpPr>
                <a:spLocks noChangeArrowheads="1"/>
              </p:cNvSpPr>
              <p:nvPr/>
            </p:nvSpPr>
            <p:spPr bwMode="auto">
              <a:xfrm>
                <a:off x="5263769" y="1554660"/>
                <a:ext cx="272495" cy="330796"/>
              </a:xfrm>
              <a:custGeom>
                <a:avLst/>
                <a:gdLst>
                  <a:gd name="T0" fmla="*/ 259561 w 112"/>
                  <a:gd name="T1" fmla="*/ 252074 h 136"/>
                  <a:gd name="T2" fmla="*/ 207149 w 112"/>
                  <a:gd name="T3" fmla="*/ 252074 h 136"/>
                  <a:gd name="T4" fmla="*/ 207149 w 112"/>
                  <a:gd name="T5" fmla="*/ 321956 h 136"/>
                  <a:gd name="T6" fmla="*/ 17470 w 112"/>
                  <a:gd name="T7" fmla="*/ 321956 h 136"/>
                  <a:gd name="T8" fmla="*/ 17470 w 112"/>
                  <a:gd name="T9" fmla="*/ 79865 h 136"/>
                  <a:gd name="T10" fmla="*/ 259561 w 112"/>
                  <a:gd name="T11" fmla="*/ 79865 h 136"/>
                  <a:gd name="T12" fmla="*/ 259561 w 112"/>
                  <a:gd name="T13" fmla="*/ 99831 h 136"/>
                  <a:gd name="T14" fmla="*/ 279527 w 112"/>
                  <a:gd name="T15" fmla="*/ 79865 h 136"/>
                  <a:gd name="T16" fmla="*/ 279527 w 112"/>
                  <a:gd name="T17" fmla="*/ 14975 h 136"/>
                  <a:gd name="T18" fmla="*/ 242090 w 112"/>
                  <a:gd name="T19" fmla="*/ 14975 h 136"/>
                  <a:gd name="T20" fmla="*/ 242090 w 112"/>
                  <a:gd name="T21" fmla="*/ 49916 h 136"/>
                  <a:gd name="T22" fmla="*/ 237099 w 112"/>
                  <a:gd name="T23" fmla="*/ 49916 h 136"/>
                  <a:gd name="T24" fmla="*/ 237099 w 112"/>
                  <a:gd name="T25" fmla="*/ 0 h 136"/>
                  <a:gd name="T26" fmla="*/ 222124 w 112"/>
                  <a:gd name="T27" fmla="*/ 0 h 136"/>
                  <a:gd name="T28" fmla="*/ 222124 w 112"/>
                  <a:gd name="T29" fmla="*/ 49916 h 136"/>
                  <a:gd name="T30" fmla="*/ 217133 w 112"/>
                  <a:gd name="T31" fmla="*/ 49916 h 136"/>
                  <a:gd name="T32" fmla="*/ 217133 w 112"/>
                  <a:gd name="T33" fmla="*/ 14975 h 136"/>
                  <a:gd name="T34" fmla="*/ 197166 w 112"/>
                  <a:gd name="T35" fmla="*/ 14975 h 136"/>
                  <a:gd name="T36" fmla="*/ 197166 w 112"/>
                  <a:gd name="T37" fmla="*/ 49916 h 136"/>
                  <a:gd name="T38" fmla="*/ 189679 w 112"/>
                  <a:gd name="T39" fmla="*/ 49916 h 136"/>
                  <a:gd name="T40" fmla="*/ 189679 w 112"/>
                  <a:gd name="T41" fmla="*/ 0 h 136"/>
                  <a:gd name="T42" fmla="*/ 179696 w 112"/>
                  <a:gd name="T43" fmla="*/ 0 h 136"/>
                  <a:gd name="T44" fmla="*/ 179696 w 112"/>
                  <a:gd name="T45" fmla="*/ 49916 h 136"/>
                  <a:gd name="T46" fmla="*/ 169713 w 112"/>
                  <a:gd name="T47" fmla="*/ 49916 h 136"/>
                  <a:gd name="T48" fmla="*/ 169713 w 112"/>
                  <a:gd name="T49" fmla="*/ 14975 h 136"/>
                  <a:gd name="T50" fmla="*/ 149747 w 112"/>
                  <a:gd name="T51" fmla="*/ 14975 h 136"/>
                  <a:gd name="T52" fmla="*/ 149747 w 112"/>
                  <a:gd name="T53" fmla="*/ 49916 h 136"/>
                  <a:gd name="T54" fmla="*/ 142259 w 112"/>
                  <a:gd name="T55" fmla="*/ 49916 h 136"/>
                  <a:gd name="T56" fmla="*/ 142259 w 112"/>
                  <a:gd name="T57" fmla="*/ 0 h 136"/>
                  <a:gd name="T58" fmla="*/ 132276 w 112"/>
                  <a:gd name="T59" fmla="*/ 0 h 136"/>
                  <a:gd name="T60" fmla="*/ 132276 w 112"/>
                  <a:gd name="T61" fmla="*/ 49916 h 136"/>
                  <a:gd name="T62" fmla="*/ 127285 w 112"/>
                  <a:gd name="T63" fmla="*/ 49916 h 136"/>
                  <a:gd name="T64" fmla="*/ 127285 w 112"/>
                  <a:gd name="T65" fmla="*/ 14975 h 136"/>
                  <a:gd name="T66" fmla="*/ 107318 w 112"/>
                  <a:gd name="T67" fmla="*/ 14975 h 136"/>
                  <a:gd name="T68" fmla="*/ 107318 w 112"/>
                  <a:gd name="T69" fmla="*/ 49916 h 136"/>
                  <a:gd name="T70" fmla="*/ 99831 w 112"/>
                  <a:gd name="T71" fmla="*/ 49916 h 136"/>
                  <a:gd name="T72" fmla="*/ 99831 w 112"/>
                  <a:gd name="T73" fmla="*/ 0 h 136"/>
                  <a:gd name="T74" fmla="*/ 87352 w 112"/>
                  <a:gd name="T75" fmla="*/ 0 h 136"/>
                  <a:gd name="T76" fmla="*/ 87352 w 112"/>
                  <a:gd name="T77" fmla="*/ 49916 h 136"/>
                  <a:gd name="T78" fmla="*/ 79865 w 112"/>
                  <a:gd name="T79" fmla="*/ 49916 h 136"/>
                  <a:gd name="T80" fmla="*/ 79865 w 112"/>
                  <a:gd name="T81" fmla="*/ 14975 h 136"/>
                  <a:gd name="T82" fmla="*/ 62394 w 112"/>
                  <a:gd name="T83" fmla="*/ 14975 h 136"/>
                  <a:gd name="T84" fmla="*/ 62394 w 112"/>
                  <a:gd name="T85" fmla="*/ 49916 h 136"/>
                  <a:gd name="T86" fmla="*/ 57403 w 112"/>
                  <a:gd name="T87" fmla="*/ 49916 h 136"/>
                  <a:gd name="T88" fmla="*/ 57403 w 112"/>
                  <a:gd name="T89" fmla="*/ 0 h 136"/>
                  <a:gd name="T90" fmla="*/ 42428 w 112"/>
                  <a:gd name="T91" fmla="*/ 0 h 136"/>
                  <a:gd name="T92" fmla="*/ 42428 w 112"/>
                  <a:gd name="T93" fmla="*/ 49916 h 136"/>
                  <a:gd name="T94" fmla="*/ 37437 w 112"/>
                  <a:gd name="T95" fmla="*/ 49916 h 136"/>
                  <a:gd name="T96" fmla="*/ 37437 w 112"/>
                  <a:gd name="T97" fmla="*/ 14975 h 136"/>
                  <a:gd name="T98" fmla="*/ 0 w 112"/>
                  <a:gd name="T99" fmla="*/ 14975 h 136"/>
                  <a:gd name="T100" fmla="*/ 0 w 112"/>
                  <a:gd name="T101" fmla="*/ 59899 h 136"/>
                  <a:gd name="T102" fmla="*/ 0 w 112"/>
                  <a:gd name="T103" fmla="*/ 69882 h 136"/>
                  <a:gd name="T104" fmla="*/ 0 w 112"/>
                  <a:gd name="T105" fmla="*/ 339426 h 136"/>
                  <a:gd name="T106" fmla="*/ 222124 w 112"/>
                  <a:gd name="T107" fmla="*/ 339426 h 136"/>
                  <a:gd name="T108" fmla="*/ 279527 w 112"/>
                  <a:gd name="T109" fmla="*/ 274536 h 136"/>
                  <a:gd name="T110" fmla="*/ 279527 w 112"/>
                  <a:gd name="T111" fmla="*/ 209645 h 136"/>
                  <a:gd name="T112" fmla="*/ 259561 w 112"/>
                  <a:gd name="T113" fmla="*/ 229612 h 136"/>
                  <a:gd name="T114" fmla="*/ 259561 w 112"/>
                  <a:gd name="T115" fmla="*/ 252074 h 1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2"/>
                  <a:gd name="T175" fmla="*/ 0 h 136"/>
                  <a:gd name="T176" fmla="*/ 112 w 112"/>
                  <a:gd name="T177" fmla="*/ 136 h 1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 117"/>
              <p:cNvSpPr>
                <a:spLocks noChangeArrowheads="1"/>
              </p:cNvSpPr>
              <p:nvPr/>
            </p:nvSpPr>
            <p:spPr bwMode="auto">
              <a:xfrm>
                <a:off x="5312429" y="1666547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Rectangle 118"/>
              <p:cNvSpPr>
                <a:spLocks noChangeArrowheads="1"/>
              </p:cNvSpPr>
              <p:nvPr/>
            </p:nvSpPr>
            <p:spPr bwMode="auto">
              <a:xfrm>
                <a:off x="5312429" y="1705464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Rectangle 119"/>
              <p:cNvSpPr>
                <a:spLocks noChangeArrowheads="1"/>
              </p:cNvSpPr>
              <p:nvPr/>
            </p:nvSpPr>
            <p:spPr bwMode="auto">
              <a:xfrm>
                <a:off x="5312429" y="1749246"/>
                <a:ext cx="107051" cy="145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Rectangle 120"/>
              <p:cNvSpPr>
                <a:spLocks noChangeArrowheads="1"/>
              </p:cNvSpPr>
              <p:nvPr/>
            </p:nvSpPr>
            <p:spPr bwMode="auto">
              <a:xfrm>
                <a:off x="5312429" y="1790596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8810891" y="1615962"/>
            <a:ext cx="1460314" cy="1460842"/>
            <a:chOff x="9976487" y="1872580"/>
            <a:chExt cx="1686798" cy="1687408"/>
          </a:xfrm>
        </p:grpSpPr>
        <p:grpSp>
          <p:nvGrpSpPr>
            <p:cNvPr id="63" name="组合 62"/>
            <p:cNvGrpSpPr/>
            <p:nvPr/>
          </p:nvGrpSpPr>
          <p:grpSpPr>
            <a:xfrm>
              <a:off x="997648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5" name="同心圆 3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0405129" y="2280188"/>
              <a:ext cx="820680" cy="812962"/>
              <a:chOff x="9364954" y="1516098"/>
              <a:chExt cx="370262" cy="366780"/>
            </a:xfrm>
          </p:grpSpPr>
          <p:sp>
            <p:nvSpPr>
              <p:cNvPr id="65" name="Freeform 150"/>
              <p:cNvSpPr>
                <a:spLocks noEditPoints="1" noChangeArrowheads="1"/>
              </p:cNvSpPr>
              <p:nvPr/>
            </p:nvSpPr>
            <p:spPr bwMode="auto">
              <a:xfrm>
                <a:off x="9364954" y="1516098"/>
                <a:ext cx="370262" cy="366780"/>
              </a:xfrm>
              <a:custGeom>
                <a:avLst/>
                <a:gdLst>
                  <a:gd name="T0" fmla="*/ 189680 w 114"/>
                  <a:gd name="T1" fmla="*/ 0 h 114"/>
                  <a:gd name="T2" fmla="*/ 0 w 114"/>
                  <a:gd name="T3" fmla="*/ 188432 h 114"/>
                  <a:gd name="T4" fmla="*/ 189680 w 114"/>
                  <a:gd name="T5" fmla="*/ 376864 h 114"/>
                  <a:gd name="T6" fmla="*/ 379359 w 114"/>
                  <a:gd name="T7" fmla="*/ 188432 h 114"/>
                  <a:gd name="T8" fmla="*/ 189680 w 114"/>
                  <a:gd name="T9" fmla="*/ 0 h 114"/>
                  <a:gd name="T10" fmla="*/ 189680 w 114"/>
                  <a:gd name="T11" fmla="*/ 357029 h 114"/>
                  <a:gd name="T12" fmla="*/ 19966 w 114"/>
                  <a:gd name="T13" fmla="*/ 188432 h 114"/>
                  <a:gd name="T14" fmla="*/ 189680 w 114"/>
                  <a:gd name="T15" fmla="*/ 19835 h 114"/>
                  <a:gd name="T16" fmla="*/ 359393 w 114"/>
                  <a:gd name="T17" fmla="*/ 188432 h 114"/>
                  <a:gd name="T18" fmla="*/ 189680 w 114"/>
                  <a:gd name="T19" fmla="*/ 357029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4"/>
                  <a:gd name="T32" fmla="*/ 114 w 114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Rectangle 151"/>
              <p:cNvSpPr>
                <a:spLocks noChangeArrowheads="1"/>
              </p:cNvSpPr>
              <p:nvPr/>
            </p:nvSpPr>
            <p:spPr bwMode="auto">
              <a:xfrm>
                <a:off x="9506239" y="1780859"/>
                <a:ext cx="21924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Rectangle 152"/>
              <p:cNvSpPr>
                <a:spLocks noChangeArrowheads="1"/>
              </p:cNvSpPr>
              <p:nvPr/>
            </p:nvSpPr>
            <p:spPr bwMode="auto">
              <a:xfrm>
                <a:off x="9540342" y="1780859"/>
                <a:ext cx="19487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Rectangle 153"/>
              <p:cNvSpPr>
                <a:spLocks noChangeArrowheads="1"/>
              </p:cNvSpPr>
              <p:nvPr/>
            </p:nvSpPr>
            <p:spPr bwMode="auto">
              <a:xfrm>
                <a:off x="9574445" y="1780859"/>
                <a:ext cx="19487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54"/>
              <p:cNvSpPr>
                <a:spLocks noChangeArrowheads="1"/>
              </p:cNvSpPr>
              <p:nvPr/>
            </p:nvSpPr>
            <p:spPr bwMode="auto">
              <a:xfrm>
                <a:off x="9479444" y="1620544"/>
                <a:ext cx="80387" cy="82586"/>
              </a:xfrm>
              <a:custGeom>
                <a:avLst/>
                <a:gdLst>
                  <a:gd name="T0" fmla="*/ 62595 w 25"/>
                  <a:gd name="T1" fmla="*/ 74674 h 25"/>
                  <a:gd name="T2" fmla="*/ 72479 w 25"/>
                  <a:gd name="T3" fmla="*/ 84857 h 25"/>
                  <a:gd name="T4" fmla="*/ 82362 w 25"/>
                  <a:gd name="T5" fmla="*/ 74674 h 25"/>
                  <a:gd name="T6" fmla="*/ 72479 w 25"/>
                  <a:gd name="T7" fmla="*/ 64491 h 25"/>
                  <a:gd name="T8" fmla="*/ 69184 w 25"/>
                  <a:gd name="T9" fmla="*/ 64491 h 25"/>
                  <a:gd name="T10" fmla="*/ 0 w 25"/>
                  <a:gd name="T11" fmla="*/ 0 h 25"/>
                  <a:gd name="T12" fmla="*/ 62595 w 25"/>
                  <a:gd name="T13" fmla="*/ 74674 h 25"/>
                  <a:gd name="T14" fmla="*/ 62595 w 25"/>
                  <a:gd name="T15" fmla="*/ 74674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5"/>
                  <a:gd name="T26" fmla="*/ 25 w 2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55"/>
              <p:cNvSpPr>
                <a:spLocks noChangeArrowheads="1"/>
              </p:cNvSpPr>
              <p:nvPr/>
            </p:nvSpPr>
            <p:spPr bwMode="auto">
              <a:xfrm>
                <a:off x="9430725" y="1780859"/>
                <a:ext cx="21924" cy="19432"/>
              </a:xfrm>
              <a:custGeom>
                <a:avLst/>
                <a:gdLst>
                  <a:gd name="T0" fmla="*/ 0 w 9"/>
                  <a:gd name="T1" fmla="*/ 14974 h 8"/>
                  <a:gd name="T2" fmla="*/ 7488 w 9"/>
                  <a:gd name="T3" fmla="*/ 19966 h 8"/>
                  <a:gd name="T4" fmla="*/ 22463 w 9"/>
                  <a:gd name="T5" fmla="*/ 2496 h 8"/>
                  <a:gd name="T6" fmla="*/ 17471 w 9"/>
                  <a:gd name="T7" fmla="*/ 0 h 8"/>
                  <a:gd name="T8" fmla="*/ 0 w 9"/>
                  <a:gd name="T9" fmla="*/ 1497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56"/>
              <p:cNvSpPr>
                <a:spLocks noChangeArrowheads="1"/>
              </p:cNvSpPr>
              <p:nvPr/>
            </p:nvSpPr>
            <p:spPr bwMode="auto">
              <a:xfrm>
                <a:off x="9411238" y="1737137"/>
                <a:ext cx="26796" cy="14574"/>
              </a:xfrm>
              <a:custGeom>
                <a:avLst/>
                <a:gdLst>
                  <a:gd name="T0" fmla="*/ 22462 w 11"/>
                  <a:gd name="T1" fmla="*/ 0 h 6"/>
                  <a:gd name="T2" fmla="*/ 0 w 11"/>
                  <a:gd name="T3" fmla="*/ 7488 h 6"/>
                  <a:gd name="T4" fmla="*/ 2496 w 11"/>
                  <a:gd name="T5" fmla="*/ 14975 h 6"/>
                  <a:gd name="T6" fmla="*/ 27454 w 11"/>
                  <a:gd name="T7" fmla="*/ 7488 h 6"/>
                  <a:gd name="T8" fmla="*/ 22462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57"/>
              <p:cNvSpPr>
                <a:spLocks noChangeArrowheads="1"/>
              </p:cNvSpPr>
              <p:nvPr/>
            </p:nvSpPr>
            <p:spPr bwMode="auto">
              <a:xfrm>
                <a:off x="9442904" y="1588969"/>
                <a:ext cx="19487" cy="21862"/>
              </a:xfrm>
              <a:custGeom>
                <a:avLst/>
                <a:gdLst>
                  <a:gd name="T0" fmla="*/ 0 w 8"/>
                  <a:gd name="T1" fmla="*/ 7488 h 9"/>
                  <a:gd name="T2" fmla="*/ 17470 w 8"/>
                  <a:gd name="T3" fmla="*/ 22463 h 9"/>
                  <a:gd name="T4" fmla="*/ 19966 w 8"/>
                  <a:gd name="T5" fmla="*/ 17471 h 9"/>
                  <a:gd name="T6" fmla="*/ 4992 w 8"/>
                  <a:gd name="T7" fmla="*/ 0 h 9"/>
                  <a:gd name="T8" fmla="*/ 0 w 8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58"/>
              <p:cNvSpPr>
                <a:spLocks noChangeArrowheads="1"/>
              </p:cNvSpPr>
              <p:nvPr/>
            </p:nvSpPr>
            <p:spPr bwMode="auto">
              <a:xfrm>
                <a:off x="9413673" y="1637548"/>
                <a:ext cx="26796" cy="12146"/>
              </a:xfrm>
              <a:custGeom>
                <a:avLst/>
                <a:gdLst>
                  <a:gd name="T0" fmla="*/ 27454 w 11"/>
                  <a:gd name="T1" fmla="*/ 7488 h 5"/>
                  <a:gd name="T2" fmla="*/ 4992 w 11"/>
                  <a:gd name="T3" fmla="*/ 0 h 5"/>
                  <a:gd name="T4" fmla="*/ 0 w 11"/>
                  <a:gd name="T5" fmla="*/ 7488 h 5"/>
                  <a:gd name="T6" fmla="*/ 24958 w 11"/>
                  <a:gd name="T7" fmla="*/ 12480 h 5"/>
                  <a:gd name="T8" fmla="*/ 27454 w 11"/>
                  <a:gd name="T9" fmla="*/ 748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Rectangle 159"/>
              <p:cNvSpPr>
                <a:spLocks noChangeArrowheads="1"/>
              </p:cNvSpPr>
              <p:nvPr/>
            </p:nvSpPr>
            <p:spPr bwMode="auto">
              <a:xfrm>
                <a:off x="9547650" y="1550104"/>
                <a:ext cx="7308" cy="218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160"/>
              <p:cNvSpPr>
                <a:spLocks noChangeArrowheads="1"/>
              </p:cNvSpPr>
              <p:nvPr/>
            </p:nvSpPr>
            <p:spPr bwMode="auto">
              <a:xfrm>
                <a:off x="9481879" y="1559820"/>
                <a:ext cx="17052" cy="21862"/>
              </a:xfrm>
              <a:custGeom>
                <a:avLst/>
                <a:gdLst>
                  <a:gd name="T0" fmla="*/ 17471 w 7"/>
                  <a:gd name="T1" fmla="*/ 19967 h 9"/>
                  <a:gd name="T2" fmla="*/ 7488 w 7"/>
                  <a:gd name="T3" fmla="*/ 0 h 9"/>
                  <a:gd name="T4" fmla="*/ 0 w 7"/>
                  <a:gd name="T5" fmla="*/ 4992 h 9"/>
                  <a:gd name="T6" fmla="*/ 9983 w 7"/>
                  <a:gd name="T7" fmla="*/ 22463 h 9"/>
                  <a:gd name="T8" fmla="*/ 17471 w 7"/>
                  <a:gd name="T9" fmla="*/ 1996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161"/>
              <p:cNvSpPr>
                <a:spLocks noChangeArrowheads="1"/>
              </p:cNvSpPr>
              <p:nvPr/>
            </p:nvSpPr>
            <p:spPr bwMode="auto">
              <a:xfrm>
                <a:off x="9593932" y="1559820"/>
                <a:ext cx="12181" cy="26719"/>
              </a:xfrm>
              <a:custGeom>
                <a:avLst/>
                <a:gdLst>
                  <a:gd name="T0" fmla="*/ 0 w 5"/>
                  <a:gd name="T1" fmla="*/ 22462 h 11"/>
                  <a:gd name="T2" fmla="*/ 4992 w 5"/>
                  <a:gd name="T3" fmla="*/ 27454 h 11"/>
                  <a:gd name="T4" fmla="*/ 12480 w 5"/>
                  <a:gd name="T5" fmla="*/ 4992 h 11"/>
                  <a:gd name="T6" fmla="*/ 4992 w 5"/>
                  <a:gd name="T7" fmla="*/ 0 h 11"/>
                  <a:gd name="T8" fmla="*/ 0 w 5"/>
                  <a:gd name="T9" fmla="*/ 224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62"/>
              <p:cNvSpPr>
                <a:spLocks noChangeArrowheads="1"/>
              </p:cNvSpPr>
              <p:nvPr/>
            </p:nvSpPr>
            <p:spPr bwMode="auto">
              <a:xfrm>
                <a:off x="9635344" y="1780859"/>
                <a:ext cx="21924" cy="19432"/>
              </a:xfrm>
              <a:custGeom>
                <a:avLst/>
                <a:gdLst>
                  <a:gd name="T0" fmla="*/ 0 w 9"/>
                  <a:gd name="T1" fmla="*/ 2496 h 8"/>
                  <a:gd name="T2" fmla="*/ 19967 w 9"/>
                  <a:gd name="T3" fmla="*/ 19966 h 8"/>
                  <a:gd name="T4" fmla="*/ 22463 w 9"/>
                  <a:gd name="T5" fmla="*/ 14974 h 8"/>
                  <a:gd name="T6" fmla="*/ 7488 w 9"/>
                  <a:gd name="T7" fmla="*/ 0 h 8"/>
                  <a:gd name="T8" fmla="*/ 0 w 9"/>
                  <a:gd name="T9" fmla="*/ 249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163"/>
              <p:cNvSpPr>
                <a:spLocks noChangeArrowheads="1"/>
              </p:cNvSpPr>
              <p:nvPr/>
            </p:nvSpPr>
            <p:spPr bwMode="auto">
              <a:xfrm>
                <a:off x="9662138" y="1737137"/>
                <a:ext cx="24360" cy="14574"/>
              </a:xfrm>
              <a:custGeom>
                <a:avLst/>
                <a:gdLst>
                  <a:gd name="T0" fmla="*/ 0 w 10"/>
                  <a:gd name="T1" fmla="*/ 7488 h 6"/>
                  <a:gd name="T2" fmla="*/ 22462 w 10"/>
                  <a:gd name="T3" fmla="*/ 14975 h 6"/>
                  <a:gd name="T4" fmla="*/ 24958 w 10"/>
                  <a:gd name="T5" fmla="*/ 7488 h 6"/>
                  <a:gd name="T6" fmla="*/ 2496 w 10"/>
                  <a:gd name="T7" fmla="*/ 0 h 6"/>
                  <a:gd name="T8" fmla="*/ 0 w 10"/>
                  <a:gd name="T9" fmla="*/ 748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64"/>
              <p:cNvSpPr>
                <a:spLocks noChangeArrowheads="1"/>
              </p:cNvSpPr>
              <p:nvPr/>
            </p:nvSpPr>
            <p:spPr bwMode="auto">
              <a:xfrm>
                <a:off x="9632907" y="1588969"/>
                <a:ext cx="21924" cy="21862"/>
              </a:xfrm>
              <a:custGeom>
                <a:avLst/>
                <a:gdLst>
                  <a:gd name="T0" fmla="*/ 22463 w 9"/>
                  <a:gd name="T1" fmla="*/ 7488 h 9"/>
                  <a:gd name="T2" fmla="*/ 19967 w 9"/>
                  <a:gd name="T3" fmla="*/ 0 h 9"/>
                  <a:gd name="T4" fmla="*/ 0 w 9"/>
                  <a:gd name="T5" fmla="*/ 17471 h 9"/>
                  <a:gd name="T6" fmla="*/ 4992 w 9"/>
                  <a:gd name="T7" fmla="*/ 22463 h 9"/>
                  <a:gd name="T8" fmla="*/ 22463 w 9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165"/>
              <p:cNvSpPr>
                <a:spLocks noChangeArrowheads="1"/>
              </p:cNvSpPr>
              <p:nvPr/>
            </p:nvSpPr>
            <p:spPr bwMode="auto">
              <a:xfrm>
                <a:off x="9657266" y="1637548"/>
                <a:ext cx="26796" cy="12146"/>
              </a:xfrm>
              <a:custGeom>
                <a:avLst/>
                <a:gdLst>
                  <a:gd name="T0" fmla="*/ 24958 w 11"/>
                  <a:gd name="T1" fmla="*/ 0 h 5"/>
                  <a:gd name="T2" fmla="*/ 0 w 11"/>
                  <a:gd name="T3" fmla="*/ 7488 h 5"/>
                  <a:gd name="T4" fmla="*/ 4992 w 11"/>
                  <a:gd name="T5" fmla="*/ 12480 h 5"/>
                  <a:gd name="T6" fmla="*/ 27454 w 11"/>
                  <a:gd name="T7" fmla="*/ 7488 h 5"/>
                  <a:gd name="T8" fmla="*/ 24958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Rectangle 166"/>
              <p:cNvSpPr>
                <a:spLocks noChangeArrowheads="1"/>
              </p:cNvSpPr>
              <p:nvPr/>
            </p:nvSpPr>
            <p:spPr bwMode="auto">
              <a:xfrm>
                <a:off x="9403929" y="1686128"/>
                <a:ext cx="24360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Rectangle 167"/>
              <p:cNvSpPr>
                <a:spLocks noChangeArrowheads="1"/>
              </p:cNvSpPr>
              <p:nvPr/>
            </p:nvSpPr>
            <p:spPr bwMode="auto">
              <a:xfrm>
                <a:off x="9674318" y="1688557"/>
                <a:ext cx="26796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6629005" y="1615962"/>
            <a:ext cx="1460314" cy="1460842"/>
            <a:chOff x="7456207" y="1872580"/>
            <a:chExt cx="1686798" cy="1687408"/>
          </a:xfrm>
        </p:grpSpPr>
        <p:grpSp>
          <p:nvGrpSpPr>
            <p:cNvPr id="88" name="组合 87"/>
            <p:cNvGrpSpPr/>
            <p:nvPr/>
          </p:nvGrpSpPr>
          <p:grpSpPr>
            <a:xfrm>
              <a:off x="745620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4" name="同心圆 2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3" name="椭圆 9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8004999" y="2442675"/>
              <a:ext cx="487381" cy="632430"/>
              <a:chOff x="7363063" y="1563805"/>
              <a:chExt cx="292497" cy="379547"/>
            </a:xfrm>
          </p:grpSpPr>
          <p:sp>
            <p:nvSpPr>
              <p:cNvPr id="90" name="Freeform 170"/>
              <p:cNvSpPr>
                <a:spLocks noChangeArrowheads="1"/>
              </p:cNvSpPr>
              <p:nvPr/>
            </p:nvSpPr>
            <p:spPr bwMode="auto">
              <a:xfrm>
                <a:off x="7363063" y="1673290"/>
                <a:ext cx="292497" cy="270062"/>
              </a:xfrm>
              <a:custGeom>
                <a:avLst/>
                <a:gdLst>
                  <a:gd name="T0" fmla="*/ 149747 w 90"/>
                  <a:gd name="T1" fmla="*/ 277032 h 83"/>
                  <a:gd name="T2" fmla="*/ 299494 w 90"/>
                  <a:gd name="T3" fmla="*/ 0 h 83"/>
                  <a:gd name="T4" fmla="*/ 0 w 90"/>
                  <a:gd name="T5" fmla="*/ 0 h 83"/>
                  <a:gd name="T6" fmla="*/ 149747 w 90"/>
                  <a:gd name="T7" fmla="*/ 277032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171"/>
              <p:cNvSpPr>
                <a:spLocks noChangeArrowheads="1"/>
              </p:cNvSpPr>
              <p:nvPr/>
            </p:nvSpPr>
            <p:spPr bwMode="auto">
              <a:xfrm>
                <a:off x="7363063" y="1563805"/>
                <a:ext cx="292497" cy="92454"/>
              </a:xfrm>
              <a:custGeom>
                <a:avLst/>
                <a:gdLst>
                  <a:gd name="T0" fmla="*/ 279528 w 90"/>
                  <a:gd name="T1" fmla="*/ 0 h 29"/>
                  <a:gd name="T2" fmla="*/ 226284 w 90"/>
                  <a:gd name="T3" fmla="*/ 52326 h 29"/>
                  <a:gd name="T4" fmla="*/ 173041 w 90"/>
                  <a:gd name="T5" fmla="*/ 0 h 29"/>
                  <a:gd name="T6" fmla="*/ 129781 w 90"/>
                  <a:gd name="T7" fmla="*/ 0 h 29"/>
                  <a:gd name="T8" fmla="*/ 76537 w 90"/>
                  <a:gd name="T9" fmla="*/ 52326 h 29"/>
                  <a:gd name="T10" fmla="*/ 23294 w 90"/>
                  <a:gd name="T11" fmla="*/ 0 h 29"/>
                  <a:gd name="T12" fmla="*/ 0 w 90"/>
                  <a:gd name="T13" fmla="*/ 0 h 29"/>
                  <a:gd name="T14" fmla="*/ 0 w 90"/>
                  <a:gd name="T15" fmla="*/ 94840 h 29"/>
                  <a:gd name="T16" fmla="*/ 299494 w 90"/>
                  <a:gd name="T17" fmla="*/ 94840 h 29"/>
                  <a:gd name="T18" fmla="*/ 299494 w 90"/>
                  <a:gd name="T19" fmla="*/ 0 h 29"/>
                  <a:gd name="T20" fmla="*/ 279528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6" name="矩形 30"/>
          <p:cNvSpPr>
            <a:spLocks noChangeArrowheads="1"/>
          </p:cNvSpPr>
          <p:nvPr/>
        </p:nvSpPr>
        <p:spPr bwMode="auto">
          <a:xfrm>
            <a:off x="3923213" y="5783028"/>
            <a:ext cx="5095115" cy="4610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04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04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7" name="丁字箭头 114"/>
          <p:cNvSpPr/>
          <p:nvPr/>
        </p:nvSpPr>
        <p:spPr>
          <a:xfrm flipV="1">
            <a:off x="2608437" y="5423868"/>
            <a:ext cx="7301538" cy="265743"/>
          </a:xfrm>
          <a:prstGeom prst="leftRightUpArrow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72" tIns="19937" rIns="39872" bIns="19937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18" grpId="0" animBg="1"/>
      <p:bldP spid="21" grpId="0" animBg="1"/>
      <p:bldP spid="22" grpId="0" animBg="1"/>
      <p:bldP spid="96" grpId="0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6473" y="2714978"/>
            <a:ext cx="8564880" cy="10147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dirty="0">
                <a:sym typeface="+mn-ea"/>
              </a:rPr>
              <a:t>一、简析古诗词编排特征</a:t>
            </a:r>
            <a:endParaRPr lang="zh-CN" altLang="en-US" sz="6000" dirty="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9305" y="2283460"/>
            <a:ext cx="8862060" cy="186436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85" y="1350876"/>
            <a:ext cx="1374293" cy="13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6357473" y="4626699"/>
            <a:ext cx="5572761" cy="2248426"/>
            <a:chOff x="6730007" y="4076319"/>
            <a:chExt cx="2323608" cy="937499"/>
          </a:xfrm>
        </p:grpSpPr>
        <p:pic>
          <p:nvPicPr>
            <p:cNvPr id="7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13" y="4313731"/>
              <a:ext cx="69215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290" y="4076319"/>
              <a:ext cx="560387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5419">
              <a:off x="7517749" y="4679092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181">
              <a:off x="8771040" y="4598235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88146">
              <a:off x="6765178" y="4748443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flipH="1" flipV="1">
            <a:off x="163856" y="-37174"/>
            <a:ext cx="6031701" cy="2196145"/>
            <a:chOff x="6633924" y="4120471"/>
            <a:chExt cx="2453577" cy="893348"/>
          </a:xfrm>
        </p:grpSpPr>
        <p:pic>
          <p:nvPicPr>
            <p:cNvPr id="15" name="图片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7656513" y="4313731"/>
              <a:ext cx="69215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510432" y="4120471"/>
              <a:ext cx="560387" cy="56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89724">
              <a:off x="7460161" y="4695874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42748">
              <a:off x="8804926" y="4607099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11854" flipV="1">
              <a:off x="6669095" y="4762811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PA_文本框 21"/>
          <p:cNvSpPr txBox="1"/>
          <p:nvPr>
            <p:custDataLst>
              <p:tags r:id="rId14"/>
            </p:custDataLst>
          </p:nvPr>
        </p:nvSpPr>
        <p:spPr>
          <a:xfrm>
            <a:off x="6096000" y="1649836"/>
            <a:ext cx="221349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r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 dirty="0">
                <a:latin typeface="+mn-lt"/>
                <a:ea typeface="+mn-ea"/>
              </a:rPr>
              <a:t>PART  ONE</a:t>
            </a:r>
            <a:endParaRPr lang="zh-CN" alt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教学成果综述</a:t>
            </a:r>
            <a:endParaRPr lang="zh-CN" altLang="en-US" sz="4800" dirty="0">
              <a:latin typeface="+mn-lt"/>
              <a:ea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 rot="16200000">
            <a:off x="6193441" y="2131126"/>
            <a:ext cx="1008247" cy="6645475"/>
            <a:chOff x="1349702" y="1746119"/>
            <a:chExt cx="1645146" cy="1936519"/>
          </a:xfrm>
        </p:grpSpPr>
        <p:sp>
          <p:nvSpPr>
            <p:cNvPr id="52" name="圆角矩形 73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3" name="圆角矩形 74"/>
            <p:cNvSpPr/>
            <p:nvPr/>
          </p:nvSpPr>
          <p:spPr>
            <a:xfrm>
              <a:off x="1425724" y="1755334"/>
              <a:ext cx="1506354" cy="191597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16200000">
            <a:off x="6193082" y="480942"/>
            <a:ext cx="923974" cy="6645476"/>
            <a:chOff x="1349702" y="1746119"/>
            <a:chExt cx="1645146" cy="1936519"/>
          </a:xfrm>
        </p:grpSpPr>
        <p:sp>
          <p:nvSpPr>
            <p:cNvPr id="55" name="圆角矩形 76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6" name="圆角矩形 77"/>
            <p:cNvSpPr/>
            <p:nvPr/>
          </p:nvSpPr>
          <p:spPr>
            <a:xfrm>
              <a:off x="1381172" y="1755334"/>
              <a:ext cx="1598400" cy="191597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16200000">
            <a:off x="6193080" y="-1060874"/>
            <a:ext cx="923976" cy="6645476"/>
            <a:chOff x="1349702" y="1746119"/>
            <a:chExt cx="1645146" cy="1936519"/>
          </a:xfrm>
        </p:grpSpPr>
        <p:sp>
          <p:nvSpPr>
            <p:cNvPr id="58" name="圆角矩形 79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9" name="圆角矩形 80"/>
            <p:cNvSpPr/>
            <p:nvPr/>
          </p:nvSpPr>
          <p:spPr>
            <a:xfrm>
              <a:off x="1381172" y="1755334"/>
              <a:ext cx="1598400" cy="1915970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357878" y="1558926"/>
            <a:ext cx="1376492" cy="1416917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61" name="同心圆 4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511296" y="1731195"/>
            <a:ext cx="1109741" cy="1072378"/>
            <a:chOff x="1715395" y="1514206"/>
            <a:chExt cx="959708" cy="900936"/>
          </a:xfrm>
        </p:grpSpPr>
        <p:sp>
          <p:nvSpPr>
            <p:cNvPr id="64" name="椭圆 63"/>
            <p:cNvSpPr/>
            <p:nvPr/>
          </p:nvSpPr>
          <p:spPr>
            <a:xfrm>
              <a:off x="1715395" y="1514206"/>
              <a:ext cx="900940" cy="900936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dirty="0">
                <a:cs typeface="+mn-ea"/>
                <a:sym typeface="+mn-lt"/>
              </a:endParaRPr>
            </a:p>
          </p:txBody>
        </p:sp>
        <p:sp>
          <p:nvSpPr>
            <p:cNvPr id="65" name="TextBox 15"/>
            <p:cNvSpPr txBox="1"/>
            <p:nvPr/>
          </p:nvSpPr>
          <p:spPr>
            <a:xfrm>
              <a:off x="1774163" y="1811525"/>
              <a:ext cx="900940" cy="31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0" dirty="0">
                  <a:solidFill>
                    <a:schemeClr val="bg1"/>
                  </a:solidFill>
                  <a:cs typeface="+mn-ea"/>
                  <a:sym typeface="+mn-lt"/>
                </a:rPr>
                <a:t>成果一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329159" y="3147800"/>
            <a:ext cx="1376492" cy="1416917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67" name="同心圆 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496513" y="3320072"/>
            <a:ext cx="1190536" cy="1072379"/>
            <a:chOff x="1705659" y="2553657"/>
            <a:chExt cx="1029579" cy="900936"/>
          </a:xfrm>
        </p:grpSpPr>
        <p:sp>
          <p:nvSpPr>
            <p:cNvPr id="70" name="椭圆 69"/>
            <p:cNvSpPr/>
            <p:nvPr/>
          </p:nvSpPr>
          <p:spPr>
            <a:xfrm>
              <a:off x="1705659" y="2553657"/>
              <a:ext cx="900940" cy="9009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1778763" y="2854229"/>
              <a:ext cx="956475" cy="31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0" dirty="0">
                  <a:solidFill>
                    <a:schemeClr val="bg1"/>
                  </a:solidFill>
                  <a:cs typeface="+mn-ea"/>
                  <a:sym typeface="+mn-lt"/>
                </a:rPr>
                <a:t>成果</a:t>
              </a:r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387762" y="4688571"/>
            <a:ext cx="1376492" cy="1416917"/>
            <a:chOff x="1463339" y="1072759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73" name="同心圆 12"/>
            <p:cNvSpPr/>
            <p:nvPr/>
          </p:nvSpPr>
          <p:spPr>
            <a:xfrm>
              <a:off x="1463339" y="1072759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1484232" y="1093651"/>
              <a:ext cx="1504272" cy="15042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555116" y="4860844"/>
            <a:ext cx="1108418" cy="1072379"/>
            <a:chOff x="1705659" y="3558047"/>
            <a:chExt cx="958563" cy="900936"/>
          </a:xfrm>
        </p:grpSpPr>
        <p:sp>
          <p:nvSpPr>
            <p:cNvPr id="76" name="椭圆 75"/>
            <p:cNvSpPr/>
            <p:nvPr/>
          </p:nvSpPr>
          <p:spPr>
            <a:xfrm>
              <a:off x="1705659" y="3558047"/>
              <a:ext cx="900940" cy="9009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77" name="TextBox 17"/>
            <p:cNvSpPr txBox="1"/>
            <p:nvPr/>
          </p:nvSpPr>
          <p:spPr>
            <a:xfrm>
              <a:off x="1765428" y="3825557"/>
              <a:ext cx="898794" cy="31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30" dirty="0">
                  <a:solidFill>
                    <a:schemeClr val="bg1"/>
                  </a:solidFill>
                  <a:cs typeface="+mn-ea"/>
                  <a:sym typeface="+mn-lt"/>
                </a:rPr>
                <a:t>成果</a:t>
              </a:r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矩形 30"/>
          <p:cNvSpPr>
            <a:spLocks noChangeArrowheads="1"/>
          </p:cNvSpPr>
          <p:nvPr/>
        </p:nvSpPr>
        <p:spPr bwMode="auto">
          <a:xfrm>
            <a:off x="3587486" y="1894012"/>
            <a:ext cx="5747014" cy="620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1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21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矩形 30"/>
          <p:cNvSpPr>
            <a:spLocks noChangeArrowheads="1"/>
          </p:cNvSpPr>
          <p:nvPr/>
        </p:nvSpPr>
        <p:spPr bwMode="auto">
          <a:xfrm>
            <a:off x="3571379" y="3456342"/>
            <a:ext cx="5747014" cy="620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1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21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 30"/>
          <p:cNvSpPr>
            <a:spLocks noChangeArrowheads="1"/>
          </p:cNvSpPr>
          <p:nvPr/>
        </p:nvSpPr>
        <p:spPr bwMode="auto">
          <a:xfrm>
            <a:off x="3629982" y="5141682"/>
            <a:ext cx="5747014" cy="620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1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21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8" grpId="0"/>
      <p:bldP spid="79" grpId="0"/>
      <p:bldP spid="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41108" y="2709898"/>
            <a:ext cx="480131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dirty="0">
                <a:latin typeface="+mn-lt"/>
                <a:ea typeface="+mn-ea"/>
              </a:rPr>
              <a:t>教学完成情况</a:t>
            </a:r>
            <a:endParaRPr lang="zh-CN" altLang="en-US" sz="6000" dirty="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6504" y="2283239"/>
            <a:ext cx="5701862" cy="186412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60" y="1739496"/>
            <a:ext cx="1374293" cy="13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6357473" y="4626699"/>
            <a:ext cx="5572761" cy="2248426"/>
            <a:chOff x="6730007" y="4076319"/>
            <a:chExt cx="2323608" cy="937499"/>
          </a:xfrm>
        </p:grpSpPr>
        <p:pic>
          <p:nvPicPr>
            <p:cNvPr id="7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13" y="4313731"/>
              <a:ext cx="69215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290" y="4076319"/>
              <a:ext cx="560387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5419">
              <a:off x="7517749" y="4679092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181">
              <a:off x="8771040" y="4598235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88146">
              <a:off x="6765178" y="4748443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flipH="1" flipV="1">
            <a:off x="163856" y="-37174"/>
            <a:ext cx="6031701" cy="2196145"/>
            <a:chOff x="6633924" y="4120471"/>
            <a:chExt cx="2453577" cy="893348"/>
          </a:xfrm>
        </p:grpSpPr>
        <p:pic>
          <p:nvPicPr>
            <p:cNvPr id="15" name="图片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7656513" y="4313731"/>
              <a:ext cx="69215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510432" y="4120471"/>
              <a:ext cx="560387" cy="56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89724">
              <a:off x="7460161" y="4695874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42748">
              <a:off x="8804926" y="4607099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11854" flipV="1">
              <a:off x="6669095" y="4762811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PA_文本框 21"/>
          <p:cNvSpPr txBox="1"/>
          <p:nvPr>
            <p:custDataLst>
              <p:tags r:id="rId14"/>
            </p:custDataLst>
          </p:nvPr>
        </p:nvSpPr>
        <p:spPr>
          <a:xfrm>
            <a:off x="5708073" y="1649836"/>
            <a:ext cx="260141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r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 dirty="0">
                <a:latin typeface="+mn-lt"/>
                <a:ea typeface="+mn-ea"/>
              </a:rPr>
              <a:t>PART  THREE</a:t>
            </a:r>
            <a:endParaRPr lang="zh-CN" alt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教学完成情况</a:t>
            </a:r>
            <a:endParaRPr lang="zh-CN" altLang="en-US" sz="4800" dirty="0"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53128" y="3726211"/>
            <a:ext cx="1179423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046013" y="3678928"/>
            <a:ext cx="94565" cy="9456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678066" y="3678928"/>
            <a:ext cx="94565" cy="9456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310119" y="3678928"/>
            <a:ext cx="94565" cy="9456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9942172" y="3678928"/>
            <a:ext cx="94565" cy="9456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TextBox 78"/>
          <p:cNvSpPr txBox="1"/>
          <p:nvPr/>
        </p:nvSpPr>
        <p:spPr bwMode="auto">
          <a:xfrm>
            <a:off x="2839447" y="2305639"/>
            <a:ext cx="1889585" cy="382402"/>
          </a:xfrm>
          <a:prstGeom prst="rect">
            <a:avLst/>
          </a:prstGeom>
          <a:noFill/>
        </p:spPr>
        <p:txBody>
          <a:bodyPr wrap="none" lIns="90000" tIns="46800" rIns="360000" bIns="46800">
            <a:noAutofit/>
          </a:bodyPr>
          <a:lstStyle/>
          <a:p>
            <a:pPr latinLnBrk="0"/>
            <a:r>
              <a:rPr lang="zh-CN" altLang="en-US" sz="1600" b="1" dirty="0">
                <a:solidFill>
                  <a:schemeClr val="bg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标题文本预设</a:t>
            </a:r>
            <a:endParaRPr lang="zh-CN" altLang="en-US" sz="1600" b="1" dirty="0">
              <a:solidFill>
                <a:schemeClr val="bg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5" name="TextBox 79"/>
          <p:cNvSpPr txBox="1"/>
          <p:nvPr/>
        </p:nvSpPr>
        <p:spPr bwMode="auto">
          <a:xfrm>
            <a:off x="2839447" y="2615597"/>
            <a:ext cx="2948498" cy="686171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</a:rPr>
              <a:t>此部分内容作为文字排版占位显示 （建议使用主题字体）</a:t>
            </a:r>
            <a:endParaRPr lang="zh-CN" altLang="en-US" sz="1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6" name="TextBox 78"/>
          <p:cNvSpPr txBox="1"/>
          <p:nvPr/>
        </p:nvSpPr>
        <p:spPr bwMode="auto">
          <a:xfrm>
            <a:off x="8120743" y="2305639"/>
            <a:ext cx="1889585" cy="382402"/>
          </a:xfrm>
          <a:prstGeom prst="rect">
            <a:avLst/>
          </a:prstGeom>
          <a:noFill/>
        </p:spPr>
        <p:txBody>
          <a:bodyPr wrap="none" lIns="90000" tIns="46800" rIns="360000" bIns="46800">
            <a:noAutofit/>
          </a:bodyPr>
          <a:lstStyle/>
          <a:p>
            <a:pPr latinLnBrk="0"/>
            <a:r>
              <a:rPr lang="zh-CN" altLang="en-US" sz="1600" b="1" dirty="0">
                <a:solidFill>
                  <a:schemeClr val="bg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标题文本预设</a:t>
            </a:r>
            <a:endParaRPr lang="zh-CN" altLang="en-US" sz="1600" b="1" dirty="0">
              <a:solidFill>
                <a:schemeClr val="bg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7" name="TextBox 79"/>
          <p:cNvSpPr txBox="1"/>
          <p:nvPr/>
        </p:nvSpPr>
        <p:spPr bwMode="auto">
          <a:xfrm>
            <a:off x="8120743" y="2615597"/>
            <a:ext cx="2948498" cy="686171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</a:rPr>
              <a:t>此部分内容作为文字排版占位显示 （建议使用主题字体）</a:t>
            </a:r>
            <a:endParaRPr lang="zh-CN" altLang="en-US" sz="1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8" name="TextBox 78"/>
          <p:cNvSpPr txBox="1"/>
          <p:nvPr/>
        </p:nvSpPr>
        <p:spPr bwMode="auto">
          <a:xfrm>
            <a:off x="2252195" y="4327295"/>
            <a:ext cx="1889585" cy="382402"/>
          </a:xfrm>
          <a:prstGeom prst="rect">
            <a:avLst/>
          </a:prstGeom>
          <a:noFill/>
        </p:spPr>
        <p:txBody>
          <a:bodyPr wrap="none" lIns="90000" tIns="46800" rIns="360000" bIns="46800">
            <a:noAutofit/>
          </a:bodyPr>
          <a:lstStyle/>
          <a:p>
            <a:pPr algn="r" latinLnBrk="0"/>
            <a:r>
              <a:rPr lang="zh-CN" altLang="en-US" sz="1600" b="1" dirty="0">
                <a:solidFill>
                  <a:schemeClr val="bg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标题文本预设</a:t>
            </a:r>
            <a:endParaRPr lang="zh-CN" altLang="en-US" sz="1600" b="1" dirty="0">
              <a:solidFill>
                <a:schemeClr val="bg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9" name="TextBox 79"/>
          <p:cNvSpPr txBox="1"/>
          <p:nvPr/>
        </p:nvSpPr>
        <p:spPr bwMode="auto">
          <a:xfrm>
            <a:off x="1193282" y="4637253"/>
            <a:ext cx="2948498" cy="686171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</a:rPr>
              <a:t>此部分内容作为文字排版占位显示 （建议使用主题字体）</a:t>
            </a:r>
            <a:endParaRPr lang="zh-CN" altLang="en-US" sz="1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0" name="TextBox 78"/>
          <p:cNvSpPr txBox="1"/>
          <p:nvPr/>
        </p:nvSpPr>
        <p:spPr bwMode="auto">
          <a:xfrm>
            <a:off x="7471696" y="4350734"/>
            <a:ext cx="1889585" cy="382402"/>
          </a:xfrm>
          <a:prstGeom prst="rect">
            <a:avLst/>
          </a:prstGeom>
          <a:noFill/>
        </p:spPr>
        <p:txBody>
          <a:bodyPr wrap="none" lIns="90000" tIns="46800" rIns="360000" bIns="46800">
            <a:noAutofit/>
          </a:bodyPr>
          <a:lstStyle/>
          <a:p>
            <a:pPr algn="r" latinLnBrk="0"/>
            <a:r>
              <a:rPr lang="zh-CN" altLang="en-US" sz="1600" b="1" dirty="0">
                <a:solidFill>
                  <a:schemeClr val="bg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标题文本预设</a:t>
            </a:r>
            <a:endParaRPr lang="zh-CN" altLang="en-US" sz="1600" b="1" dirty="0">
              <a:solidFill>
                <a:schemeClr val="bg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1" name="TextBox 79"/>
          <p:cNvSpPr txBox="1"/>
          <p:nvPr/>
        </p:nvSpPr>
        <p:spPr bwMode="auto">
          <a:xfrm>
            <a:off x="6412783" y="4660692"/>
            <a:ext cx="2948498" cy="686171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</a:rPr>
              <a:t>此部分内容作为文字排版占位显示 （建议使用主题字体）</a:t>
            </a:r>
            <a:endParaRPr lang="zh-CN" altLang="en-US" sz="1200" b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5" name="PA_组合 4"/>
          <p:cNvGrpSpPr/>
          <p:nvPr>
            <p:custDataLst>
              <p:tags r:id="rId15"/>
            </p:custDataLst>
          </p:nvPr>
        </p:nvGrpSpPr>
        <p:grpSpPr>
          <a:xfrm>
            <a:off x="1446981" y="2056951"/>
            <a:ext cx="1318030" cy="2658843"/>
            <a:chOff x="1446981" y="2056951"/>
            <a:chExt cx="1318030" cy="2658843"/>
          </a:xfrm>
        </p:grpSpPr>
        <p:sp>
          <p:nvSpPr>
            <p:cNvPr id="3" name="任意多边形: 形状 2"/>
            <p:cNvSpPr/>
            <p:nvPr/>
          </p:nvSpPr>
          <p:spPr>
            <a:xfrm>
              <a:off x="1446981" y="2056951"/>
              <a:ext cx="1318030" cy="2658843"/>
            </a:xfrm>
            <a:custGeom>
              <a:avLst/>
              <a:gdLst/>
              <a:ahLst/>
              <a:cxnLst/>
              <a:rect l="0" t="0" r="0" b="0"/>
              <a:pathLst>
                <a:path w="1318030" h="2658843">
                  <a:moveTo>
                    <a:pt x="0" y="0"/>
                  </a:moveTo>
                  <a:lnTo>
                    <a:pt x="1318029" y="0"/>
                  </a:lnTo>
                  <a:lnTo>
                    <a:pt x="1318029" y="2658842"/>
                  </a:lnTo>
                  <a:lnTo>
                    <a:pt x="0" y="2658842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PA_组合 29"/>
            <p:cNvGrpSpPr/>
            <p:nvPr>
              <p:custDataLst>
                <p:tags r:id="rId16"/>
              </p:custDataLst>
            </p:nvPr>
          </p:nvGrpSpPr>
          <p:grpSpPr>
            <a:xfrm>
              <a:off x="1446981" y="2056951"/>
              <a:ext cx="1292629" cy="1414242"/>
              <a:chOff x="1270582" y="1566807"/>
              <a:chExt cx="1645427" cy="1800232"/>
            </a:xfrm>
          </p:grpSpPr>
          <p:sp>
            <p:nvSpPr>
              <p:cNvPr id="31" name="任意多边形 18"/>
              <p:cNvSpPr/>
              <p:nvPr/>
            </p:nvSpPr>
            <p:spPr>
              <a:xfrm flipV="1">
                <a:off x="1270582" y="1566807"/>
                <a:ext cx="1645427" cy="1800232"/>
              </a:xfrm>
              <a:custGeom>
                <a:avLst/>
                <a:gdLst>
                  <a:gd name="connsiteX0" fmla="*/ 828675 w 1657350"/>
                  <a:gd name="connsiteY0" fmla="*/ 1813277 h 1813277"/>
                  <a:gd name="connsiteX1" fmla="*/ 1657350 w 1657350"/>
                  <a:gd name="connsiteY1" fmla="*/ 984602 h 1813277"/>
                  <a:gd name="connsiteX2" fmla="*/ 995682 w 1657350"/>
                  <a:gd name="connsiteY2" fmla="*/ 172763 h 1813277"/>
                  <a:gd name="connsiteX3" fmla="*/ 922390 w 1657350"/>
                  <a:gd name="connsiteY3" fmla="*/ 161577 h 1813277"/>
                  <a:gd name="connsiteX4" fmla="*/ 828675 w 1657350"/>
                  <a:gd name="connsiteY4" fmla="*/ 0 h 1813277"/>
                  <a:gd name="connsiteX5" fmla="*/ 734961 w 1657350"/>
                  <a:gd name="connsiteY5" fmla="*/ 161577 h 1813277"/>
                  <a:gd name="connsiteX6" fmla="*/ 661668 w 1657350"/>
                  <a:gd name="connsiteY6" fmla="*/ 172763 h 1813277"/>
                  <a:gd name="connsiteX7" fmla="*/ 0 w 1657350"/>
                  <a:gd name="connsiteY7" fmla="*/ 984602 h 1813277"/>
                  <a:gd name="connsiteX8" fmla="*/ 828675 w 1657350"/>
                  <a:gd name="connsiteY8" fmla="*/ 1813277 h 181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7350" h="1813277">
                    <a:moveTo>
                      <a:pt x="828675" y="1813277"/>
                    </a:moveTo>
                    <a:cubicBezTo>
                      <a:pt x="1286340" y="1813277"/>
                      <a:pt x="1657350" y="1442267"/>
                      <a:pt x="1657350" y="984602"/>
                    </a:cubicBezTo>
                    <a:cubicBezTo>
                      <a:pt x="1657350" y="584145"/>
                      <a:pt x="1373296" y="250034"/>
                      <a:pt x="995682" y="172763"/>
                    </a:cubicBezTo>
                    <a:lnTo>
                      <a:pt x="922390" y="161577"/>
                    </a:lnTo>
                    <a:lnTo>
                      <a:pt x="828675" y="0"/>
                    </a:lnTo>
                    <a:lnTo>
                      <a:pt x="734961" y="161577"/>
                    </a:lnTo>
                    <a:lnTo>
                      <a:pt x="661668" y="172763"/>
                    </a:lnTo>
                    <a:cubicBezTo>
                      <a:pt x="284054" y="250034"/>
                      <a:pt x="0" y="584145"/>
                      <a:pt x="0" y="984602"/>
                    </a:cubicBezTo>
                    <a:cubicBezTo>
                      <a:pt x="0" y="1442267"/>
                      <a:pt x="371010" y="1813277"/>
                      <a:pt x="828675" y="18132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9600000" scaled="0"/>
                <a:tileRect/>
              </a:gradFill>
              <a:ln w="9525">
                <a:solidFill>
                  <a:srgbClr val="94BDD4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graphicFrame>
            <p:nvGraphicFramePr>
              <p:cNvPr id="32" name="图表 31"/>
              <p:cNvGraphicFramePr/>
              <p:nvPr/>
            </p:nvGraphicFramePr>
            <p:xfrm>
              <a:off x="1301515" y="1653178"/>
              <a:ext cx="1583560" cy="14823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33" name="弧形 32"/>
              <p:cNvSpPr/>
              <p:nvPr/>
            </p:nvSpPr>
            <p:spPr>
              <a:xfrm>
                <a:off x="1478914" y="1779986"/>
                <a:ext cx="1228765" cy="1228762"/>
              </a:xfrm>
              <a:prstGeom prst="arc">
                <a:avLst>
                  <a:gd name="adj1" fmla="val 12179548"/>
                  <a:gd name="adj2" fmla="val 15869218"/>
                </a:avLst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814330" y="2417780"/>
                <a:ext cx="557932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48"/>
              <p:cNvSpPr txBox="1"/>
              <p:nvPr/>
            </p:nvSpPr>
            <p:spPr>
              <a:xfrm>
                <a:off x="1447320" y="2004026"/>
                <a:ext cx="1291955" cy="50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</a:rPr>
                  <a:t>80</a:t>
                </a:r>
                <a:r>
                  <a:rPr lang="en-US" altLang="zh-CN" sz="1200" b="1" dirty="0">
                    <a:solidFill>
                      <a:schemeClr val="accent1"/>
                    </a:solidFill>
                  </a:rPr>
                  <a:t>%</a:t>
                </a:r>
                <a:endParaRPr lang="zh-CN" altLang="en-US" sz="1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Freeform 105"/>
              <p:cNvSpPr>
                <a:spLocks noEditPoints="1"/>
              </p:cNvSpPr>
              <p:nvPr/>
            </p:nvSpPr>
            <p:spPr bwMode="auto">
              <a:xfrm>
                <a:off x="1961444" y="2514490"/>
                <a:ext cx="263703" cy="263703"/>
              </a:xfrm>
              <a:custGeom>
                <a:avLst/>
                <a:gdLst>
                  <a:gd name="T0" fmla="*/ 30 w 127"/>
                  <a:gd name="T1" fmla="*/ 115 h 127"/>
                  <a:gd name="T2" fmla="*/ 18 w 127"/>
                  <a:gd name="T3" fmla="*/ 115 h 127"/>
                  <a:gd name="T4" fmla="*/ 12 w 127"/>
                  <a:gd name="T5" fmla="*/ 110 h 127"/>
                  <a:gd name="T6" fmla="*/ 12 w 127"/>
                  <a:gd name="T7" fmla="*/ 98 h 127"/>
                  <a:gd name="T8" fmla="*/ 51 w 127"/>
                  <a:gd name="T9" fmla="*/ 60 h 127"/>
                  <a:gd name="T10" fmla="*/ 35 w 127"/>
                  <a:gd name="T11" fmla="*/ 64 h 127"/>
                  <a:gd name="T12" fmla="*/ 7 w 127"/>
                  <a:gd name="T13" fmla="*/ 93 h 127"/>
                  <a:gd name="T14" fmla="*/ 7 w 127"/>
                  <a:gd name="T15" fmla="*/ 115 h 127"/>
                  <a:gd name="T16" fmla="*/ 12 w 127"/>
                  <a:gd name="T17" fmla="*/ 121 h 127"/>
                  <a:gd name="T18" fmla="*/ 35 w 127"/>
                  <a:gd name="T19" fmla="*/ 121 h 127"/>
                  <a:gd name="T20" fmla="*/ 64 w 127"/>
                  <a:gd name="T21" fmla="*/ 93 h 127"/>
                  <a:gd name="T22" fmla="*/ 68 w 127"/>
                  <a:gd name="T23" fmla="*/ 77 h 127"/>
                  <a:gd name="T24" fmla="*/ 30 w 127"/>
                  <a:gd name="T25" fmla="*/ 115 h 127"/>
                  <a:gd name="T26" fmla="*/ 121 w 127"/>
                  <a:gd name="T27" fmla="*/ 12 h 127"/>
                  <a:gd name="T28" fmla="*/ 115 w 127"/>
                  <a:gd name="T29" fmla="*/ 7 h 127"/>
                  <a:gd name="T30" fmla="*/ 93 w 127"/>
                  <a:gd name="T31" fmla="*/ 7 h 127"/>
                  <a:gd name="T32" fmla="*/ 64 w 127"/>
                  <a:gd name="T33" fmla="*/ 35 h 127"/>
                  <a:gd name="T34" fmla="*/ 60 w 127"/>
                  <a:gd name="T35" fmla="*/ 51 h 127"/>
                  <a:gd name="T36" fmla="*/ 98 w 127"/>
                  <a:gd name="T37" fmla="*/ 12 h 127"/>
                  <a:gd name="T38" fmla="*/ 110 w 127"/>
                  <a:gd name="T39" fmla="*/ 12 h 127"/>
                  <a:gd name="T40" fmla="*/ 115 w 127"/>
                  <a:gd name="T41" fmla="*/ 18 h 127"/>
                  <a:gd name="T42" fmla="*/ 115 w 127"/>
                  <a:gd name="T43" fmla="*/ 30 h 127"/>
                  <a:gd name="T44" fmla="*/ 77 w 127"/>
                  <a:gd name="T45" fmla="*/ 68 h 127"/>
                  <a:gd name="T46" fmla="*/ 93 w 127"/>
                  <a:gd name="T47" fmla="*/ 64 h 127"/>
                  <a:gd name="T48" fmla="*/ 121 w 127"/>
                  <a:gd name="T49" fmla="*/ 35 h 127"/>
                  <a:gd name="T50" fmla="*/ 121 w 127"/>
                  <a:gd name="T51" fmla="*/ 12 h 127"/>
                  <a:gd name="T52" fmla="*/ 77 w 127"/>
                  <a:gd name="T53" fmla="*/ 51 h 127"/>
                  <a:gd name="T54" fmla="*/ 71 w 127"/>
                  <a:gd name="T55" fmla="*/ 51 h 127"/>
                  <a:gd name="T56" fmla="*/ 51 w 127"/>
                  <a:gd name="T57" fmla="*/ 71 h 127"/>
                  <a:gd name="T58" fmla="*/ 51 w 127"/>
                  <a:gd name="T59" fmla="*/ 77 h 127"/>
                  <a:gd name="T60" fmla="*/ 57 w 127"/>
                  <a:gd name="T61" fmla="*/ 77 h 127"/>
                  <a:gd name="T62" fmla="*/ 77 w 127"/>
                  <a:gd name="T63" fmla="*/ 57 h 127"/>
                  <a:gd name="T64" fmla="*/ 77 w 127"/>
                  <a:gd name="T65" fmla="*/ 5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30" y="115"/>
                    </a:moveTo>
                    <a:cubicBezTo>
                      <a:pt x="26" y="119"/>
                      <a:pt x="21" y="119"/>
                      <a:pt x="18" y="115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9" y="107"/>
                      <a:pt x="9" y="101"/>
                      <a:pt x="12" y="98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46" y="58"/>
                      <a:pt x="40" y="60"/>
                      <a:pt x="35" y="6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0" y="99"/>
                      <a:pt x="0" y="109"/>
                      <a:pt x="7" y="115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19" y="127"/>
                      <a:pt x="29" y="127"/>
                      <a:pt x="35" y="121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8" y="88"/>
                      <a:pt x="69" y="82"/>
                      <a:pt x="68" y="77"/>
                    </a:cubicBezTo>
                    <a:lnTo>
                      <a:pt x="30" y="115"/>
                    </a:lnTo>
                    <a:close/>
                    <a:moveTo>
                      <a:pt x="121" y="12"/>
                    </a:moveTo>
                    <a:cubicBezTo>
                      <a:pt x="115" y="7"/>
                      <a:pt x="115" y="7"/>
                      <a:pt x="115" y="7"/>
                    </a:cubicBezTo>
                    <a:cubicBezTo>
                      <a:pt x="109" y="0"/>
                      <a:pt x="99" y="0"/>
                      <a:pt x="93" y="7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0" y="40"/>
                      <a:pt x="58" y="46"/>
                      <a:pt x="60" y="51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101" y="9"/>
                      <a:pt x="107" y="9"/>
                      <a:pt x="110" y="12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9" y="21"/>
                      <a:pt x="119" y="26"/>
                      <a:pt x="115" y="30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82" y="69"/>
                      <a:pt x="88" y="68"/>
                      <a:pt x="93" y="64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7" y="29"/>
                      <a:pt x="127" y="19"/>
                      <a:pt x="121" y="12"/>
                    </a:cubicBezTo>
                    <a:close/>
                    <a:moveTo>
                      <a:pt x="77" y="51"/>
                    </a:moveTo>
                    <a:cubicBezTo>
                      <a:pt x="75" y="50"/>
                      <a:pt x="73" y="50"/>
                      <a:pt x="71" y="5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49" y="73"/>
                      <a:pt x="49" y="75"/>
                      <a:pt x="51" y="77"/>
                    </a:cubicBezTo>
                    <a:cubicBezTo>
                      <a:pt x="53" y="78"/>
                      <a:pt x="55" y="78"/>
                      <a:pt x="57" y="7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3"/>
                      <a:pt x="77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2" name="PA_组合 61"/>
          <p:cNvGrpSpPr/>
          <p:nvPr>
            <p:custDataLst>
              <p:tags r:id="rId17"/>
            </p:custDataLst>
          </p:nvPr>
        </p:nvGrpSpPr>
        <p:grpSpPr>
          <a:xfrm>
            <a:off x="4067900" y="2619208"/>
            <a:ext cx="1343430" cy="2760443"/>
            <a:chOff x="4067900" y="2619208"/>
            <a:chExt cx="1343430" cy="2760443"/>
          </a:xfrm>
        </p:grpSpPr>
        <p:sp>
          <p:nvSpPr>
            <p:cNvPr id="10" name="任意多边形: 形状 9"/>
            <p:cNvSpPr/>
            <p:nvPr/>
          </p:nvSpPr>
          <p:spPr>
            <a:xfrm>
              <a:off x="4067900" y="2619208"/>
              <a:ext cx="1343430" cy="2760443"/>
            </a:xfrm>
            <a:custGeom>
              <a:avLst/>
              <a:gdLst/>
              <a:ahLst/>
              <a:cxnLst/>
              <a:rect l="0" t="0" r="0" b="0"/>
              <a:pathLst>
                <a:path w="1343430" h="2760443">
                  <a:moveTo>
                    <a:pt x="0" y="0"/>
                  </a:moveTo>
                  <a:lnTo>
                    <a:pt x="1343429" y="0"/>
                  </a:lnTo>
                  <a:lnTo>
                    <a:pt x="1343429" y="2760442"/>
                  </a:lnTo>
                  <a:lnTo>
                    <a:pt x="0" y="2760442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PA_组合 36"/>
            <p:cNvGrpSpPr/>
            <p:nvPr>
              <p:custDataLst>
                <p:tags r:id="rId18"/>
              </p:custDataLst>
            </p:nvPr>
          </p:nvGrpSpPr>
          <p:grpSpPr>
            <a:xfrm>
              <a:off x="4067900" y="3965409"/>
              <a:ext cx="1292629" cy="1414242"/>
              <a:chOff x="3855353" y="4085382"/>
              <a:chExt cx="1645427" cy="1800232"/>
            </a:xfrm>
          </p:grpSpPr>
          <p:sp>
            <p:nvSpPr>
              <p:cNvPr id="38" name="任意多边形 20"/>
              <p:cNvSpPr/>
              <p:nvPr/>
            </p:nvSpPr>
            <p:spPr>
              <a:xfrm>
                <a:off x="3855353" y="4085382"/>
                <a:ext cx="1645427" cy="1800232"/>
              </a:xfrm>
              <a:custGeom>
                <a:avLst/>
                <a:gdLst>
                  <a:gd name="connsiteX0" fmla="*/ 828675 w 1657350"/>
                  <a:gd name="connsiteY0" fmla="*/ 1813277 h 1813277"/>
                  <a:gd name="connsiteX1" fmla="*/ 1657350 w 1657350"/>
                  <a:gd name="connsiteY1" fmla="*/ 984602 h 1813277"/>
                  <a:gd name="connsiteX2" fmla="*/ 995682 w 1657350"/>
                  <a:gd name="connsiteY2" fmla="*/ 172763 h 1813277"/>
                  <a:gd name="connsiteX3" fmla="*/ 922390 w 1657350"/>
                  <a:gd name="connsiteY3" fmla="*/ 161577 h 1813277"/>
                  <a:gd name="connsiteX4" fmla="*/ 828675 w 1657350"/>
                  <a:gd name="connsiteY4" fmla="*/ 0 h 1813277"/>
                  <a:gd name="connsiteX5" fmla="*/ 734961 w 1657350"/>
                  <a:gd name="connsiteY5" fmla="*/ 161577 h 1813277"/>
                  <a:gd name="connsiteX6" fmla="*/ 661668 w 1657350"/>
                  <a:gd name="connsiteY6" fmla="*/ 172763 h 1813277"/>
                  <a:gd name="connsiteX7" fmla="*/ 0 w 1657350"/>
                  <a:gd name="connsiteY7" fmla="*/ 984602 h 1813277"/>
                  <a:gd name="connsiteX8" fmla="*/ 828675 w 1657350"/>
                  <a:gd name="connsiteY8" fmla="*/ 1813277 h 181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7350" h="1813277">
                    <a:moveTo>
                      <a:pt x="828675" y="1813277"/>
                    </a:moveTo>
                    <a:cubicBezTo>
                      <a:pt x="1286340" y="1813277"/>
                      <a:pt x="1657350" y="1442267"/>
                      <a:pt x="1657350" y="984602"/>
                    </a:cubicBezTo>
                    <a:cubicBezTo>
                      <a:pt x="1657350" y="584145"/>
                      <a:pt x="1373296" y="250034"/>
                      <a:pt x="995682" y="172763"/>
                    </a:cubicBezTo>
                    <a:lnTo>
                      <a:pt x="922390" y="161577"/>
                    </a:lnTo>
                    <a:lnTo>
                      <a:pt x="828675" y="0"/>
                    </a:lnTo>
                    <a:lnTo>
                      <a:pt x="734961" y="161577"/>
                    </a:lnTo>
                    <a:lnTo>
                      <a:pt x="661668" y="172763"/>
                    </a:lnTo>
                    <a:cubicBezTo>
                      <a:pt x="284054" y="250034"/>
                      <a:pt x="0" y="584145"/>
                      <a:pt x="0" y="984602"/>
                    </a:cubicBezTo>
                    <a:cubicBezTo>
                      <a:pt x="0" y="1442267"/>
                      <a:pt x="371010" y="1813277"/>
                      <a:pt x="828675" y="18132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2000000" scaled="0"/>
                <a:tileRect/>
              </a:gradFill>
              <a:ln w="9525">
                <a:solidFill>
                  <a:srgbClr val="94BDD4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94BDD4"/>
                  </a:solidFill>
                </a:endParaRPr>
              </a:p>
            </p:txBody>
          </p:sp>
          <p:graphicFrame>
            <p:nvGraphicFramePr>
              <p:cNvPr id="39" name="图表 38"/>
              <p:cNvGraphicFramePr/>
              <p:nvPr/>
            </p:nvGraphicFramePr>
            <p:xfrm>
              <a:off x="3886286" y="4324336"/>
              <a:ext cx="1583560" cy="14823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0" name="弧形 39"/>
              <p:cNvSpPr/>
              <p:nvPr/>
            </p:nvSpPr>
            <p:spPr>
              <a:xfrm>
                <a:off x="4063684" y="4451144"/>
                <a:ext cx="1228765" cy="1228762"/>
              </a:xfrm>
              <a:prstGeom prst="arc">
                <a:avLst>
                  <a:gd name="adj1" fmla="val 11118888"/>
                  <a:gd name="adj2" fmla="val 15869218"/>
                </a:avLst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94BDD4"/>
                  </a:solidFill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4399100" y="5088938"/>
                <a:ext cx="557932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53"/>
              <p:cNvSpPr txBox="1"/>
              <p:nvPr/>
            </p:nvSpPr>
            <p:spPr>
              <a:xfrm>
                <a:off x="4032089" y="4675184"/>
                <a:ext cx="1291955" cy="50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rgbClr val="94BDD4"/>
                    </a:solidFill>
                  </a:rPr>
                  <a:t>75</a:t>
                </a:r>
                <a:r>
                  <a:rPr lang="en-US" altLang="zh-CN" sz="1200" b="1" dirty="0">
                    <a:solidFill>
                      <a:srgbClr val="94BDD4"/>
                    </a:solidFill>
                  </a:rPr>
                  <a:t>%</a:t>
                </a:r>
                <a:endParaRPr lang="zh-CN" altLang="en-US" sz="1200" b="1" dirty="0">
                  <a:solidFill>
                    <a:srgbClr val="94BDD4"/>
                  </a:solidFill>
                </a:endParaRPr>
              </a:p>
            </p:txBody>
          </p:sp>
          <p:sp>
            <p:nvSpPr>
              <p:cNvPr id="43" name="Freeform 131"/>
              <p:cNvSpPr>
                <a:spLocks noEditPoints="1"/>
              </p:cNvSpPr>
              <p:nvPr/>
            </p:nvSpPr>
            <p:spPr bwMode="auto">
              <a:xfrm>
                <a:off x="4553247" y="5201031"/>
                <a:ext cx="249639" cy="232938"/>
              </a:xfrm>
              <a:custGeom>
                <a:avLst/>
                <a:gdLst>
                  <a:gd name="T0" fmla="*/ 64 w 120"/>
                  <a:gd name="T1" fmla="*/ 8 h 112"/>
                  <a:gd name="T2" fmla="*/ 64 w 120"/>
                  <a:gd name="T3" fmla="*/ 4 h 112"/>
                  <a:gd name="T4" fmla="*/ 60 w 120"/>
                  <a:gd name="T5" fmla="*/ 0 h 112"/>
                  <a:gd name="T6" fmla="*/ 56 w 120"/>
                  <a:gd name="T7" fmla="*/ 4 h 112"/>
                  <a:gd name="T8" fmla="*/ 56 w 120"/>
                  <a:gd name="T9" fmla="*/ 8 h 112"/>
                  <a:gd name="T10" fmla="*/ 40 w 120"/>
                  <a:gd name="T11" fmla="*/ 28 h 112"/>
                  <a:gd name="T12" fmla="*/ 56 w 120"/>
                  <a:gd name="T13" fmla="*/ 48 h 112"/>
                  <a:gd name="T14" fmla="*/ 56 w 120"/>
                  <a:gd name="T15" fmla="*/ 108 h 112"/>
                  <a:gd name="T16" fmla="*/ 60 w 120"/>
                  <a:gd name="T17" fmla="*/ 112 h 112"/>
                  <a:gd name="T18" fmla="*/ 64 w 120"/>
                  <a:gd name="T19" fmla="*/ 108 h 112"/>
                  <a:gd name="T20" fmla="*/ 64 w 120"/>
                  <a:gd name="T21" fmla="*/ 48 h 112"/>
                  <a:gd name="T22" fmla="*/ 80 w 120"/>
                  <a:gd name="T23" fmla="*/ 28 h 112"/>
                  <a:gd name="T24" fmla="*/ 64 w 120"/>
                  <a:gd name="T25" fmla="*/ 8 h 112"/>
                  <a:gd name="T26" fmla="*/ 60 w 120"/>
                  <a:gd name="T27" fmla="*/ 40 h 112"/>
                  <a:gd name="T28" fmla="*/ 48 w 120"/>
                  <a:gd name="T29" fmla="*/ 28 h 112"/>
                  <a:gd name="T30" fmla="*/ 60 w 120"/>
                  <a:gd name="T31" fmla="*/ 16 h 112"/>
                  <a:gd name="T32" fmla="*/ 72 w 120"/>
                  <a:gd name="T33" fmla="*/ 28 h 112"/>
                  <a:gd name="T34" fmla="*/ 60 w 120"/>
                  <a:gd name="T35" fmla="*/ 40 h 112"/>
                  <a:gd name="T36" fmla="*/ 104 w 120"/>
                  <a:gd name="T37" fmla="*/ 64 h 112"/>
                  <a:gd name="T38" fmla="*/ 104 w 120"/>
                  <a:gd name="T39" fmla="*/ 4 h 112"/>
                  <a:gd name="T40" fmla="*/ 100 w 120"/>
                  <a:gd name="T41" fmla="*/ 0 h 112"/>
                  <a:gd name="T42" fmla="*/ 96 w 120"/>
                  <a:gd name="T43" fmla="*/ 4 h 112"/>
                  <a:gd name="T44" fmla="*/ 96 w 120"/>
                  <a:gd name="T45" fmla="*/ 64 h 112"/>
                  <a:gd name="T46" fmla="*/ 80 w 120"/>
                  <a:gd name="T47" fmla="*/ 84 h 112"/>
                  <a:gd name="T48" fmla="*/ 96 w 120"/>
                  <a:gd name="T49" fmla="*/ 104 h 112"/>
                  <a:gd name="T50" fmla="*/ 96 w 120"/>
                  <a:gd name="T51" fmla="*/ 108 h 112"/>
                  <a:gd name="T52" fmla="*/ 100 w 120"/>
                  <a:gd name="T53" fmla="*/ 112 h 112"/>
                  <a:gd name="T54" fmla="*/ 104 w 120"/>
                  <a:gd name="T55" fmla="*/ 108 h 112"/>
                  <a:gd name="T56" fmla="*/ 104 w 120"/>
                  <a:gd name="T57" fmla="*/ 104 h 112"/>
                  <a:gd name="T58" fmla="*/ 120 w 120"/>
                  <a:gd name="T59" fmla="*/ 84 h 112"/>
                  <a:gd name="T60" fmla="*/ 104 w 120"/>
                  <a:gd name="T61" fmla="*/ 64 h 112"/>
                  <a:gd name="T62" fmla="*/ 100 w 120"/>
                  <a:gd name="T63" fmla="*/ 96 h 112"/>
                  <a:gd name="T64" fmla="*/ 88 w 120"/>
                  <a:gd name="T65" fmla="*/ 84 h 112"/>
                  <a:gd name="T66" fmla="*/ 100 w 120"/>
                  <a:gd name="T67" fmla="*/ 72 h 112"/>
                  <a:gd name="T68" fmla="*/ 112 w 120"/>
                  <a:gd name="T69" fmla="*/ 84 h 112"/>
                  <a:gd name="T70" fmla="*/ 100 w 120"/>
                  <a:gd name="T71" fmla="*/ 96 h 112"/>
                  <a:gd name="T72" fmla="*/ 24 w 120"/>
                  <a:gd name="T73" fmla="*/ 48 h 112"/>
                  <a:gd name="T74" fmla="*/ 24 w 120"/>
                  <a:gd name="T75" fmla="*/ 4 h 112"/>
                  <a:gd name="T76" fmla="*/ 20 w 120"/>
                  <a:gd name="T77" fmla="*/ 0 h 112"/>
                  <a:gd name="T78" fmla="*/ 16 w 120"/>
                  <a:gd name="T79" fmla="*/ 4 h 112"/>
                  <a:gd name="T80" fmla="*/ 16 w 120"/>
                  <a:gd name="T81" fmla="*/ 48 h 112"/>
                  <a:gd name="T82" fmla="*/ 0 w 120"/>
                  <a:gd name="T83" fmla="*/ 68 h 112"/>
                  <a:gd name="T84" fmla="*/ 16 w 120"/>
                  <a:gd name="T85" fmla="*/ 88 h 112"/>
                  <a:gd name="T86" fmla="*/ 16 w 120"/>
                  <a:gd name="T87" fmla="*/ 108 h 112"/>
                  <a:gd name="T88" fmla="*/ 20 w 120"/>
                  <a:gd name="T89" fmla="*/ 112 h 112"/>
                  <a:gd name="T90" fmla="*/ 24 w 120"/>
                  <a:gd name="T91" fmla="*/ 108 h 112"/>
                  <a:gd name="T92" fmla="*/ 24 w 120"/>
                  <a:gd name="T93" fmla="*/ 88 h 112"/>
                  <a:gd name="T94" fmla="*/ 40 w 120"/>
                  <a:gd name="T95" fmla="*/ 68 h 112"/>
                  <a:gd name="T96" fmla="*/ 24 w 120"/>
                  <a:gd name="T97" fmla="*/ 48 h 112"/>
                  <a:gd name="T98" fmla="*/ 20 w 120"/>
                  <a:gd name="T99" fmla="*/ 80 h 112"/>
                  <a:gd name="T100" fmla="*/ 8 w 120"/>
                  <a:gd name="T101" fmla="*/ 68 h 112"/>
                  <a:gd name="T102" fmla="*/ 20 w 120"/>
                  <a:gd name="T103" fmla="*/ 56 h 112"/>
                  <a:gd name="T104" fmla="*/ 32 w 120"/>
                  <a:gd name="T105" fmla="*/ 68 h 112"/>
                  <a:gd name="T106" fmla="*/ 20 w 120"/>
                  <a:gd name="T107" fmla="*/ 8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" h="112">
                    <a:moveTo>
                      <a:pt x="64" y="8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4" y="2"/>
                      <a:pt x="62" y="0"/>
                      <a:pt x="60" y="0"/>
                    </a:cubicBezTo>
                    <a:cubicBezTo>
                      <a:pt x="58" y="0"/>
                      <a:pt x="56" y="2"/>
                      <a:pt x="56" y="4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47" y="10"/>
                      <a:pt x="40" y="18"/>
                      <a:pt x="40" y="28"/>
                    </a:cubicBezTo>
                    <a:cubicBezTo>
                      <a:pt x="40" y="38"/>
                      <a:pt x="47" y="46"/>
                      <a:pt x="56" y="48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10"/>
                      <a:pt x="58" y="112"/>
                      <a:pt x="60" y="112"/>
                    </a:cubicBezTo>
                    <a:cubicBezTo>
                      <a:pt x="62" y="112"/>
                      <a:pt x="64" y="110"/>
                      <a:pt x="64" y="10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73" y="46"/>
                      <a:pt x="80" y="38"/>
                      <a:pt x="80" y="28"/>
                    </a:cubicBezTo>
                    <a:cubicBezTo>
                      <a:pt x="80" y="18"/>
                      <a:pt x="73" y="10"/>
                      <a:pt x="64" y="8"/>
                    </a:cubicBezTo>
                    <a:close/>
                    <a:moveTo>
                      <a:pt x="60" y="40"/>
                    </a:moveTo>
                    <a:cubicBezTo>
                      <a:pt x="53" y="40"/>
                      <a:pt x="48" y="35"/>
                      <a:pt x="48" y="28"/>
                    </a:cubicBezTo>
                    <a:cubicBezTo>
                      <a:pt x="48" y="21"/>
                      <a:pt x="53" y="16"/>
                      <a:pt x="60" y="16"/>
                    </a:cubicBezTo>
                    <a:cubicBezTo>
                      <a:pt x="67" y="16"/>
                      <a:pt x="72" y="21"/>
                      <a:pt x="72" y="28"/>
                    </a:cubicBezTo>
                    <a:cubicBezTo>
                      <a:pt x="72" y="35"/>
                      <a:pt x="67" y="40"/>
                      <a:pt x="60" y="40"/>
                    </a:cubicBezTo>
                    <a:close/>
                    <a:moveTo>
                      <a:pt x="104" y="64"/>
                    </a:move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2"/>
                      <a:pt x="102" y="0"/>
                      <a:pt x="100" y="0"/>
                    </a:cubicBezTo>
                    <a:cubicBezTo>
                      <a:pt x="98" y="0"/>
                      <a:pt x="96" y="2"/>
                      <a:pt x="96" y="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87" y="66"/>
                      <a:pt x="80" y="74"/>
                      <a:pt x="80" y="84"/>
                    </a:cubicBezTo>
                    <a:cubicBezTo>
                      <a:pt x="80" y="94"/>
                      <a:pt x="87" y="102"/>
                      <a:pt x="96" y="104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10"/>
                      <a:pt x="98" y="112"/>
                      <a:pt x="100" y="112"/>
                    </a:cubicBezTo>
                    <a:cubicBezTo>
                      <a:pt x="102" y="112"/>
                      <a:pt x="104" y="110"/>
                      <a:pt x="104" y="108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13" y="102"/>
                      <a:pt x="120" y="94"/>
                      <a:pt x="120" y="84"/>
                    </a:cubicBezTo>
                    <a:cubicBezTo>
                      <a:pt x="120" y="74"/>
                      <a:pt x="113" y="66"/>
                      <a:pt x="104" y="64"/>
                    </a:cubicBezTo>
                    <a:close/>
                    <a:moveTo>
                      <a:pt x="100" y="96"/>
                    </a:moveTo>
                    <a:cubicBezTo>
                      <a:pt x="93" y="96"/>
                      <a:pt x="88" y="91"/>
                      <a:pt x="88" y="84"/>
                    </a:cubicBezTo>
                    <a:cubicBezTo>
                      <a:pt x="88" y="77"/>
                      <a:pt x="93" y="72"/>
                      <a:pt x="100" y="72"/>
                    </a:cubicBezTo>
                    <a:cubicBezTo>
                      <a:pt x="107" y="72"/>
                      <a:pt x="112" y="77"/>
                      <a:pt x="112" y="84"/>
                    </a:cubicBezTo>
                    <a:cubicBezTo>
                      <a:pt x="112" y="91"/>
                      <a:pt x="107" y="96"/>
                      <a:pt x="100" y="96"/>
                    </a:cubicBezTo>
                    <a:close/>
                    <a:moveTo>
                      <a:pt x="24" y="48"/>
                    </a:move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18" y="0"/>
                      <a:pt x="16" y="2"/>
                      <a:pt x="16" y="4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" y="50"/>
                      <a:pt x="0" y="58"/>
                      <a:pt x="0" y="68"/>
                    </a:cubicBezTo>
                    <a:cubicBezTo>
                      <a:pt x="0" y="78"/>
                      <a:pt x="7" y="86"/>
                      <a:pt x="16" y="88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6" y="110"/>
                      <a:pt x="18" y="112"/>
                      <a:pt x="20" y="112"/>
                    </a:cubicBezTo>
                    <a:cubicBezTo>
                      <a:pt x="22" y="112"/>
                      <a:pt x="24" y="110"/>
                      <a:pt x="24" y="10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33" y="86"/>
                      <a:pt x="40" y="78"/>
                      <a:pt x="40" y="68"/>
                    </a:cubicBezTo>
                    <a:cubicBezTo>
                      <a:pt x="40" y="58"/>
                      <a:pt x="33" y="50"/>
                      <a:pt x="24" y="48"/>
                    </a:cubicBezTo>
                    <a:close/>
                    <a:moveTo>
                      <a:pt x="20" y="80"/>
                    </a:moveTo>
                    <a:cubicBezTo>
                      <a:pt x="13" y="80"/>
                      <a:pt x="8" y="75"/>
                      <a:pt x="8" y="68"/>
                    </a:cubicBezTo>
                    <a:cubicBezTo>
                      <a:pt x="8" y="61"/>
                      <a:pt x="13" y="56"/>
                      <a:pt x="20" y="56"/>
                    </a:cubicBezTo>
                    <a:cubicBezTo>
                      <a:pt x="27" y="56"/>
                      <a:pt x="32" y="61"/>
                      <a:pt x="32" y="68"/>
                    </a:cubicBezTo>
                    <a:cubicBezTo>
                      <a:pt x="32" y="75"/>
                      <a:pt x="27" y="80"/>
                      <a:pt x="20" y="80"/>
                    </a:cubicBezTo>
                    <a:close/>
                  </a:path>
                </a:pathLst>
              </a:custGeom>
              <a:solidFill>
                <a:srgbClr val="94BDD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94BDD4"/>
                  </a:solidFill>
                </a:endParaRPr>
              </a:p>
            </p:txBody>
          </p:sp>
        </p:grpSp>
      </p:grpSp>
      <p:grpSp>
        <p:nvGrpSpPr>
          <p:cNvPr id="64" name="PA_组合 63"/>
          <p:cNvGrpSpPr/>
          <p:nvPr>
            <p:custDataLst>
              <p:tags r:id="rId19"/>
            </p:custDataLst>
          </p:nvPr>
        </p:nvGrpSpPr>
        <p:grpSpPr>
          <a:xfrm>
            <a:off x="6711087" y="2056951"/>
            <a:ext cx="1368830" cy="2785843"/>
            <a:chOff x="6711087" y="2056951"/>
            <a:chExt cx="1368830" cy="2785843"/>
          </a:xfrm>
        </p:grpSpPr>
        <p:sp>
          <p:nvSpPr>
            <p:cNvPr id="63" name="任意多边形: 形状 62"/>
            <p:cNvSpPr/>
            <p:nvPr/>
          </p:nvSpPr>
          <p:spPr>
            <a:xfrm>
              <a:off x="6711087" y="2056951"/>
              <a:ext cx="1368830" cy="2785843"/>
            </a:xfrm>
            <a:custGeom>
              <a:avLst/>
              <a:gdLst/>
              <a:ahLst/>
              <a:cxnLst/>
              <a:rect l="0" t="0" r="0" b="0"/>
              <a:pathLst>
                <a:path w="1368830" h="2785843">
                  <a:moveTo>
                    <a:pt x="0" y="0"/>
                  </a:moveTo>
                  <a:lnTo>
                    <a:pt x="1368829" y="0"/>
                  </a:lnTo>
                  <a:lnTo>
                    <a:pt x="1368829" y="2785842"/>
                  </a:lnTo>
                  <a:lnTo>
                    <a:pt x="0" y="2785842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PA_组合 22"/>
            <p:cNvGrpSpPr/>
            <p:nvPr>
              <p:custDataLst>
                <p:tags r:id="rId20"/>
              </p:custDataLst>
            </p:nvPr>
          </p:nvGrpSpPr>
          <p:grpSpPr>
            <a:xfrm>
              <a:off x="6711087" y="2056951"/>
              <a:ext cx="1292629" cy="1414242"/>
              <a:chOff x="6534688" y="1566807"/>
              <a:chExt cx="1645427" cy="1800232"/>
            </a:xfrm>
          </p:grpSpPr>
          <p:sp>
            <p:nvSpPr>
              <p:cNvPr id="24" name="任意多边形 19"/>
              <p:cNvSpPr/>
              <p:nvPr/>
            </p:nvSpPr>
            <p:spPr>
              <a:xfrm flipV="1">
                <a:off x="6534688" y="1566807"/>
                <a:ext cx="1645427" cy="1800232"/>
              </a:xfrm>
              <a:custGeom>
                <a:avLst/>
                <a:gdLst>
                  <a:gd name="connsiteX0" fmla="*/ 828675 w 1657350"/>
                  <a:gd name="connsiteY0" fmla="*/ 1813277 h 1813277"/>
                  <a:gd name="connsiteX1" fmla="*/ 1657350 w 1657350"/>
                  <a:gd name="connsiteY1" fmla="*/ 984602 h 1813277"/>
                  <a:gd name="connsiteX2" fmla="*/ 995682 w 1657350"/>
                  <a:gd name="connsiteY2" fmla="*/ 172763 h 1813277"/>
                  <a:gd name="connsiteX3" fmla="*/ 922390 w 1657350"/>
                  <a:gd name="connsiteY3" fmla="*/ 161577 h 1813277"/>
                  <a:gd name="connsiteX4" fmla="*/ 828675 w 1657350"/>
                  <a:gd name="connsiteY4" fmla="*/ 0 h 1813277"/>
                  <a:gd name="connsiteX5" fmla="*/ 734961 w 1657350"/>
                  <a:gd name="connsiteY5" fmla="*/ 161577 h 1813277"/>
                  <a:gd name="connsiteX6" fmla="*/ 661668 w 1657350"/>
                  <a:gd name="connsiteY6" fmla="*/ 172763 h 1813277"/>
                  <a:gd name="connsiteX7" fmla="*/ 0 w 1657350"/>
                  <a:gd name="connsiteY7" fmla="*/ 984602 h 1813277"/>
                  <a:gd name="connsiteX8" fmla="*/ 828675 w 1657350"/>
                  <a:gd name="connsiteY8" fmla="*/ 1813277 h 181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7350" h="1813277">
                    <a:moveTo>
                      <a:pt x="828675" y="1813277"/>
                    </a:moveTo>
                    <a:cubicBezTo>
                      <a:pt x="1286340" y="1813277"/>
                      <a:pt x="1657350" y="1442267"/>
                      <a:pt x="1657350" y="984602"/>
                    </a:cubicBezTo>
                    <a:cubicBezTo>
                      <a:pt x="1657350" y="584145"/>
                      <a:pt x="1373296" y="250034"/>
                      <a:pt x="995682" y="172763"/>
                    </a:cubicBezTo>
                    <a:lnTo>
                      <a:pt x="922390" y="161577"/>
                    </a:lnTo>
                    <a:lnTo>
                      <a:pt x="828675" y="0"/>
                    </a:lnTo>
                    <a:lnTo>
                      <a:pt x="734961" y="161577"/>
                    </a:lnTo>
                    <a:lnTo>
                      <a:pt x="661668" y="172763"/>
                    </a:lnTo>
                    <a:cubicBezTo>
                      <a:pt x="284054" y="250034"/>
                      <a:pt x="0" y="584145"/>
                      <a:pt x="0" y="984602"/>
                    </a:cubicBezTo>
                    <a:cubicBezTo>
                      <a:pt x="0" y="1442267"/>
                      <a:pt x="371010" y="1813277"/>
                      <a:pt x="828675" y="18132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9600000" scaled="0"/>
                <a:tileRect/>
              </a:gradFill>
              <a:ln w="9525">
                <a:solidFill>
                  <a:schemeClr val="accent2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graphicFrame>
            <p:nvGraphicFramePr>
              <p:cNvPr id="25" name="图表 24"/>
              <p:cNvGraphicFramePr/>
              <p:nvPr/>
            </p:nvGraphicFramePr>
            <p:xfrm>
              <a:off x="6596554" y="1668997"/>
              <a:ext cx="1583560" cy="14823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6" name="弧形 25"/>
              <p:cNvSpPr/>
              <p:nvPr/>
            </p:nvSpPr>
            <p:spPr>
              <a:xfrm>
                <a:off x="6773952" y="1795805"/>
                <a:ext cx="1228765" cy="1228762"/>
              </a:xfrm>
              <a:prstGeom prst="arc">
                <a:avLst>
                  <a:gd name="adj1" fmla="val 8773604"/>
                  <a:gd name="adj2" fmla="val 15869218"/>
                </a:avLst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7113300" y="2433598"/>
                <a:ext cx="557932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58"/>
              <p:cNvSpPr txBox="1"/>
              <p:nvPr/>
            </p:nvSpPr>
            <p:spPr>
              <a:xfrm>
                <a:off x="6736792" y="2019844"/>
                <a:ext cx="1291955" cy="50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chemeClr val="accent1"/>
                    </a:solidFill>
                  </a:rPr>
                  <a:t>63</a:t>
                </a:r>
                <a:r>
                  <a:rPr lang="en-US" altLang="zh-CN" sz="1200" b="1" dirty="0">
                    <a:solidFill>
                      <a:schemeClr val="accent1"/>
                    </a:solidFill>
                  </a:rPr>
                  <a:t>%</a:t>
                </a:r>
                <a:endParaRPr lang="zh-CN" altLang="en-US" sz="9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Freeform 99"/>
              <p:cNvSpPr>
                <a:spLocks noEditPoints="1"/>
              </p:cNvSpPr>
              <p:nvPr/>
            </p:nvSpPr>
            <p:spPr bwMode="auto">
              <a:xfrm>
                <a:off x="7250039" y="2545691"/>
                <a:ext cx="265461" cy="248759"/>
              </a:xfrm>
              <a:custGeom>
                <a:avLst/>
                <a:gdLst>
                  <a:gd name="T0" fmla="*/ 56 w 128"/>
                  <a:gd name="T1" fmla="*/ 104 h 120"/>
                  <a:gd name="T2" fmla="*/ 48 w 128"/>
                  <a:gd name="T3" fmla="*/ 112 h 120"/>
                  <a:gd name="T4" fmla="*/ 56 w 128"/>
                  <a:gd name="T5" fmla="*/ 120 h 120"/>
                  <a:gd name="T6" fmla="*/ 64 w 128"/>
                  <a:gd name="T7" fmla="*/ 112 h 120"/>
                  <a:gd name="T8" fmla="*/ 56 w 128"/>
                  <a:gd name="T9" fmla="*/ 104 h 120"/>
                  <a:gd name="T10" fmla="*/ 40 w 128"/>
                  <a:gd name="T11" fmla="*/ 32 h 120"/>
                  <a:gd name="T12" fmla="*/ 30 w 128"/>
                  <a:gd name="T13" fmla="*/ 0 h 120"/>
                  <a:gd name="T14" fmla="*/ 4 w 128"/>
                  <a:gd name="T15" fmla="*/ 0 h 120"/>
                  <a:gd name="T16" fmla="*/ 0 w 128"/>
                  <a:gd name="T17" fmla="*/ 4 h 120"/>
                  <a:gd name="T18" fmla="*/ 4 w 128"/>
                  <a:gd name="T19" fmla="*/ 8 h 120"/>
                  <a:gd name="T20" fmla="*/ 24 w 128"/>
                  <a:gd name="T21" fmla="*/ 8 h 120"/>
                  <a:gd name="T22" fmla="*/ 32 w 128"/>
                  <a:gd name="T23" fmla="*/ 32 h 120"/>
                  <a:gd name="T24" fmla="*/ 32 w 128"/>
                  <a:gd name="T25" fmla="*/ 32 h 120"/>
                  <a:gd name="T26" fmla="*/ 40 w 128"/>
                  <a:gd name="T27" fmla="*/ 80 h 120"/>
                  <a:gd name="T28" fmla="*/ 56 w 128"/>
                  <a:gd name="T29" fmla="*/ 96 h 120"/>
                  <a:gd name="T30" fmla="*/ 100 w 128"/>
                  <a:gd name="T31" fmla="*/ 96 h 120"/>
                  <a:gd name="T32" fmla="*/ 116 w 128"/>
                  <a:gd name="T33" fmla="*/ 80 h 120"/>
                  <a:gd name="T34" fmla="*/ 128 w 128"/>
                  <a:gd name="T35" fmla="*/ 32 h 120"/>
                  <a:gd name="T36" fmla="*/ 40 w 128"/>
                  <a:gd name="T37" fmla="*/ 32 h 120"/>
                  <a:gd name="T38" fmla="*/ 108 w 128"/>
                  <a:gd name="T39" fmla="*/ 80 h 120"/>
                  <a:gd name="T40" fmla="*/ 100 w 128"/>
                  <a:gd name="T41" fmla="*/ 88 h 120"/>
                  <a:gd name="T42" fmla="*/ 56 w 128"/>
                  <a:gd name="T43" fmla="*/ 88 h 120"/>
                  <a:gd name="T44" fmla="*/ 48 w 128"/>
                  <a:gd name="T45" fmla="*/ 80 h 120"/>
                  <a:gd name="T46" fmla="*/ 41 w 128"/>
                  <a:gd name="T47" fmla="*/ 40 h 120"/>
                  <a:gd name="T48" fmla="*/ 118 w 128"/>
                  <a:gd name="T49" fmla="*/ 40 h 120"/>
                  <a:gd name="T50" fmla="*/ 108 w 128"/>
                  <a:gd name="T51" fmla="*/ 80 h 120"/>
                  <a:gd name="T52" fmla="*/ 96 w 128"/>
                  <a:gd name="T53" fmla="*/ 104 h 120"/>
                  <a:gd name="T54" fmla="*/ 88 w 128"/>
                  <a:gd name="T55" fmla="*/ 112 h 120"/>
                  <a:gd name="T56" fmla="*/ 96 w 128"/>
                  <a:gd name="T57" fmla="*/ 120 h 120"/>
                  <a:gd name="T58" fmla="*/ 104 w 128"/>
                  <a:gd name="T59" fmla="*/ 112 h 120"/>
                  <a:gd name="T60" fmla="*/ 96 w 128"/>
                  <a:gd name="T61" fmla="*/ 10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120">
                    <a:moveTo>
                      <a:pt x="56" y="104"/>
                    </a:moveTo>
                    <a:cubicBezTo>
                      <a:pt x="52" y="104"/>
                      <a:pt x="48" y="108"/>
                      <a:pt x="48" y="112"/>
                    </a:cubicBezTo>
                    <a:cubicBezTo>
                      <a:pt x="48" y="116"/>
                      <a:pt x="52" y="120"/>
                      <a:pt x="56" y="120"/>
                    </a:cubicBezTo>
                    <a:cubicBezTo>
                      <a:pt x="60" y="120"/>
                      <a:pt x="64" y="116"/>
                      <a:pt x="64" y="112"/>
                    </a:cubicBezTo>
                    <a:cubicBezTo>
                      <a:pt x="64" y="108"/>
                      <a:pt x="60" y="104"/>
                      <a:pt x="56" y="104"/>
                    </a:cubicBezTo>
                    <a:close/>
                    <a:moveTo>
                      <a:pt x="40" y="32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9"/>
                      <a:pt x="47" y="96"/>
                      <a:pt x="56" y="96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109" y="96"/>
                      <a:pt x="116" y="89"/>
                      <a:pt x="116" y="80"/>
                    </a:cubicBezTo>
                    <a:cubicBezTo>
                      <a:pt x="128" y="32"/>
                      <a:pt x="128" y="32"/>
                      <a:pt x="128" y="32"/>
                    </a:cubicBezTo>
                    <a:lnTo>
                      <a:pt x="40" y="32"/>
                    </a:lnTo>
                    <a:close/>
                    <a:moveTo>
                      <a:pt x="108" y="80"/>
                    </a:moveTo>
                    <a:cubicBezTo>
                      <a:pt x="108" y="84"/>
                      <a:pt x="104" y="88"/>
                      <a:pt x="100" y="88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2" y="88"/>
                      <a:pt x="48" y="84"/>
                      <a:pt x="48" y="8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118" y="40"/>
                      <a:pt x="118" y="40"/>
                      <a:pt x="118" y="40"/>
                    </a:cubicBezTo>
                    <a:lnTo>
                      <a:pt x="108" y="80"/>
                    </a:lnTo>
                    <a:close/>
                    <a:moveTo>
                      <a:pt x="96" y="104"/>
                    </a:moveTo>
                    <a:cubicBezTo>
                      <a:pt x="92" y="104"/>
                      <a:pt x="88" y="108"/>
                      <a:pt x="88" y="112"/>
                    </a:cubicBezTo>
                    <a:cubicBezTo>
                      <a:pt x="88" y="116"/>
                      <a:pt x="92" y="120"/>
                      <a:pt x="96" y="120"/>
                    </a:cubicBezTo>
                    <a:cubicBezTo>
                      <a:pt x="100" y="120"/>
                      <a:pt x="104" y="116"/>
                      <a:pt x="104" y="112"/>
                    </a:cubicBezTo>
                    <a:cubicBezTo>
                      <a:pt x="104" y="108"/>
                      <a:pt x="100" y="104"/>
                      <a:pt x="96" y="1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6" name="PA_组合 65"/>
          <p:cNvGrpSpPr/>
          <p:nvPr>
            <p:custDataLst>
              <p:tags r:id="rId21"/>
            </p:custDataLst>
          </p:nvPr>
        </p:nvGrpSpPr>
        <p:grpSpPr>
          <a:xfrm>
            <a:off x="9332005" y="2644608"/>
            <a:ext cx="1343430" cy="2735043"/>
            <a:chOff x="9332005" y="2644608"/>
            <a:chExt cx="1343430" cy="2735043"/>
          </a:xfrm>
        </p:grpSpPr>
        <p:sp>
          <p:nvSpPr>
            <p:cNvPr id="65" name="任意多边形: 形状 64"/>
            <p:cNvSpPr/>
            <p:nvPr/>
          </p:nvSpPr>
          <p:spPr>
            <a:xfrm>
              <a:off x="9332005" y="2644608"/>
              <a:ext cx="1343430" cy="2735043"/>
            </a:xfrm>
            <a:custGeom>
              <a:avLst/>
              <a:gdLst/>
              <a:ahLst/>
              <a:cxnLst/>
              <a:rect l="0" t="0" r="0" b="0"/>
              <a:pathLst>
                <a:path w="1343430" h="2735043">
                  <a:moveTo>
                    <a:pt x="0" y="0"/>
                  </a:moveTo>
                  <a:lnTo>
                    <a:pt x="1343429" y="0"/>
                  </a:lnTo>
                  <a:lnTo>
                    <a:pt x="1343429" y="2735042"/>
                  </a:lnTo>
                  <a:lnTo>
                    <a:pt x="0" y="2735042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PA_组合 44"/>
            <p:cNvGrpSpPr/>
            <p:nvPr>
              <p:custDataLst>
                <p:tags r:id="rId22"/>
              </p:custDataLst>
            </p:nvPr>
          </p:nvGrpSpPr>
          <p:grpSpPr>
            <a:xfrm>
              <a:off x="9332005" y="3965409"/>
              <a:ext cx="1292629" cy="1414242"/>
              <a:chOff x="9119458" y="4085382"/>
              <a:chExt cx="1645427" cy="1800232"/>
            </a:xfrm>
          </p:grpSpPr>
          <p:sp>
            <p:nvSpPr>
              <p:cNvPr id="46" name="任意多边形 21"/>
              <p:cNvSpPr/>
              <p:nvPr/>
            </p:nvSpPr>
            <p:spPr>
              <a:xfrm>
                <a:off x="9119458" y="4085382"/>
                <a:ext cx="1645427" cy="1800232"/>
              </a:xfrm>
              <a:custGeom>
                <a:avLst/>
                <a:gdLst>
                  <a:gd name="connsiteX0" fmla="*/ 828675 w 1657350"/>
                  <a:gd name="connsiteY0" fmla="*/ 1813277 h 1813277"/>
                  <a:gd name="connsiteX1" fmla="*/ 1657350 w 1657350"/>
                  <a:gd name="connsiteY1" fmla="*/ 984602 h 1813277"/>
                  <a:gd name="connsiteX2" fmla="*/ 995682 w 1657350"/>
                  <a:gd name="connsiteY2" fmla="*/ 172763 h 1813277"/>
                  <a:gd name="connsiteX3" fmla="*/ 922390 w 1657350"/>
                  <a:gd name="connsiteY3" fmla="*/ 161577 h 1813277"/>
                  <a:gd name="connsiteX4" fmla="*/ 828675 w 1657350"/>
                  <a:gd name="connsiteY4" fmla="*/ 0 h 1813277"/>
                  <a:gd name="connsiteX5" fmla="*/ 734961 w 1657350"/>
                  <a:gd name="connsiteY5" fmla="*/ 161577 h 1813277"/>
                  <a:gd name="connsiteX6" fmla="*/ 661668 w 1657350"/>
                  <a:gd name="connsiteY6" fmla="*/ 172763 h 1813277"/>
                  <a:gd name="connsiteX7" fmla="*/ 0 w 1657350"/>
                  <a:gd name="connsiteY7" fmla="*/ 984602 h 1813277"/>
                  <a:gd name="connsiteX8" fmla="*/ 828675 w 1657350"/>
                  <a:gd name="connsiteY8" fmla="*/ 1813277 h 181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7350" h="1813277">
                    <a:moveTo>
                      <a:pt x="828675" y="1813277"/>
                    </a:moveTo>
                    <a:cubicBezTo>
                      <a:pt x="1286340" y="1813277"/>
                      <a:pt x="1657350" y="1442267"/>
                      <a:pt x="1657350" y="984602"/>
                    </a:cubicBezTo>
                    <a:cubicBezTo>
                      <a:pt x="1657350" y="584145"/>
                      <a:pt x="1373296" y="250034"/>
                      <a:pt x="995682" y="172763"/>
                    </a:cubicBezTo>
                    <a:lnTo>
                      <a:pt x="922390" y="161577"/>
                    </a:lnTo>
                    <a:lnTo>
                      <a:pt x="828675" y="0"/>
                    </a:lnTo>
                    <a:lnTo>
                      <a:pt x="734961" y="161577"/>
                    </a:lnTo>
                    <a:lnTo>
                      <a:pt x="661668" y="172763"/>
                    </a:lnTo>
                    <a:cubicBezTo>
                      <a:pt x="284054" y="250034"/>
                      <a:pt x="0" y="584145"/>
                      <a:pt x="0" y="984602"/>
                    </a:cubicBezTo>
                    <a:cubicBezTo>
                      <a:pt x="0" y="1442267"/>
                      <a:pt x="371010" y="1813277"/>
                      <a:pt x="828675" y="18132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2000000" scaled="0"/>
                <a:tileRect/>
              </a:gradFill>
              <a:ln w="9525">
                <a:solidFill>
                  <a:srgbClr val="94BDD4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94BDD4"/>
                  </a:solidFill>
                </a:endParaRPr>
              </a:p>
            </p:txBody>
          </p:sp>
          <p:graphicFrame>
            <p:nvGraphicFramePr>
              <p:cNvPr id="47" name="图表 46"/>
              <p:cNvGraphicFramePr/>
              <p:nvPr/>
            </p:nvGraphicFramePr>
            <p:xfrm>
              <a:off x="9150394" y="4331228"/>
              <a:ext cx="1583560" cy="14823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8" name="弧形 47"/>
              <p:cNvSpPr/>
              <p:nvPr/>
            </p:nvSpPr>
            <p:spPr>
              <a:xfrm>
                <a:off x="9327789" y="4458036"/>
                <a:ext cx="1228765" cy="1228762"/>
              </a:xfrm>
              <a:prstGeom prst="arc">
                <a:avLst>
                  <a:gd name="adj1" fmla="val 1891230"/>
                  <a:gd name="adj2" fmla="val 15869218"/>
                </a:avLst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94BDD4"/>
                  </a:solidFill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9663206" y="5095829"/>
                <a:ext cx="557932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63"/>
              <p:cNvSpPr txBox="1"/>
              <p:nvPr/>
            </p:nvSpPr>
            <p:spPr>
              <a:xfrm>
                <a:off x="9296194" y="4682075"/>
                <a:ext cx="1291955" cy="50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rgbClr val="94BDD4"/>
                    </a:solidFill>
                  </a:rPr>
                  <a:t>32</a:t>
                </a:r>
                <a:r>
                  <a:rPr lang="en-US" altLang="zh-CN" sz="1200" b="1" dirty="0">
                    <a:solidFill>
                      <a:srgbClr val="94BDD4"/>
                    </a:solidFill>
                  </a:rPr>
                  <a:t>%</a:t>
                </a:r>
                <a:endParaRPr lang="zh-CN" altLang="en-US" sz="1200" b="1" dirty="0">
                  <a:solidFill>
                    <a:srgbClr val="94BDD4"/>
                  </a:solidFill>
                </a:endParaRPr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9811788" y="5192539"/>
                <a:ext cx="260766" cy="260766"/>
                <a:chOff x="5495352" y="4005105"/>
                <a:chExt cx="314650" cy="314650"/>
              </a:xfrm>
              <a:solidFill>
                <a:schemeClr val="accent2"/>
              </a:solidFill>
            </p:grpSpPr>
            <p:sp>
              <p:nvSpPr>
                <p:cNvPr id="52" name="Freeform 2007"/>
                <p:cNvSpPr>
                  <a:spLocks noEditPoints="1"/>
                </p:cNvSpPr>
                <p:nvPr/>
              </p:nvSpPr>
              <p:spPr bwMode="auto">
                <a:xfrm>
                  <a:off x="5495352" y="4005105"/>
                  <a:ext cx="314650" cy="314650"/>
                </a:xfrm>
                <a:custGeom>
                  <a:avLst/>
                  <a:gdLst>
                    <a:gd name="T0" fmla="*/ 144 w 144"/>
                    <a:gd name="T1" fmla="*/ 56 h 144"/>
                    <a:gd name="T2" fmla="*/ 120 w 144"/>
                    <a:gd name="T3" fmla="*/ 46 h 144"/>
                    <a:gd name="T4" fmla="*/ 111 w 144"/>
                    <a:gd name="T5" fmla="*/ 10 h 144"/>
                    <a:gd name="T6" fmla="*/ 88 w 144"/>
                    <a:gd name="T7" fmla="*/ 19 h 144"/>
                    <a:gd name="T8" fmla="*/ 56 w 144"/>
                    <a:gd name="T9" fmla="*/ 0 h 144"/>
                    <a:gd name="T10" fmla="*/ 45 w 144"/>
                    <a:gd name="T11" fmla="*/ 23 h 144"/>
                    <a:gd name="T12" fmla="*/ 9 w 144"/>
                    <a:gd name="T13" fmla="*/ 33 h 144"/>
                    <a:gd name="T14" fmla="*/ 18 w 144"/>
                    <a:gd name="T15" fmla="*/ 56 h 144"/>
                    <a:gd name="T16" fmla="*/ 0 w 144"/>
                    <a:gd name="T17" fmla="*/ 88 h 144"/>
                    <a:gd name="T18" fmla="*/ 22 w 144"/>
                    <a:gd name="T19" fmla="*/ 99 h 144"/>
                    <a:gd name="T20" fmla="*/ 32 w 144"/>
                    <a:gd name="T21" fmla="*/ 135 h 144"/>
                    <a:gd name="T22" fmla="*/ 56 w 144"/>
                    <a:gd name="T23" fmla="*/ 127 h 144"/>
                    <a:gd name="T24" fmla="*/ 88 w 144"/>
                    <a:gd name="T25" fmla="*/ 144 h 144"/>
                    <a:gd name="T26" fmla="*/ 98 w 144"/>
                    <a:gd name="T27" fmla="*/ 122 h 144"/>
                    <a:gd name="T28" fmla="*/ 134 w 144"/>
                    <a:gd name="T29" fmla="*/ 112 h 144"/>
                    <a:gd name="T30" fmla="*/ 125 w 144"/>
                    <a:gd name="T31" fmla="*/ 88 h 144"/>
                    <a:gd name="T32" fmla="*/ 122 w 144"/>
                    <a:gd name="T33" fmla="*/ 112 h 144"/>
                    <a:gd name="T34" fmla="*/ 99 w 144"/>
                    <a:gd name="T35" fmla="*/ 112 h 144"/>
                    <a:gd name="T36" fmla="*/ 83 w 144"/>
                    <a:gd name="T37" fmla="*/ 119 h 144"/>
                    <a:gd name="T38" fmla="*/ 80 w 144"/>
                    <a:gd name="T39" fmla="*/ 136 h 144"/>
                    <a:gd name="T40" fmla="*/ 64 w 144"/>
                    <a:gd name="T41" fmla="*/ 120 h 144"/>
                    <a:gd name="T42" fmla="*/ 46 w 144"/>
                    <a:gd name="T43" fmla="*/ 114 h 144"/>
                    <a:gd name="T44" fmla="*/ 32 w 144"/>
                    <a:gd name="T45" fmla="*/ 124 h 144"/>
                    <a:gd name="T46" fmla="*/ 32 w 144"/>
                    <a:gd name="T47" fmla="*/ 100 h 144"/>
                    <a:gd name="T48" fmla="*/ 24 w 144"/>
                    <a:gd name="T49" fmla="*/ 83 h 144"/>
                    <a:gd name="T50" fmla="*/ 8 w 144"/>
                    <a:gd name="T51" fmla="*/ 80 h 144"/>
                    <a:gd name="T52" fmla="*/ 24 w 144"/>
                    <a:gd name="T53" fmla="*/ 64 h 144"/>
                    <a:gd name="T54" fmla="*/ 31 w 144"/>
                    <a:gd name="T55" fmla="*/ 47 h 144"/>
                    <a:gd name="T56" fmla="*/ 21 w 144"/>
                    <a:gd name="T57" fmla="*/ 33 h 144"/>
                    <a:gd name="T58" fmla="*/ 44 w 144"/>
                    <a:gd name="T59" fmla="*/ 33 h 144"/>
                    <a:gd name="T60" fmla="*/ 61 w 144"/>
                    <a:gd name="T61" fmla="*/ 26 h 144"/>
                    <a:gd name="T62" fmla="*/ 64 w 144"/>
                    <a:gd name="T63" fmla="*/ 8 h 144"/>
                    <a:gd name="T64" fmla="*/ 80 w 144"/>
                    <a:gd name="T65" fmla="*/ 26 h 144"/>
                    <a:gd name="T66" fmla="*/ 97 w 144"/>
                    <a:gd name="T67" fmla="*/ 32 h 144"/>
                    <a:gd name="T68" fmla="*/ 111 w 144"/>
                    <a:gd name="T69" fmla="*/ 22 h 144"/>
                    <a:gd name="T70" fmla="*/ 110 w 144"/>
                    <a:gd name="T71" fmla="*/ 45 h 144"/>
                    <a:gd name="T72" fmla="*/ 118 w 144"/>
                    <a:gd name="T73" fmla="*/ 61 h 144"/>
                    <a:gd name="T74" fmla="*/ 136 w 144"/>
                    <a:gd name="T75" fmla="*/ 64 h 144"/>
                    <a:gd name="T76" fmla="*/ 119 w 144"/>
                    <a:gd name="T77" fmla="*/ 80 h 144"/>
                    <a:gd name="T78" fmla="*/ 112 w 144"/>
                    <a:gd name="T79" fmla="*/ 98 h 144"/>
                    <a:gd name="T80" fmla="*/ 122 w 144"/>
                    <a:gd name="T81" fmla="*/ 11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4" h="144">
                      <a:moveTo>
                        <a:pt x="144" y="88"/>
                      </a:moveTo>
                      <a:cubicBezTo>
                        <a:pt x="144" y="56"/>
                        <a:pt x="144" y="56"/>
                        <a:pt x="144" y="56"/>
                      </a:cubicBezTo>
                      <a:cubicBezTo>
                        <a:pt x="125" y="56"/>
                        <a:pt x="125" y="56"/>
                        <a:pt x="125" y="56"/>
                      </a:cubicBezTo>
                      <a:cubicBezTo>
                        <a:pt x="124" y="52"/>
                        <a:pt x="122" y="49"/>
                        <a:pt x="120" y="46"/>
                      </a:cubicBezTo>
                      <a:cubicBezTo>
                        <a:pt x="134" y="33"/>
                        <a:pt x="134" y="33"/>
                        <a:pt x="134" y="33"/>
                      </a:cubicBezTo>
                      <a:cubicBezTo>
                        <a:pt x="111" y="10"/>
                        <a:pt x="111" y="10"/>
                        <a:pt x="111" y="10"/>
                      </a:cubicBezTo>
                      <a:cubicBezTo>
                        <a:pt x="98" y="24"/>
                        <a:pt x="98" y="24"/>
                        <a:pt x="98" y="24"/>
                      </a:cubicBezTo>
                      <a:cubicBezTo>
                        <a:pt x="95" y="22"/>
                        <a:pt x="92" y="21"/>
                        <a:pt x="88" y="19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2" y="20"/>
                        <a:pt x="49" y="22"/>
                        <a:pt x="45" y="23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1" y="49"/>
                        <a:pt x="19" y="52"/>
                        <a:pt x="18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9" y="92"/>
                        <a:pt x="20" y="96"/>
                        <a:pt x="22" y="99"/>
                      </a:cubicBezTo>
                      <a:cubicBezTo>
                        <a:pt x="9" y="112"/>
                        <a:pt x="9" y="112"/>
                        <a:pt x="9" y="112"/>
                      </a:cubicBezTo>
                      <a:cubicBezTo>
                        <a:pt x="32" y="135"/>
                        <a:pt x="32" y="135"/>
                        <a:pt x="32" y="135"/>
                      </a:cubicBezTo>
                      <a:cubicBezTo>
                        <a:pt x="45" y="122"/>
                        <a:pt x="45" y="122"/>
                        <a:pt x="45" y="122"/>
                      </a:cubicBezTo>
                      <a:cubicBezTo>
                        <a:pt x="48" y="124"/>
                        <a:pt x="52" y="126"/>
                        <a:pt x="56" y="127"/>
                      </a:cubicBezTo>
                      <a:cubicBezTo>
                        <a:pt x="56" y="144"/>
                        <a:pt x="56" y="144"/>
                        <a:pt x="56" y="144"/>
                      </a:cubicBezTo>
                      <a:cubicBezTo>
                        <a:pt x="88" y="144"/>
                        <a:pt x="88" y="144"/>
                        <a:pt x="88" y="144"/>
                      </a:cubicBezTo>
                      <a:cubicBezTo>
                        <a:pt x="88" y="126"/>
                        <a:pt x="88" y="126"/>
                        <a:pt x="88" y="126"/>
                      </a:cubicBezTo>
                      <a:cubicBezTo>
                        <a:pt x="92" y="125"/>
                        <a:pt x="95" y="124"/>
                        <a:pt x="98" y="122"/>
                      </a:cubicBezTo>
                      <a:cubicBezTo>
                        <a:pt x="111" y="135"/>
                        <a:pt x="111" y="135"/>
                        <a:pt x="111" y="135"/>
                      </a:cubicBezTo>
                      <a:cubicBezTo>
                        <a:pt x="134" y="112"/>
                        <a:pt x="134" y="112"/>
                        <a:pt x="134" y="112"/>
                      </a:cubicBezTo>
                      <a:cubicBezTo>
                        <a:pt x="121" y="99"/>
                        <a:pt x="121" y="99"/>
                        <a:pt x="121" y="99"/>
                      </a:cubicBezTo>
                      <a:cubicBezTo>
                        <a:pt x="123" y="95"/>
                        <a:pt x="124" y="92"/>
                        <a:pt x="125" y="88"/>
                      </a:cubicBezTo>
                      <a:lnTo>
                        <a:pt x="144" y="88"/>
                      </a:lnTo>
                      <a:close/>
                      <a:moveTo>
                        <a:pt x="122" y="112"/>
                      </a:moveTo>
                      <a:cubicBezTo>
                        <a:pt x="111" y="124"/>
                        <a:pt x="111" y="124"/>
                        <a:pt x="111" y="124"/>
                      </a:cubicBezTo>
                      <a:cubicBezTo>
                        <a:pt x="99" y="112"/>
                        <a:pt x="99" y="112"/>
                        <a:pt x="99" y="112"/>
                      </a:cubicBezTo>
                      <a:cubicBezTo>
                        <a:pt x="97" y="113"/>
                        <a:pt x="97" y="113"/>
                        <a:pt x="97" y="113"/>
                      </a:cubicBezTo>
                      <a:cubicBezTo>
                        <a:pt x="93" y="116"/>
                        <a:pt x="88" y="118"/>
                        <a:pt x="83" y="119"/>
                      </a:cubicBezTo>
                      <a:cubicBezTo>
                        <a:pt x="80" y="120"/>
                        <a:pt x="80" y="120"/>
                        <a:pt x="80" y="120"/>
                      </a:cubicBezTo>
                      <a:cubicBezTo>
                        <a:pt x="80" y="136"/>
                        <a:pt x="80" y="136"/>
                        <a:pt x="80" y="136"/>
                      </a:cubicBezTo>
                      <a:cubicBezTo>
                        <a:pt x="64" y="136"/>
                        <a:pt x="64" y="136"/>
                        <a:pt x="64" y="136"/>
                      </a:cubicBezTo>
                      <a:cubicBezTo>
                        <a:pt x="64" y="120"/>
                        <a:pt x="64" y="120"/>
                        <a:pt x="64" y="120"/>
                      </a:cubicBezTo>
                      <a:cubicBezTo>
                        <a:pt x="61" y="120"/>
                        <a:pt x="61" y="120"/>
                        <a:pt x="61" y="120"/>
                      </a:cubicBezTo>
                      <a:cubicBezTo>
                        <a:pt x="56" y="119"/>
                        <a:pt x="51" y="117"/>
                        <a:pt x="46" y="114"/>
                      </a:cubicBezTo>
                      <a:cubicBezTo>
                        <a:pt x="44" y="112"/>
                        <a:pt x="44" y="112"/>
                        <a:pt x="44" y="112"/>
                      </a:cubicBezTo>
                      <a:cubicBezTo>
                        <a:pt x="32" y="124"/>
                        <a:pt x="32" y="124"/>
                        <a:pt x="32" y="124"/>
                      </a:cubicBezTo>
                      <a:cubicBezTo>
                        <a:pt x="20" y="112"/>
                        <a:pt x="20" y="112"/>
                        <a:pt x="20" y="112"/>
                      </a:cubicBezTo>
                      <a:cubicBezTo>
                        <a:pt x="32" y="100"/>
                        <a:pt x="32" y="100"/>
                        <a:pt x="32" y="100"/>
                      </a:cubicBezTo>
                      <a:cubicBezTo>
                        <a:pt x="30" y="98"/>
                        <a:pt x="30" y="98"/>
                        <a:pt x="30" y="98"/>
                      </a:cubicBezTo>
                      <a:cubicBezTo>
                        <a:pt x="28" y="93"/>
                        <a:pt x="26" y="88"/>
                        <a:pt x="24" y="83"/>
                      </a:cubicBezTo>
                      <a:cubicBezTo>
                        <a:pt x="24" y="80"/>
                        <a:pt x="24" y="80"/>
                        <a:pt x="24" y="80"/>
                      </a:cubicBezTo>
                      <a:cubicBezTo>
                        <a:pt x="8" y="80"/>
                        <a:pt x="8" y="80"/>
                        <a:pt x="8" y="80"/>
                      </a:cubicBezTo>
                      <a:cubicBezTo>
                        <a:pt x="8" y="64"/>
                        <a:pt x="8" y="64"/>
                        <a:pt x="8" y="64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6" y="56"/>
                        <a:pt x="28" y="51"/>
                        <a:pt x="31" y="47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32" y="22"/>
                        <a:pt x="32" y="22"/>
                        <a:pt x="32" y="22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cubicBezTo>
                        <a:pt x="46" y="32"/>
                        <a:pt x="46" y="32"/>
                        <a:pt x="46" y="32"/>
                      </a:cubicBezTo>
                      <a:cubicBezTo>
                        <a:pt x="51" y="29"/>
                        <a:pt x="56" y="27"/>
                        <a:pt x="61" y="26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80" y="26"/>
                        <a:pt x="80" y="26"/>
                        <a:pt x="80" y="26"/>
                      </a:cubicBezTo>
                      <a:cubicBezTo>
                        <a:pt x="83" y="26"/>
                        <a:pt x="83" y="26"/>
                        <a:pt x="83" y="26"/>
                      </a:cubicBezTo>
                      <a:cubicBezTo>
                        <a:pt x="88" y="28"/>
                        <a:pt x="92" y="29"/>
                        <a:pt x="97" y="32"/>
                      </a:cubicBez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22" y="33"/>
                        <a:pt x="122" y="33"/>
                        <a:pt x="122" y="33"/>
                      </a:cubicBezTo>
                      <a:cubicBezTo>
                        <a:pt x="110" y="45"/>
                        <a:pt x="110" y="45"/>
                        <a:pt x="110" y="45"/>
                      </a:cubicBezTo>
                      <a:cubicBezTo>
                        <a:pt x="112" y="47"/>
                        <a:pt x="112" y="47"/>
                        <a:pt x="112" y="47"/>
                      </a:cubicBezTo>
                      <a:cubicBezTo>
                        <a:pt x="115" y="52"/>
                        <a:pt x="117" y="56"/>
                        <a:pt x="118" y="61"/>
                      </a:cubicBezTo>
                      <a:cubicBezTo>
                        <a:pt x="119" y="64"/>
                        <a:pt x="119" y="64"/>
                        <a:pt x="119" y="64"/>
                      </a:cubicBezTo>
                      <a:cubicBezTo>
                        <a:pt x="136" y="64"/>
                        <a:pt x="136" y="64"/>
                        <a:pt x="136" y="64"/>
                      </a:cubicBezTo>
                      <a:cubicBezTo>
                        <a:pt x="136" y="80"/>
                        <a:pt x="136" y="80"/>
                        <a:pt x="136" y="80"/>
                      </a:cubicBezTo>
                      <a:cubicBezTo>
                        <a:pt x="119" y="80"/>
                        <a:pt x="119" y="80"/>
                        <a:pt x="119" y="80"/>
                      </a:cubicBezTo>
                      <a:cubicBezTo>
                        <a:pt x="118" y="83"/>
                        <a:pt x="118" y="83"/>
                        <a:pt x="118" y="83"/>
                      </a:cubicBezTo>
                      <a:cubicBezTo>
                        <a:pt x="117" y="88"/>
                        <a:pt x="115" y="93"/>
                        <a:pt x="112" y="98"/>
                      </a:cubicBezTo>
                      <a:cubicBezTo>
                        <a:pt x="111" y="100"/>
                        <a:pt x="111" y="100"/>
                        <a:pt x="111" y="100"/>
                      </a:cubicBezTo>
                      <a:lnTo>
                        <a:pt x="122" y="112"/>
                      </a:lnTo>
                      <a:close/>
                    </a:path>
                  </a:pathLst>
                </a:custGeom>
                <a:solidFill>
                  <a:srgbClr val="94BD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94BDD4"/>
                    </a:solidFill>
                  </a:endParaRPr>
                </a:p>
              </p:txBody>
            </p:sp>
            <p:sp>
              <p:nvSpPr>
                <p:cNvPr id="53" name="Freeform 2008"/>
                <p:cNvSpPr>
                  <a:spLocks noEditPoints="1"/>
                </p:cNvSpPr>
                <p:nvPr/>
              </p:nvSpPr>
              <p:spPr bwMode="auto">
                <a:xfrm>
                  <a:off x="5597613" y="4111300"/>
                  <a:ext cx="104228" cy="106194"/>
                </a:xfrm>
                <a:custGeom>
                  <a:avLst/>
                  <a:gdLst>
                    <a:gd name="T0" fmla="*/ 24 w 48"/>
                    <a:gd name="T1" fmla="*/ 0 h 48"/>
                    <a:gd name="T2" fmla="*/ 0 w 48"/>
                    <a:gd name="T3" fmla="*/ 24 h 48"/>
                    <a:gd name="T4" fmla="*/ 24 w 48"/>
                    <a:gd name="T5" fmla="*/ 48 h 48"/>
                    <a:gd name="T6" fmla="*/ 48 w 48"/>
                    <a:gd name="T7" fmla="*/ 24 h 48"/>
                    <a:gd name="T8" fmla="*/ 24 w 48"/>
                    <a:gd name="T9" fmla="*/ 0 h 48"/>
                    <a:gd name="T10" fmla="*/ 24 w 48"/>
                    <a:gd name="T11" fmla="*/ 40 h 48"/>
                    <a:gd name="T12" fmla="*/ 8 w 48"/>
                    <a:gd name="T13" fmla="*/ 24 h 48"/>
                    <a:gd name="T14" fmla="*/ 24 w 48"/>
                    <a:gd name="T15" fmla="*/ 8 h 48"/>
                    <a:gd name="T16" fmla="*/ 40 w 48"/>
                    <a:gd name="T17" fmla="*/ 24 h 48"/>
                    <a:gd name="T18" fmla="*/ 24 w 48"/>
                    <a:gd name="T19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48">
                      <a:moveTo>
                        <a:pt x="24" y="0"/>
                      </a:move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ubicBezTo>
                        <a:pt x="38" y="48"/>
                        <a:pt x="48" y="37"/>
                        <a:pt x="48" y="24"/>
                      </a:cubicBezTo>
                      <a:cubicBezTo>
                        <a:pt x="48" y="11"/>
                        <a:pt x="38" y="0"/>
                        <a:pt x="24" y="0"/>
                      </a:cubicBezTo>
                      <a:moveTo>
                        <a:pt x="24" y="40"/>
                      </a:moveTo>
                      <a:cubicBezTo>
                        <a:pt x="15" y="40"/>
                        <a:pt x="8" y="33"/>
                        <a:pt x="8" y="24"/>
                      </a:cubicBezTo>
                      <a:cubicBezTo>
                        <a:pt x="8" y="15"/>
                        <a:pt x="15" y="8"/>
                        <a:pt x="24" y="8"/>
                      </a:cubicBezTo>
                      <a:cubicBezTo>
                        <a:pt x="33" y="8"/>
                        <a:pt x="40" y="15"/>
                        <a:pt x="40" y="24"/>
                      </a:cubicBezTo>
                      <a:cubicBezTo>
                        <a:pt x="40" y="33"/>
                        <a:pt x="33" y="40"/>
                        <a:pt x="24" y="40"/>
                      </a:cubicBezTo>
                    </a:path>
                  </a:pathLst>
                </a:custGeom>
                <a:solidFill>
                  <a:srgbClr val="94BD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94BDD4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animBg="1"/>
      <p:bldP spid="21" grpId="0" animBg="1"/>
      <p:bldP spid="22" grpId="0" animBg="1"/>
      <p:bldP spid="44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教学完成情况</a:t>
            </a:r>
            <a:endParaRPr lang="zh-CN" altLang="en-US" sz="4800" dirty="0">
              <a:latin typeface="+mn-lt"/>
              <a:ea typeface="+mn-ea"/>
            </a:endParaRPr>
          </a:p>
        </p:txBody>
      </p:sp>
      <p:graphicFrame>
        <p:nvGraphicFramePr>
          <p:cNvPr id="67" name="图表 66"/>
          <p:cNvGraphicFramePr/>
          <p:nvPr/>
        </p:nvGraphicFramePr>
        <p:xfrm>
          <a:off x="383819" y="2159681"/>
          <a:ext cx="7512765" cy="332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8" name="TextBox 78"/>
          <p:cNvSpPr txBox="1"/>
          <p:nvPr/>
        </p:nvSpPr>
        <p:spPr bwMode="auto">
          <a:xfrm>
            <a:off x="8818679" y="2205258"/>
            <a:ext cx="1889585" cy="382402"/>
          </a:xfrm>
          <a:prstGeom prst="rect">
            <a:avLst/>
          </a:prstGeom>
          <a:noFill/>
        </p:spPr>
        <p:txBody>
          <a:bodyPr wrap="none" lIns="90000" tIns="46800" rIns="360000" bIns="46800">
            <a:noAutofit/>
          </a:bodyPr>
          <a:lstStyle/>
          <a:p>
            <a:pPr latinLnBrk="0"/>
            <a:r>
              <a:rPr lang="zh-CN" altLang="en-US" sz="1600" b="1" dirty="0">
                <a:solidFill>
                  <a:schemeClr val="bg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标题文本预设</a:t>
            </a:r>
            <a:endParaRPr lang="zh-CN" altLang="en-US" sz="1600" b="1" dirty="0">
              <a:solidFill>
                <a:schemeClr val="bg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9" name="TextBox 79"/>
          <p:cNvSpPr txBox="1"/>
          <p:nvPr/>
        </p:nvSpPr>
        <p:spPr bwMode="auto">
          <a:xfrm>
            <a:off x="8818679" y="2515216"/>
            <a:ext cx="2948498" cy="686171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</a:rPr>
              <a:t>此部分内容作为文字排版占位显示 （建议使用主题字体）</a:t>
            </a:r>
            <a:endParaRPr lang="zh-CN" altLang="en-US" sz="1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70" name="TextBox 78"/>
          <p:cNvSpPr txBox="1"/>
          <p:nvPr/>
        </p:nvSpPr>
        <p:spPr bwMode="auto">
          <a:xfrm>
            <a:off x="8818679" y="3253783"/>
            <a:ext cx="1889585" cy="382402"/>
          </a:xfrm>
          <a:prstGeom prst="rect">
            <a:avLst/>
          </a:prstGeom>
          <a:noFill/>
        </p:spPr>
        <p:txBody>
          <a:bodyPr wrap="none" lIns="90000" tIns="46800" rIns="360000" bIns="46800">
            <a:noAutofit/>
          </a:bodyPr>
          <a:lstStyle/>
          <a:p>
            <a:pPr latinLnBrk="0"/>
            <a:r>
              <a:rPr lang="zh-CN" altLang="en-US" sz="1600" b="1" dirty="0">
                <a:solidFill>
                  <a:schemeClr val="bg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标题文本预设</a:t>
            </a:r>
            <a:endParaRPr lang="zh-CN" altLang="en-US" sz="1600" b="1" dirty="0">
              <a:solidFill>
                <a:schemeClr val="bg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1" name="TextBox 79"/>
          <p:cNvSpPr txBox="1"/>
          <p:nvPr/>
        </p:nvSpPr>
        <p:spPr bwMode="auto">
          <a:xfrm>
            <a:off x="8818679" y="3563741"/>
            <a:ext cx="2948498" cy="686171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</a:rPr>
              <a:t>此部分内容作为文字排版占位显示 （建议使用主题字体）</a:t>
            </a:r>
            <a:endParaRPr lang="zh-CN" altLang="en-US" sz="1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72" name="TextBox 78"/>
          <p:cNvSpPr txBox="1"/>
          <p:nvPr/>
        </p:nvSpPr>
        <p:spPr bwMode="auto">
          <a:xfrm>
            <a:off x="8818679" y="4341177"/>
            <a:ext cx="1889585" cy="382402"/>
          </a:xfrm>
          <a:prstGeom prst="rect">
            <a:avLst/>
          </a:prstGeom>
          <a:noFill/>
        </p:spPr>
        <p:txBody>
          <a:bodyPr wrap="none" lIns="90000" tIns="46800" rIns="360000" bIns="46800">
            <a:noAutofit/>
          </a:bodyPr>
          <a:lstStyle/>
          <a:p>
            <a:pPr latinLnBrk="0"/>
            <a:r>
              <a:rPr lang="zh-CN" altLang="en-US" sz="1600" b="1" dirty="0">
                <a:solidFill>
                  <a:schemeClr val="bg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标题文本预设</a:t>
            </a:r>
            <a:endParaRPr lang="zh-CN" altLang="en-US" sz="1600" b="1" dirty="0">
              <a:solidFill>
                <a:schemeClr val="bg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3" name="TextBox 79"/>
          <p:cNvSpPr txBox="1"/>
          <p:nvPr/>
        </p:nvSpPr>
        <p:spPr bwMode="auto">
          <a:xfrm>
            <a:off x="8818679" y="4651135"/>
            <a:ext cx="2948498" cy="686171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200" b="0" dirty="0">
                <a:solidFill>
                  <a:schemeClr val="bg1"/>
                </a:solidFill>
                <a:effectLst/>
              </a:rPr>
              <a:t>此部分内容作为文字排版占位显示 （建议使用主题字体）</a:t>
            </a:r>
            <a:endParaRPr lang="zh-CN" altLang="en-US" sz="1200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67" grpId="0">
        <p:bldAsOne/>
      </p:bldGraphic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教学完成情况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8394651" y="1844824"/>
            <a:ext cx="1026000" cy="1025733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7765755" y="2870561"/>
            <a:ext cx="1027797" cy="102752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" name="Freeform 8"/>
          <p:cNvSpPr/>
          <p:nvPr/>
        </p:nvSpPr>
        <p:spPr bwMode="auto">
          <a:xfrm>
            <a:off x="6743346" y="2870561"/>
            <a:ext cx="1022407" cy="1027529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6110856" y="1844824"/>
            <a:ext cx="1026000" cy="1025733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3" name="Freeform 10"/>
          <p:cNvSpPr/>
          <p:nvPr/>
        </p:nvSpPr>
        <p:spPr bwMode="auto">
          <a:xfrm>
            <a:off x="5088451" y="1844824"/>
            <a:ext cx="1022407" cy="1025733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4" name="Freeform 11"/>
          <p:cNvSpPr/>
          <p:nvPr/>
        </p:nvSpPr>
        <p:spPr bwMode="auto">
          <a:xfrm>
            <a:off x="5088451" y="2870561"/>
            <a:ext cx="1022407" cy="102752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5" name="Freeform 12"/>
          <p:cNvSpPr/>
          <p:nvPr/>
        </p:nvSpPr>
        <p:spPr bwMode="auto">
          <a:xfrm>
            <a:off x="6110856" y="3499291"/>
            <a:ext cx="1026000" cy="1025733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6" name="Freeform 13"/>
          <p:cNvSpPr/>
          <p:nvPr/>
        </p:nvSpPr>
        <p:spPr bwMode="auto">
          <a:xfrm>
            <a:off x="6110856" y="4525026"/>
            <a:ext cx="1026000" cy="102752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7" name="Freeform 14"/>
          <p:cNvSpPr/>
          <p:nvPr/>
        </p:nvSpPr>
        <p:spPr bwMode="auto">
          <a:xfrm>
            <a:off x="5088451" y="4525026"/>
            <a:ext cx="1022407" cy="102752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8" name="Freeform 15"/>
          <p:cNvSpPr/>
          <p:nvPr/>
        </p:nvSpPr>
        <p:spPr bwMode="auto">
          <a:xfrm>
            <a:off x="4459554" y="3499291"/>
            <a:ext cx="1022407" cy="1025733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9" name="Freeform 16"/>
          <p:cNvSpPr/>
          <p:nvPr/>
        </p:nvSpPr>
        <p:spPr bwMode="auto">
          <a:xfrm>
            <a:off x="3431760" y="3499291"/>
            <a:ext cx="1027797" cy="1025733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0" name="Freeform 17"/>
          <p:cNvSpPr/>
          <p:nvPr/>
        </p:nvSpPr>
        <p:spPr bwMode="auto">
          <a:xfrm>
            <a:off x="2804657" y="4525026"/>
            <a:ext cx="1022407" cy="1027529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420651" y="1844826"/>
            <a:ext cx="2771349" cy="399860"/>
          </a:xfrm>
          <a:prstGeom prst="rect">
            <a:avLst/>
          </a:pr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5152693"/>
            <a:ext cx="2816536" cy="399860"/>
          </a:xfrm>
          <a:prstGeom prst="rect">
            <a:avLst/>
          </a:prstGeom>
          <a:solidFill>
            <a:srgbClr val="84ADC4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3" name="TextBox 61"/>
          <p:cNvSpPr txBox="1"/>
          <p:nvPr/>
        </p:nvSpPr>
        <p:spPr>
          <a:xfrm>
            <a:off x="8992509" y="2540226"/>
            <a:ext cx="2117676" cy="31564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rPr>
              <a:t>请输入标题</a:t>
            </a:r>
            <a:endParaRPr lang="en-US" altLang="zh-CN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4" name="TextBox 62"/>
          <p:cNvSpPr txBox="1"/>
          <p:nvPr/>
        </p:nvSpPr>
        <p:spPr>
          <a:xfrm>
            <a:off x="9001098" y="2819565"/>
            <a:ext cx="2640241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 dirty="0"/>
              <a:t>在此输入章节概述文本内容，文字尽量言简意赅的描述本章节的基本内容即可。</a:t>
            </a:r>
            <a:endParaRPr lang="en-US" altLang="zh-CN" dirty="0"/>
          </a:p>
        </p:txBody>
      </p:sp>
      <p:sp>
        <p:nvSpPr>
          <p:cNvPr id="35" name="TextBox 63"/>
          <p:cNvSpPr txBox="1"/>
          <p:nvPr/>
        </p:nvSpPr>
        <p:spPr>
          <a:xfrm>
            <a:off x="2495131" y="2054729"/>
            <a:ext cx="2352171" cy="31564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/>
              <a:t>请输入标题</a:t>
            </a:r>
            <a:endParaRPr lang="en-US" altLang="zh-CN" dirty="0"/>
          </a:p>
        </p:txBody>
      </p:sp>
      <p:sp>
        <p:nvSpPr>
          <p:cNvPr id="36" name="TextBox 64"/>
          <p:cNvSpPr txBox="1"/>
          <p:nvPr/>
        </p:nvSpPr>
        <p:spPr>
          <a:xfrm>
            <a:off x="2207062" y="2384203"/>
            <a:ext cx="2640241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/>
              <a:t>在此输入章节概述文本内容，文字尽量言简意赅的描述本章节的基本内容即可。</a:t>
            </a:r>
            <a:endParaRPr lang="en-US" altLang="zh-CN" dirty="0"/>
          </a:p>
        </p:txBody>
      </p:sp>
      <p:sp>
        <p:nvSpPr>
          <p:cNvPr id="37" name="TextBox 65"/>
          <p:cNvSpPr txBox="1"/>
          <p:nvPr/>
        </p:nvSpPr>
        <p:spPr>
          <a:xfrm>
            <a:off x="7416716" y="4154043"/>
            <a:ext cx="2117676" cy="31564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请输入标题</a:t>
            </a:r>
            <a:endParaRPr lang="en-US" altLang="zh-CN" dirty="0"/>
          </a:p>
        </p:txBody>
      </p:sp>
      <p:sp>
        <p:nvSpPr>
          <p:cNvPr id="38" name="TextBox 66"/>
          <p:cNvSpPr txBox="1"/>
          <p:nvPr/>
        </p:nvSpPr>
        <p:spPr>
          <a:xfrm>
            <a:off x="7416716" y="4482646"/>
            <a:ext cx="2640241" cy="7773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在此输入章节概述文本内容，文字尽量言简意赅的描述本章节的基本内容即可。</a:t>
            </a:r>
            <a:endParaRPr lang="en-US" altLang="zh-CN" dirty="0"/>
          </a:p>
        </p:txBody>
      </p:sp>
      <p:sp>
        <p:nvSpPr>
          <p:cNvPr id="39" name="TextBox 67"/>
          <p:cNvSpPr txBox="1"/>
          <p:nvPr/>
        </p:nvSpPr>
        <p:spPr>
          <a:xfrm>
            <a:off x="1045856" y="3777749"/>
            <a:ext cx="2117676" cy="31564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algn="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请输入标题</a:t>
            </a:r>
            <a:endParaRPr lang="en-US" altLang="zh-CN" dirty="0"/>
          </a:p>
        </p:txBody>
      </p:sp>
      <p:sp>
        <p:nvSpPr>
          <p:cNvPr id="40" name="TextBox 68"/>
          <p:cNvSpPr txBox="1"/>
          <p:nvPr/>
        </p:nvSpPr>
        <p:spPr>
          <a:xfrm>
            <a:off x="550662" y="4083469"/>
            <a:ext cx="2640241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在此输入章节概述文本内容，文字尽量言简意赅的描述本章节的基本内容即可。</a:t>
            </a:r>
            <a:endParaRPr lang="en-US" altLang="zh-CN" dirty="0"/>
          </a:p>
        </p:txBody>
      </p:sp>
      <p:sp>
        <p:nvSpPr>
          <p:cNvPr id="41" name="椭圆 40"/>
          <p:cNvSpPr/>
          <p:nvPr/>
        </p:nvSpPr>
        <p:spPr>
          <a:xfrm>
            <a:off x="7217715" y="2327982"/>
            <a:ext cx="1099671" cy="1099527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562819" y="2327982"/>
            <a:ext cx="1099671" cy="1099527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562819" y="3973397"/>
            <a:ext cx="1099671" cy="1099527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907921" y="3973397"/>
            <a:ext cx="1099671" cy="1099527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6"/>
          <p:cNvSpPr>
            <a:spLocks noEditPoints="1"/>
          </p:cNvSpPr>
          <p:nvPr/>
        </p:nvSpPr>
        <p:spPr bwMode="auto">
          <a:xfrm>
            <a:off x="5883147" y="2648267"/>
            <a:ext cx="459013" cy="458955"/>
          </a:xfrm>
          <a:custGeom>
            <a:avLst/>
            <a:gdLst>
              <a:gd name="T0" fmla="*/ 251 w 251"/>
              <a:gd name="T1" fmla="*/ 100 h 251"/>
              <a:gd name="T2" fmla="*/ 218 w 251"/>
              <a:gd name="T3" fmla="*/ 111 h 251"/>
              <a:gd name="T4" fmla="*/ 140 w 251"/>
              <a:gd name="T5" fmla="*/ 33 h 251"/>
              <a:gd name="T6" fmla="*/ 151 w 251"/>
              <a:gd name="T7" fmla="*/ 0 h 251"/>
              <a:gd name="T8" fmla="*/ 251 w 251"/>
              <a:gd name="T9" fmla="*/ 100 h 251"/>
              <a:gd name="T10" fmla="*/ 122 w 251"/>
              <a:gd name="T11" fmla="*/ 51 h 251"/>
              <a:gd name="T12" fmla="*/ 200 w 251"/>
              <a:gd name="T13" fmla="*/ 129 h 251"/>
              <a:gd name="T14" fmla="*/ 200 w 251"/>
              <a:gd name="T15" fmla="*/ 129 h 251"/>
              <a:gd name="T16" fmla="*/ 166 w 251"/>
              <a:gd name="T17" fmla="*/ 207 h 251"/>
              <a:gd name="T18" fmla="*/ 33 w 251"/>
              <a:gd name="T19" fmla="*/ 251 h 251"/>
              <a:gd name="T20" fmla="*/ 0 w 251"/>
              <a:gd name="T21" fmla="*/ 218 h 251"/>
              <a:gd name="T22" fmla="*/ 44 w 251"/>
              <a:gd name="T23" fmla="*/ 84 h 251"/>
              <a:gd name="T24" fmla="*/ 122 w 251"/>
              <a:gd name="T25" fmla="*/ 51 h 251"/>
              <a:gd name="T26" fmla="*/ 181 w 251"/>
              <a:gd name="T27" fmla="*/ 133 h 251"/>
              <a:gd name="T28" fmla="*/ 118 w 251"/>
              <a:gd name="T29" fmla="*/ 70 h 251"/>
              <a:gd name="T30" fmla="*/ 57 w 251"/>
              <a:gd name="T31" fmla="*/ 96 h 251"/>
              <a:gd name="T32" fmla="*/ 18 w 251"/>
              <a:gd name="T33" fmla="*/ 214 h 251"/>
              <a:gd name="T34" fmla="*/ 22 w 251"/>
              <a:gd name="T35" fmla="*/ 218 h 251"/>
              <a:gd name="T36" fmla="*/ 91 w 251"/>
              <a:gd name="T37" fmla="*/ 149 h 251"/>
              <a:gd name="T38" fmla="*/ 95 w 251"/>
              <a:gd name="T39" fmla="*/ 122 h 251"/>
              <a:gd name="T40" fmla="*/ 129 w 251"/>
              <a:gd name="T41" fmla="*/ 122 h 251"/>
              <a:gd name="T42" fmla="*/ 129 w 251"/>
              <a:gd name="T43" fmla="*/ 156 h 251"/>
              <a:gd name="T44" fmla="*/ 102 w 251"/>
              <a:gd name="T45" fmla="*/ 160 h 251"/>
              <a:gd name="T46" fmla="*/ 33 w 251"/>
              <a:gd name="T47" fmla="*/ 229 h 251"/>
              <a:gd name="T48" fmla="*/ 37 w 251"/>
              <a:gd name="T49" fmla="*/ 233 h 251"/>
              <a:gd name="T50" fmla="*/ 155 w 251"/>
              <a:gd name="T51" fmla="*/ 194 h 251"/>
              <a:gd name="T52" fmla="*/ 181 w 251"/>
              <a:gd name="T53" fmla="*/ 13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1" h="251">
                <a:moveTo>
                  <a:pt x="251" y="100"/>
                </a:moveTo>
                <a:cubicBezTo>
                  <a:pt x="218" y="111"/>
                  <a:pt x="218" y="111"/>
                  <a:pt x="218" y="111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51" y="0"/>
                  <a:pt x="151" y="0"/>
                  <a:pt x="151" y="0"/>
                </a:cubicBezTo>
                <a:lnTo>
                  <a:pt x="251" y="100"/>
                </a:lnTo>
                <a:close/>
                <a:moveTo>
                  <a:pt x="122" y="51"/>
                </a:moveTo>
                <a:cubicBezTo>
                  <a:pt x="200" y="129"/>
                  <a:pt x="200" y="129"/>
                  <a:pt x="200" y="129"/>
                </a:cubicBezTo>
                <a:cubicBezTo>
                  <a:pt x="200" y="129"/>
                  <a:pt x="200" y="129"/>
                  <a:pt x="200" y="129"/>
                </a:cubicBezTo>
                <a:cubicBezTo>
                  <a:pt x="166" y="207"/>
                  <a:pt x="166" y="207"/>
                  <a:pt x="166" y="207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0" y="218"/>
                  <a:pt x="0" y="218"/>
                  <a:pt x="0" y="218"/>
                </a:cubicBezTo>
                <a:cubicBezTo>
                  <a:pt x="44" y="84"/>
                  <a:pt x="44" y="84"/>
                  <a:pt x="44" y="84"/>
                </a:cubicBezTo>
                <a:lnTo>
                  <a:pt x="122" y="51"/>
                </a:lnTo>
                <a:close/>
                <a:moveTo>
                  <a:pt x="181" y="133"/>
                </a:moveTo>
                <a:cubicBezTo>
                  <a:pt x="118" y="70"/>
                  <a:pt x="118" y="70"/>
                  <a:pt x="118" y="70"/>
                </a:cubicBezTo>
                <a:cubicBezTo>
                  <a:pt x="57" y="96"/>
                  <a:pt x="57" y="96"/>
                  <a:pt x="57" y="96"/>
                </a:cubicBezTo>
                <a:cubicBezTo>
                  <a:pt x="18" y="214"/>
                  <a:pt x="18" y="214"/>
                  <a:pt x="18" y="214"/>
                </a:cubicBezTo>
                <a:cubicBezTo>
                  <a:pt x="22" y="218"/>
                  <a:pt x="22" y="218"/>
                  <a:pt x="22" y="218"/>
                </a:cubicBezTo>
                <a:cubicBezTo>
                  <a:pt x="91" y="149"/>
                  <a:pt x="91" y="149"/>
                  <a:pt x="91" y="149"/>
                </a:cubicBezTo>
                <a:cubicBezTo>
                  <a:pt x="87" y="140"/>
                  <a:pt x="88" y="130"/>
                  <a:pt x="95" y="122"/>
                </a:cubicBezTo>
                <a:cubicBezTo>
                  <a:pt x="104" y="113"/>
                  <a:pt x="119" y="113"/>
                  <a:pt x="129" y="122"/>
                </a:cubicBezTo>
                <a:cubicBezTo>
                  <a:pt x="138" y="132"/>
                  <a:pt x="138" y="146"/>
                  <a:pt x="129" y="156"/>
                </a:cubicBezTo>
                <a:cubicBezTo>
                  <a:pt x="121" y="163"/>
                  <a:pt x="111" y="164"/>
                  <a:pt x="102" y="160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37" y="233"/>
                  <a:pt x="37" y="233"/>
                  <a:pt x="37" y="233"/>
                </a:cubicBezTo>
                <a:cubicBezTo>
                  <a:pt x="155" y="194"/>
                  <a:pt x="155" y="194"/>
                  <a:pt x="155" y="194"/>
                </a:cubicBezTo>
                <a:lnTo>
                  <a:pt x="181" y="133"/>
                </a:lnTo>
                <a:close/>
              </a:path>
            </a:pathLst>
          </a:custGeom>
          <a:solidFill>
            <a:srgbClr val="94BD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6" name="Freeform 7"/>
          <p:cNvSpPr>
            <a:spLocks noEditPoints="1"/>
          </p:cNvSpPr>
          <p:nvPr/>
        </p:nvSpPr>
        <p:spPr bwMode="auto">
          <a:xfrm>
            <a:off x="5934953" y="4285854"/>
            <a:ext cx="355407" cy="474615"/>
          </a:xfrm>
          <a:custGeom>
            <a:avLst/>
            <a:gdLst>
              <a:gd name="T0" fmla="*/ 173 w 188"/>
              <a:gd name="T1" fmla="*/ 16 h 251"/>
              <a:gd name="T2" fmla="*/ 188 w 188"/>
              <a:gd name="T3" fmla="*/ 16 h 251"/>
              <a:gd name="T4" fmla="*/ 188 w 188"/>
              <a:gd name="T5" fmla="*/ 0 h 251"/>
              <a:gd name="T6" fmla="*/ 0 w 188"/>
              <a:gd name="T7" fmla="*/ 0 h 251"/>
              <a:gd name="T8" fmla="*/ 0 w 188"/>
              <a:gd name="T9" fmla="*/ 16 h 251"/>
              <a:gd name="T10" fmla="*/ 15 w 188"/>
              <a:gd name="T11" fmla="*/ 16 h 251"/>
              <a:gd name="T12" fmla="*/ 15 w 188"/>
              <a:gd name="T13" fmla="*/ 31 h 251"/>
              <a:gd name="T14" fmla="*/ 23 w 188"/>
              <a:gd name="T15" fmla="*/ 31 h 251"/>
              <a:gd name="T16" fmla="*/ 48 w 188"/>
              <a:gd name="T17" fmla="*/ 118 h 251"/>
              <a:gd name="T18" fmla="*/ 61 w 188"/>
              <a:gd name="T19" fmla="*/ 126 h 251"/>
              <a:gd name="T20" fmla="*/ 48 w 188"/>
              <a:gd name="T21" fmla="*/ 134 h 251"/>
              <a:gd name="T22" fmla="*/ 23 w 188"/>
              <a:gd name="T23" fmla="*/ 220 h 251"/>
              <a:gd name="T24" fmla="*/ 15 w 188"/>
              <a:gd name="T25" fmla="*/ 220 h 251"/>
              <a:gd name="T26" fmla="*/ 15 w 188"/>
              <a:gd name="T27" fmla="*/ 236 h 251"/>
              <a:gd name="T28" fmla="*/ 0 w 188"/>
              <a:gd name="T29" fmla="*/ 236 h 251"/>
              <a:gd name="T30" fmla="*/ 0 w 188"/>
              <a:gd name="T31" fmla="*/ 251 h 251"/>
              <a:gd name="T32" fmla="*/ 188 w 188"/>
              <a:gd name="T33" fmla="*/ 251 h 251"/>
              <a:gd name="T34" fmla="*/ 188 w 188"/>
              <a:gd name="T35" fmla="*/ 236 h 251"/>
              <a:gd name="T36" fmla="*/ 173 w 188"/>
              <a:gd name="T37" fmla="*/ 236 h 251"/>
              <a:gd name="T38" fmla="*/ 173 w 188"/>
              <a:gd name="T39" fmla="*/ 220 h 251"/>
              <a:gd name="T40" fmla="*/ 165 w 188"/>
              <a:gd name="T41" fmla="*/ 220 h 251"/>
              <a:gd name="T42" fmla="*/ 140 w 188"/>
              <a:gd name="T43" fmla="*/ 134 h 251"/>
              <a:gd name="T44" fmla="*/ 127 w 188"/>
              <a:gd name="T45" fmla="*/ 126 h 251"/>
              <a:gd name="T46" fmla="*/ 140 w 188"/>
              <a:gd name="T47" fmla="*/ 118 h 251"/>
              <a:gd name="T48" fmla="*/ 165 w 188"/>
              <a:gd name="T49" fmla="*/ 31 h 251"/>
              <a:gd name="T50" fmla="*/ 173 w 188"/>
              <a:gd name="T51" fmla="*/ 31 h 251"/>
              <a:gd name="T52" fmla="*/ 173 w 188"/>
              <a:gd name="T53" fmla="*/ 16 h 251"/>
              <a:gd name="T54" fmla="*/ 131 w 188"/>
              <a:gd name="T55" fmla="*/ 105 h 251"/>
              <a:gd name="T56" fmla="*/ 110 w 188"/>
              <a:gd name="T57" fmla="*/ 116 h 251"/>
              <a:gd name="T58" fmla="*/ 110 w 188"/>
              <a:gd name="T59" fmla="*/ 136 h 251"/>
              <a:gd name="T60" fmla="*/ 131 w 188"/>
              <a:gd name="T61" fmla="*/ 146 h 251"/>
              <a:gd name="T62" fmla="*/ 150 w 188"/>
              <a:gd name="T63" fmla="*/ 217 h 251"/>
              <a:gd name="T64" fmla="*/ 148 w 188"/>
              <a:gd name="T65" fmla="*/ 220 h 251"/>
              <a:gd name="T66" fmla="*/ 132 w 188"/>
              <a:gd name="T67" fmla="*/ 220 h 251"/>
              <a:gd name="T68" fmla="*/ 120 w 188"/>
              <a:gd name="T69" fmla="*/ 183 h 251"/>
              <a:gd name="T70" fmla="*/ 102 w 188"/>
              <a:gd name="T71" fmla="*/ 174 h 251"/>
              <a:gd name="T72" fmla="*/ 102 w 188"/>
              <a:gd name="T73" fmla="*/ 109 h 251"/>
              <a:gd name="T74" fmla="*/ 128 w 188"/>
              <a:gd name="T75" fmla="*/ 98 h 251"/>
              <a:gd name="T76" fmla="*/ 143 w 188"/>
              <a:gd name="T77" fmla="*/ 79 h 251"/>
              <a:gd name="T78" fmla="*/ 46 w 188"/>
              <a:gd name="T79" fmla="*/ 79 h 251"/>
              <a:gd name="T80" fmla="*/ 60 w 188"/>
              <a:gd name="T81" fmla="*/ 98 h 251"/>
              <a:gd name="T82" fmla="*/ 86 w 188"/>
              <a:gd name="T83" fmla="*/ 109 h 251"/>
              <a:gd name="T84" fmla="*/ 86 w 188"/>
              <a:gd name="T85" fmla="*/ 174 h 251"/>
              <a:gd name="T86" fmla="*/ 68 w 188"/>
              <a:gd name="T87" fmla="*/ 183 h 251"/>
              <a:gd name="T88" fmla="*/ 56 w 188"/>
              <a:gd name="T89" fmla="*/ 220 h 251"/>
              <a:gd name="T90" fmla="*/ 40 w 188"/>
              <a:gd name="T91" fmla="*/ 220 h 251"/>
              <a:gd name="T92" fmla="*/ 38 w 188"/>
              <a:gd name="T93" fmla="*/ 217 h 251"/>
              <a:gd name="T94" fmla="*/ 57 w 188"/>
              <a:gd name="T95" fmla="*/ 146 h 251"/>
              <a:gd name="T96" fmla="*/ 78 w 188"/>
              <a:gd name="T97" fmla="*/ 136 h 251"/>
              <a:gd name="T98" fmla="*/ 78 w 188"/>
              <a:gd name="T99" fmla="*/ 116 h 251"/>
              <a:gd name="T100" fmla="*/ 57 w 188"/>
              <a:gd name="T101" fmla="*/ 105 h 251"/>
              <a:gd name="T102" fmla="*/ 38 w 188"/>
              <a:gd name="T103" fmla="*/ 34 h 251"/>
              <a:gd name="T104" fmla="*/ 40 w 188"/>
              <a:gd name="T105" fmla="*/ 31 h 251"/>
              <a:gd name="T106" fmla="*/ 148 w 188"/>
              <a:gd name="T107" fmla="*/ 31 h 251"/>
              <a:gd name="T108" fmla="*/ 150 w 188"/>
              <a:gd name="T109" fmla="*/ 34 h 251"/>
              <a:gd name="T110" fmla="*/ 131 w 188"/>
              <a:gd name="T111" fmla="*/ 105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8" h="251">
                <a:moveTo>
                  <a:pt x="173" y="16"/>
                </a:moveTo>
                <a:cubicBezTo>
                  <a:pt x="188" y="16"/>
                  <a:pt x="188" y="16"/>
                  <a:pt x="188" y="16"/>
                </a:cubicBez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31"/>
                  <a:pt x="15" y="31"/>
                  <a:pt x="15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12" y="62"/>
                  <a:pt x="21" y="98"/>
                  <a:pt x="48" y="118"/>
                </a:cubicBezTo>
                <a:cubicBezTo>
                  <a:pt x="52" y="121"/>
                  <a:pt x="56" y="123"/>
                  <a:pt x="61" y="126"/>
                </a:cubicBezTo>
                <a:cubicBezTo>
                  <a:pt x="56" y="128"/>
                  <a:pt x="52" y="130"/>
                  <a:pt x="48" y="134"/>
                </a:cubicBezTo>
                <a:cubicBezTo>
                  <a:pt x="21" y="154"/>
                  <a:pt x="12" y="189"/>
                  <a:pt x="23" y="220"/>
                </a:cubicBezTo>
                <a:cubicBezTo>
                  <a:pt x="15" y="220"/>
                  <a:pt x="15" y="220"/>
                  <a:pt x="15" y="220"/>
                </a:cubicBezTo>
                <a:cubicBezTo>
                  <a:pt x="15" y="236"/>
                  <a:pt x="15" y="236"/>
                  <a:pt x="15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1"/>
                  <a:pt x="0" y="251"/>
                  <a:pt x="0" y="251"/>
                </a:cubicBezTo>
                <a:cubicBezTo>
                  <a:pt x="188" y="251"/>
                  <a:pt x="188" y="251"/>
                  <a:pt x="188" y="251"/>
                </a:cubicBezTo>
                <a:cubicBezTo>
                  <a:pt x="188" y="236"/>
                  <a:pt x="188" y="236"/>
                  <a:pt x="188" y="236"/>
                </a:cubicBezTo>
                <a:cubicBezTo>
                  <a:pt x="173" y="236"/>
                  <a:pt x="173" y="236"/>
                  <a:pt x="173" y="236"/>
                </a:cubicBezTo>
                <a:cubicBezTo>
                  <a:pt x="173" y="220"/>
                  <a:pt x="173" y="220"/>
                  <a:pt x="173" y="220"/>
                </a:cubicBezTo>
                <a:cubicBezTo>
                  <a:pt x="165" y="220"/>
                  <a:pt x="165" y="220"/>
                  <a:pt x="165" y="220"/>
                </a:cubicBezTo>
                <a:cubicBezTo>
                  <a:pt x="177" y="189"/>
                  <a:pt x="167" y="154"/>
                  <a:pt x="140" y="134"/>
                </a:cubicBezTo>
                <a:cubicBezTo>
                  <a:pt x="136" y="130"/>
                  <a:pt x="132" y="128"/>
                  <a:pt x="127" y="126"/>
                </a:cubicBezTo>
                <a:cubicBezTo>
                  <a:pt x="132" y="123"/>
                  <a:pt x="136" y="121"/>
                  <a:pt x="140" y="118"/>
                </a:cubicBezTo>
                <a:cubicBezTo>
                  <a:pt x="167" y="98"/>
                  <a:pt x="177" y="62"/>
                  <a:pt x="165" y="31"/>
                </a:cubicBezTo>
                <a:cubicBezTo>
                  <a:pt x="173" y="31"/>
                  <a:pt x="173" y="31"/>
                  <a:pt x="173" y="31"/>
                </a:cubicBezTo>
                <a:lnTo>
                  <a:pt x="173" y="16"/>
                </a:lnTo>
                <a:close/>
                <a:moveTo>
                  <a:pt x="131" y="105"/>
                </a:moveTo>
                <a:cubicBezTo>
                  <a:pt x="124" y="110"/>
                  <a:pt x="117" y="114"/>
                  <a:pt x="110" y="116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117" y="138"/>
                  <a:pt x="124" y="141"/>
                  <a:pt x="131" y="146"/>
                </a:cubicBezTo>
                <a:cubicBezTo>
                  <a:pt x="152" y="163"/>
                  <a:pt x="160" y="192"/>
                  <a:pt x="150" y="217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32" y="220"/>
                  <a:pt x="132" y="220"/>
                  <a:pt x="132" y="220"/>
                </a:cubicBezTo>
                <a:cubicBezTo>
                  <a:pt x="135" y="207"/>
                  <a:pt x="131" y="193"/>
                  <a:pt x="120" y="183"/>
                </a:cubicBezTo>
                <a:cubicBezTo>
                  <a:pt x="115" y="178"/>
                  <a:pt x="109" y="175"/>
                  <a:pt x="102" y="174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11" y="108"/>
                  <a:pt x="120" y="104"/>
                  <a:pt x="128" y="98"/>
                </a:cubicBezTo>
                <a:cubicBezTo>
                  <a:pt x="134" y="93"/>
                  <a:pt x="139" y="86"/>
                  <a:pt x="143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9" y="86"/>
                  <a:pt x="54" y="93"/>
                  <a:pt x="60" y="98"/>
                </a:cubicBezTo>
                <a:cubicBezTo>
                  <a:pt x="68" y="104"/>
                  <a:pt x="77" y="108"/>
                  <a:pt x="86" y="109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75"/>
                  <a:pt x="73" y="178"/>
                  <a:pt x="68" y="183"/>
                </a:cubicBezTo>
                <a:cubicBezTo>
                  <a:pt x="57" y="193"/>
                  <a:pt x="53" y="207"/>
                  <a:pt x="56" y="220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38" y="217"/>
                  <a:pt x="38" y="217"/>
                  <a:pt x="38" y="217"/>
                </a:cubicBezTo>
                <a:cubicBezTo>
                  <a:pt x="28" y="192"/>
                  <a:pt x="36" y="163"/>
                  <a:pt x="57" y="146"/>
                </a:cubicBezTo>
                <a:cubicBezTo>
                  <a:pt x="64" y="141"/>
                  <a:pt x="71" y="138"/>
                  <a:pt x="78" y="136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1" y="114"/>
                  <a:pt x="64" y="110"/>
                  <a:pt x="57" y="105"/>
                </a:cubicBezTo>
                <a:cubicBezTo>
                  <a:pt x="36" y="89"/>
                  <a:pt x="28" y="60"/>
                  <a:pt x="38" y="34"/>
                </a:cubicBezTo>
                <a:cubicBezTo>
                  <a:pt x="40" y="31"/>
                  <a:pt x="40" y="31"/>
                  <a:pt x="40" y="31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60" y="60"/>
                  <a:pt x="152" y="89"/>
                  <a:pt x="131" y="105"/>
                </a:cubicBezTo>
                <a:close/>
              </a:path>
            </a:pathLst>
          </a:custGeom>
          <a:solidFill>
            <a:srgbClr val="FFB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7" name="Freeform 8"/>
          <p:cNvSpPr>
            <a:spLocks noEditPoints="1"/>
          </p:cNvSpPr>
          <p:nvPr/>
        </p:nvSpPr>
        <p:spPr bwMode="auto">
          <a:xfrm>
            <a:off x="4288343" y="4253862"/>
            <a:ext cx="338824" cy="538597"/>
          </a:xfrm>
          <a:custGeom>
            <a:avLst/>
            <a:gdLst>
              <a:gd name="T0" fmla="*/ 110 w 158"/>
              <a:gd name="T1" fmla="*/ 204 h 251"/>
              <a:gd name="T2" fmla="*/ 103 w 158"/>
              <a:gd name="T3" fmla="*/ 212 h 251"/>
              <a:gd name="T4" fmla="*/ 55 w 158"/>
              <a:gd name="T5" fmla="*/ 212 h 251"/>
              <a:gd name="T6" fmla="*/ 48 w 158"/>
              <a:gd name="T7" fmla="*/ 204 h 251"/>
              <a:gd name="T8" fmla="*/ 55 w 158"/>
              <a:gd name="T9" fmla="*/ 196 h 251"/>
              <a:gd name="T10" fmla="*/ 103 w 158"/>
              <a:gd name="T11" fmla="*/ 196 h 251"/>
              <a:gd name="T12" fmla="*/ 110 w 158"/>
              <a:gd name="T13" fmla="*/ 204 h 251"/>
              <a:gd name="T14" fmla="*/ 103 w 158"/>
              <a:gd name="T15" fmla="*/ 220 h 251"/>
              <a:gd name="T16" fmla="*/ 55 w 158"/>
              <a:gd name="T17" fmla="*/ 220 h 251"/>
              <a:gd name="T18" fmla="*/ 48 w 158"/>
              <a:gd name="T19" fmla="*/ 228 h 251"/>
              <a:gd name="T20" fmla="*/ 55 w 158"/>
              <a:gd name="T21" fmla="*/ 236 h 251"/>
              <a:gd name="T22" fmla="*/ 71 w 158"/>
              <a:gd name="T23" fmla="*/ 251 h 251"/>
              <a:gd name="T24" fmla="*/ 87 w 158"/>
              <a:gd name="T25" fmla="*/ 251 h 251"/>
              <a:gd name="T26" fmla="*/ 103 w 158"/>
              <a:gd name="T27" fmla="*/ 236 h 251"/>
              <a:gd name="T28" fmla="*/ 110 w 158"/>
              <a:gd name="T29" fmla="*/ 228 h 251"/>
              <a:gd name="T30" fmla="*/ 103 w 158"/>
              <a:gd name="T31" fmla="*/ 220 h 251"/>
              <a:gd name="T32" fmla="*/ 158 w 158"/>
              <a:gd name="T33" fmla="*/ 78 h 251"/>
              <a:gd name="T34" fmla="*/ 118 w 158"/>
              <a:gd name="T35" fmla="*/ 146 h 251"/>
              <a:gd name="T36" fmla="*/ 118 w 158"/>
              <a:gd name="T37" fmla="*/ 173 h 251"/>
              <a:gd name="T38" fmla="*/ 103 w 158"/>
              <a:gd name="T39" fmla="*/ 188 h 251"/>
              <a:gd name="T40" fmla="*/ 55 w 158"/>
              <a:gd name="T41" fmla="*/ 188 h 251"/>
              <a:gd name="T42" fmla="*/ 40 w 158"/>
              <a:gd name="T43" fmla="*/ 173 h 251"/>
              <a:gd name="T44" fmla="*/ 40 w 158"/>
              <a:gd name="T45" fmla="*/ 146 h 251"/>
              <a:gd name="T46" fmla="*/ 0 w 158"/>
              <a:gd name="T47" fmla="*/ 78 h 251"/>
              <a:gd name="T48" fmla="*/ 79 w 158"/>
              <a:gd name="T49" fmla="*/ 0 h 251"/>
              <a:gd name="T50" fmla="*/ 158 w 158"/>
              <a:gd name="T51" fmla="*/ 78 h 251"/>
              <a:gd name="T52" fmla="*/ 142 w 158"/>
              <a:gd name="T53" fmla="*/ 78 h 251"/>
              <a:gd name="T54" fmla="*/ 79 w 158"/>
              <a:gd name="T55" fmla="*/ 16 h 251"/>
              <a:gd name="T56" fmla="*/ 16 w 158"/>
              <a:gd name="T57" fmla="*/ 78 h 251"/>
              <a:gd name="T58" fmla="*/ 48 w 158"/>
              <a:gd name="T59" fmla="*/ 132 h 251"/>
              <a:gd name="T60" fmla="*/ 55 w 158"/>
              <a:gd name="T61" fmla="*/ 137 h 251"/>
              <a:gd name="T62" fmla="*/ 55 w 158"/>
              <a:gd name="T63" fmla="*/ 173 h 251"/>
              <a:gd name="T64" fmla="*/ 103 w 158"/>
              <a:gd name="T65" fmla="*/ 173 h 251"/>
              <a:gd name="T66" fmla="*/ 103 w 158"/>
              <a:gd name="T67" fmla="*/ 137 h 251"/>
              <a:gd name="T68" fmla="*/ 110 w 158"/>
              <a:gd name="T69" fmla="*/ 132 h 251"/>
              <a:gd name="T70" fmla="*/ 142 w 158"/>
              <a:gd name="T71" fmla="*/ 7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8" h="251">
                <a:moveTo>
                  <a:pt x="110" y="204"/>
                </a:moveTo>
                <a:cubicBezTo>
                  <a:pt x="110" y="208"/>
                  <a:pt x="107" y="212"/>
                  <a:pt x="103" y="212"/>
                </a:cubicBezTo>
                <a:cubicBezTo>
                  <a:pt x="55" y="212"/>
                  <a:pt x="55" y="212"/>
                  <a:pt x="55" y="212"/>
                </a:cubicBezTo>
                <a:cubicBezTo>
                  <a:pt x="51" y="212"/>
                  <a:pt x="48" y="208"/>
                  <a:pt x="48" y="204"/>
                </a:cubicBezTo>
                <a:cubicBezTo>
                  <a:pt x="48" y="200"/>
                  <a:pt x="51" y="196"/>
                  <a:pt x="55" y="196"/>
                </a:cubicBezTo>
                <a:cubicBezTo>
                  <a:pt x="103" y="196"/>
                  <a:pt x="103" y="196"/>
                  <a:pt x="103" y="196"/>
                </a:cubicBezTo>
                <a:cubicBezTo>
                  <a:pt x="107" y="196"/>
                  <a:pt x="110" y="200"/>
                  <a:pt x="110" y="204"/>
                </a:cubicBezTo>
                <a:close/>
                <a:moveTo>
                  <a:pt x="103" y="220"/>
                </a:moveTo>
                <a:cubicBezTo>
                  <a:pt x="55" y="220"/>
                  <a:pt x="55" y="220"/>
                  <a:pt x="55" y="220"/>
                </a:cubicBezTo>
                <a:cubicBezTo>
                  <a:pt x="51" y="220"/>
                  <a:pt x="48" y="223"/>
                  <a:pt x="48" y="228"/>
                </a:cubicBezTo>
                <a:cubicBezTo>
                  <a:pt x="48" y="232"/>
                  <a:pt x="51" y="236"/>
                  <a:pt x="55" y="236"/>
                </a:cubicBezTo>
                <a:cubicBezTo>
                  <a:pt x="55" y="244"/>
                  <a:pt x="62" y="251"/>
                  <a:pt x="71" y="251"/>
                </a:cubicBezTo>
                <a:cubicBezTo>
                  <a:pt x="87" y="251"/>
                  <a:pt x="87" y="251"/>
                  <a:pt x="87" y="251"/>
                </a:cubicBezTo>
                <a:cubicBezTo>
                  <a:pt x="96" y="251"/>
                  <a:pt x="103" y="244"/>
                  <a:pt x="103" y="236"/>
                </a:cubicBezTo>
                <a:cubicBezTo>
                  <a:pt x="107" y="236"/>
                  <a:pt x="110" y="232"/>
                  <a:pt x="110" y="228"/>
                </a:cubicBezTo>
                <a:cubicBezTo>
                  <a:pt x="110" y="223"/>
                  <a:pt x="107" y="220"/>
                  <a:pt x="103" y="220"/>
                </a:cubicBezTo>
                <a:close/>
                <a:moveTo>
                  <a:pt x="158" y="78"/>
                </a:moveTo>
                <a:cubicBezTo>
                  <a:pt x="158" y="107"/>
                  <a:pt x="142" y="132"/>
                  <a:pt x="118" y="146"/>
                </a:cubicBezTo>
                <a:cubicBezTo>
                  <a:pt x="118" y="173"/>
                  <a:pt x="118" y="173"/>
                  <a:pt x="118" y="173"/>
                </a:cubicBezTo>
                <a:cubicBezTo>
                  <a:pt x="118" y="181"/>
                  <a:pt x="111" y="188"/>
                  <a:pt x="103" y="188"/>
                </a:cubicBezTo>
                <a:cubicBezTo>
                  <a:pt x="55" y="188"/>
                  <a:pt x="55" y="188"/>
                  <a:pt x="55" y="188"/>
                </a:cubicBezTo>
                <a:cubicBezTo>
                  <a:pt x="47" y="188"/>
                  <a:pt x="40" y="181"/>
                  <a:pt x="40" y="173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16" y="132"/>
                  <a:pt x="0" y="107"/>
                  <a:pt x="0" y="78"/>
                </a:cubicBezTo>
                <a:cubicBezTo>
                  <a:pt x="0" y="35"/>
                  <a:pt x="36" y="0"/>
                  <a:pt x="79" y="0"/>
                </a:cubicBezTo>
                <a:cubicBezTo>
                  <a:pt x="122" y="0"/>
                  <a:pt x="158" y="35"/>
                  <a:pt x="158" y="78"/>
                </a:cubicBezTo>
                <a:close/>
                <a:moveTo>
                  <a:pt x="142" y="78"/>
                </a:moveTo>
                <a:cubicBezTo>
                  <a:pt x="142" y="44"/>
                  <a:pt x="114" y="16"/>
                  <a:pt x="79" y="16"/>
                </a:cubicBezTo>
                <a:cubicBezTo>
                  <a:pt x="44" y="16"/>
                  <a:pt x="16" y="44"/>
                  <a:pt x="16" y="78"/>
                </a:cubicBezTo>
                <a:cubicBezTo>
                  <a:pt x="16" y="101"/>
                  <a:pt x="28" y="121"/>
                  <a:pt x="48" y="132"/>
                </a:cubicBezTo>
                <a:cubicBezTo>
                  <a:pt x="55" y="137"/>
                  <a:pt x="55" y="137"/>
                  <a:pt x="55" y="137"/>
                </a:cubicBezTo>
                <a:cubicBezTo>
                  <a:pt x="55" y="173"/>
                  <a:pt x="55" y="173"/>
                  <a:pt x="55" y="173"/>
                </a:cubicBezTo>
                <a:cubicBezTo>
                  <a:pt x="103" y="173"/>
                  <a:pt x="103" y="173"/>
                  <a:pt x="103" y="173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30" y="121"/>
                  <a:pt x="142" y="101"/>
                  <a:pt x="142" y="78"/>
                </a:cubicBezTo>
                <a:close/>
              </a:path>
            </a:pathLst>
          </a:custGeom>
          <a:solidFill>
            <a:srgbClr val="94BD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7546362" y="2656583"/>
            <a:ext cx="442377" cy="442323"/>
          </a:xfrm>
          <a:custGeom>
            <a:avLst/>
            <a:gdLst>
              <a:gd name="T0" fmla="*/ 201 w 206"/>
              <a:gd name="T1" fmla="*/ 35 h 206"/>
              <a:gd name="T2" fmla="*/ 179 w 206"/>
              <a:gd name="T3" fmla="*/ 57 h 206"/>
              <a:gd name="T4" fmla="*/ 157 w 206"/>
              <a:gd name="T5" fmla="*/ 57 h 206"/>
              <a:gd name="T6" fmla="*/ 148 w 206"/>
              <a:gd name="T7" fmla="*/ 49 h 206"/>
              <a:gd name="T8" fmla="*/ 148 w 206"/>
              <a:gd name="T9" fmla="*/ 27 h 206"/>
              <a:gd name="T10" fmla="*/ 171 w 206"/>
              <a:gd name="T11" fmla="*/ 4 h 206"/>
              <a:gd name="T12" fmla="*/ 128 w 206"/>
              <a:gd name="T13" fmla="*/ 16 h 206"/>
              <a:gd name="T14" fmla="*/ 117 w 206"/>
              <a:gd name="T15" fmla="*/ 58 h 206"/>
              <a:gd name="T16" fmla="*/ 58 w 206"/>
              <a:gd name="T17" fmla="*/ 118 h 206"/>
              <a:gd name="T18" fmla="*/ 15 w 206"/>
              <a:gd name="T19" fmla="*/ 129 h 206"/>
              <a:gd name="T20" fmla="*/ 4 w 206"/>
              <a:gd name="T21" fmla="*/ 171 h 206"/>
              <a:gd name="T22" fmla="*/ 27 w 206"/>
              <a:gd name="T23" fmla="*/ 149 h 206"/>
              <a:gd name="T24" fmla="*/ 49 w 206"/>
              <a:gd name="T25" fmla="*/ 149 h 206"/>
              <a:gd name="T26" fmla="*/ 57 w 206"/>
              <a:gd name="T27" fmla="*/ 157 h 206"/>
              <a:gd name="T28" fmla="*/ 57 w 206"/>
              <a:gd name="T29" fmla="*/ 179 h 206"/>
              <a:gd name="T30" fmla="*/ 34 w 206"/>
              <a:gd name="T31" fmla="*/ 202 h 206"/>
              <a:gd name="T32" fmla="*/ 77 w 206"/>
              <a:gd name="T33" fmla="*/ 191 h 206"/>
              <a:gd name="T34" fmla="*/ 88 w 206"/>
              <a:gd name="T35" fmla="*/ 148 h 206"/>
              <a:gd name="T36" fmla="*/ 148 w 206"/>
              <a:gd name="T37" fmla="*/ 89 h 206"/>
              <a:gd name="T38" fmla="*/ 190 w 206"/>
              <a:gd name="T39" fmla="*/ 77 h 206"/>
              <a:gd name="T40" fmla="*/ 201 w 206"/>
              <a:gd name="T41" fmla="*/ 35 h 206"/>
              <a:gd name="T42" fmla="*/ 127 w 206"/>
              <a:gd name="T43" fmla="*/ 89 h 206"/>
              <a:gd name="T44" fmla="*/ 89 w 206"/>
              <a:gd name="T45" fmla="*/ 127 h 206"/>
              <a:gd name="T46" fmla="*/ 79 w 206"/>
              <a:gd name="T47" fmla="*/ 127 h 206"/>
              <a:gd name="T48" fmla="*/ 79 w 206"/>
              <a:gd name="T49" fmla="*/ 117 h 206"/>
              <a:gd name="T50" fmla="*/ 117 w 206"/>
              <a:gd name="T51" fmla="*/ 78 h 206"/>
              <a:gd name="T52" fmla="*/ 127 w 206"/>
              <a:gd name="T53" fmla="*/ 78 h 206"/>
              <a:gd name="T54" fmla="*/ 127 w 206"/>
              <a:gd name="T55" fmla="*/ 8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6" h="206">
                <a:moveTo>
                  <a:pt x="201" y="35"/>
                </a:moveTo>
                <a:cubicBezTo>
                  <a:pt x="179" y="57"/>
                  <a:pt x="179" y="57"/>
                  <a:pt x="179" y="57"/>
                </a:cubicBezTo>
                <a:cubicBezTo>
                  <a:pt x="173" y="63"/>
                  <a:pt x="163" y="63"/>
                  <a:pt x="157" y="57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42" y="43"/>
                  <a:pt x="142" y="33"/>
                  <a:pt x="148" y="27"/>
                </a:cubicBezTo>
                <a:cubicBezTo>
                  <a:pt x="171" y="4"/>
                  <a:pt x="171" y="4"/>
                  <a:pt x="171" y="4"/>
                </a:cubicBezTo>
                <a:cubicBezTo>
                  <a:pt x="156" y="0"/>
                  <a:pt x="140" y="4"/>
                  <a:pt x="128" y="16"/>
                </a:cubicBezTo>
                <a:cubicBezTo>
                  <a:pt x="117" y="27"/>
                  <a:pt x="113" y="44"/>
                  <a:pt x="117" y="58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43" y="114"/>
                  <a:pt x="27" y="117"/>
                  <a:pt x="15" y="129"/>
                </a:cubicBezTo>
                <a:cubicBezTo>
                  <a:pt x="4" y="140"/>
                  <a:pt x="0" y="157"/>
                  <a:pt x="4" y="171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33" y="143"/>
                  <a:pt x="43" y="143"/>
                  <a:pt x="49" y="149"/>
                </a:cubicBezTo>
                <a:cubicBezTo>
                  <a:pt x="57" y="157"/>
                  <a:pt x="57" y="157"/>
                  <a:pt x="57" y="157"/>
                </a:cubicBezTo>
                <a:cubicBezTo>
                  <a:pt x="63" y="163"/>
                  <a:pt x="63" y="173"/>
                  <a:pt x="57" y="179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49" y="206"/>
                  <a:pt x="65" y="202"/>
                  <a:pt x="77" y="191"/>
                </a:cubicBezTo>
                <a:cubicBezTo>
                  <a:pt x="89" y="179"/>
                  <a:pt x="92" y="163"/>
                  <a:pt x="88" y="148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62" y="93"/>
                  <a:pt x="179" y="89"/>
                  <a:pt x="190" y="77"/>
                </a:cubicBezTo>
                <a:cubicBezTo>
                  <a:pt x="202" y="66"/>
                  <a:pt x="206" y="49"/>
                  <a:pt x="201" y="35"/>
                </a:cubicBezTo>
                <a:close/>
                <a:moveTo>
                  <a:pt x="127" y="89"/>
                </a:moveTo>
                <a:cubicBezTo>
                  <a:pt x="89" y="127"/>
                  <a:pt x="89" y="127"/>
                  <a:pt x="89" y="127"/>
                </a:cubicBezTo>
                <a:cubicBezTo>
                  <a:pt x="86" y="130"/>
                  <a:pt x="82" y="130"/>
                  <a:pt x="79" y="127"/>
                </a:cubicBezTo>
                <a:cubicBezTo>
                  <a:pt x="76" y="124"/>
                  <a:pt x="76" y="120"/>
                  <a:pt x="79" y="117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20" y="76"/>
                  <a:pt x="124" y="76"/>
                  <a:pt x="127" y="78"/>
                </a:cubicBezTo>
                <a:cubicBezTo>
                  <a:pt x="130" y="81"/>
                  <a:pt x="130" y="86"/>
                  <a:pt x="127" y="89"/>
                </a:cubicBezTo>
                <a:close/>
              </a:path>
            </a:pathLst>
          </a:custGeom>
          <a:solidFill>
            <a:srgbClr val="FFB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教学完成情况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Freeform 7"/>
          <p:cNvSpPr/>
          <p:nvPr/>
        </p:nvSpPr>
        <p:spPr>
          <a:xfrm>
            <a:off x="0" y="2538413"/>
            <a:ext cx="8051800" cy="1635125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240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72581" y="3098259"/>
            <a:ext cx="1133095" cy="847308"/>
            <a:chOff x="6054436" y="2405136"/>
            <a:chExt cx="849821" cy="635481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grpFill/>
            <a:ln w="9525">
              <a:solidFill>
                <a:srgbClr val="84ADC4"/>
              </a:solidFill>
              <a:round/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2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grpFill/>
            <a:ln w="9525">
              <a:solidFill>
                <a:srgbClr val="84ADC4"/>
              </a:solidFill>
              <a:round/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3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4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solidFill>
                <a:srgbClr val="84ADC4"/>
              </a:solidFill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5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solidFill>
                <a:srgbClr val="84ADC4"/>
              </a:solidFill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6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pFill/>
            <a:ln>
              <a:solidFill>
                <a:srgbClr val="84ADC4"/>
              </a:solidFill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7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rgbClr val="84ADC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8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rgbClr val="84ADC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9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rgbClr val="84ADC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30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grpFill/>
            <a:ln>
              <a:solidFill>
                <a:srgbClr val="84ADC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sp>
        <p:nvSpPr>
          <p:cNvPr id="43" name="TextBox 26"/>
          <p:cNvSpPr txBox="1"/>
          <p:nvPr/>
        </p:nvSpPr>
        <p:spPr>
          <a:xfrm>
            <a:off x="406819" y="3527112"/>
            <a:ext cx="2554287" cy="932587"/>
          </a:xfrm>
          <a:prstGeom prst="rect">
            <a:avLst/>
          </a:prstGeom>
          <a:noFill/>
        </p:spPr>
        <p:txBody>
          <a:bodyPr lIns="91464" tIns="45732" rIns="91464" bIns="45732"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您的内容打在这里，或者通过复制您的文本后，在此框中选择粘贴</a:t>
            </a:r>
            <a:endParaRPr lang="zh-CN" altLang="en-US" sz="1400" kern="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44" name="TextBox 27"/>
          <p:cNvSpPr txBox="1"/>
          <p:nvPr/>
        </p:nvSpPr>
        <p:spPr>
          <a:xfrm>
            <a:off x="2927769" y="4000187"/>
            <a:ext cx="2554287" cy="932587"/>
          </a:xfrm>
          <a:prstGeom prst="rect">
            <a:avLst/>
          </a:prstGeom>
          <a:noFill/>
        </p:spPr>
        <p:txBody>
          <a:bodyPr lIns="91464" tIns="45732" rIns="91464" bIns="45732"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您的内容打在这里，或者通过复制您的文本后，在此框中选择粘贴</a:t>
            </a:r>
            <a:endParaRPr lang="zh-CN" altLang="en-US" sz="1400" kern="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45" name="TextBox 28"/>
          <p:cNvSpPr txBox="1"/>
          <p:nvPr/>
        </p:nvSpPr>
        <p:spPr>
          <a:xfrm>
            <a:off x="5289026" y="4623140"/>
            <a:ext cx="2554288" cy="932587"/>
          </a:xfrm>
          <a:prstGeom prst="rect">
            <a:avLst/>
          </a:prstGeom>
          <a:noFill/>
        </p:spPr>
        <p:txBody>
          <a:bodyPr lIns="91464" tIns="45732" rIns="91464" bIns="45732"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您的内容打在这里，或者通过复制您的文本后，在此框中选择粘贴</a:t>
            </a:r>
            <a:endParaRPr lang="zh-CN" altLang="en-US" sz="1400" kern="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5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40788" y="1335088"/>
            <a:ext cx="238601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2713" y="1011238"/>
            <a:ext cx="2705100" cy="270510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9648825" y="2051050"/>
            <a:ext cx="1452563" cy="535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52" tIns="45726" rIns="91452" bIns="45726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595959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完成概述</a:t>
            </a:r>
            <a:endParaRPr lang="zh-CN" altLang="en-US" sz="2400">
              <a:solidFill>
                <a:srgbClr val="595959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701944" y="2043959"/>
            <a:ext cx="1277515" cy="12775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90612" y="1963441"/>
            <a:ext cx="1277515" cy="12775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813918" y="3161089"/>
            <a:ext cx="1277515" cy="12775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34" name="Group 30"/>
          <p:cNvGrpSpPr/>
          <p:nvPr/>
        </p:nvGrpSpPr>
        <p:grpSpPr>
          <a:xfrm>
            <a:off x="6213031" y="3601280"/>
            <a:ext cx="423138" cy="371106"/>
            <a:chOff x="3175" y="-1587"/>
            <a:chExt cx="490538" cy="430212"/>
          </a:xfrm>
          <a:solidFill>
            <a:srgbClr val="94BDD4"/>
          </a:solidFill>
        </p:grpSpPr>
        <p:sp>
          <p:nvSpPr>
            <p:cNvPr id="35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id-ID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36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id-ID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sp>
        <p:nvSpPr>
          <p:cNvPr id="37" name="Freeform 50"/>
          <p:cNvSpPr>
            <a:spLocks noEditPoints="1" noChangeArrowheads="1"/>
          </p:cNvSpPr>
          <p:nvPr/>
        </p:nvSpPr>
        <p:spPr bwMode="auto">
          <a:xfrm>
            <a:off x="1528584" y="2363788"/>
            <a:ext cx="347662" cy="439737"/>
          </a:xfrm>
          <a:custGeom>
            <a:avLst/>
            <a:gdLst>
              <a:gd name="T0" fmla="*/ 248140 w 262"/>
              <a:gd name="T1" fmla="*/ 179892 h 330"/>
              <a:gd name="T2" fmla="*/ 58386 w 262"/>
              <a:gd name="T3" fmla="*/ 179892 h 330"/>
              <a:gd name="T4" fmla="*/ 58386 w 262"/>
              <a:gd name="T5" fmla="*/ 207876 h 330"/>
              <a:gd name="T6" fmla="*/ 248140 w 262"/>
              <a:gd name="T7" fmla="*/ 207876 h 330"/>
              <a:gd name="T8" fmla="*/ 248140 w 262"/>
              <a:gd name="T9" fmla="*/ 179892 h 330"/>
              <a:gd name="T10" fmla="*/ 248140 w 262"/>
              <a:gd name="T11" fmla="*/ 126591 h 330"/>
              <a:gd name="T12" fmla="*/ 58386 w 262"/>
              <a:gd name="T13" fmla="*/ 126591 h 330"/>
              <a:gd name="T14" fmla="*/ 58386 w 262"/>
              <a:gd name="T15" fmla="*/ 153242 h 330"/>
              <a:gd name="T16" fmla="*/ 248140 w 262"/>
              <a:gd name="T17" fmla="*/ 153242 h 330"/>
              <a:gd name="T18" fmla="*/ 248140 w 262"/>
              <a:gd name="T19" fmla="*/ 126591 h 330"/>
              <a:gd name="T20" fmla="*/ 248140 w 262"/>
              <a:gd name="T21" fmla="*/ 71957 h 330"/>
              <a:gd name="T22" fmla="*/ 58386 w 262"/>
              <a:gd name="T23" fmla="*/ 71957 h 330"/>
              <a:gd name="T24" fmla="*/ 58386 w 262"/>
              <a:gd name="T25" fmla="*/ 99940 h 330"/>
              <a:gd name="T26" fmla="*/ 248140 w 262"/>
              <a:gd name="T27" fmla="*/ 99940 h 330"/>
              <a:gd name="T28" fmla="*/ 248140 w 262"/>
              <a:gd name="T29" fmla="*/ 71957 h 330"/>
              <a:gd name="T30" fmla="*/ 58386 w 262"/>
              <a:gd name="T31" fmla="*/ 261177 h 330"/>
              <a:gd name="T32" fmla="*/ 153927 w 262"/>
              <a:gd name="T33" fmla="*/ 261177 h 330"/>
              <a:gd name="T34" fmla="*/ 153927 w 262"/>
              <a:gd name="T35" fmla="*/ 234526 h 330"/>
              <a:gd name="T36" fmla="*/ 58386 w 262"/>
              <a:gd name="T37" fmla="*/ 234526 h 330"/>
              <a:gd name="T38" fmla="*/ 58386 w 262"/>
              <a:gd name="T39" fmla="*/ 261177 h 330"/>
              <a:gd name="T40" fmla="*/ 309180 w 262"/>
              <a:gd name="T41" fmla="*/ 38644 h 330"/>
              <a:gd name="T42" fmla="*/ 309180 w 262"/>
              <a:gd name="T43" fmla="*/ 0 h 330"/>
              <a:gd name="T44" fmla="*/ 0 w 262"/>
              <a:gd name="T45" fmla="*/ 0 h 330"/>
              <a:gd name="T46" fmla="*/ 0 w 262"/>
              <a:gd name="T47" fmla="*/ 401093 h 330"/>
              <a:gd name="T48" fmla="*/ 38482 w 262"/>
              <a:gd name="T49" fmla="*/ 401093 h 330"/>
              <a:gd name="T50" fmla="*/ 38482 w 262"/>
              <a:gd name="T51" fmla="*/ 439737 h 330"/>
              <a:gd name="T52" fmla="*/ 347662 w 262"/>
              <a:gd name="T53" fmla="*/ 439737 h 330"/>
              <a:gd name="T54" fmla="*/ 347662 w 262"/>
              <a:gd name="T55" fmla="*/ 38644 h 330"/>
              <a:gd name="T56" fmla="*/ 309180 w 262"/>
              <a:gd name="T57" fmla="*/ 38644 h 330"/>
              <a:gd name="T58" fmla="*/ 19904 w 262"/>
              <a:gd name="T59" fmla="*/ 381105 h 330"/>
              <a:gd name="T60" fmla="*/ 19904 w 262"/>
              <a:gd name="T61" fmla="*/ 21321 h 330"/>
              <a:gd name="T62" fmla="*/ 286622 w 262"/>
              <a:gd name="T63" fmla="*/ 21321 h 330"/>
              <a:gd name="T64" fmla="*/ 286622 w 262"/>
              <a:gd name="T65" fmla="*/ 287828 h 330"/>
              <a:gd name="T66" fmla="*/ 196389 w 262"/>
              <a:gd name="T67" fmla="*/ 287828 h 330"/>
              <a:gd name="T68" fmla="*/ 196389 w 262"/>
              <a:gd name="T69" fmla="*/ 381105 h 330"/>
              <a:gd name="T70" fmla="*/ 19904 w 262"/>
              <a:gd name="T71" fmla="*/ 381105 h 330"/>
              <a:gd name="T72" fmla="*/ 325104 w 262"/>
              <a:gd name="T73" fmla="*/ 419749 h 330"/>
              <a:gd name="T74" fmla="*/ 58386 w 262"/>
              <a:gd name="T75" fmla="*/ 419749 h 330"/>
              <a:gd name="T76" fmla="*/ 58386 w 262"/>
              <a:gd name="T77" fmla="*/ 401093 h 330"/>
              <a:gd name="T78" fmla="*/ 205678 w 262"/>
              <a:gd name="T79" fmla="*/ 401093 h 330"/>
              <a:gd name="T80" fmla="*/ 309180 w 262"/>
              <a:gd name="T81" fmla="*/ 299821 h 330"/>
              <a:gd name="T82" fmla="*/ 309180 w 262"/>
              <a:gd name="T83" fmla="*/ 59964 h 330"/>
              <a:gd name="T84" fmla="*/ 325104 w 262"/>
              <a:gd name="T85" fmla="*/ 59964 h 330"/>
              <a:gd name="T86" fmla="*/ 325104 w 262"/>
              <a:gd name="T87" fmla="*/ 419749 h 33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38" name="Freeform 48"/>
          <p:cNvSpPr>
            <a:spLocks noEditPoints="1" noChangeArrowheads="1"/>
          </p:cNvSpPr>
          <p:nvPr/>
        </p:nvSpPr>
        <p:spPr bwMode="auto">
          <a:xfrm>
            <a:off x="4158245" y="2472655"/>
            <a:ext cx="322263" cy="473075"/>
          </a:xfrm>
          <a:custGeom>
            <a:avLst/>
            <a:gdLst>
              <a:gd name="T0" fmla="*/ 161132 w 152"/>
              <a:gd name="T1" fmla="*/ 66359 h 221"/>
              <a:gd name="T2" fmla="*/ 169612 w 152"/>
              <a:gd name="T3" fmla="*/ 57796 h 221"/>
              <a:gd name="T4" fmla="*/ 161132 w 152"/>
              <a:gd name="T5" fmla="*/ 49234 h 221"/>
              <a:gd name="T6" fmla="*/ 48763 w 152"/>
              <a:gd name="T7" fmla="*/ 162686 h 221"/>
              <a:gd name="T8" fmla="*/ 57244 w 152"/>
              <a:gd name="T9" fmla="*/ 171249 h 221"/>
              <a:gd name="T10" fmla="*/ 65725 w 152"/>
              <a:gd name="T11" fmla="*/ 162686 h 221"/>
              <a:gd name="T12" fmla="*/ 161132 w 152"/>
              <a:gd name="T13" fmla="*/ 66359 h 221"/>
              <a:gd name="T14" fmla="*/ 93287 w 152"/>
              <a:gd name="T15" fmla="*/ 410997 h 221"/>
              <a:gd name="T16" fmla="*/ 95407 w 152"/>
              <a:gd name="T17" fmla="*/ 434544 h 221"/>
              <a:gd name="T18" fmla="*/ 118728 w 152"/>
              <a:gd name="T19" fmla="*/ 447388 h 221"/>
              <a:gd name="T20" fmla="*/ 120849 w 152"/>
              <a:gd name="T21" fmla="*/ 462372 h 221"/>
              <a:gd name="T22" fmla="*/ 161132 w 152"/>
              <a:gd name="T23" fmla="*/ 473075 h 221"/>
              <a:gd name="T24" fmla="*/ 201414 w 152"/>
              <a:gd name="T25" fmla="*/ 462372 h 221"/>
              <a:gd name="T26" fmla="*/ 203535 w 152"/>
              <a:gd name="T27" fmla="*/ 447388 h 221"/>
              <a:gd name="T28" fmla="*/ 224736 w 152"/>
              <a:gd name="T29" fmla="*/ 434544 h 221"/>
              <a:gd name="T30" fmla="*/ 228976 w 152"/>
              <a:gd name="T31" fmla="*/ 410997 h 221"/>
              <a:gd name="T32" fmla="*/ 161132 w 152"/>
              <a:gd name="T33" fmla="*/ 421700 h 221"/>
              <a:gd name="T34" fmla="*/ 93287 w 152"/>
              <a:gd name="T35" fmla="*/ 410997 h 221"/>
              <a:gd name="T36" fmla="*/ 86926 w 152"/>
              <a:gd name="T37" fmla="*/ 363904 h 221"/>
              <a:gd name="T38" fmla="*/ 89046 w 152"/>
              <a:gd name="T39" fmla="*/ 389591 h 221"/>
              <a:gd name="T40" fmla="*/ 161132 w 152"/>
              <a:gd name="T41" fmla="*/ 402435 h 221"/>
              <a:gd name="T42" fmla="*/ 231096 w 152"/>
              <a:gd name="T43" fmla="*/ 389591 h 221"/>
              <a:gd name="T44" fmla="*/ 235337 w 152"/>
              <a:gd name="T45" fmla="*/ 363904 h 221"/>
              <a:gd name="T46" fmla="*/ 161132 w 152"/>
              <a:gd name="T47" fmla="*/ 378888 h 221"/>
              <a:gd name="T48" fmla="*/ 86926 w 152"/>
              <a:gd name="T49" fmla="*/ 363904 h 221"/>
              <a:gd name="T50" fmla="*/ 161132 w 152"/>
              <a:gd name="T51" fmla="*/ 0 h 221"/>
              <a:gd name="T52" fmla="*/ 0 w 152"/>
              <a:gd name="T53" fmla="*/ 162686 h 221"/>
              <a:gd name="T54" fmla="*/ 76325 w 152"/>
              <a:gd name="T55" fmla="*/ 301826 h 221"/>
              <a:gd name="T56" fmla="*/ 82686 w 152"/>
              <a:gd name="T57" fmla="*/ 342498 h 221"/>
              <a:gd name="T58" fmla="*/ 161132 w 152"/>
              <a:gd name="T59" fmla="*/ 359623 h 221"/>
              <a:gd name="T60" fmla="*/ 239577 w 152"/>
              <a:gd name="T61" fmla="*/ 342498 h 221"/>
              <a:gd name="T62" fmla="*/ 243817 w 152"/>
              <a:gd name="T63" fmla="*/ 301826 h 221"/>
              <a:gd name="T64" fmla="*/ 322263 w 152"/>
              <a:gd name="T65" fmla="*/ 162686 h 221"/>
              <a:gd name="T66" fmla="*/ 161132 w 152"/>
              <a:gd name="T67" fmla="*/ 0 h 221"/>
              <a:gd name="T68" fmla="*/ 220496 w 152"/>
              <a:gd name="T69" fmla="*/ 282561 h 221"/>
              <a:gd name="T70" fmla="*/ 216255 w 152"/>
              <a:gd name="T71" fmla="*/ 321092 h 221"/>
              <a:gd name="T72" fmla="*/ 161132 w 152"/>
              <a:gd name="T73" fmla="*/ 329654 h 221"/>
              <a:gd name="T74" fmla="*/ 106008 w 152"/>
              <a:gd name="T75" fmla="*/ 321092 h 221"/>
              <a:gd name="T76" fmla="*/ 101767 w 152"/>
              <a:gd name="T77" fmla="*/ 282561 h 221"/>
              <a:gd name="T78" fmla="*/ 27562 w 152"/>
              <a:gd name="T79" fmla="*/ 162686 h 221"/>
              <a:gd name="T80" fmla="*/ 161132 w 152"/>
              <a:gd name="T81" fmla="*/ 29969 h 221"/>
              <a:gd name="T82" fmla="*/ 294701 w 152"/>
              <a:gd name="T83" fmla="*/ 162686 h 221"/>
              <a:gd name="T84" fmla="*/ 220496 w 152"/>
              <a:gd name="T85" fmla="*/ 282561 h 221"/>
              <a:gd name="T86" fmla="*/ 197174 w 152"/>
              <a:gd name="T87" fmla="*/ 222624 h 221"/>
              <a:gd name="T88" fmla="*/ 161132 w 152"/>
              <a:gd name="T89" fmla="*/ 158405 h 221"/>
              <a:gd name="T90" fmla="*/ 125089 w 152"/>
              <a:gd name="T91" fmla="*/ 222624 h 221"/>
              <a:gd name="T92" fmla="*/ 110248 w 152"/>
              <a:gd name="T93" fmla="*/ 190514 h 221"/>
              <a:gd name="T94" fmla="*/ 86926 w 152"/>
              <a:gd name="T95" fmla="*/ 201217 h 221"/>
              <a:gd name="T96" fmla="*/ 122969 w 152"/>
              <a:gd name="T97" fmla="*/ 280420 h 221"/>
              <a:gd name="T98" fmla="*/ 161132 w 152"/>
              <a:gd name="T99" fmla="*/ 209780 h 221"/>
              <a:gd name="T100" fmla="*/ 199294 w 152"/>
              <a:gd name="T101" fmla="*/ 280420 h 221"/>
              <a:gd name="T102" fmla="*/ 235337 w 152"/>
              <a:gd name="T103" fmla="*/ 201217 h 221"/>
              <a:gd name="T104" fmla="*/ 212015 w 152"/>
              <a:gd name="T105" fmla="*/ 190514 h 221"/>
              <a:gd name="T106" fmla="*/ 197174 w 152"/>
              <a:gd name="T107" fmla="*/ 222624 h 2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132 -0.09537 C -0.71132 -0.09514 -0.56106 -0.16181 -0.47708 -0.1419 C -0.37239 -0.13264 -0.39544 -0.14746 -0.20716 0.02291 C -0.01875 0.19328 -0.0431 0.00463 -3.75E-6 4.07407E-6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60" y="69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3" accel="5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accel="5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accel="5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3" grpId="0"/>
      <p:bldP spid="44" grpId="0"/>
      <p:bldP spid="45" grpId="0"/>
      <p:bldP spid="55" grpId="0"/>
      <p:bldP spid="37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6" name="Picture 3" descr="C:\Users\Administrator\Desktop\787637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46513" y="1195388"/>
            <a:ext cx="3876675" cy="54562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教学完成情况</a:t>
            </a:r>
            <a:endParaRPr lang="zh-CN" altLang="en-US" sz="4800" dirty="0">
              <a:latin typeface="+mn-lt"/>
              <a:ea typeface="+mn-ea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5273675" y="5487988"/>
            <a:ext cx="1020763" cy="1019175"/>
            <a:chOff x="3832873" y="2297208"/>
            <a:chExt cx="1516550" cy="1516550"/>
          </a:xfrm>
        </p:grpSpPr>
        <p:grpSp>
          <p:nvGrpSpPr>
            <p:cNvPr id="18" name="组合 17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84ADC4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4264025" y="4398963"/>
            <a:ext cx="1020763" cy="1020762"/>
            <a:chOff x="3832873" y="2297208"/>
            <a:chExt cx="1516550" cy="1516550"/>
          </a:xfrm>
        </p:grpSpPr>
        <p:grpSp>
          <p:nvGrpSpPr>
            <p:cNvPr id="25" name="组合 24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FFBF5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6300788" y="3735388"/>
            <a:ext cx="1019175" cy="1019175"/>
            <a:chOff x="3832873" y="2297208"/>
            <a:chExt cx="1516550" cy="1516550"/>
          </a:xfrm>
        </p:grpSpPr>
        <p:grpSp>
          <p:nvGrpSpPr>
            <p:cNvPr id="30" name="组合 29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4264025" y="3103563"/>
            <a:ext cx="1020763" cy="1020762"/>
            <a:chOff x="3832873" y="2297208"/>
            <a:chExt cx="1516550" cy="1516550"/>
          </a:xfrm>
        </p:grpSpPr>
        <p:grpSp>
          <p:nvGrpSpPr>
            <p:cNvPr id="35" name="组合 34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4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84ADC4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6300788" y="2424113"/>
            <a:ext cx="1019175" cy="1019175"/>
            <a:chOff x="3832873" y="2297208"/>
            <a:chExt cx="1516550" cy="1516550"/>
          </a:xfrm>
        </p:grpSpPr>
        <p:grpSp>
          <p:nvGrpSpPr>
            <p:cNvPr id="40" name="组合 39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2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FFBF5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5273675" y="1296988"/>
            <a:ext cx="1020763" cy="1019175"/>
            <a:chOff x="3832873" y="2297208"/>
            <a:chExt cx="1516550" cy="1516550"/>
          </a:xfrm>
        </p:grpSpPr>
        <p:grpSp>
          <p:nvGrpSpPr>
            <p:cNvPr id="45" name="组合 44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84ADC4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49" name="Group 34"/>
          <p:cNvGrpSpPr/>
          <p:nvPr/>
        </p:nvGrpSpPr>
        <p:grpSpPr>
          <a:xfrm>
            <a:off x="5596132" y="1580123"/>
            <a:ext cx="399326" cy="324941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51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6486525" y="1608138"/>
            <a:ext cx="954111" cy="400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2" tIns="45722" rIns="91442" bIns="4572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Arial" panose="020B0604020202020204" pitchFamily="34" charset="0"/>
              </a:rPr>
              <a:t>阶段一</a:t>
            </a:r>
            <a:endParaRPr lang="zh-CN" altLang="en-US" sz="20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4" name="文本框 13"/>
          <p:cNvSpPr txBox="1">
            <a:spLocks noChangeArrowheads="1"/>
          </p:cNvSpPr>
          <p:nvPr/>
        </p:nvSpPr>
        <p:spPr bwMode="auto">
          <a:xfrm>
            <a:off x="7621588" y="1411288"/>
            <a:ext cx="3251200" cy="753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7765" tIns="43881" rIns="87765" bIns="43881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55" name="矩形 3"/>
          <p:cNvSpPr>
            <a:spLocks noChangeArrowheads="1"/>
          </p:cNvSpPr>
          <p:nvPr/>
        </p:nvSpPr>
        <p:spPr bwMode="auto">
          <a:xfrm>
            <a:off x="7629525" y="2414588"/>
            <a:ext cx="954111" cy="400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2" tIns="45722" rIns="91442" bIns="4572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Arial" panose="020B0604020202020204" pitchFamily="34" charset="0"/>
              </a:rPr>
              <a:t>阶段二</a:t>
            </a:r>
            <a:endParaRPr lang="zh-CN" altLang="en-US" sz="20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6" name="文本框 13"/>
          <p:cNvSpPr txBox="1">
            <a:spLocks noChangeArrowheads="1"/>
          </p:cNvSpPr>
          <p:nvPr/>
        </p:nvSpPr>
        <p:spPr bwMode="auto">
          <a:xfrm>
            <a:off x="7621588" y="2820988"/>
            <a:ext cx="3251200" cy="753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7765" tIns="43881" rIns="87765" bIns="43881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57" name="Freeform 20"/>
          <p:cNvSpPr>
            <a:spLocks noEditPoints="1" noChangeArrowheads="1"/>
          </p:cNvSpPr>
          <p:nvPr/>
        </p:nvSpPr>
        <p:spPr bwMode="auto">
          <a:xfrm>
            <a:off x="6600825" y="2787650"/>
            <a:ext cx="398463" cy="269875"/>
          </a:xfrm>
          <a:custGeom>
            <a:avLst/>
            <a:gdLst>
              <a:gd name="T0" fmla="*/ 342627 w 157"/>
              <a:gd name="T1" fmla="*/ 116021 h 107"/>
              <a:gd name="T2" fmla="*/ 345165 w 157"/>
              <a:gd name="T3" fmla="*/ 93321 h 107"/>
              <a:gd name="T4" fmla="*/ 251260 w 157"/>
              <a:gd name="T5" fmla="*/ 0 h 107"/>
              <a:gd name="T6" fmla="*/ 185273 w 157"/>
              <a:gd name="T7" fmla="*/ 45400 h 107"/>
              <a:gd name="T8" fmla="*/ 114209 w 157"/>
              <a:gd name="T9" fmla="*/ 20178 h 107"/>
              <a:gd name="T10" fmla="*/ 48222 w 157"/>
              <a:gd name="T11" fmla="*/ 100888 h 107"/>
              <a:gd name="T12" fmla="*/ 50760 w 157"/>
              <a:gd name="T13" fmla="*/ 118543 h 107"/>
              <a:gd name="T14" fmla="*/ 0 w 157"/>
              <a:gd name="T15" fmla="*/ 191687 h 107"/>
              <a:gd name="T16" fmla="*/ 78677 w 157"/>
              <a:gd name="T17" fmla="*/ 269875 h 107"/>
              <a:gd name="T18" fmla="*/ 319786 w 157"/>
              <a:gd name="T19" fmla="*/ 269875 h 107"/>
              <a:gd name="T20" fmla="*/ 398463 w 157"/>
              <a:gd name="T21" fmla="*/ 191687 h 107"/>
              <a:gd name="T22" fmla="*/ 342627 w 157"/>
              <a:gd name="T23" fmla="*/ 116021 h 107"/>
              <a:gd name="T24" fmla="*/ 304558 w 157"/>
              <a:gd name="T25" fmla="*/ 252220 h 107"/>
              <a:gd name="T26" fmla="*/ 200500 w 157"/>
              <a:gd name="T27" fmla="*/ 252220 h 107"/>
              <a:gd name="T28" fmla="*/ 261412 w 157"/>
              <a:gd name="T29" fmla="*/ 189165 h 107"/>
              <a:gd name="T30" fmla="*/ 258874 w 157"/>
              <a:gd name="T31" fmla="*/ 181598 h 107"/>
              <a:gd name="T32" fmla="*/ 233494 w 157"/>
              <a:gd name="T33" fmla="*/ 181598 h 107"/>
              <a:gd name="T34" fmla="*/ 233494 w 157"/>
              <a:gd name="T35" fmla="*/ 171509 h 107"/>
              <a:gd name="T36" fmla="*/ 233494 w 157"/>
              <a:gd name="T37" fmla="*/ 93321 h 107"/>
              <a:gd name="T38" fmla="*/ 228418 w 157"/>
              <a:gd name="T39" fmla="*/ 90799 h 107"/>
              <a:gd name="T40" fmla="*/ 162431 w 157"/>
              <a:gd name="T41" fmla="*/ 90799 h 107"/>
              <a:gd name="T42" fmla="*/ 157355 w 157"/>
              <a:gd name="T43" fmla="*/ 95843 h 107"/>
              <a:gd name="T44" fmla="*/ 157355 w 157"/>
              <a:gd name="T45" fmla="*/ 171509 h 107"/>
              <a:gd name="T46" fmla="*/ 157355 w 157"/>
              <a:gd name="T47" fmla="*/ 184120 h 107"/>
              <a:gd name="T48" fmla="*/ 129437 w 157"/>
              <a:gd name="T49" fmla="*/ 184120 h 107"/>
              <a:gd name="T50" fmla="*/ 126899 w 157"/>
              <a:gd name="T51" fmla="*/ 191687 h 107"/>
              <a:gd name="T52" fmla="*/ 190349 w 157"/>
              <a:gd name="T53" fmla="*/ 252220 h 107"/>
              <a:gd name="T54" fmla="*/ 96443 w 157"/>
              <a:gd name="T55" fmla="*/ 252220 h 107"/>
              <a:gd name="T56" fmla="*/ 27918 w 157"/>
              <a:gd name="T57" fmla="*/ 186643 h 107"/>
              <a:gd name="T58" fmla="*/ 73601 w 157"/>
              <a:gd name="T59" fmla="*/ 126110 h 107"/>
              <a:gd name="T60" fmla="*/ 71063 w 157"/>
              <a:gd name="T61" fmla="*/ 110977 h 107"/>
              <a:gd name="T62" fmla="*/ 126899 w 157"/>
              <a:gd name="T63" fmla="*/ 42877 h 107"/>
              <a:gd name="T64" fmla="*/ 187811 w 157"/>
              <a:gd name="T65" fmla="*/ 73144 h 107"/>
              <a:gd name="T66" fmla="*/ 246184 w 157"/>
              <a:gd name="T67" fmla="*/ 27744 h 107"/>
              <a:gd name="T68" fmla="*/ 324862 w 157"/>
              <a:gd name="T69" fmla="*/ 105932 h 107"/>
              <a:gd name="T70" fmla="*/ 322324 w 157"/>
              <a:gd name="T71" fmla="*/ 126110 h 107"/>
              <a:gd name="T72" fmla="*/ 373083 w 157"/>
              <a:gd name="T73" fmla="*/ 186643 h 107"/>
              <a:gd name="T74" fmla="*/ 304558 w 157"/>
              <a:gd name="T75" fmla="*/ 252220 h 1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2933700" y="2922588"/>
            <a:ext cx="954111" cy="400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2" tIns="45722" rIns="91442" bIns="4572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Arial" panose="020B0604020202020204" pitchFamily="34" charset="0"/>
              </a:rPr>
              <a:t>阶段三</a:t>
            </a:r>
            <a:endParaRPr lang="zh-CN" altLang="en-US" sz="20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9" name="文本框 13"/>
          <p:cNvSpPr txBox="1">
            <a:spLocks noChangeArrowheads="1"/>
          </p:cNvSpPr>
          <p:nvPr/>
        </p:nvSpPr>
        <p:spPr bwMode="auto">
          <a:xfrm>
            <a:off x="915988" y="3314700"/>
            <a:ext cx="3111500" cy="753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7765" tIns="43881" rIns="87765" bIns="43881">
            <a:spAutoFit/>
          </a:bodyPr>
          <a:lstStyle/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微软雅黑" panose="020B0503020204020204" pitchFamily="34" charset="-122"/>
            </a:endParaRPr>
          </a:p>
        </p:txBody>
      </p:sp>
      <p:grpSp>
        <p:nvGrpSpPr>
          <p:cNvPr id="60" name="Group 20"/>
          <p:cNvGrpSpPr/>
          <p:nvPr/>
        </p:nvGrpSpPr>
        <p:grpSpPr>
          <a:xfrm>
            <a:off x="4557956" y="3449720"/>
            <a:ext cx="412551" cy="285750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61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62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sp>
        <p:nvSpPr>
          <p:cNvPr id="63" name="矩形 3"/>
          <p:cNvSpPr>
            <a:spLocks noChangeArrowheads="1"/>
          </p:cNvSpPr>
          <p:nvPr/>
        </p:nvSpPr>
        <p:spPr bwMode="auto">
          <a:xfrm>
            <a:off x="7621588" y="3735388"/>
            <a:ext cx="954111" cy="400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2" tIns="45722" rIns="91442" bIns="4572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Arial" panose="020B0604020202020204" pitchFamily="34" charset="0"/>
              </a:rPr>
              <a:t>阶段四</a:t>
            </a:r>
            <a:endParaRPr lang="zh-CN" altLang="en-US" sz="20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4" name="文本框 13"/>
          <p:cNvSpPr txBox="1">
            <a:spLocks noChangeArrowheads="1"/>
          </p:cNvSpPr>
          <p:nvPr/>
        </p:nvSpPr>
        <p:spPr bwMode="auto">
          <a:xfrm>
            <a:off x="7621588" y="4124325"/>
            <a:ext cx="3251200" cy="753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7765" tIns="43881" rIns="87765" bIns="43881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603001" y="3999687"/>
            <a:ext cx="422291" cy="403672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66" name="Freeform 458"/>
            <p:cNvSpPr/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67" name="Freeform 459"/>
            <p:cNvSpPr/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68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69" name="Freeform 461"/>
            <p:cNvSpPr/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70" name="Freeform 462"/>
            <p:cNvSpPr/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71" name="Freeform 463"/>
            <p:cNvSpPr/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72" name="Freeform 464"/>
            <p:cNvSpPr/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73" name="Freeform 465"/>
            <p:cNvSpPr/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74" name="Freeform 466"/>
            <p:cNvSpPr/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75" name="Freeform 467"/>
            <p:cNvSpPr/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76" name="Freeform 468"/>
            <p:cNvSpPr/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453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65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sp>
        <p:nvSpPr>
          <p:cNvPr id="77" name="矩形 3"/>
          <p:cNvSpPr>
            <a:spLocks noChangeArrowheads="1"/>
          </p:cNvSpPr>
          <p:nvPr/>
        </p:nvSpPr>
        <p:spPr bwMode="auto">
          <a:xfrm>
            <a:off x="2933700" y="4471988"/>
            <a:ext cx="954111" cy="400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2" tIns="45722" rIns="91442" bIns="4572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Arial" panose="020B0604020202020204" pitchFamily="34" charset="0"/>
              </a:rPr>
              <a:t>阶段五</a:t>
            </a:r>
            <a:endParaRPr lang="zh-CN" altLang="en-US" sz="20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8" name="文本框 13"/>
          <p:cNvSpPr txBox="1">
            <a:spLocks noChangeArrowheads="1"/>
          </p:cNvSpPr>
          <p:nvPr/>
        </p:nvSpPr>
        <p:spPr bwMode="auto">
          <a:xfrm>
            <a:off x="915988" y="4826000"/>
            <a:ext cx="3111500" cy="753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7765" tIns="43881" rIns="87765" bIns="43881">
            <a:spAutoFit/>
          </a:bodyPr>
          <a:lstStyle/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微软雅黑" panose="020B0503020204020204" pitchFamily="34" charset="-122"/>
            </a:endParaRPr>
          </a:p>
        </p:txBody>
      </p:sp>
      <p:grpSp>
        <p:nvGrpSpPr>
          <p:cNvPr id="79" name="Group 23"/>
          <p:cNvGrpSpPr/>
          <p:nvPr/>
        </p:nvGrpSpPr>
        <p:grpSpPr>
          <a:xfrm>
            <a:off x="4636861" y="4750859"/>
            <a:ext cx="342594" cy="298670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80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1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2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3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4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5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6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90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sp>
        <p:nvSpPr>
          <p:cNvPr id="91" name="矩形 3"/>
          <p:cNvSpPr>
            <a:spLocks noChangeArrowheads="1"/>
          </p:cNvSpPr>
          <p:nvPr/>
        </p:nvSpPr>
        <p:spPr bwMode="auto">
          <a:xfrm>
            <a:off x="6486525" y="5762625"/>
            <a:ext cx="954111" cy="400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2" tIns="45722" rIns="91442" bIns="45722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Arial" panose="020B0604020202020204" pitchFamily="34" charset="0"/>
              </a:rPr>
              <a:t>阶段六</a:t>
            </a:r>
            <a:endParaRPr lang="zh-CN" altLang="en-US" sz="20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2" name="文本框 13"/>
          <p:cNvSpPr txBox="1">
            <a:spLocks noChangeArrowheads="1"/>
          </p:cNvSpPr>
          <p:nvPr/>
        </p:nvSpPr>
        <p:spPr bwMode="auto">
          <a:xfrm>
            <a:off x="7621588" y="5565775"/>
            <a:ext cx="3251200" cy="753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7765" tIns="43881" rIns="87765" bIns="43881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  <a:sym typeface="微软雅黑" panose="020B0503020204020204" pitchFamily="34" charset="-122"/>
            </a:endParaRPr>
          </a:p>
        </p:txBody>
      </p:sp>
      <p:grpSp>
        <p:nvGrpSpPr>
          <p:cNvPr id="93" name="Group 9"/>
          <p:cNvGrpSpPr/>
          <p:nvPr/>
        </p:nvGrpSpPr>
        <p:grpSpPr>
          <a:xfrm>
            <a:off x="5591915" y="5877895"/>
            <a:ext cx="384811" cy="285346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94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2" accel="6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accel="6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accel="6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accel="6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accel="6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accel="6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3" grpId="0"/>
      <p:bldP spid="54" grpId="0"/>
      <p:bldP spid="55" grpId="0"/>
      <p:bldP spid="56" grpId="0"/>
      <p:bldP spid="57" grpId="0" animBg="1"/>
      <p:bldP spid="58" grpId="0"/>
      <p:bldP spid="59" grpId="0"/>
      <p:bldP spid="63" grpId="0"/>
      <p:bldP spid="64" grpId="0"/>
      <p:bldP spid="77" grpId="0"/>
      <p:bldP spid="78" grpId="0"/>
      <p:bldP spid="91" grpId="0"/>
      <p:bldP spid="9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41108" y="2709898"/>
            <a:ext cx="480131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dirty="0">
                <a:latin typeface="+mn-lt"/>
                <a:ea typeface="+mn-ea"/>
              </a:rPr>
              <a:t>教学</a:t>
            </a:r>
            <a:r>
              <a:rPr lang="zh-CN" altLang="en-US" sz="6000" dirty="0"/>
              <a:t>工作计划</a:t>
            </a:r>
            <a:endParaRPr lang="zh-CN" altLang="en-US" sz="6000" dirty="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6504" y="2283239"/>
            <a:ext cx="5701862" cy="186412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60" y="1739496"/>
            <a:ext cx="1374293" cy="13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6357473" y="4626699"/>
            <a:ext cx="5572761" cy="2248426"/>
            <a:chOff x="6730007" y="4076319"/>
            <a:chExt cx="2323608" cy="937499"/>
          </a:xfrm>
        </p:grpSpPr>
        <p:pic>
          <p:nvPicPr>
            <p:cNvPr id="7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13" y="4313731"/>
              <a:ext cx="69215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290" y="4076319"/>
              <a:ext cx="560387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5419">
              <a:off x="7517749" y="4679092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181">
              <a:off x="8771040" y="4598235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88146">
              <a:off x="6765178" y="4748443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flipH="1" flipV="1">
            <a:off x="163856" y="-37174"/>
            <a:ext cx="6031701" cy="2196145"/>
            <a:chOff x="6633924" y="4120471"/>
            <a:chExt cx="2453577" cy="893348"/>
          </a:xfrm>
        </p:grpSpPr>
        <p:pic>
          <p:nvPicPr>
            <p:cNvPr id="15" name="图片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7656513" y="4313731"/>
              <a:ext cx="69215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510432" y="4120471"/>
              <a:ext cx="560387" cy="56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89724">
              <a:off x="7460161" y="4695874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42748">
              <a:off x="8804926" y="4607099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11854" flipV="1">
              <a:off x="6669095" y="4762811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PA_文本框 21"/>
          <p:cNvSpPr txBox="1"/>
          <p:nvPr>
            <p:custDataLst>
              <p:tags r:id="rId14"/>
            </p:custDataLst>
          </p:nvPr>
        </p:nvSpPr>
        <p:spPr>
          <a:xfrm>
            <a:off x="5855742" y="1649836"/>
            <a:ext cx="245374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r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 dirty="0">
                <a:latin typeface="+mn-lt"/>
                <a:ea typeface="+mn-ea"/>
              </a:rPr>
              <a:t>PART  FOUR</a:t>
            </a:r>
            <a:endParaRPr lang="zh-CN" alt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教学工作计划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任意多边形 80"/>
          <p:cNvSpPr/>
          <p:nvPr/>
        </p:nvSpPr>
        <p:spPr>
          <a:xfrm>
            <a:off x="3596847" y="2622971"/>
            <a:ext cx="4998307" cy="2553071"/>
          </a:xfrm>
          <a:custGeom>
            <a:avLst/>
            <a:gdLst>
              <a:gd name="connsiteX0" fmla="*/ 2499153 w 4998306"/>
              <a:gd name="connsiteY0" fmla="*/ 0 h 2553070"/>
              <a:gd name="connsiteX1" fmla="*/ 4998306 w 4998306"/>
              <a:gd name="connsiteY1" fmla="*/ 2499153 h 2553070"/>
              <a:gd name="connsiteX2" fmla="*/ 4995583 w 4998306"/>
              <a:gd name="connsiteY2" fmla="*/ 2553070 h 2553070"/>
              <a:gd name="connsiteX3" fmla="*/ 4831507 w 4998306"/>
              <a:gd name="connsiteY3" fmla="*/ 2553070 h 2553070"/>
              <a:gd name="connsiteX4" fmla="*/ 4834230 w 4998306"/>
              <a:gd name="connsiteY4" fmla="*/ 2499152 h 2553070"/>
              <a:gd name="connsiteX5" fmla="*/ 2495117 w 4998306"/>
              <a:gd name="connsiteY5" fmla="*/ 160039 h 2553070"/>
              <a:gd name="connsiteX6" fmla="*/ 156004 w 4998306"/>
              <a:gd name="connsiteY6" fmla="*/ 2499152 h 2553070"/>
              <a:gd name="connsiteX7" fmla="*/ 158727 w 4998306"/>
              <a:gd name="connsiteY7" fmla="*/ 2553070 h 2553070"/>
              <a:gd name="connsiteX8" fmla="*/ 2723 w 4998306"/>
              <a:gd name="connsiteY8" fmla="*/ 2553070 h 2553070"/>
              <a:gd name="connsiteX9" fmla="*/ 0 w 4998306"/>
              <a:gd name="connsiteY9" fmla="*/ 2499153 h 2553070"/>
              <a:gd name="connsiteX10" fmla="*/ 2499153 w 4998306"/>
              <a:gd name="connsiteY10" fmla="*/ 0 h 255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8306" h="2553070">
                <a:moveTo>
                  <a:pt x="2499153" y="0"/>
                </a:moveTo>
                <a:cubicBezTo>
                  <a:pt x="3879397" y="0"/>
                  <a:pt x="4998306" y="1118909"/>
                  <a:pt x="4998306" y="2499153"/>
                </a:cubicBezTo>
                <a:lnTo>
                  <a:pt x="4995583" y="2553070"/>
                </a:lnTo>
                <a:lnTo>
                  <a:pt x="4831507" y="2553070"/>
                </a:lnTo>
                <a:lnTo>
                  <a:pt x="4834230" y="2499152"/>
                </a:lnTo>
                <a:cubicBezTo>
                  <a:pt x="4834230" y="1207296"/>
                  <a:pt x="3786973" y="160039"/>
                  <a:pt x="2495117" y="160039"/>
                </a:cubicBezTo>
                <a:cubicBezTo>
                  <a:pt x="1203261" y="160039"/>
                  <a:pt x="156004" y="1207296"/>
                  <a:pt x="156004" y="2499152"/>
                </a:cubicBezTo>
                <a:lnTo>
                  <a:pt x="158727" y="2553070"/>
                </a:lnTo>
                <a:lnTo>
                  <a:pt x="2723" y="2553070"/>
                </a:lnTo>
                <a:lnTo>
                  <a:pt x="0" y="2499153"/>
                </a:lnTo>
                <a:cubicBezTo>
                  <a:pt x="0" y="1118909"/>
                  <a:pt x="1118909" y="0"/>
                  <a:pt x="2499153" y="0"/>
                </a:cubicBezTo>
                <a:close/>
              </a:path>
            </a:pathLst>
          </a:custGeom>
          <a:solidFill>
            <a:srgbClr val="74A4BE"/>
          </a:solidFill>
          <a:ln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92984" y="4484592"/>
            <a:ext cx="964235" cy="1418629"/>
            <a:chOff x="3492983" y="3722986"/>
            <a:chExt cx="964235" cy="1418629"/>
          </a:xfrm>
        </p:grpSpPr>
        <p:grpSp>
          <p:nvGrpSpPr>
            <p:cNvPr id="21" name="组合 20"/>
            <p:cNvGrpSpPr/>
            <p:nvPr/>
          </p:nvGrpSpPr>
          <p:grpSpPr>
            <a:xfrm>
              <a:off x="3492983" y="3722986"/>
              <a:ext cx="964235" cy="1418629"/>
              <a:chOff x="2993266" y="1723328"/>
              <a:chExt cx="1411736" cy="2077014"/>
            </a:xfrm>
          </p:grpSpPr>
          <p:sp>
            <p:nvSpPr>
              <p:cNvPr id="27" name="圆角矩形 88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69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" name="圆角矩形 90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5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3688936" y="4021491"/>
              <a:ext cx="242633" cy="284336"/>
              <a:chOff x="1776" y="1776"/>
              <a:chExt cx="64" cy="75"/>
            </a:xfrm>
            <a:solidFill>
              <a:srgbClr val="E87071"/>
            </a:solidFill>
            <a:effectLst/>
          </p:grpSpPr>
          <p:sp>
            <p:nvSpPr>
              <p:cNvPr id="23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766284" y="2211292"/>
            <a:ext cx="964235" cy="1418629"/>
            <a:chOff x="5766283" y="1449686"/>
            <a:chExt cx="964235" cy="1418629"/>
          </a:xfrm>
        </p:grpSpPr>
        <p:grpSp>
          <p:nvGrpSpPr>
            <p:cNvPr id="32" name="组合 31"/>
            <p:cNvGrpSpPr/>
            <p:nvPr/>
          </p:nvGrpSpPr>
          <p:grpSpPr>
            <a:xfrm>
              <a:off x="5766283" y="1449686"/>
              <a:ext cx="964235" cy="1418629"/>
              <a:chOff x="2993266" y="1723328"/>
              <a:chExt cx="1411736" cy="2077014"/>
            </a:xfrm>
          </p:grpSpPr>
          <p:sp>
            <p:nvSpPr>
              <p:cNvPr id="39" name="圆角矩形 100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69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圆角矩形 102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5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3" name="Group 18"/>
            <p:cNvGrpSpPr>
              <a:grpSpLocks noChangeAspect="1"/>
            </p:cNvGrpSpPr>
            <p:nvPr/>
          </p:nvGrpSpPr>
          <p:grpSpPr bwMode="auto">
            <a:xfrm>
              <a:off x="5963619" y="1769316"/>
              <a:ext cx="265222" cy="247136"/>
              <a:chOff x="3802" y="2858"/>
              <a:chExt cx="616" cy="574"/>
            </a:xfrm>
            <a:solidFill>
              <a:srgbClr val="FFB850"/>
            </a:solidFill>
            <a:effectLst/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039583" y="4484592"/>
            <a:ext cx="964235" cy="1418629"/>
            <a:chOff x="8039582" y="3722986"/>
            <a:chExt cx="964235" cy="1418629"/>
          </a:xfrm>
        </p:grpSpPr>
        <p:grpSp>
          <p:nvGrpSpPr>
            <p:cNvPr id="44" name="组合 43"/>
            <p:cNvGrpSpPr/>
            <p:nvPr/>
          </p:nvGrpSpPr>
          <p:grpSpPr>
            <a:xfrm>
              <a:off x="8039582" y="3722986"/>
              <a:ext cx="964235" cy="1418629"/>
              <a:chOff x="2993266" y="1723328"/>
              <a:chExt cx="1411736" cy="2077014"/>
            </a:xfrm>
          </p:grpSpPr>
          <p:sp>
            <p:nvSpPr>
              <p:cNvPr id="48" name="圆角矩形 109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69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圆角矩形 111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5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5" name="Group 13"/>
            <p:cNvGrpSpPr>
              <a:grpSpLocks noChangeAspect="1"/>
            </p:cNvGrpSpPr>
            <p:nvPr/>
          </p:nvGrpSpPr>
          <p:grpSpPr bwMode="auto">
            <a:xfrm>
              <a:off x="8215083" y="4010935"/>
              <a:ext cx="304689" cy="308286"/>
              <a:chOff x="2426" y="2781"/>
              <a:chExt cx="593" cy="600"/>
            </a:xfrm>
            <a:solidFill>
              <a:srgbClr val="00AF92"/>
            </a:solidFill>
            <a:effectLst/>
          </p:grpSpPr>
          <p:sp>
            <p:nvSpPr>
              <p:cNvPr id="46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4158817" y="2877128"/>
            <a:ext cx="964235" cy="1418629"/>
            <a:chOff x="4158817" y="2115520"/>
            <a:chExt cx="964235" cy="1418629"/>
          </a:xfrm>
        </p:grpSpPr>
        <p:grpSp>
          <p:nvGrpSpPr>
            <p:cNvPr id="53" name="组合 52"/>
            <p:cNvGrpSpPr/>
            <p:nvPr/>
          </p:nvGrpSpPr>
          <p:grpSpPr>
            <a:xfrm>
              <a:off x="4158817" y="2115520"/>
              <a:ext cx="964235" cy="1418629"/>
              <a:chOff x="2993266" y="1723328"/>
              <a:chExt cx="1411736" cy="2077014"/>
            </a:xfrm>
          </p:grpSpPr>
          <p:sp>
            <p:nvSpPr>
              <p:cNvPr id="59" name="圆角矩形 120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69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圆角矩形 122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5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351758" y="2428884"/>
              <a:ext cx="273678" cy="297818"/>
              <a:chOff x="4873620" y="1965325"/>
              <a:chExt cx="269882" cy="293688"/>
            </a:xfrm>
            <a:solidFill>
              <a:srgbClr val="01ACBE"/>
            </a:solidFill>
            <a:effectLst/>
          </p:grpSpPr>
          <p:sp>
            <p:nvSpPr>
              <p:cNvPr id="55" name="Freeform 502"/>
              <p:cNvSpPr/>
              <p:nvPr/>
            </p:nvSpPr>
            <p:spPr bwMode="auto">
              <a:xfrm>
                <a:off x="4873620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" name="Freeform 503"/>
              <p:cNvSpPr/>
              <p:nvPr/>
            </p:nvSpPr>
            <p:spPr bwMode="auto">
              <a:xfrm>
                <a:off x="4884737" y="1973263"/>
                <a:ext cx="41275" cy="146050"/>
              </a:xfrm>
              <a:custGeom>
                <a:avLst/>
                <a:gdLst>
                  <a:gd name="T0" fmla="*/ 11 w 11"/>
                  <a:gd name="T1" fmla="*/ 34 h 39"/>
                  <a:gd name="T2" fmla="*/ 11 w 11"/>
                  <a:gd name="T3" fmla="*/ 6 h 39"/>
                  <a:gd name="T4" fmla="*/ 5 w 11"/>
                  <a:gd name="T5" fmla="*/ 0 h 39"/>
                  <a:gd name="T6" fmla="*/ 0 w 11"/>
                  <a:gd name="T7" fmla="*/ 6 h 39"/>
                  <a:gd name="T8" fmla="*/ 0 w 11"/>
                  <a:gd name="T9" fmla="*/ 34 h 39"/>
                  <a:gd name="T10" fmla="*/ 5 w 11"/>
                  <a:gd name="T11" fmla="*/ 39 h 39"/>
                  <a:gd name="T12" fmla="*/ 11 w 11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Freeform 504"/>
              <p:cNvSpPr/>
              <p:nvPr/>
            </p:nvSpPr>
            <p:spPr bwMode="auto">
              <a:xfrm>
                <a:off x="4940303" y="1965325"/>
                <a:ext cx="177800" cy="293688"/>
              </a:xfrm>
              <a:custGeom>
                <a:avLst/>
                <a:gdLst>
                  <a:gd name="T0" fmla="*/ 5 w 47"/>
                  <a:gd name="T1" fmla="*/ 69 h 78"/>
                  <a:gd name="T2" fmla="*/ 6 w 47"/>
                  <a:gd name="T3" fmla="*/ 77 h 78"/>
                  <a:gd name="T4" fmla="*/ 9 w 47"/>
                  <a:gd name="T5" fmla="*/ 78 h 78"/>
                  <a:gd name="T6" fmla="*/ 14 w 47"/>
                  <a:gd name="T7" fmla="*/ 76 h 78"/>
                  <a:gd name="T8" fmla="*/ 26 w 47"/>
                  <a:gd name="T9" fmla="*/ 57 h 78"/>
                  <a:gd name="T10" fmla="*/ 46 w 47"/>
                  <a:gd name="T11" fmla="*/ 57 h 78"/>
                  <a:gd name="T12" fmla="*/ 47 w 47"/>
                  <a:gd name="T13" fmla="*/ 56 h 78"/>
                  <a:gd name="T14" fmla="*/ 47 w 47"/>
                  <a:gd name="T15" fmla="*/ 42 h 78"/>
                  <a:gd name="T16" fmla="*/ 32 w 47"/>
                  <a:gd name="T17" fmla="*/ 19 h 78"/>
                  <a:gd name="T18" fmla="*/ 30 w 47"/>
                  <a:gd name="T19" fmla="*/ 20 h 78"/>
                  <a:gd name="T20" fmla="*/ 35 w 47"/>
                  <a:gd name="T21" fmla="*/ 10 h 78"/>
                  <a:gd name="T22" fmla="*/ 24 w 47"/>
                  <a:gd name="T23" fmla="*/ 0 h 78"/>
                  <a:gd name="T24" fmla="*/ 14 w 47"/>
                  <a:gd name="T25" fmla="*/ 10 h 78"/>
                  <a:gd name="T26" fmla="*/ 24 w 47"/>
                  <a:gd name="T27" fmla="*/ 21 h 78"/>
                  <a:gd name="T28" fmla="*/ 27 w 47"/>
                  <a:gd name="T29" fmla="*/ 20 h 78"/>
                  <a:gd name="T30" fmla="*/ 21 w 47"/>
                  <a:gd name="T31" fmla="*/ 27 h 78"/>
                  <a:gd name="T32" fmla="*/ 5 w 47"/>
                  <a:gd name="T33" fmla="*/ 31 h 78"/>
                  <a:gd name="T34" fmla="*/ 1 w 47"/>
                  <a:gd name="T35" fmla="*/ 34 h 78"/>
                  <a:gd name="T36" fmla="*/ 1 w 47"/>
                  <a:gd name="T37" fmla="*/ 38 h 78"/>
                  <a:gd name="T38" fmla="*/ 6 w 47"/>
                  <a:gd name="T39" fmla="*/ 42 h 78"/>
                  <a:gd name="T40" fmla="*/ 8 w 47"/>
                  <a:gd name="T41" fmla="*/ 42 h 78"/>
                  <a:gd name="T42" fmla="*/ 17 w 47"/>
                  <a:gd name="T43" fmla="*/ 40 h 78"/>
                  <a:gd name="T44" fmla="*/ 17 w 47"/>
                  <a:gd name="T45" fmla="*/ 43 h 78"/>
                  <a:gd name="T46" fmla="*/ 17 w 47"/>
                  <a:gd name="T47" fmla="*/ 47 h 78"/>
                  <a:gd name="T48" fmla="*/ 5 w 47"/>
                  <a:gd name="T4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78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Freeform 505"/>
              <p:cNvSpPr/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373749" y="2877128"/>
            <a:ext cx="964235" cy="1418629"/>
            <a:chOff x="7373748" y="2115520"/>
            <a:chExt cx="964235" cy="1418629"/>
          </a:xfrm>
        </p:grpSpPr>
        <p:grpSp>
          <p:nvGrpSpPr>
            <p:cNvPr id="64" name="组合 63"/>
            <p:cNvGrpSpPr/>
            <p:nvPr/>
          </p:nvGrpSpPr>
          <p:grpSpPr>
            <a:xfrm>
              <a:off x="7373748" y="2115520"/>
              <a:ext cx="964235" cy="1418629"/>
              <a:chOff x="2993266" y="1723328"/>
              <a:chExt cx="1411736" cy="2077014"/>
            </a:xfrm>
          </p:grpSpPr>
          <p:sp>
            <p:nvSpPr>
              <p:cNvPr id="69" name="圆角矩形 130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69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" name="圆角矩形 132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alpha val="55000"/>
                    </a:scheme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5" name="Group 62"/>
            <p:cNvGrpSpPr>
              <a:grpSpLocks noChangeAspect="1"/>
            </p:cNvGrpSpPr>
            <p:nvPr/>
          </p:nvGrpSpPr>
          <p:grpSpPr bwMode="auto">
            <a:xfrm>
              <a:off x="7541315" y="2436381"/>
              <a:ext cx="295528" cy="235965"/>
              <a:chOff x="3775" y="2110"/>
              <a:chExt cx="129" cy="103"/>
            </a:xfrm>
            <a:solidFill>
              <a:srgbClr val="663A77"/>
            </a:solidFill>
            <a:effectLst/>
          </p:grpSpPr>
          <p:sp>
            <p:nvSpPr>
              <p:cNvPr id="66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B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4534216" y="3533356"/>
            <a:ext cx="3123567" cy="3248313"/>
            <a:chOff x="4344188" y="2734445"/>
            <a:chExt cx="3503625" cy="3643549"/>
          </a:xfrm>
        </p:grpSpPr>
        <p:grpSp>
          <p:nvGrpSpPr>
            <p:cNvPr id="74" name="组合 73"/>
            <p:cNvGrpSpPr/>
            <p:nvPr/>
          </p:nvGrpSpPr>
          <p:grpSpPr>
            <a:xfrm>
              <a:off x="5089121" y="2734445"/>
              <a:ext cx="2013758" cy="3215014"/>
              <a:chOff x="2628900" y="0"/>
              <a:chExt cx="3924300" cy="6265240"/>
            </a:xfrm>
          </p:grpSpPr>
          <p:sp>
            <p:nvSpPr>
              <p:cNvPr id="76" name="圆角矩形 137"/>
              <p:cNvSpPr/>
              <p:nvPr/>
            </p:nvSpPr>
            <p:spPr>
              <a:xfrm>
                <a:off x="4210045" y="6028873"/>
                <a:ext cx="762006" cy="217714"/>
              </a:xfrm>
              <a:prstGeom prst="roundRect">
                <a:avLst/>
              </a:prstGeom>
              <a:gradFill>
                <a:gsLst>
                  <a:gs pos="53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任意多边形 138"/>
              <p:cNvSpPr/>
              <p:nvPr/>
            </p:nvSpPr>
            <p:spPr>
              <a:xfrm rot="18900000">
                <a:off x="3939602" y="4936160"/>
                <a:ext cx="1302892" cy="1329080"/>
              </a:xfrm>
              <a:custGeom>
                <a:avLst/>
                <a:gdLst>
                  <a:gd name="connsiteX0" fmla="*/ 221518 w 1329080"/>
                  <a:gd name="connsiteY0" fmla="*/ 0 h 1329080"/>
                  <a:gd name="connsiteX1" fmla="*/ 1329080 w 1329080"/>
                  <a:gd name="connsiteY1" fmla="*/ 1107563 h 1329080"/>
                  <a:gd name="connsiteX2" fmla="*/ 1107563 w 1329080"/>
                  <a:gd name="connsiteY2" fmla="*/ 1329080 h 1329080"/>
                  <a:gd name="connsiteX3" fmla="*/ 543947 w 1329080"/>
                  <a:gd name="connsiteY3" fmla="*/ 1329080 h 1329080"/>
                  <a:gd name="connsiteX4" fmla="*/ 0 w 1329080"/>
                  <a:gd name="connsiteY4" fmla="*/ 785133 h 1329080"/>
                  <a:gd name="connsiteX5" fmla="*/ 0 w 1329080"/>
                  <a:gd name="connsiteY5" fmla="*/ 221518 h 1329080"/>
                  <a:gd name="connsiteX6" fmla="*/ 221518 w 1329080"/>
                  <a:gd name="connsiteY6" fmla="*/ 0 h 13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9080" h="1329080">
                    <a:moveTo>
                      <a:pt x="221518" y="0"/>
                    </a:moveTo>
                    <a:lnTo>
                      <a:pt x="1329080" y="1107563"/>
                    </a:lnTo>
                    <a:cubicBezTo>
                      <a:pt x="1329080" y="1229903"/>
                      <a:pt x="1229903" y="1329080"/>
                      <a:pt x="1107563" y="1329080"/>
                    </a:cubicBezTo>
                    <a:lnTo>
                      <a:pt x="543947" y="1329080"/>
                    </a:lnTo>
                    <a:lnTo>
                      <a:pt x="0" y="785133"/>
                    </a:lnTo>
                    <a:lnTo>
                      <a:pt x="0" y="221518"/>
                    </a:lnTo>
                    <a:cubicBezTo>
                      <a:pt x="0" y="99177"/>
                      <a:pt x="99177" y="0"/>
                      <a:pt x="221518" y="0"/>
                    </a:cubicBezTo>
                    <a:close/>
                  </a:path>
                </a:pathLst>
              </a:custGeom>
              <a:gradFill>
                <a:gsLst>
                  <a:gs pos="48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  <a:alpha val="82000"/>
                    </a:schemeClr>
                  </a:gs>
                  <a:gs pos="3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任意多边形 139"/>
              <p:cNvSpPr/>
              <p:nvPr/>
            </p:nvSpPr>
            <p:spPr>
              <a:xfrm>
                <a:off x="3748087" y="4667248"/>
                <a:ext cx="1685925" cy="933452"/>
              </a:xfrm>
              <a:custGeom>
                <a:avLst/>
                <a:gdLst>
                  <a:gd name="connsiteX0" fmla="*/ 0 w 1685925"/>
                  <a:gd name="connsiteY0" fmla="*/ 0 h 933452"/>
                  <a:gd name="connsiteX1" fmla="*/ 1685925 w 1685925"/>
                  <a:gd name="connsiteY1" fmla="*/ 0 h 933452"/>
                  <a:gd name="connsiteX2" fmla="*/ 1685925 w 1685925"/>
                  <a:gd name="connsiteY2" fmla="*/ 933452 h 933452"/>
                  <a:gd name="connsiteX3" fmla="*/ 0 w 1685925"/>
                  <a:gd name="connsiteY3" fmla="*/ 933452 h 933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5925" h="933452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933452"/>
                    </a:lnTo>
                    <a:lnTo>
                      <a:pt x="0" y="933452"/>
                    </a:lnTo>
                    <a:close/>
                  </a:path>
                </a:pathLst>
              </a:custGeom>
              <a:gradFill>
                <a:gsLst>
                  <a:gs pos="88000">
                    <a:schemeClr val="bg1">
                      <a:lumMod val="75000"/>
                    </a:schemeClr>
                  </a:gs>
                  <a:gs pos="51000">
                    <a:schemeClr val="bg1">
                      <a:lumMod val="65000"/>
                    </a:schemeClr>
                  </a:gs>
                  <a:gs pos="64000">
                    <a:schemeClr val="bg1">
                      <a:lumMod val="85000"/>
                    </a:schemeClr>
                  </a:gs>
                  <a:gs pos="76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  <a:gs pos="3000">
                    <a:schemeClr val="bg1">
                      <a:lumMod val="6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圆角矩形 140"/>
              <p:cNvSpPr/>
              <p:nvPr/>
            </p:nvSpPr>
            <p:spPr>
              <a:xfrm rot="-300000">
                <a:off x="3745777" y="5473848"/>
                <a:ext cx="1674823" cy="82848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圆角矩形 141"/>
              <p:cNvSpPr/>
              <p:nvPr/>
            </p:nvSpPr>
            <p:spPr>
              <a:xfrm rot="-300000">
                <a:off x="3745777" y="5003011"/>
                <a:ext cx="1674823" cy="78828"/>
              </a:xfrm>
              <a:prstGeom prst="roundRect">
                <a:avLst>
                  <a:gd name="adj" fmla="val 18590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圆角矩形 142"/>
              <p:cNvSpPr/>
              <p:nvPr/>
            </p:nvSpPr>
            <p:spPr>
              <a:xfrm rot="-300000">
                <a:off x="3745777" y="5169689"/>
                <a:ext cx="1674823" cy="78828"/>
              </a:xfrm>
              <a:prstGeom prst="roundRect">
                <a:avLst>
                  <a:gd name="adj" fmla="val 1062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圆角矩形 143"/>
              <p:cNvSpPr/>
              <p:nvPr/>
            </p:nvSpPr>
            <p:spPr>
              <a:xfrm rot="-300000">
                <a:off x="3745777" y="5338507"/>
                <a:ext cx="1674823" cy="78828"/>
              </a:xfrm>
              <a:prstGeom prst="roundRect">
                <a:avLst>
                  <a:gd name="adj" fmla="val 14265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任意多边形 144"/>
              <p:cNvSpPr/>
              <p:nvPr/>
            </p:nvSpPr>
            <p:spPr>
              <a:xfrm>
                <a:off x="2628900" y="0"/>
                <a:ext cx="3924300" cy="4667248"/>
              </a:xfrm>
              <a:custGeom>
                <a:avLst/>
                <a:gdLst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769902 w 3924300"/>
                  <a:gd name="connsiteY3" fmla="*/ 2726328 h 4667248"/>
                  <a:gd name="connsiteX4" fmla="*/ 3802289 w 3924300"/>
                  <a:gd name="connsiteY4" fmla="*/ 2740482 h 4667248"/>
                  <a:gd name="connsiteX5" fmla="*/ 3076575 w 3924300"/>
                  <a:gd name="connsiteY5" fmla="*/ 4362442 h 4667248"/>
                  <a:gd name="connsiteX6" fmla="*/ 2771769 w 3924300"/>
                  <a:gd name="connsiteY6" fmla="*/ 4667248 h 4667248"/>
                  <a:gd name="connsiteX7" fmla="*/ 1152531 w 3924300"/>
                  <a:gd name="connsiteY7" fmla="*/ 4667248 h 4667248"/>
                  <a:gd name="connsiteX8" fmla="*/ 847725 w 3924300"/>
                  <a:gd name="connsiteY8" fmla="*/ 4362442 h 4667248"/>
                  <a:gd name="connsiteX9" fmla="*/ 165554 w 3924300"/>
                  <a:gd name="connsiteY9" fmla="*/ 2765883 h 4667248"/>
                  <a:gd name="connsiteX10" fmla="*/ 172070 w 3924300"/>
                  <a:gd name="connsiteY10" fmla="*/ 2763013 h 4667248"/>
                  <a:gd name="connsiteX11" fmla="*/ 154196 w 3924300"/>
                  <a:gd name="connsiteY11" fmla="*/ 2725908 h 4667248"/>
                  <a:gd name="connsiteX12" fmla="*/ 0 w 3924300"/>
                  <a:gd name="connsiteY12" fmla="*/ 1962150 h 4667248"/>
                  <a:gd name="connsiteX13" fmla="*/ 1962150 w 3924300"/>
                  <a:gd name="connsiteY13" fmla="*/ 0 h 4667248"/>
                  <a:gd name="connsiteX0-1" fmla="*/ 1962150 w 3924300"/>
                  <a:gd name="connsiteY0-2" fmla="*/ 0 h 4667248"/>
                  <a:gd name="connsiteX1-3" fmla="*/ 3924300 w 3924300"/>
                  <a:gd name="connsiteY1-4" fmla="*/ 1962150 h 4667248"/>
                  <a:gd name="connsiteX2-5" fmla="*/ 3770105 w 3924300"/>
                  <a:gd name="connsiteY2-6" fmla="*/ 2725908 h 4667248"/>
                  <a:gd name="connsiteX3-7" fmla="*/ 3802289 w 3924300"/>
                  <a:gd name="connsiteY3-8" fmla="*/ 2740482 h 4667248"/>
                  <a:gd name="connsiteX4-9" fmla="*/ 3076575 w 3924300"/>
                  <a:gd name="connsiteY4-10" fmla="*/ 4362442 h 4667248"/>
                  <a:gd name="connsiteX5-11" fmla="*/ 2771769 w 3924300"/>
                  <a:gd name="connsiteY5-12" fmla="*/ 4667248 h 4667248"/>
                  <a:gd name="connsiteX6-13" fmla="*/ 1152531 w 3924300"/>
                  <a:gd name="connsiteY6-14" fmla="*/ 4667248 h 4667248"/>
                  <a:gd name="connsiteX7-15" fmla="*/ 847725 w 3924300"/>
                  <a:gd name="connsiteY7-16" fmla="*/ 4362442 h 4667248"/>
                  <a:gd name="connsiteX8-17" fmla="*/ 165554 w 3924300"/>
                  <a:gd name="connsiteY8-18" fmla="*/ 2765883 h 4667248"/>
                  <a:gd name="connsiteX9-19" fmla="*/ 172070 w 3924300"/>
                  <a:gd name="connsiteY9-20" fmla="*/ 2763013 h 4667248"/>
                  <a:gd name="connsiteX10-21" fmla="*/ 154196 w 3924300"/>
                  <a:gd name="connsiteY10-22" fmla="*/ 2725908 h 4667248"/>
                  <a:gd name="connsiteX11-23" fmla="*/ 0 w 3924300"/>
                  <a:gd name="connsiteY11-24" fmla="*/ 1962150 h 4667248"/>
                  <a:gd name="connsiteX12-25" fmla="*/ 1962150 w 3924300"/>
                  <a:gd name="connsiteY12-26" fmla="*/ 0 h 4667248"/>
                  <a:gd name="connsiteX0-27" fmla="*/ 1962150 w 3924300"/>
                  <a:gd name="connsiteY0-28" fmla="*/ 0 h 4667248"/>
                  <a:gd name="connsiteX1-29" fmla="*/ 3924300 w 3924300"/>
                  <a:gd name="connsiteY1-30" fmla="*/ 1962150 h 4667248"/>
                  <a:gd name="connsiteX2-31" fmla="*/ 3770105 w 3924300"/>
                  <a:gd name="connsiteY2-32" fmla="*/ 2725908 h 4667248"/>
                  <a:gd name="connsiteX3-33" fmla="*/ 3076575 w 3924300"/>
                  <a:gd name="connsiteY3-34" fmla="*/ 4362442 h 4667248"/>
                  <a:gd name="connsiteX4-35" fmla="*/ 2771769 w 3924300"/>
                  <a:gd name="connsiteY4-36" fmla="*/ 4667248 h 4667248"/>
                  <a:gd name="connsiteX5-37" fmla="*/ 1152531 w 3924300"/>
                  <a:gd name="connsiteY5-38" fmla="*/ 4667248 h 4667248"/>
                  <a:gd name="connsiteX6-39" fmla="*/ 847725 w 3924300"/>
                  <a:gd name="connsiteY6-40" fmla="*/ 4362442 h 4667248"/>
                  <a:gd name="connsiteX7-41" fmla="*/ 165554 w 3924300"/>
                  <a:gd name="connsiteY7-42" fmla="*/ 2765883 h 4667248"/>
                  <a:gd name="connsiteX8-43" fmla="*/ 172070 w 3924300"/>
                  <a:gd name="connsiteY8-44" fmla="*/ 2763013 h 4667248"/>
                  <a:gd name="connsiteX9-45" fmla="*/ 154196 w 3924300"/>
                  <a:gd name="connsiteY9-46" fmla="*/ 2725908 h 4667248"/>
                  <a:gd name="connsiteX10-47" fmla="*/ 0 w 3924300"/>
                  <a:gd name="connsiteY10-48" fmla="*/ 1962150 h 4667248"/>
                  <a:gd name="connsiteX11-49" fmla="*/ 1962150 w 3924300"/>
                  <a:gd name="connsiteY11-50" fmla="*/ 0 h 4667248"/>
                  <a:gd name="connsiteX0-51" fmla="*/ 1962150 w 3924300"/>
                  <a:gd name="connsiteY0-52" fmla="*/ 0 h 4667248"/>
                  <a:gd name="connsiteX1-53" fmla="*/ 3924300 w 3924300"/>
                  <a:gd name="connsiteY1-54" fmla="*/ 1962150 h 4667248"/>
                  <a:gd name="connsiteX2-55" fmla="*/ 3770105 w 3924300"/>
                  <a:gd name="connsiteY2-56" fmla="*/ 2725908 h 4667248"/>
                  <a:gd name="connsiteX3-57" fmla="*/ 3076575 w 3924300"/>
                  <a:gd name="connsiteY3-58" fmla="*/ 4362442 h 4667248"/>
                  <a:gd name="connsiteX4-59" fmla="*/ 2771769 w 3924300"/>
                  <a:gd name="connsiteY4-60" fmla="*/ 4667248 h 4667248"/>
                  <a:gd name="connsiteX5-61" fmla="*/ 1152531 w 3924300"/>
                  <a:gd name="connsiteY5-62" fmla="*/ 4667248 h 4667248"/>
                  <a:gd name="connsiteX6-63" fmla="*/ 847725 w 3924300"/>
                  <a:gd name="connsiteY6-64" fmla="*/ 4362442 h 4667248"/>
                  <a:gd name="connsiteX7-65" fmla="*/ 165554 w 3924300"/>
                  <a:gd name="connsiteY7-66" fmla="*/ 2765883 h 4667248"/>
                  <a:gd name="connsiteX8-67" fmla="*/ 172070 w 3924300"/>
                  <a:gd name="connsiteY8-68" fmla="*/ 2763013 h 4667248"/>
                  <a:gd name="connsiteX9-69" fmla="*/ 154196 w 3924300"/>
                  <a:gd name="connsiteY9-70" fmla="*/ 2725908 h 4667248"/>
                  <a:gd name="connsiteX10-71" fmla="*/ 0 w 3924300"/>
                  <a:gd name="connsiteY10-72" fmla="*/ 1962150 h 4667248"/>
                  <a:gd name="connsiteX11-73" fmla="*/ 1962150 w 3924300"/>
                  <a:gd name="connsiteY11-74" fmla="*/ 0 h 4667248"/>
                  <a:gd name="connsiteX0-75" fmla="*/ 1962150 w 3924300"/>
                  <a:gd name="connsiteY0-76" fmla="*/ 0 h 4667248"/>
                  <a:gd name="connsiteX1-77" fmla="*/ 3924300 w 3924300"/>
                  <a:gd name="connsiteY1-78" fmla="*/ 1962150 h 4667248"/>
                  <a:gd name="connsiteX2-79" fmla="*/ 3770105 w 3924300"/>
                  <a:gd name="connsiteY2-80" fmla="*/ 2725908 h 4667248"/>
                  <a:gd name="connsiteX3-81" fmla="*/ 3076575 w 3924300"/>
                  <a:gd name="connsiteY3-82" fmla="*/ 4362442 h 4667248"/>
                  <a:gd name="connsiteX4-83" fmla="*/ 2771769 w 3924300"/>
                  <a:gd name="connsiteY4-84" fmla="*/ 4667248 h 4667248"/>
                  <a:gd name="connsiteX5-85" fmla="*/ 1152531 w 3924300"/>
                  <a:gd name="connsiteY5-86" fmla="*/ 4667248 h 4667248"/>
                  <a:gd name="connsiteX6-87" fmla="*/ 847725 w 3924300"/>
                  <a:gd name="connsiteY6-88" fmla="*/ 4362442 h 4667248"/>
                  <a:gd name="connsiteX7-89" fmla="*/ 165554 w 3924300"/>
                  <a:gd name="connsiteY7-90" fmla="*/ 2765883 h 4667248"/>
                  <a:gd name="connsiteX8-91" fmla="*/ 172070 w 3924300"/>
                  <a:gd name="connsiteY8-92" fmla="*/ 2763013 h 4667248"/>
                  <a:gd name="connsiteX9-93" fmla="*/ 154196 w 3924300"/>
                  <a:gd name="connsiteY9-94" fmla="*/ 2725908 h 4667248"/>
                  <a:gd name="connsiteX10-95" fmla="*/ 0 w 3924300"/>
                  <a:gd name="connsiteY10-96" fmla="*/ 1962150 h 4667248"/>
                  <a:gd name="connsiteX11-97" fmla="*/ 1962150 w 3924300"/>
                  <a:gd name="connsiteY11-98" fmla="*/ 0 h 46672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3924300" h="4667248">
                    <a:moveTo>
                      <a:pt x="1962150" y="0"/>
                    </a:moveTo>
                    <a:cubicBezTo>
                      <a:pt x="3045816" y="0"/>
                      <a:pt x="3924300" y="878484"/>
                      <a:pt x="3924300" y="1962150"/>
                    </a:cubicBezTo>
                    <a:cubicBezTo>
                      <a:pt x="3924300" y="2233067"/>
                      <a:pt x="3869395" y="2491159"/>
                      <a:pt x="3770105" y="2725908"/>
                    </a:cubicBezTo>
                    <a:cubicBezTo>
                      <a:pt x="3628818" y="3125957"/>
                      <a:pt x="3071514" y="3695985"/>
                      <a:pt x="3076575" y="4362442"/>
                    </a:cubicBezTo>
                    <a:cubicBezTo>
                      <a:pt x="3076575" y="4530782"/>
                      <a:pt x="2940109" y="4667248"/>
                      <a:pt x="2771769" y="4667248"/>
                    </a:cubicBezTo>
                    <a:lnTo>
                      <a:pt x="1152531" y="4667248"/>
                    </a:lnTo>
                    <a:cubicBezTo>
                      <a:pt x="984191" y="4667248"/>
                      <a:pt x="847725" y="4530782"/>
                      <a:pt x="847725" y="4362442"/>
                    </a:cubicBezTo>
                    <a:cubicBezTo>
                      <a:pt x="870101" y="3728807"/>
                      <a:pt x="388106" y="3288393"/>
                      <a:pt x="165554" y="2765883"/>
                    </a:cubicBezTo>
                    <a:lnTo>
                      <a:pt x="172070" y="2763013"/>
                    </a:lnTo>
                    <a:lnTo>
                      <a:pt x="154196" y="2725908"/>
                    </a:lnTo>
                    <a:cubicBezTo>
                      <a:pt x="54905" y="2491159"/>
                      <a:pt x="0" y="2233067"/>
                      <a:pt x="0" y="1962150"/>
                    </a:cubicBezTo>
                    <a:cubicBezTo>
                      <a:pt x="0" y="878484"/>
                      <a:pt x="878484" y="0"/>
                      <a:pt x="1962150" y="0"/>
                    </a:cubicBezTo>
                    <a:close/>
                  </a:path>
                </a:pathLst>
              </a:custGeom>
              <a:gradFill flip="none" rotWithShape="1">
                <a:gsLst>
                  <a:gs pos="82000">
                    <a:schemeClr val="bg1"/>
                  </a:gs>
                  <a:gs pos="0">
                    <a:schemeClr val="bg1">
                      <a:lumMod val="9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圆角矩形 145"/>
              <p:cNvSpPr/>
              <p:nvPr/>
            </p:nvSpPr>
            <p:spPr>
              <a:xfrm>
                <a:off x="3710114" y="4705817"/>
                <a:ext cx="1788889" cy="3266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1500">
                    <a:schemeClr val="bg1">
                      <a:lumMod val="85000"/>
                    </a:schemeClr>
                  </a:gs>
                  <a:gs pos="3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圆角矩形 146"/>
              <p:cNvSpPr/>
              <p:nvPr/>
            </p:nvSpPr>
            <p:spPr>
              <a:xfrm rot="-300000">
                <a:off x="3667323" y="4909975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圆角矩形 147"/>
              <p:cNvSpPr/>
              <p:nvPr/>
            </p:nvSpPr>
            <p:spPr>
              <a:xfrm rot="-300000">
                <a:off x="3667323" y="5070121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圆角矩形 148"/>
              <p:cNvSpPr/>
              <p:nvPr/>
            </p:nvSpPr>
            <p:spPr>
              <a:xfrm rot="-300000">
                <a:off x="3667323" y="5236799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圆角矩形 149"/>
              <p:cNvSpPr/>
              <p:nvPr/>
            </p:nvSpPr>
            <p:spPr>
              <a:xfrm rot="-300000">
                <a:off x="3667323" y="5405617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圆角矩形 150"/>
              <p:cNvSpPr/>
              <p:nvPr/>
            </p:nvSpPr>
            <p:spPr>
              <a:xfrm rot="-300000">
                <a:off x="3667323" y="5540958"/>
                <a:ext cx="1831730" cy="8284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圆角矩形 151"/>
              <p:cNvSpPr/>
              <p:nvPr/>
            </p:nvSpPr>
            <p:spPr>
              <a:xfrm>
                <a:off x="4009769" y="5933116"/>
                <a:ext cx="1178588" cy="35135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圆角矩形 152"/>
              <p:cNvSpPr/>
              <p:nvPr/>
            </p:nvSpPr>
            <p:spPr>
              <a:xfrm>
                <a:off x="4201536" y="6135966"/>
                <a:ext cx="776005" cy="16227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椭圆 74"/>
            <p:cNvSpPr/>
            <p:nvPr/>
          </p:nvSpPr>
          <p:spPr>
            <a:xfrm>
              <a:off x="4344188" y="6004661"/>
              <a:ext cx="3503625" cy="37333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rgbClr val="EFEFE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678373" y="4590594"/>
            <a:ext cx="1923123" cy="1328336"/>
            <a:chOff x="3759012" y="1976951"/>
            <a:chExt cx="1923123" cy="1328334"/>
          </a:xfrm>
        </p:grpSpPr>
        <p:sp>
          <p:nvSpPr>
            <p:cNvPr id="93" name="文本框 92"/>
            <p:cNvSpPr txBox="1"/>
            <p:nvPr/>
          </p:nvSpPr>
          <p:spPr>
            <a:xfrm>
              <a:off x="3759012" y="1976951"/>
              <a:ext cx="192312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782526" y="2289624"/>
              <a:ext cx="1848481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Arial" panose="020B0604020202020204" pitchFamily="34" charset="0"/>
                </a:rPr>
                <a:t>在此输入章节概述文本内容，文字尽量言简意赅的描述本章节的基本内容即可。</a:t>
              </a:r>
              <a:endParaRPr lang="en-US" altLang="zh-CN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796251" y="2522902"/>
            <a:ext cx="2235780" cy="1301043"/>
            <a:chOff x="3457457" y="1986551"/>
            <a:chExt cx="1923123" cy="1301041"/>
          </a:xfrm>
        </p:grpSpPr>
        <p:sp>
          <p:nvSpPr>
            <p:cNvPr id="96" name="文本框 95"/>
            <p:cNvSpPr txBox="1"/>
            <p:nvPr/>
          </p:nvSpPr>
          <p:spPr>
            <a:xfrm>
              <a:off x="3457457" y="1986551"/>
              <a:ext cx="192312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463377" y="2271931"/>
              <a:ext cx="1890317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/>
                <a:t>在此输入章节概述文本内容，文字尽量言简意赅的描述本章节的基本内容即可。</a:t>
              </a:r>
              <a:endParaRPr lang="en-US" altLang="zh-CN" dirty="0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582787" y="1419555"/>
            <a:ext cx="3098792" cy="1113275"/>
            <a:chOff x="3143031" y="1961179"/>
            <a:chExt cx="2892421" cy="1113274"/>
          </a:xfrm>
        </p:grpSpPr>
        <p:sp>
          <p:nvSpPr>
            <p:cNvPr id="99" name="文本框 98"/>
            <p:cNvSpPr txBox="1"/>
            <p:nvPr/>
          </p:nvSpPr>
          <p:spPr>
            <a:xfrm>
              <a:off x="3854235" y="1961179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3143031" y="2289624"/>
              <a:ext cx="2892421" cy="78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zh-CN" altLang="en-US" dirty="0"/>
                <a:t>在此输入章节概述文本内容，文字尽量言简意赅的描述本章节的基本内容即可。</a:t>
              </a:r>
              <a:endParaRPr lang="en-US" altLang="zh-CN" dirty="0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021569" y="4670669"/>
            <a:ext cx="2119907" cy="1070211"/>
            <a:chOff x="3776606" y="2004244"/>
            <a:chExt cx="2119907" cy="1070209"/>
          </a:xfrm>
        </p:grpSpPr>
        <p:sp>
          <p:nvSpPr>
            <p:cNvPr id="102" name="文本框 101"/>
            <p:cNvSpPr txBox="1"/>
            <p:nvPr/>
          </p:nvSpPr>
          <p:spPr>
            <a:xfrm>
              <a:off x="3776606" y="2004244"/>
              <a:ext cx="192312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782527" y="2289624"/>
              <a:ext cx="2113986" cy="78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Arial" panose="020B0604020202020204" pitchFamily="34" charset="0"/>
                </a:rPr>
                <a:t>在此输入章节概述文本内容，文字尽量言简意赅的描述本章节的基本内容即可。</a:t>
              </a:r>
              <a:endParaRPr lang="en-US" altLang="zh-CN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310333" y="2576204"/>
            <a:ext cx="2085417" cy="1070211"/>
            <a:chOff x="3776606" y="2004244"/>
            <a:chExt cx="2085417" cy="1070209"/>
          </a:xfrm>
        </p:grpSpPr>
        <p:sp>
          <p:nvSpPr>
            <p:cNvPr id="105" name="文本框 104"/>
            <p:cNvSpPr txBox="1"/>
            <p:nvPr/>
          </p:nvSpPr>
          <p:spPr>
            <a:xfrm>
              <a:off x="3776606" y="2004244"/>
              <a:ext cx="192312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3782526" y="2289624"/>
              <a:ext cx="2079497" cy="78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Arial" panose="020B0604020202020204" pitchFamily="34" charset="0"/>
                </a:rPr>
                <a:t>在此输入章节概述文本内容，文字尽量言简意赅的描述本章节的基本内容即可。</a:t>
              </a:r>
              <a:endParaRPr lang="en-US" altLang="zh-CN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326192" y="3605692"/>
            <a:ext cx="1542470" cy="1527198"/>
            <a:chOff x="5245265" y="2863322"/>
            <a:chExt cx="1538545" cy="1523312"/>
          </a:xfrm>
        </p:grpSpPr>
        <p:grpSp>
          <p:nvGrpSpPr>
            <p:cNvPr id="108" name="Group 35"/>
            <p:cNvGrpSpPr>
              <a:grpSpLocks noChangeAspect="1"/>
            </p:cNvGrpSpPr>
            <p:nvPr/>
          </p:nvGrpSpPr>
          <p:grpSpPr bwMode="auto">
            <a:xfrm>
              <a:off x="5329506" y="2866005"/>
              <a:ext cx="1431612" cy="1388230"/>
              <a:chOff x="3477" y="1809"/>
              <a:chExt cx="726" cy="704"/>
            </a:xfrm>
            <a:solidFill>
              <a:schemeClr val="bg1">
                <a:lumMod val="85000"/>
                <a:alpha val="76000"/>
              </a:schemeClr>
            </a:solidFill>
          </p:grpSpPr>
          <p:sp>
            <p:nvSpPr>
              <p:cNvPr id="110" name="Freeform 36"/>
              <p:cNvSpPr/>
              <p:nvPr/>
            </p:nvSpPr>
            <p:spPr bwMode="auto">
              <a:xfrm>
                <a:off x="3928" y="1833"/>
                <a:ext cx="15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0 h 5"/>
                  <a:gd name="T4" fmla="*/ 0 w 6"/>
                  <a:gd name="T5" fmla="*/ 3 h 5"/>
                  <a:gd name="T6" fmla="*/ 0 w 6"/>
                  <a:gd name="T7" fmla="*/ 4 h 5"/>
                  <a:gd name="T8" fmla="*/ 0 w 6"/>
                  <a:gd name="T9" fmla="*/ 5 h 5"/>
                  <a:gd name="T10" fmla="*/ 1 w 6"/>
                  <a:gd name="T11" fmla="*/ 5 h 5"/>
                  <a:gd name="T12" fmla="*/ 5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5 h 5"/>
                  <a:gd name="T20" fmla="*/ 6 w 6"/>
                  <a:gd name="T21" fmla="*/ 4 h 5"/>
                  <a:gd name="T22" fmla="*/ 6 w 6"/>
                  <a:gd name="T23" fmla="*/ 3 h 5"/>
                  <a:gd name="T24" fmla="*/ 6 w 6"/>
                  <a:gd name="T25" fmla="*/ 3 h 5"/>
                  <a:gd name="T26" fmla="*/ 5 w 6"/>
                  <a:gd name="T27" fmla="*/ 2 h 5"/>
                  <a:gd name="T28" fmla="*/ 5 w 6"/>
                  <a:gd name="T29" fmla="*/ 2 h 5"/>
                  <a:gd name="T30" fmla="*/ 5 w 6"/>
                  <a:gd name="T31" fmla="*/ 1 h 5"/>
                  <a:gd name="T32" fmla="*/ 5 w 6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37"/>
              <p:cNvSpPr/>
              <p:nvPr/>
            </p:nvSpPr>
            <p:spPr bwMode="auto">
              <a:xfrm>
                <a:off x="3928" y="1840"/>
                <a:ext cx="34" cy="33"/>
              </a:xfrm>
              <a:custGeom>
                <a:avLst/>
                <a:gdLst>
                  <a:gd name="T0" fmla="*/ 7 w 14"/>
                  <a:gd name="T1" fmla="*/ 0 h 14"/>
                  <a:gd name="T2" fmla="*/ 6 w 14"/>
                  <a:gd name="T3" fmla="*/ 0 h 14"/>
                  <a:gd name="T4" fmla="*/ 6 w 14"/>
                  <a:gd name="T5" fmla="*/ 1 h 14"/>
                  <a:gd name="T6" fmla="*/ 6 w 14"/>
                  <a:gd name="T7" fmla="*/ 2 h 14"/>
                  <a:gd name="T8" fmla="*/ 6 w 14"/>
                  <a:gd name="T9" fmla="*/ 2 h 14"/>
                  <a:gd name="T10" fmla="*/ 6 w 14"/>
                  <a:gd name="T11" fmla="*/ 2 h 14"/>
                  <a:gd name="T12" fmla="*/ 5 w 14"/>
                  <a:gd name="T13" fmla="*/ 3 h 14"/>
                  <a:gd name="T14" fmla="*/ 5 w 14"/>
                  <a:gd name="T15" fmla="*/ 3 h 14"/>
                  <a:gd name="T16" fmla="*/ 4 w 14"/>
                  <a:gd name="T17" fmla="*/ 3 h 14"/>
                  <a:gd name="T18" fmla="*/ 4 w 14"/>
                  <a:gd name="T19" fmla="*/ 3 h 14"/>
                  <a:gd name="T20" fmla="*/ 3 w 14"/>
                  <a:gd name="T21" fmla="*/ 3 h 14"/>
                  <a:gd name="T22" fmla="*/ 3 w 14"/>
                  <a:gd name="T23" fmla="*/ 4 h 14"/>
                  <a:gd name="T24" fmla="*/ 3 w 14"/>
                  <a:gd name="T25" fmla="*/ 4 h 14"/>
                  <a:gd name="T26" fmla="*/ 3 w 14"/>
                  <a:gd name="T27" fmla="*/ 4 h 14"/>
                  <a:gd name="T28" fmla="*/ 3 w 14"/>
                  <a:gd name="T29" fmla="*/ 4 h 14"/>
                  <a:gd name="T30" fmla="*/ 2 w 14"/>
                  <a:gd name="T31" fmla="*/ 4 h 14"/>
                  <a:gd name="T32" fmla="*/ 1 w 14"/>
                  <a:gd name="T33" fmla="*/ 4 h 14"/>
                  <a:gd name="T34" fmla="*/ 0 w 14"/>
                  <a:gd name="T35" fmla="*/ 5 h 14"/>
                  <a:gd name="T36" fmla="*/ 0 w 14"/>
                  <a:gd name="T37" fmla="*/ 6 h 14"/>
                  <a:gd name="T38" fmla="*/ 0 w 14"/>
                  <a:gd name="T39" fmla="*/ 6 h 14"/>
                  <a:gd name="T40" fmla="*/ 0 w 14"/>
                  <a:gd name="T41" fmla="*/ 9 h 14"/>
                  <a:gd name="T42" fmla="*/ 1 w 14"/>
                  <a:gd name="T43" fmla="*/ 9 h 14"/>
                  <a:gd name="T44" fmla="*/ 1 w 14"/>
                  <a:gd name="T45" fmla="*/ 9 h 14"/>
                  <a:gd name="T46" fmla="*/ 1 w 14"/>
                  <a:gd name="T47" fmla="*/ 9 h 14"/>
                  <a:gd name="T48" fmla="*/ 1 w 14"/>
                  <a:gd name="T49" fmla="*/ 9 h 14"/>
                  <a:gd name="T50" fmla="*/ 1 w 14"/>
                  <a:gd name="T51" fmla="*/ 11 h 14"/>
                  <a:gd name="T52" fmla="*/ 2 w 14"/>
                  <a:gd name="T53" fmla="*/ 11 h 14"/>
                  <a:gd name="T54" fmla="*/ 3 w 14"/>
                  <a:gd name="T55" fmla="*/ 11 h 14"/>
                  <a:gd name="T56" fmla="*/ 3 w 14"/>
                  <a:gd name="T57" fmla="*/ 11 h 14"/>
                  <a:gd name="T58" fmla="*/ 3 w 14"/>
                  <a:gd name="T59" fmla="*/ 11 h 14"/>
                  <a:gd name="T60" fmla="*/ 3 w 14"/>
                  <a:gd name="T61" fmla="*/ 13 h 14"/>
                  <a:gd name="T62" fmla="*/ 5 w 14"/>
                  <a:gd name="T63" fmla="*/ 13 h 14"/>
                  <a:gd name="T64" fmla="*/ 6 w 14"/>
                  <a:gd name="T65" fmla="*/ 14 h 14"/>
                  <a:gd name="T66" fmla="*/ 7 w 14"/>
                  <a:gd name="T67" fmla="*/ 14 h 14"/>
                  <a:gd name="T68" fmla="*/ 9 w 14"/>
                  <a:gd name="T69" fmla="*/ 13 h 14"/>
                  <a:gd name="T70" fmla="*/ 10 w 14"/>
                  <a:gd name="T71" fmla="*/ 13 h 14"/>
                  <a:gd name="T72" fmla="*/ 10 w 14"/>
                  <a:gd name="T73" fmla="*/ 12 h 14"/>
                  <a:gd name="T74" fmla="*/ 11 w 14"/>
                  <a:gd name="T75" fmla="*/ 12 h 14"/>
                  <a:gd name="T76" fmla="*/ 12 w 14"/>
                  <a:gd name="T77" fmla="*/ 12 h 14"/>
                  <a:gd name="T78" fmla="*/ 13 w 14"/>
                  <a:gd name="T79" fmla="*/ 8 h 14"/>
                  <a:gd name="T80" fmla="*/ 13 w 14"/>
                  <a:gd name="T81" fmla="*/ 7 h 14"/>
                  <a:gd name="T82" fmla="*/ 12 w 14"/>
                  <a:gd name="T83" fmla="*/ 5 h 14"/>
                  <a:gd name="T84" fmla="*/ 12 w 14"/>
                  <a:gd name="T85" fmla="*/ 5 h 14"/>
                  <a:gd name="T86" fmla="*/ 12 w 14"/>
                  <a:gd name="T87" fmla="*/ 5 h 14"/>
                  <a:gd name="T88" fmla="*/ 13 w 14"/>
                  <a:gd name="T89" fmla="*/ 4 h 14"/>
                  <a:gd name="T90" fmla="*/ 13 w 14"/>
                  <a:gd name="T91" fmla="*/ 2 h 14"/>
                  <a:gd name="T92" fmla="*/ 13 w 14"/>
                  <a:gd name="T93" fmla="*/ 2 h 14"/>
                  <a:gd name="T94" fmla="*/ 12 w 14"/>
                  <a:gd name="T95" fmla="*/ 2 h 14"/>
                  <a:gd name="T96" fmla="*/ 12 w 14"/>
                  <a:gd name="T97" fmla="*/ 1 h 14"/>
                  <a:gd name="T98" fmla="*/ 11 w 14"/>
                  <a:gd name="T99" fmla="*/ 1 h 14"/>
                  <a:gd name="T100" fmla="*/ 8 w 14"/>
                  <a:gd name="T101" fmla="*/ 0 h 14"/>
                  <a:gd name="T102" fmla="*/ 8 w 14"/>
                  <a:gd name="T103" fmla="*/ 0 h 14"/>
                  <a:gd name="T104" fmla="*/ 7 w 14"/>
                  <a:gd name="T105" fmla="*/ 0 h 14"/>
                  <a:gd name="T106" fmla="*/ 7 w 14"/>
                  <a:gd name="T107" fmla="*/ 0 h 14"/>
                  <a:gd name="T108" fmla="*/ 7 w 14"/>
                  <a:gd name="T10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38"/>
              <p:cNvSpPr/>
              <p:nvPr/>
            </p:nvSpPr>
            <p:spPr bwMode="auto">
              <a:xfrm>
                <a:off x="3959" y="1847"/>
                <a:ext cx="22" cy="19"/>
              </a:xfrm>
              <a:custGeom>
                <a:avLst/>
                <a:gdLst>
                  <a:gd name="T0" fmla="*/ 4 w 9"/>
                  <a:gd name="T1" fmla="*/ 0 h 8"/>
                  <a:gd name="T2" fmla="*/ 0 w 9"/>
                  <a:gd name="T3" fmla="*/ 1 h 8"/>
                  <a:gd name="T4" fmla="*/ 0 w 9"/>
                  <a:gd name="T5" fmla="*/ 2 h 8"/>
                  <a:gd name="T6" fmla="*/ 1 w 9"/>
                  <a:gd name="T7" fmla="*/ 3 h 8"/>
                  <a:gd name="T8" fmla="*/ 2 w 9"/>
                  <a:gd name="T9" fmla="*/ 4 h 8"/>
                  <a:gd name="T10" fmla="*/ 3 w 9"/>
                  <a:gd name="T11" fmla="*/ 5 h 8"/>
                  <a:gd name="T12" fmla="*/ 3 w 9"/>
                  <a:gd name="T13" fmla="*/ 6 h 8"/>
                  <a:gd name="T14" fmla="*/ 4 w 9"/>
                  <a:gd name="T15" fmla="*/ 6 h 8"/>
                  <a:gd name="T16" fmla="*/ 4 w 9"/>
                  <a:gd name="T17" fmla="*/ 6 h 8"/>
                  <a:gd name="T18" fmla="*/ 4 w 9"/>
                  <a:gd name="T19" fmla="*/ 7 h 8"/>
                  <a:gd name="T20" fmla="*/ 4 w 9"/>
                  <a:gd name="T21" fmla="*/ 7 h 8"/>
                  <a:gd name="T22" fmla="*/ 6 w 9"/>
                  <a:gd name="T23" fmla="*/ 7 h 8"/>
                  <a:gd name="T24" fmla="*/ 6 w 9"/>
                  <a:gd name="T25" fmla="*/ 8 h 8"/>
                  <a:gd name="T26" fmla="*/ 9 w 9"/>
                  <a:gd name="T27" fmla="*/ 6 h 8"/>
                  <a:gd name="T28" fmla="*/ 9 w 9"/>
                  <a:gd name="T29" fmla="*/ 3 h 8"/>
                  <a:gd name="T30" fmla="*/ 9 w 9"/>
                  <a:gd name="T31" fmla="*/ 2 h 8"/>
                  <a:gd name="T32" fmla="*/ 9 w 9"/>
                  <a:gd name="T33" fmla="*/ 1 h 8"/>
                  <a:gd name="T34" fmla="*/ 8 w 9"/>
                  <a:gd name="T35" fmla="*/ 1 h 8"/>
                  <a:gd name="T36" fmla="*/ 7 w 9"/>
                  <a:gd name="T37" fmla="*/ 1 h 8"/>
                  <a:gd name="T38" fmla="*/ 7 w 9"/>
                  <a:gd name="T39" fmla="*/ 1 h 8"/>
                  <a:gd name="T40" fmla="*/ 7 w 9"/>
                  <a:gd name="T41" fmla="*/ 1 h 8"/>
                  <a:gd name="T42" fmla="*/ 8 w 9"/>
                  <a:gd name="T43" fmla="*/ 0 h 8"/>
                  <a:gd name="T44" fmla="*/ 7 w 9"/>
                  <a:gd name="T45" fmla="*/ 0 h 8"/>
                  <a:gd name="T46" fmla="*/ 5 w 9"/>
                  <a:gd name="T47" fmla="*/ 0 h 8"/>
                  <a:gd name="T48" fmla="*/ 4 w 9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39"/>
              <p:cNvSpPr/>
              <p:nvPr/>
            </p:nvSpPr>
            <p:spPr bwMode="auto">
              <a:xfrm>
                <a:off x="3959" y="1864"/>
                <a:ext cx="22" cy="14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0 h 6"/>
                  <a:gd name="T4" fmla="*/ 1 w 9"/>
                  <a:gd name="T5" fmla="*/ 0 h 6"/>
                  <a:gd name="T6" fmla="*/ 0 w 9"/>
                  <a:gd name="T7" fmla="*/ 1 h 6"/>
                  <a:gd name="T8" fmla="*/ 0 w 9"/>
                  <a:gd name="T9" fmla="*/ 2 h 6"/>
                  <a:gd name="T10" fmla="*/ 0 w 9"/>
                  <a:gd name="T11" fmla="*/ 2 h 6"/>
                  <a:gd name="T12" fmla="*/ 0 w 9"/>
                  <a:gd name="T13" fmla="*/ 5 h 6"/>
                  <a:gd name="T14" fmla="*/ 3 w 9"/>
                  <a:gd name="T15" fmla="*/ 5 h 6"/>
                  <a:gd name="T16" fmla="*/ 3 w 9"/>
                  <a:gd name="T17" fmla="*/ 6 h 6"/>
                  <a:gd name="T18" fmla="*/ 8 w 9"/>
                  <a:gd name="T19" fmla="*/ 6 h 6"/>
                  <a:gd name="T20" fmla="*/ 8 w 9"/>
                  <a:gd name="T21" fmla="*/ 6 h 6"/>
                  <a:gd name="T22" fmla="*/ 9 w 9"/>
                  <a:gd name="T23" fmla="*/ 6 h 6"/>
                  <a:gd name="T24" fmla="*/ 9 w 9"/>
                  <a:gd name="T25" fmla="*/ 5 h 6"/>
                  <a:gd name="T26" fmla="*/ 9 w 9"/>
                  <a:gd name="T27" fmla="*/ 5 h 6"/>
                  <a:gd name="T28" fmla="*/ 9 w 9"/>
                  <a:gd name="T29" fmla="*/ 3 h 6"/>
                  <a:gd name="T30" fmla="*/ 7 w 9"/>
                  <a:gd name="T31" fmla="*/ 2 h 6"/>
                  <a:gd name="T32" fmla="*/ 7 w 9"/>
                  <a:gd name="T33" fmla="*/ 2 h 6"/>
                  <a:gd name="T34" fmla="*/ 7 w 9"/>
                  <a:gd name="T35" fmla="*/ 2 h 6"/>
                  <a:gd name="T36" fmla="*/ 6 w 9"/>
                  <a:gd name="T37" fmla="*/ 2 h 6"/>
                  <a:gd name="T38" fmla="*/ 6 w 9"/>
                  <a:gd name="T39" fmla="*/ 1 h 6"/>
                  <a:gd name="T40" fmla="*/ 6 w 9"/>
                  <a:gd name="T41" fmla="*/ 1 h 6"/>
                  <a:gd name="T42" fmla="*/ 6 w 9"/>
                  <a:gd name="T4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40"/>
              <p:cNvSpPr/>
              <p:nvPr/>
            </p:nvSpPr>
            <p:spPr bwMode="auto">
              <a:xfrm>
                <a:off x="3764" y="1809"/>
                <a:ext cx="81" cy="57"/>
              </a:xfrm>
              <a:custGeom>
                <a:avLst/>
                <a:gdLst>
                  <a:gd name="T0" fmla="*/ 14 w 34"/>
                  <a:gd name="T1" fmla="*/ 1 h 24"/>
                  <a:gd name="T2" fmla="*/ 2 w 34"/>
                  <a:gd name="T3" fmla="*/ 2 h 24"/>
                  <a:gd name="T4" fmla="*/ 2 w 34"/>
                  <a:gd name="T5" fmla="*/ 5 h 24"/>
                  <a:gd name="T6" fmla="*/ 4 w 34"/>
                  <a:gd name="T7" fmla="*/ 6 h 24"/>
                  <a:gd name="T8" fmla="*/ 4 w 34"/>
                  <a:gd name="T9" fmla="*/ 9 h 24"/>
                  <a:gd name="T10" fmla="*/ 4 w 34"/>
                  <a:gd name="T11" fmla="*/ 12 h 24"/>
                  <a:gd name="T12" fmla="*/ 3 w 34"/>
                  <a:gd name="T13" fmla="*/ 13 h 24"/>
                  <a:gd name="T14" fmla="*/ 0 w 34"/>
                  <a:gd name="T15" fmla="*/ 15 h 24"/>
                  <a:gd name="T16" fmla="*/ 0 w 34"/>
                  <a:gd name="T17" fmla="*/ 18 h 24"/>
                  <a:gd name="T18" fmla="*/ 2 w 34"/>
                  <a:gd name="T19" fmla="*/ 20 h 24"/>
                  <a:gd name="T20" fmla="*/ 5 w 34"/>
                  <a:gd name="T21" fmla="*/ 24 h 24"/>
                  <a:gd name="T22" fmla="*/ 11 w 34"/>
                  <a:gd name="T23" fmla="*/ 24 h 24"/>
                  <a:gd name="T24" fmla="*/ 13 w 34"/>
                  <a:gd name="T25" fmla="*/ 22 h 24"/>
                  <a:gd name="T26" fmla="*/ 14 w 34"/>
                  <a:gd name="T27" fmla="*/ 19 h 24"/>
                  <a:gd name="T28" fmla="*/ 15 w 34"/>
                  <a:gd name="T29" fmla="*/ 18 h 24"/>
                  <a:gd name="T30" fmla="*/ 16 w 34"/>
                  <a:gd name="T31" fmla="*/ 18 h 24"/>
                  <a:gd name="T32" fmla="*/ 17 w 34"/>
                  <a:gd name="T33" fmla="*/ 18 h 24"/>
                  <a:gd name="T34" fmla="*/ 21 w 34"/>
                  <a:gd name="T35" fmla="*/ 17 h 24"/>
                  <a:gd name="T36" fmla="*/ 21 w 34"/>
                  <a:gd name="T37" fmla="*/ 16 h 24"/>
                  <a:gd name="T38" fmla="*/ 22 w 34"/>
                  <a:gd name="T39" fmla="*/ 16 h 24"/>
                  <a:gd name="T40" fmla="*/ 25 w 34"/>
                  <a:gd name="T41" fmla="*/ 14 h 24"/>
                  <a:gd name="T42" fmla="*/ 28 w 34"/>
                  <a:gd name="T43" fmla="*/ 14 h 24"/>
                  <a:gd name="T44" fmla="*/ 29 w 34"/>
                  <a:gd name="T45" fmla="*/ 12 h 24"/>
                  <a:gd name="T46" fmla="*/ 29 w 34"/>
                  <a:gd name="T47" fmla="*/ 12 h 24"/>
                  <a:gd name="T48" fmla="*/ 31 w 34"/>
                  <a:gd name="T49" fmla="*/ 11 h 24"/>
                  <a:gd name="T50" fmla="*/ 31 w 34"/>
                  <a:gd name="T51" fmla="*/ 9 h 24"/>
                  <a:gd name="T52" fmla="*/ 31 w 34"/>
                  <a:gd name="T53" fmla="*/ 7 h 24"/>
                  <a:gd name="T54" fmla="*/ 33 w 34"/>
                  <a:gd name="T55" fmla="*/ 5 h 24"/>
                  <a:gd name="T56" fmla="*/ 34 w 34"/>
                  <a:gd name="T57" fmla="*/ 3 h 24"/>
                  <a:gd name="T58" fmla="*/ 34 w 34"/>
                  <a:gd name="T59" fmla="*/ 2 h 24"/>
                  <a:gd name="T60" fmla="*/ 32 w 34"/>
                  <a:gd name="T61" fmla="*/ 0 h 24"/>
                  <a:gd name="T62" fmla="*/ 27 w 34"/>
                  <a:gd name="T6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" h="24">
                    <a:moveTo>
                      <a:pt x="27" y="0"/>
                    </a:moveTo>
                    <a:cubicBezTo>
                      <a:pt x="23" y="0"/>
                      <a:pt x="18" y="0"/>
                      <a:pt x="14" y="1"/>
                    </a:cubicBezTo>
                    <a:cubicBezTo>
                      <a:pt x="10" y="1"/>
                      <a:pt x="6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41"/>
              <p:cNvSpPr>
                <a:spLocks noEditPoints="1"/>
              </p:cNvSpPr>
              <p:nvPr/>
            </p:nvSpPr>
            <p:spPr bwMode="auto">
              <a:xfrm>
                <a:off x="3902" y="1838"/>
                <a:ext cx="301" cy="585"/>
              </a:xfrm>
              <a:custGeom>
                <a:avLst/>
                <a:gdLst>
                  <a:gd name="T0" fmla="*/ 51 w 126"/>
                  <a:gd name="T1" fmla="*/ 38 h 245"/>
                  <a:gd name="T2" fmla="*/ 34 w 126"/>
                  <a:gd name="T3" fmla="*/ 3 h 245"/>
                  <a:gd name="T4" fmla="*/ 35 w 126"/>
                  <a:gd name="T5" fmla="*/ 9 h 245"/>
                  <a:gd name="T6" fmla="*/ 34 w 126"/>
                  <a:gd name="T7" fmla="*/ 18 h 245"/>
                  <a:gd name="T8" fmla="*/ 22 w 126"/>
                  <a:gd name="T9" fmla="*/ 26 h 245"/>
                  <a:gd name="T10" fmla="*/ 39 w 126"/>
                  <a:gd name="T11" fmla="*/ 42 h 245"/>
                  <a:gd name="T12" fmla="*/ 48 w 126"/>
                  <a:gd name="T13" fmla="*/ 45 h 245"/>
                  <a:gd name="T14" fmla="*/ 59 w 126"/>
                  <a:gd name="T15" fmla="*/ 54 h 245"/>
                  <a:gd name="T16" fmla="*/ 58 w 126"/>
                  <a:gd name="T17" fmla="*/ 43 h 245"/>
                  <a:gd name="T18" fmla="*/ 65 w 126"/>
                  <a:gd name="T19" fmla="*/ 49 h 245"/>
                  <a:gd name="T20" fmla="*/ 67 w 126"/>
                  <a:gd name="T21" fmla="*/ 34 h 245"/>
                  <a:gd name="T22" fmla="*/ 74 w 126"/>
                  <a:gd name="T23" fmla="*/ 44 h 245"/>
                  <a:gd name="T24" fmla="*/ 78 w 126"/>
                  <a:gd name="T25" fmla="*/ 55 h 245"/>
                  <a:gd name="T26" fmla="*/ 85 w 126"/>
                  <a:gd name="T27" fmla="*/ 56 h 245"/>
                  <a:gd name="T28" fmla="*/ 90 w 126"/>
                  <a:gd name="T29" fmla="*/ 63 h 245"/>
                  <a:gd name="T30" fmla="*/ 80 w 126"/>
                  <a:gd name="T31" fmla="*/ 65 h 245"/>
                  <a:gd name="T32" fmla="*/ 71 w 126"/>
                  <a:gd name="T33" fmla="*/ 66 h 245"/>
                  <a:gd name="T34" fmla="*/ 64 w 126"/>
                  <a:gd name="T35" fmla="*/ 63 h 245"/>
                  <a:gd name="T36" fmla="*/ 56 w 126"/>
                  <a:gd name="T37" fmla="*/ 58 h 245"/>
                  <a:gd name="T38" fmla="*/ 48 w 126"/>
                  <a:gd name="T39" fmla="*/ 53 h 245"/>
                  <a:gd name="T40" fmla="*/ 32 w 126"/>
                  <a:gd name="T41" fmla="*/ 54 h 245"/>
                  <a:gd name="T42" fmla="*/ 24 w 126"/>
                  <a:gd name="T43" fmla="*/ 58 h 245"/>
                  <a:gd name="T44" fmla="*/ 14 w 126"/>
                  <a:gd name="T45" fmla="*/ 72 h 245"/>
                  <a:gd name="T46" fmla="*/ 6 w 126"/>
                  <a:gd name="T47" fmla="*/ 80 h 245"/>
                  <a:gd name="T48" fmla="*/ 1 w 126"/>
                  <a:gd name="T49" fmla="*/ 96 h 245"/>
                  <a:gd name="T50" fmla="*/ 1 w 126"/>
                  <a:gd name="T51" fmla="*/ 109 h 245"/>
                  <a:gd name="T52" fmla="*/ 9 w 126"/>
                  <a:gd name="T53" fmla="*/ 120 h 245"/>
                  <a:gd name="T54" fmla="*/ 21 w 126"/>
                  <a:gd name="T55" fmla="*/ 132 h 245"/>
                  <a:gd name="T56" fmla="*/ 33 w 126"/>
                  <a:gd name="T57" fmla="*/ 138 h 245"/>
                  <a:gd name="T58" fmla="*/ 43 w 126"/>
                  <a:gd name="T59" fmla="*/ 139 h 245"/>
                  <a:gd name="T60" fmla="*/ 57 w 126"/>
                  <a:gd name="T61" fmla="*/ 135 h 245"/>
                  <a:gd name="T62" fmla="*/ 67 w 126"/>
                  <a:gd name="T63" fmla="*/ 140 h 245"/>
                  <a:gd name="T64" fmla="*/ 68 w 126"/>
                  <a:gd name="T65" fmla="*/ 153 h 245"/>
                  <a:gd name="T66" fmla="*/ 76 w 126"/>
                  <a:gd name="T67" fmla="*/ 168 h 245"/>
                  <a:gd name="T68" fmla="*/ 77 w 126"/>
                  <a:gd name="T69" fmla="*/ 181 h 245"/>
                  <a:gd name="T70" fmla="*/ 71 w 126"/>
                  <a:gd name="T71" fmla="*/ 194 h 245"/>
                  <a:gd name="T72" fmla="*/ 71 w 126"/>
                  <a:gd name="T73" fmla="*/ 214 h 245"/>
                  <a:gd name="T74" fmla="*/ 72 w 126"/>
                  <a:gd name="T75" fmla="*/ 234 h 245"/>
                  <a:gd name="T76" fmla="*/ 81 w 126"/>
                  <a:gd name="T77" fmla="*/ 242 h 245"/>
                  <a:gd name="T78" fmla="*/ 97 w 126"/>
                  <a:gd name="T79" fmla="*/ 232 h 245"/>
                  <a:gd name="T80" fmla="*/ 100 w 126"/>
                  <a:gd name="T81" fmla="*/ 221 h 245"/>
                  <a:gd name="T82" fmla="*/ 108 w 126"/>
                  <a:gd name="T83" fmla="*/ 206 h 245"/>
                  <a:gd name="T84" fmla="*/ 119 w 126"/>
                  <a:gd name="T85" fmla="*/ 181 h 245"/>
                  <a:gd name="T86" fmla="*/ 122 w 126"/>
                  <a:gd name="T87" fmla="*/ 158 h 245"/>
                  <a:gd name="T88" fmla="*/ 124 w 126"/>
                  <a:gd name="T89" fmla="*/ 142 h 245"/>
                  <a:gd name="T90" fmla="*/ 122 w 126"/>
                  <a:gd name="T91" fmla="*/ 116 h 245"/>
                  <a:gd name="T92" fmla="*/ 116 w 126"/>
                  <a:gd name="T93" fmla="*/ 107 h 245"/>
                  <a:gd name="T94" fmla="*/ 106 w 126"/>
                  <a:gd name="T95" fmla="*/ 90 h 245"/>
                  <a:gd name="T96" fmla="*/ 99 w 126"/>
                  <a:gd name="T97" fmla="*/ 76 h 245"/>
                  <a:gd name="T98" fmla="*/ 103 w 126"/>
                  <a:gd name="T99" fmla="*/ 82 h 245"/>
                  <a:gd name="T100" fmla="*/ 111 w 126"/>
                  <a:gd name="T101" fmla="*/ 95 h 245"/>
                  <a:gd name="T102" fmla="*/ 116 w 126"/>
                  <a:gd name="T103" fmla="*/ 105 h 245"/>
                  <a:gd name="T104" fmla="*/ 118 w 126"/>
                  <a:gd name="T105" fmla="*/ 84 h 245"/>
                  <a:gd name="T106" fmla="*/ 115 w 126"/>
                  <a:gd name="T107" fmla="*/ 77 h 245"/>
                  <a:gd name="T108" fmla="*/ 110 w 126"/>
                  <a:gd name="T109" fmla="*/ 69 h 245"/>
                  <a:gd name="T110" fmla="*/ 106 w 126"/>
                  <a:gd name="T111" fmla="*/ 62 h 245"/>
                  <a:gd name="T112" fmla="*/ 99 w 126"/>
                  <a:gd name="T113" fmla="*/ 52 h 245"/>
                  <a:gd name="T114" fmla="*/ 80 w 126"/>
                  <a:gd name="T115" fmla="*/ 31 h 245"/>
                  <a:gd name="T116" fmla="*/ 62 w 126"/>
                  <a:gd name="T117" fmla="*/ 1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6" h="245"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6" y="36"/>
                      <a:pt x="46" y="3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8"/>
                    </a:cubicBezTo>
                    <a:cubicBezTo>
                      <a:pt x="51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34" y="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6" y="14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7"/>
                      <a:pt x="39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31"/>
                      <a:pt x="23" y="33"/>
                      <a:pt x="25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9" y="39"/>
                      <a:pt x="31" y="42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4" y="44"/>
                      <a:pt x="34" y="43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40" y="42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3"/>
                      <a:pt x="46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60" y="52"/>
                      <a:pt x="60" y="52"/>
                      <a:pt x="60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3"/>
                      <a:pt x="57" y="43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68" y="50"/>
                      <a:pt x="69" y="49"/>
                    </a:cubicBezTo>
                    <a:cubicBezTo>
                      <a:pt x="69" y="49"/>
                      <a:pt x="69" y="49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0" y="47"/>
                      <a:pt x="70" y="46"/>
                      <a:pt x="70" y="44"/>
                    </a:cubicBezTo>
                    <a:cubicBezTo>
                      <a:pt x="70" y="42"/>
                      <a:pt x="69" y="40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7"/>
                      <a:pt x="66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6" y="35"/>
                      <a:pt x="66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8" y="34"/>
                      <a:pt x="69" y="35"/>
                      <a:pt x="70" y="35"/>
                    </a:cubicBezTo>
                    <a:cubicBezTo>
                      <a:pt x="71" y="36"/>
                      <a:pt x="71" y="36"/>
                      <a:pt x="72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8"/>
                      <a:pt x="74" y="39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7" y="40"/>
                      <a:pt x="78" y="41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9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5" y="43"/>
                      <a:pt x="74" y="43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6"/>
                      <a:pt x="73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3"/>
                      <a:pt x="77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5"/>
                      <a:pt x="80" y="55"/>
                      <a:pt x="81" y="55"/>
                    </a:cubicBezTo>
                    <a:cubicBezTo>
                      <a:pt x="81" y="56"/>
                      <a:pt x="82" y="56"/>
                      <a:pt x="83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6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6" y="67"/>
                      <a:pt x="86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9" y="64"/>
                      <a:pt x="79" y="64"/>
                      <a:pt x="78" y="64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5"/>
                      <a:pt x="76" y="66"/>
                      <a:pt x="75" y="67"/>
                    </a:cubicBezTo>
                    <a:cubicBezTo>
                      <a:pt x="75" y="67"/>
                      <a:pt x="75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0"/>
                      <a:pt x="57" y="60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4"/>
                      <a:pt x="54" y="54"/>
                    </a:cubicBezTo>
                    <a:cubicBezTo>
                      <a:pt x="54" y="53"/>
                      <a:pt x="53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1"/>
                      <a:pt x="48" y="52"/>
                      <a:pt x="48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41" y="53"/>
                      <a:pt x="40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7" y="55"/>
                      <a:pt x="27" y="55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5" y="56"/>
                      <a:pt x="24" y="57"/>
                    </a:cubicBezTo>
                    <a:cubicBezTo>
                      <a:pt x="24" y="57"/>
                      <a:pt x="24" y="5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20" y="60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2"/>
                      <a:pt x="17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6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70"/>
                      <a:pt x="16" y="71"/>
                      <a:pt x="15" y="71"/>
                    </a:cubicBezTo>
                    <a:cubicBezTo>
                      <a:pt x="15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2"/>
                      <a:pt x="11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7"/>
                      <a:pt x="7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4"/>
                      <a:pt x="5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9"/>
                      <a:pt x="2" y="89"/>
                      <a:pt x="1" y="90"/>
                    </a:cubicBezTo>
                    <a:cubicBezTo>
                      <a:pt x="1" y="90"/>
                      <a:pt x="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5"/>
                      <a:pt x="3" y="106"/>
                    </a:cubicBezTo>
                    <a:cubicBezTo>
                      <a:pt x="3" y="106"/>
                      <a:pt x="3" y="107"/>
                      <a:pt x="2" y="107"/>
                    </a:cubicBezTo>
                    <a:cubicBezTo>
                      <a:pt x="2" y="108"/>
                      <a:pt x="1" y="108"/>
                      <a:pt x="1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3"/>
                      <a:pt x="3" y="113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5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6" y="118"/>
                    </a:cubicBezTo>
                    <a:cubicBezTo>
                      <a:pt x="6" y="118"/>
                      <a:pt x="7" y="118"/>
                      <a:pt x="7" y="118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8" y="119"/>
                      <a:pt x="9" y="120"/>
                      <a:pt x="9" y="120"/>
                    </a:cubicBezTo>
                    <a:cubicBezTo>
                      <a:pt x="11" y="121"/>
                      <a:pt x="11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6"/>
                      <a:pt x="11" y="129"/>
                      <a:pt x="13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3"/>
                      <a:pt x="21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3" y="136"/>
                      <a:pt x="24" y="136"/>
                    </a:cubicBezTo>
                    <a:cubicBezTo>
                      <a:pt x="25" y="136"/>
                      <a:pt x="26" y="137"/>
                      <a:pt x="26" y="137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8" y="139"/>
                      <a:pt x="28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4" y="136"/>
                      <a:pt x="34" y="136"/>
                    </a:cubicBezTo>
                    <a:cubicBezTo>
                      <a:pt x="34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6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6" y="139"/>
                      <a:pt x="46" y="139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8" y="135"/>
                    </a:cubicBez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49" y="133"/>
                      <a:pt x="50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5" y="133"/>
                      <a:pt x="56" y="134"/>
                      <a:pt x="57" y="135"/>
                    </a:cubicBezTo>
                    <a:cubicBezTo>
                      <a:pt x="57" y="136"/>
                      <a:pt x="57" y="136"/>
                      <a:pt x="58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8"/>
                      <a:pt x="62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6" y="139"/>
                      <a:pt x="66" y="139"/>
                      <a:pt x="67" y="140"/>
                    </a:cubicBezTo>
                    <a:cubicBezTo>
                      <a:pt x="67" y="140"/>
                      <a:pt x="68" y="140"/>
                      <a:pt x="68" y="141"/>
                    </a:cubicBezTo>
                    <a:cubicBezTo>
                      <a:pt x="69" y="141"/>
                      <a:pt x="70" y="143"/>
                      <a:pt x="70" y="144"/>
                    </a:cubicBezTo>
                    <a:cubicBezTo>
                      <a:pt x="70" y="145"/>
                      <a:pt x="70" y="145"/>
                      <a:pt x="69" y="146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8"/>
                      <a:pt x="68" y="148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9" y="155"/>
                      <a:pt x="70" y="155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0" y="156"/>
                      <a:pt x="71" y="156"/>
                      <a:pt x="71" y="157"/>
                    </a:cubicBezTo>
                    <a:cubicBezTo>
                      <a:pt x="71" y="157"/>
                      <a:pt x="71" y="157"/>
                      <a:pt x="72" y="158"/>
                    </a:cubicBezTo>
                    <a:cubicBezTo>
                      <a:pt x="72" y="159"/>
                      <a:pt x="72" y="159"/>
                      <a:pt x="73" y="160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2"/>
                      <a:pt x="73" y="162"/>
                    </a:cubicBezTo>
                    <a:cubicBezTo>
                      <a:pt x="73" y="163"/>
                      <a:pt x="73" y="163"/>
                      <a:pt x="74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5"/>
                      <a:pt x="76" y="166"/>
                      <a:pt x="76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6" y="167"/>
                      <a:pt x="76" y="167"/>
                      <a:pt x="76" y="168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6"/>
                      <a:pt x="77" y="176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7" y="182"/>
                      <a:pt x="77" y="182"/>
                      <a:pt x="77" y="183"/>
                    </a:cubicBezTo>
                    <a:cubicBezTo>
                      <a:pt x="77" y="183"/>
                      <a:pt x="77" y="183"/>
                      <a:pt x="77" y="183"/>
                    </a:cubicBezTo>
                    <a:cubicBezTo>
                      <a:pt x="77" y="183"/>
                      <a:pt x="76" y="184"/>
                      <a:pt x="76" y="184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6"/>
                      <a:pt x="74" y="186"/>
                      <a:pt x="74" y="187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0" y="196"/>
                      <a:pt x="70" y="196"/>
                      <a:pt x="70" y="196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0" y="213"/>
                      <a:pt x="70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1" y="217"/>
                      <a:pt x="71" y="217"/>
                      <a:pt x="71" y="218"/>
                    </a:cubicBezTo>
                    <a:cubicBezTo>
                      <a:pt x="71" y="218"/>
                      <a:pt x="71" y="218"/>
                      <a:pt x="71" y="218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2" y="232"/>
                      <a:pt x="72" y="233"/>
                      <a:pt x="72" y="234"/>
                    </a:cubicBezTo>
                    <a:cubicBezTo>
                      <a:pt x="73" y="235"/>
                      <a:pt x="73" y="236"/>
                      <a:pt x="72" y="236"/>
                    </a:cubicBezTo>
                    <a:cubicBezTo>
                      <a:pt x="72" y="237"/>
                      <a:pt x="72" y="237"/>
                      <a:pt x="71" y="238"/>
                    </a:cubicBezTo>
                    <a:cubicBezTo>
                      <a:pt x="71" y="238"/>
                      <a:pt x="70" y="238"/>
                      <a:pt x="70" y="238"/>
                    </a:cubicBezTo>
                    <a:cubicBezTo>
                      <a:pt x="69" y="239"/>
                      <a:pt x="69" y="239"/>
                      <a:pt x="69" y="239"/>
                    </a:cubicBezTo>
                    <a:cubicBezTo>
                      <a:pt x="68" y="239"/>
                      <a:pt x="68" y="239"/>
                      <a:pt x="67" y="239"/>
                    </a:cubicBezTo>
                    <a:cubicBezTo>
                      <a:pt x="67" y="240"/>
                      <a:pt x="67" y="241"/>
                      <a:pt x="67" y="242"/>
                    </a:cubicBezTo>
                    <a:cubicBezTo>
                      <a:pt x="67" y="243"/>
                      <a:pt x="67" y="243"/>
                      <a:pt x="67" y="243"/>
                    </a:cubicBezTo>
                    <a:cubicBezTo>
                      <a:pt x="67" y="243"/>
                      <a:pt x="67" y="244"/>
                      <a:pt x="68" y="245"/>
                    </a:cubicBezTo>
                    <a:cubicBezTo>
                      <a:pt x="68" y="245"/>
                      <a:pt x="69" y="245"/>
                      <a:pt x="69" y="245"/>
                    </a:cubicBezTo>
                    <a:cubicBezTo>
                      <a:pt x="70" y="245"/>
                      <a:pt x="70" y="245"/>
                      <a:pt x="71" y="245"/>
                    </a:cubicBezTo>
                    <a:cubicBezTo>
                      <a:pt x="71" y="244"/>
                      <a:pt x="71" y="244"/>
                      <a:pt x="71" y="244"/>
                    </a:cubicBezTo>
                    <a:cubicBezTo>
                      <a:pt x="72" y="244"/>
                      <a:pt x="74" y="244"/>
                      <a:pt x="75" y="244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8" y="244"/>
                      <a:pt x="80" y="243"/>
                      <a:pt x="81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4" y="243"/>
                      <a:pt x="84" y="242"/>
                      <a:pt x="85" y="242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0"/>
                      <a:pt x="86" y="240"/>
                      <a:pt x="87" y="240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6"/>
                      <a:pt x="88" y="234"/>
                      <a:pt x="90" y="233"/>
                    </a:cubicBezTo>
                    <a:cubicBezTo>
                      <a:pt x="90" y="233"/>
                      <a:pt x="91" y="232"/>
                      <a:pt x="93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4" y="232"/>
                      <a:pt x="94" y="232"/>
                      <a:pt x="95" y="232"/>
                    </a:cubicBezTo>
                    <a:cubicBezTo>
                      <a:pt x="95" y="232"/>
                      <a:pt x="95" y="232"/>
                      <a:pt x="96" y="232"/>
                    </a:cubicBezTo>
                    <a:cubicBezTo>
                      <a:pt x="96" y="232"/>
                      <a:pt x="97" y="232"/>
                      <a:pt x="97" y="232"/>
                    </a:cubicBezTo>
                    <a:cubicBezTo>
                      <a:pt x="99" y="232"/>
                      <a:pt x="99" y="231"/>
                      <a:pt x="99" y="231"/>
                    </a:cubicBezTo>
                    <a:cubicBezTo>
                      <a:pt x="99" y="230"/>
                      <a:pt x="99" y="229"/>
                      <a:pt x="99" y="229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99" y="225"/>
                      <a:pt x="99" y="225"/>
                      <a:pt x="98" y="225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7" y="224"/>
                      <a:pt x="98" y="223"/>
                      <a:pt x="98" y="223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9" y="222"/>
                      <a:pt x="99" y="222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100" y="221"/>
                      <a:pt x="100" y="221"/>
                      <a:pt x="100" y="221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2" y="219"/>
                      <a:pt x="102" y="219"/>
                    </a:cubicBezTo>
                    <a:cubicBezTo>
                      <a:pt x="103" y="219"/>
                      <a:pt x="104" y="218"/>
                      <a:pt x="105" y="216"/>
                    </a:cubicBezTo>
                    <a:cubicBezTo>
                      <a:pt x="105" y="215"/>
                      <a:pt x="105" y="213"/>
                      <a:pt x="105" y="212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5" y="211"/>
                      <a:pt x="105" y="210"/>
                      <a:pt x="105" y="209"/>
                    </a:cubicBezTo>
                    <a:cubicBezTo>
                      <a:pt x="105" y="209"/>
                      <a:pt x="105" y="209"/>
                      <a:pt x="105" y="209"/>
                    </a:cubicBezTo>
                    <a:cubicBezTo>
                      <a:pt x="106" y="210"/>
                      <a:pt x="106" y="210"/>
                      <a:pt x="106" y="210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6" y="208"/>
                      <a:pt x="106" y="207"/>
                      <a:pt x="106" y="207"/>
                    </a:cubicBezTo>
                    <a:cubicBezTo>
                      <a:pt x="107" y="206"/>
                      <a:pt x="107" y="206"/>
                      <a:pt x="108" y="206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09" y="205"/>
                      <a:pt x="109" y="205"/>
                      <a:pt x="110" y="204"/>
                    </a:cubicBezTo>
                    <a:cubicBezTo>
                      <a:pt x="110" y="204"/>
                      <a:pt x="110" y="203"/>
                      <a:pt x="110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1" y="199"/>
                      <a:pt x="111" y="199"/>
                      <a:pt x="112" y="198"/>
                    </a:cubicBezTo>
                    <a:cubicBezTo>
                      <a:pt x="113" y="197"/>
                      <a:pt x="114" y="196"/>
                      <a:pt x="116" y="195"/>
                    </a:cubicBezTo>
                    <a:cubicBezTo>
                      <a:pt x="116" y="194"/>
                      <a:pt x="116" y="194"/>
                      <a:pt x="117" y="194"/>
                    </a:cubicBezTo>
                    <a:cubicBezTo>
                      <a:pt x="117" y="193"/>
                      <a:pt x="118" y="193"/>
                      <a:pt x="118" y="192"/>
                    </a:cubicBezTo>
                    <a:cubicBezTo>
                      <a:pt x="118" y="191"/>
                      <a:pt x="118" y="191"/>
                      <a:pt x="118" y="190"/>
                    </a:cubicBezTo>
                    <a:cubicBezTo>
                      <a:pt x="118" y="189"/>
                      <a:pt x="118" y="189"/>
                      <a:pt x="118" y="188"/>
                    </a:cubicBezTo>
                    <a:cubicBezTo>
                      <a:pt x="117" y="187"/>
                      <a:pt x="117" y="186"/>
                      <a:pt x="118" y="185"/>
                    </a:cubicBezTo>
                    <a:cubicBezTo>
                      <a:pt x="118" y="184"/>
                      <a:pt x="118" y="182"/>
                      <a:pt x="118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79"/>
                      <a:pt x="120" y="179"/>
                      <a:pt x="120" y="179"/>
                    </a:cubicBezTo>
                    <a:cubicBezTo>
                      <a:pt x="121" y="176"/>
                      <a:pt x="121" y="173"/>
                      <a:pt x="120" y="171"/>
                    </a:cubicBezTo>
                    <a:cubicBezTo>
                      <a:pt x="120" y="169"/>
                      <a:pt x="120" y="168"/>
                      <a:pt x="120" y="166"/>
                    </a:cubicBezTo>
                    <a:cubicBezTo>
                      <a:pt x="120" y="164"/>
                      <a:pt x="120" y="162"/>
                      <a:pt x="121" y="161"/>
                    </a:cubicBezTo>
                    <a:cubicBezTo>
                      <a:pt x="121" y="160"/>
                      <a:pt x="121" y="159"/>
                      <a:pt x="122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7"/>
                      <a:pt x="123" y="157"/>
                      <a:pt x="123" y="157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3" y="156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49"/>
                      <a:pt x="124" y="149"/>
                      <a:pt x="124" y="14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48"/>
                      <a:pt x="123" y="148"/>
                      <a:pt x="123" y="147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3"/>
                      <a:pt x="124" y="142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5" y="142"/>
                      <a:pt x="125" y="141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39"/>
                      <a:pt x="125" y="139"/>
                      <a:pt x="125" y="138"/>
                    </a:cubicBezTo>
                    <a:cubicBezTo>
                      <a:pt x="125" y="138"/>
                      <a:pt x="125" y="137"/>
                      <a:pt x="125" y="137"/>
                    </a:cubicBezTo>
                    <a:cubicBezTo>
                      <a:pt x="125" y="136"/>
                      <a:pt x="125" y="136"/>
                      <a:pt x="125" y="135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28"/>
                      <a:pt x="126" y="128"/>
                      <a:pt x="126" y="128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5"/>
                      <a:pt x="126" y="124"/>
                    </a:cubicBezTo>
                    <a:cubicBezTo>
                      <a:pt x="125" y="123"/>
                      <a:pt x="124" y="122"/>
                      <a:pt x="122" y="121"/>
                    </a:cubicBezTo>
                    <a:cubicBezTo>
                      <a:pt x="122" y="121"/>
                      <a:pt x="122" y="120"/>
                      <a:pt x="122" y="120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2"/>
                      <a:pt x="118" y="112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0"/>
                      <a:pt x="118" y="109"/>
                      <a:pt x="117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6"/>
                      <a:pt x="115" y="106"/>
                      <a:pt x="115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2" y="102"/>
                      <a:pt x="111" y="101"/>
                      <a:pt x="112" y="98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5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8" y="93"/>
                      <a:pt x="108" y="93"/>
                      <a:pt x="108" y="92"/>
                    </a:cubicBezTo>
                    <a:cubicBezTo>
                      <a:pt x="107" y="92"/>
                      <a:pt x="107" y="91"/>
                      <a:pt x="106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4" y="87"/>
                      <a:pt x="104" y="87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8" y="78"/>
                      <a:pt x="97" y="76"/>
                      <a:pt x="95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8" y="74"/>
                      <a:pt x="98" y="75"/>
                      <a:pt x="98" y="75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9"/>
                      <a:pt x="101" y="79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5"/>
                      <a:pt x="104" y="85"/>
                      <a:pt x="105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6" y="85"/>
                      <a:pt x="106" y="86"/>
                      <a:pt x="107" y="86"/>
                    </a:cubicBezTo>
                    <a:cubicBezTo>
                      <a:pt x="107" y="87"/>
                      <a:pt x="107" y="87"/>
                      <a:pt x="107" y="88"/>
                    </a:cubicBezTo>
                    <a:cubicBezTo>
                      <a:pt x="107" y="88"/>
                      <a:pt x="107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2" y="97"/>
                      <a:pt x="112" y="97"/>
                      <a:pt x="112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4" y="99"/>
                      <a:pt x="114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14" y="101"/>
                      <a:pt x="114" y="102"/>
                      <a:pt x="115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6" y="106"/>
                      <a:pt x="116" y="106"/>
                      <a:pt x="117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7" y="107"/>
                      <a:pt x="117" y="108"/>
                      <a:pt x="118" y="108"/>
                    </a:cubicBezTo>
                    <a:cubicBezTo>
                      <a:pt x="118" y="109"/>
                      <a:pt x="119" y="110"/>
                      <a:pt x="120" y="110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1" y="106"/>
                      <a:pt x="120" y="102"/>
                      <a:pt x="119" y="97"/>
                    </a:cubicBezTo>
                    <a:cubicBezTo>
                      <a:pt x="118" y="95"/>
                      <a:pt x="118" y="93"/>
                      <a:pt x="118" y="91"/>
                    </a:cubicBezTo>
                    <a:cubicBezTo>
                      <a:pt x="118" y="90"/>
                      <a:pt x="118" y="90"/>
                      <a:pt x="118" y="89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19" y="85"/>
                      <a:pt x="119" y="85"/>
                    </a:cubicBezTo>
                    <a:cubicBezTo>
                      <a:pt x="119" y="85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7" y="84"/>
                      <a:pt x="118" y="84"/>
                      <a:pt x="118" y="83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2"/>
                      <a:pt x="112" y="71"/>
                    </a:cubicBezTo>
                    <a:cubicBezTo>
                      <a:pt x="111" y="71"/>
                      <a:pt x="111" y="70"/>
                      <a:pt x="111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4"/>
                      <a:pt x="107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0" y="56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8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6" y="50"/>
                      <a:pt x="96" y="50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4" y="47"/>
                      <a:pt x="94" y="46"/>
                    </a:cubicBezTo>
                    <a:cubicBezTo>
                      <a:pt x="94" y="45"/>
                      <a:pt x="93" y="45"/>
                      <a:pt x="92" y="44"/>
                    </a:cubicBezTo>
                    <a:cubicBezTo>
                      <a:pt x="91" y="44"/>
                      <a:pt x="91" y="43"/>
                      <a:pt x="91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42"/>
                      <a:pt x="90" y="42"/>
                      <a:pt x="90" y="41"/>
                    </a:cubicBezTo>
                    <a:cubicBezTo>
                      <a:pt x="89" y="41"/>
                      <a:pt x="89" y="41"/>
                      <a:pt x="88" y="40"/>
                    </a:cubicBezTo>
                    <a:cubicBezTo>
                      <a:pt x="87" y="39"/>
                      <a:pt x="86" y="38"/>
                      <a:pt x="85" y="38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1"/>
                      <a:pt x="77" y="30"/>
                      <a:pt x="76" y="2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7"/>
                      <a:pt x="75" y="26"/>
                      <a:pt x="73" y="26"/>
                    </a:cubicBezTo>
                    <a:cubicBezTo>
                      <a:pt x="73" y="26"/>
                      <a:pt x="73" y="26"/>
                      <a:pt x="72" y="25"/>
                    </a:cubicBezTo>
                    <a:cubicBezTo>
                      <a:pt x="72" y="25"/>
                      <a:pt x="71" y="25"/>
                      <a:pt x="71" y="25"/>
                    </a:cubicBezTo>
                    <a:cubicBezTo>
                      <a:pt x="70" y="24"/>
                      <a:pt x="69" y="23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0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4" y="11"/>
                      <a:pt x="52" y="10"/>
                      <a:pt x="49" y="8"/>
                    </a:cubicBezTo>
                    <a:cubicBezTo>
                      <a:pt x="47" y="7"/>
                      <a:pt x="44" y="6"/>
                      <a:pt x="42" y="4"/>
                    </a:cubicBezTo>
                    <a:cubicBezTo>
                      <a:pt x="40" y="3"/>
                      <a:pt x="38" y="2"/>
                      <a:pt x="36" y="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42"/>
              <p:cNvSpPr>
                <a:spLocks noEditPoints="1"/>
              </p:cNvSpPr>
              <p:nvPr/>
            </p:nvSpPr>
            <p:spPr bwMode="auto">
              <a:xfrm>
                <a:off x="3477" y="1838"/>
                <a:ext cx="322" cy="675"/>
              </a:xfrm>
              <a:custGeom>
                <a:avLst/>
                <a:gdLst>
                  <a:gd name="T0" fmla="*/ 3 w 135"/>
                  <a:gd name="T1" fmla="*/ 78 h 283"/>
                  <a:gd name="T2" fmla="*/ 0 w 135"/>
                  <a:gd name="T3" fmla="*/ 85 h 283"/>
                  <a:gd name="T4" fmla="*/ 9 w 135"/>
                  <a:gd name="T5" fmla="*/ 113 h 283"/>
                  <a:gd name="T6" fmla="*/ 14 w 135"/>
                  <a:gd name="T7" fmla="*/ 116 h 283"/>
                  <a:gd name="T8" fmla="*/ 18 w 135"/>
                  <a:gd name="T9" fmla="*/ 128 h 283"/>
                  <a:gd name="T10" fmla="*/ 25 w 135"/>
                  <a:gd name="T11" fmla="*/ 137 h 283"/>
                  <a:gd name="T12" fmla="*/ 22 w 135"/>
                  <a:gd name="T13" fmla="*/ 150 h 283"/>
                  <a:gd name="T14" fmla="*/ 20 w 135"/>
                  <a:gd name="T15" fmla="*/ 166 h 283"/>
                  <a:gd name="T16" fmla="*/ 29 w 135"/>
                  <a:gd name="T17" fmla="*/ 180 h 283"/>
                  <a:gd name="T18" fmla="*/ 32 w 135"/>
                  <a:gd name="T19" fmla="*/ 192 h 283"/>
                  <a:gd name="T20" fmla="*/ 42 w 135"/>
                  <a:gd name="T21" fmla="*/ 204 h 283"/>
                  <a:gd name="T22" fmla="*/ 48 w 135"/>
                  <a:gd name="T23" fmla="*/ 208 h 283"/>
                  <a:gd name="T24" fmla="*/ 51 w 135"/>
                  <a:gd name="T25" fmla="*/ 218 h 283"/>
                  <a:gd name="T26" fmla="*/ 54 w 135"/>
                  <a:gd name="T27" fmla="*/ 238 h 283"/>
                  <a:gd name="T28" fmla="*/ 57 w 135"/>
                  <a:gd name="T29" fmla="*/ 253 h 283"/>
                  <a:gd name="T30" fmla="*/ 66 w 135"/>
                  <a:gd name="T31" fmla="*/ 265 h 283"/>
                  <a:gd name="T32" fmla="*/ 74 w 135"/>
                  <a:gd name="T33" fmla="*/ 278 h 283"/>
                  <a:gd name="T34" fmla="*/ 80 w 135"/>
                  <a:gd name="T35" fmla="*/ 283 h 283"/>
                  <a:gd name="T36" fmla="*/ 84 w 135"/>
                  <a:gd name="T37" fmla="*/ 275 h 283"/>
                  <a:gd name="T38" fmla="*/ 79 w 135"/>
                  <a:gd name="T39" fmla="*/ 262 h 283"/>
                  <a:gd name="T40" fmla="*/ 85 w 135"/>
                  <a:gd name="T41" fmla="*/ 255 h 283"/>
                  <a:gd name="T42" fmla="*/ 90 w 135"/>
                  <a:gd name="T43" fmla="*/ 244 h 283"/>
                  <a:gd name="T44" fmla="*/ 98 w 135"/>
                  <a:gd name="T45" fmla="*/ 224 h 283"/>
                  <a:gd name="T46" fmla="*/ 111 w 135"/>
                  <a:gd name="T47" fmla="*/ 217 h 283"/>
                  <a:gd name="T48" fmla="*/ 119 w 135"/>
                  <a:gd name="T49" fmla="*/ 210 h 283"/>
                  <a:gd name="T50" fmla="*/ 124 w 135"/>
                  <a:gd name="T51" fmla="*/ 188 h 283"/>
                  <a:gd name="T52" fmla="*/ 134 w 135"/>
                  <a:gd name="T53" fmla="*/ 178 h 283"/>
                  <a:gd name="T54" fmla="*/ 133 w 135"/>
                  <a:gd name="T55" fmla="*/ 166 h 283"/>
                  <a:gd name="T56" fmla="*/ 120 w 135"/>
                  <a:gd name="T57" fmla="*/ 159 h 283"/>
                  <a:gd name="T58" fmla="*/ 104 w 135"/>
                  <a:gd name="T59" fmla="*/ 156 h 283"/>
                  <a:gd name="T60" fmla="*/ 91 w 135"/>
                  <a:gd name="T61" fmla="*/ 153 h 283"/>
                  <a:gd name="T62" fmla="*/ 95 w 135"/>
                  <a:gd name="T63" fmla="*/ 146 h 283"/>
                  <a:gd name="T64" fmla="*/ 85 w 135"/>
                  <a:gd name="T65" fmla="*/ 136 h 283"/>
                  <a:gd name="T66" fmla="*/ 70 w 135"/>
                  <a:gd name="T67" fmla="*/ 129 h 283"/>
                  <a:gd name="T68" fmla="*/ 60 w 135"/>
                  <a:gd name="T69" fmla="*/ 123 h 283"/>
                  <a:gd name="T70" fmla="*/ 44 w 135"/>
                  <a:gd name="T71" fmla="*/ 117 h 283"/>
                  <a:gd name="T72" fmla="*/ 32 w 135"/>
                  <a:gd name="T73" fmla="*/ 120 h 283"/>
                  <a:gd name="T74" fmla="*/ 29 w 135"/>
                  <a:gd name="T75" fmla="*/ 125 h 283"/>
                  <a:gd name="T76" fmla="*/ 20 w 135"/>
                  <a:gd name="T77" fmla="*/ 120 h 283"/>
                  <a:gd name="T78" fmla="*/ 19 w 135"/>
                  <a:gd name="T79" fmla="*/ 106 h 283"/>
                  <a:gd name="T80" fmla="*/ 18 w 135"/>
                  <a:gd name="T81" fmla="*/ 99 h 283"/>
                  <a:gd name="T82" fmla="*/ 14 w 135"/>
                  <a:gd name="T83" fmla="*/ 94 h 283"/>
                  <a:gd name="T84" fmla="*/ 7 w 135"/>
                  <a:gd name="T85" fmla="*/ 96 h 283"/>
                  <a:gd name="T86" fmla="*/ 10 w 135"/>
                  <a:gd name="T87" fmla="*/ 89 h 283"/>
                  <a:gd name="T88" fmla="*/ 15 w 135"/>
                  <a:gd name="T89" fmla="*/ 79 h 283"/>
                  <a:gd name="T90" fmla="*/ 27 w 135"/>
                  <a:gd name="T91" fmla="*/ 71 h 283"/>
                  <a:gd name="T92" fmla="*/ 32 w 135"/>
                  <a:gd name="T93" fmla="*/ 82 h 283"/>
                  <a:gd name="T94" fmla="*/ 39 w 135"/>
                  <a:gd name="T95" fmla="*/ 69 h 283"/>
                  <a:gd name="T96" fmla="*/ 43 w 135"/>
                  <a:gd name="T97" fmla="*/ 63 h 283"/>
                  <a:gd name="T98" fmla="*/ 56 w 135"/>
                  <a:gd name="T99" fmla="*/ 55 h 283"/>
                  <a:gd name="T100" fmla="*/ 68 w 135"/>
                  <a:gd name="T101" fmla="*/ 45 h 283"/>
                  <a:gd name="T102" fmla="*/ 74 w 135"/>
                  <a:gd name="T103" fmla="*/ 37 h 283"/>
                  <a:gd name="T104" fmla="*/ 83 w 135"/>
                  <a:gd name="T105" fmla="*/ 31 h 283"/>
                  <a:gd name="T106" fmla="*/ 80 w 135"/>
                  <a:gd name="T107" fmla="*/ 29 h 283"/>
                  <a:gd name="T108" fmla="*/ 96 w 135"/>
                  <a:gd name="T109" fmla="*/ 24 h 283"/>
                  <a:gd name="T110" fmla="*/ 102 w 135"/>
                  <a:gd name="T111" fmla="*/ 11 h 283"/>
                  <a:gd name="T112" fmla="*/ 96 w 135"/>
                  <a:gd name="T113" fmla="*/ 8 h 283"/>
                  <a:gd name="T114" fmla="*/ 80 w 135"/>
                  <a:gd name="T115" fmla="*/ 18 h 283"/>
                  <a:gd name="T116" fmla="*/ 72 w 135"/>
                  <a:gd name="T117" fmla="*/ 18 h 283"/>
                  <a:gd name="T118" fmla="*/ 76 w 135"/>
                  <a:gd name="T119" fmla="*/ 9 h 283"/>
                  <a:gd name="T120" fmla="*/ 86 w 135"/>
                  <a:gd name="T121" fmla="*/ 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283">
                    <a:moveTo>
                      <a:pt x="71" y="39"/>
                    </a:move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moveTo>
                      <a:pt x="86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2" y="5"/>
                      <a:pt x="63" y="10"/>
                      <a:pt x="56" y="16"/>
                    </a:cubicBezTo>
                    <a:cubicBezTo>
                      <a:pt x="39" y="28"/>
                      <a:pt x="25" y="41"/>
                      <a:pt x="14" y="57"/>
                    </a:cubicBezTo>
                    <a:cubicBezTo>
                      <a:pt x="9" y="63"/>
                      <a:pt x="5" y="69"/>
                      <a:pt x="1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3" y="79"/>
                      <a:pt x="3" y="79"/>
                      <a:pt x="3" y="80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3" y="108"/>
                      <a:pt x="4" y="108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10"/>
                      <a:pt x="6" y="110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8" y="112"/>
                      <a:pt x="8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1" y="113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8"/>
                      <a:pt x="15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2"/>
                      <a:pt x="17" y="123"/>
                      <a:pt x="17" y="124"/>
                    </a:cubicBezTo>
                    <a:cubicBezTo>
                      <a:pt x="17" y="124"/>
                      <a:pt x="17" y="124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7"/>
                      <a:pt x="17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5" y="132"/>
                      <a:pt x="25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6" y="133"/>
                      <a:pt x="26" y="134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7"/>
                      <a:pt x="27" y="138"/>
                    </a:cubicBezTo>
                    <a:cubicBezTo>
                      <a:pt x="27" y="139"/>
                      <a:pt x="27" y="140"/>
                      <a:pt x="27" y="140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3" y="148"/>
                      <a:pt x="23" y="149"/>
                      <a:pt x="23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1" y="155"/>
                      <a:pt x="21" y="156"/>
                      <a:pt x="22" y="156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1" y="158"/>
                      <a:pt x="21" y="158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6"/>
                      <a:pt x="20" y="168"/>
                      <a:pt x="21" y="168"/>
                    </a:cubicBezTo>
                    <a:cubicBezTo>
                      <a:pt x="21" y="168"/>
                      <a:pt x="21" y="168"/>
                      <a:pt x="22" y="169"/>
                    </a:cubicBezTo>
                    <a:cubicBezTo>
                      <a:pt x="23" y="169"/>
                      <a:pt x="24" y="171"/>
                      <a:pt x="24" y="172"/>
                    </a:cubicBezTo>
                    <a:cubicBezTo>
                      <a:pt x="24" y="172"/>
                      <a:pt x="25" y="173"/>
                      <a:pt x="25" y="173"/>
                    </a:cubicBezTo>
                    <a:cubicBezTo>
                      <a:pt x="25" y="174"/>
                      <a:pt x="25" y="174"/>
                      <a:pt x="26" y="175"/>
                    </a:cubicBezTo>
                    <a:cubicBezTo>
                      <a:pt x="26" y="175"/>
                      <a:pt x="26" y="176"/>
                      <a:pt x="27" y="176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7" y="178"/>
                      <a:pt x="27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80"/>
                      <a:pt x="28" y="180"/>
                      <a:pt x="29" y="18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2" y="184"/>
                      <a:pt x="31" y="186"/>
                      <a:pt x="31" y="187"/>
                    </a:cubicBezTo>
                    <a:cubicBezTo>
                      <a:pt x="31" y="188"/>
                      <a:pt x="31" y="189"/>
                      <a:pt x="31" y="189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3"/>
                      <a:pt x="33" y="193"/>
                      <a:pt x="34" y="194"/>
                    </a:cubicBezTo>
                    <a:cubicBezTo>
                      <a:pt x="34" y="194"/>
                      <a:pt x="34" y="195"/>
                      <a:pt x="34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4" y="196"/>
                      <a:pt x="34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6" y="197"/>
                      <a:pt x="36" y="198"/>
                      <a:pt x="36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1" y="203"/>
                      <a:pt x="42" y="204"/>
                      <a:pt x="42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5" y="204"/>
                      <a:pt x="45" y="204"/>
                      <a:pt x="46" y="204"/>
                    </a:cubicBezTo>
                    <a:cubicBezTo>
                      <a:pt x="46" y="205"/>
                      <a:pt x="46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9" y="206"/>
                      <a:pt x="49" y="206"/>
                      <a:pt x="49" y="206"/>
                    </a:cubicBezTo>
                    <a:cubicBezTo>
                      <a:pt x="49" y="207"/>
                      <a:pt x="49" y="207"/>
                      <a:pt x="48" y="208"/>
                    </a:cubicBezTo>
                    <a:cubicBezTo>
                      <a:pt x="48" y="209"/>
                      <a:pt x="48" y="210"/>
                      <a:pt x="48" y="210"/>
                    </a:cubicBezTo>
                    <a:cubicBezTo>
                      <a:pt x="48" y="211"/>
                      <a:pt x="48" y="211"/>
                      <a:pt x="48" y="212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2"/>
                      <a:pt x="48" y="214"/>
                      <a:pt x="49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6"/>
                      <a:pt x="50" y="216"/>
                    </a:cubicBezTo>
                    <a:cubicBezTo>
                      <a:pt x="50" y="216"/>
                      <a:pt x="50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8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3" y="220"/>
                      <a:pt x="53" y="220"/>
                      <a:pt x="53" y="220"/>
                    </a:cubicBezTo>
                    <a:cubicBezTo>
                      <a:pt x="53" y="220"/>
                      <a:pt x="53" y="221"/>
                      <a:pt x="53" y="221"/>
                    </a:cubicBezTo>
                    <a:cubicBezTo>
                      <a:pt x="53" y="222"/>
                      <a:pt x="53" y="222"/>
                      <a:pt x="53" y="223"/>
                    </a:cubicBezTo>
                    <a:cubicBezTo>
                      <a:pt x="53" y="223"/>
                      <a:pt x="53" y="224"/>
                      <a:pt x="53" y="225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8"/>
                      <a:pt x="54" y="238"/>
                      <a:pt x="54" y="238"/>
                    </a:cubicBezTo>
                    <a:cubicBezTo>
                      <a:pt x="54" y="239"/>
                      <a:pt x="54" y="239"/>
                      <a:pt x="55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6" y="240"/>
                      <a:pt x="56" y="241"/>
                      <a:pt x="56" y="241"/>
                    </a:cubicBezTo>
                    <a:cubicBezTo>
                      <a:pt x="56" y="242"/>
                      <a:pt x="56" y="243"/>
                      <a:pt x="56" y="244"/>
                    </a:cubicBezTo>
                    <a:cubicBezTo>
                      <a:pt x="56" y="245"/>
                      <a:pt x="56" y="245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9"/>
                    </a:cubicBezTo>
                    <a:cubicBezTo>
                      <a:pt x="57" y="249"/>
                      <a:pt x="57" y="249"/>
                      <a:pt x="57" y="250"/>
                    </a:cubicBezTo>
                    <a:cubicBezTo>
                      <a:pt x="57" y="250"/>
                      <a:pt x="57" y="251"/>
                      <a:pt x="57" y="251"/>
                    </a:cubicBezTo>
                    <a:cubicBezTo>
                      <a:pt x="57" y="251"/>
                      <a:pt x="57" y="252"/>
                      <a:pt x="57" y="252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5"/>
                      <a:pt x="58" y="257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61" y="259"/>
                      <a:pt x="61" y="259"/>
                      <a:pt x="61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3"/>
                      <a:pt x="63" y="263"/>
                      <a:pt x="64" y="263"/>
                    </a:cubicBezTo>
                    <a:cubicBezTo>
                      <a:pt x="64" y="264"/>
                      <a:pt x="64" y="264"/>
                      <a:pt x="64" y="264"/>
                    </a:cubicBezTo>
                    <a:cubicBezTo>
                      <a:pt x="64" y="265"/>
                      <a:pt x="65" y="265"/>
                      <a:pt x="65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7"/>
                      <a:pt x="66" y="268"/>
                      <a:pt x="67" y="269"/>
                    </a:cubicBezTo>
                    <a:cubicBezTo>
                      <a:pt x="67" y="269"/>
                      <a:pt x="68" y="269"/>
                      <a:pt x="68" y="270"/>
                    </a:cubicBezTo>
                    <a:cubicBezTo>
                      <a:pt x="69" y="270"/>
                      <a:pt x="70" y="271"/>
                      <a:pt x="70" y="272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5"/>
                      <a:pt x="71" y="275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2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8"/>
                      <a:pt x="73" y="278"/>
                      <a:pt x="74" y="278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2" y="283"/>
                      <a:pt x="82" y="283"/>
                    </a:cubicBezTo>
                    <a:cubicBezTo>
                      <a:pt x="83" y="283"/>
                      <a:pt x="84" y="283"/>
                      <a:pt x="84" y="282"/>
                    </a:cubicBezTo>
                    <a:cubicBezTo>
                      <a:pt x="85" y="282"/>
                      <a:pt x="85" y="281"/>
                      <a:pt x="85" y="281"/>
                    </a:cubicBezTo>
                    <a:cubicBezTo>
                      <a:pt x="84" y="280"/>
                      <a:pt x="84" y="280"/>
                      <a:pt x="84" y="279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4" y="278"/>
                      <a:pt x="84" y="278"/>
                      <a:pt x="84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7"/>
                      <a:pt x="85" y="277"/>
                      <a:pt x="85" y="276"/>
                    </a:cubicBezTo>
                    <a:cubicBezTo>
                      <a:pt x="85" y="276"/>
                      <a:pt x="85" y="275"/>
                      <a:pt x="84" y="275"/>
                    </a:cubicBezTo>
                    <a:cubicBezTo>
                      <a:pt x="84" y="274"/>
                      <a:pt x="83" y="274"/>
                      <a:pt x="82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0"/>
                      <a:pt x="82" y="270"/>
                    </a:cubicBezTo>
                    <a:cubicBezTo>
                      <a:pt x="82" y="270"/>
                      <a:pt x="81" y="269"/>
                      <a:pt x="81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268"/>
                      <a:pt x="80" y="267"/>
                      <a:pt x="80" y="266"/>
                    </a:cubicBezTo>
                    <a:cubicBezTo>
                      <a:pt x="80" y="266"/>
                      <a:pt x="80" y="265"/>
                      <a:pt x="80" y="265"/>
                    </a:cubicBezTo>
                    <a:cubicBezTo>
                      <a:pt x="80" y="264"/>
                      <a:pt x="80" y="263"/>
                      <a:pt x="80" y="263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9" y="260"/>
                      <a:pt x="79" y="260"/>
                      <a:pt x="79" y="260"/>
                    </a:cubicBezTo>
                    <a:cubicBezTo>
                      <a:pt x="80" y="259"/>
                      <a:pt x="80" y="258"/>
                      <a:pt x="81" y="257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56"/>
                      <a:pt x="81" y="255"/>
                      <a:pt x="81" y="255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82" y="255"/>
                      <a:pt x="83" y="255"/>
                      <a:pt x="83" y="255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6" y="254"/>
                      <a:pt x="86" y="254"/>
                      <a:pt x="86" y="254"/>
                    </a:cubicBezTo>
                    <a:cubicBezTo>
                      <a:pt x="87" y="254"/>
                      <a:pt x="88" y="253"/>
                      <a:pt x="89" y="252"/>
                    </a:cubicBezTo>
                    <a:cubicBezTo>
                      <a:pt x="90" y="251"/>
                      <a:pt x="89" y="250"/>
                      <a:pt x="88" y="249"/>
                    </a:cubicBezTo>
                    <a:cubicBezTo>
                      <a:pt x="88" y="248"/>
                      <a:pt x="88" y="248"/>
                      <a:pt x="88" y="247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6" y="246"/>
                      <a:pt x="86" y="246"/>
                      <a:pt x="86" y="246"/>
                    </a:cubicBezTo>
                    <a:cubicBezTo>
                      <a:pt x="85" y="246"/>
                      <a:pt x="85" y="246"/>
                      <a:pt x="85" y="246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2" y="241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3" y="240"/>
                      <a:pt x="93" y="239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5" y="238"/>
                      <a:pt x="96" y="237"/>
                      <a:pt x="97" y="236"/>
                    </a:cubicBezTo>
                    <a:cubicBezTo>
                      <a:pt x="98" y="235"/>
                      <a:pt x="98" y="234"/>
                      <a:pt x="98" y="233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9" y="223"/>
                      <a:pt x="99" y="222"/>
                      <a:pt x="100" y="222"/>
                    </a:cubicBezTo>
                    <a:cubicBezTo>
                      <a:pt x="100" y="221"/>
                      <a:pt x="100" y="221"/>
                      <a:pt x="101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219"/>
                      <a:pt x="101" y="219"/>
                      <a:pt x="103" y="218"/>
                    </a:cubicBezTo>
                    <a:cubicBezTo>
                      <a:pt x="103" y="218"/>
                      <a:pt x="104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09" y="218"/>
                      <a:pt x="109" y="218"/>
                    </a:cubicBezTo>
                    <a:cubicBezTo>
                      <a:pt x="110" y="218"/>
                      <a:pt x="111" y="218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4"/>
                      <a:pt x="112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4" y="213"/>
                    </a:cubicBezTo>
                    <a:cubicBezTo>
                      <a:pt x="114" y="213"/>
                      <a:pt x="115" y="213"/>
                      <a:pt x="115" y="213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7" y="212"/>
                      <a:pt x="118" y="212"/>
                      <a:pt x="118" y="211"/>
                    </a:cubicBezTo>
                    <a:cubicBezTo>
                      <a:pt x="118" y="211"/>
                      <a:pt x="119" y="210"/>
                      <a:pt x="119" y="210"/>
                    </a:cubicBezTo>
                    <a:cubicBezTo>
                      <a:pt x="119" y="209"/>
                      <a:pt x="119" y="208"/>
                      <a:pt x="120" y="207"/>
                    </a:cubicBezTo>
                    <a:cubicBezTo>
                      <a:pt x="120" y="207"/>
                      <a:pt x="121" y="207"/>
                      <a:pt x="121" y="207"/>
                    </a:cubicBezTo>
                    <a:cubicBezTo>
                      <a:pt x="123" y="206"/>
                      <a:pt x="124" y="205"/>
                      <a:pt x="124" y="204"/>
                    </a:cubicBezTo>
                    <a:cubicBezTo>
                      <a:pt x="123" y="203"/>
                      <a:pt x="123" y="201"/>
                      <a:pt x="123" y="199"/>
                    </a:cubicBezTo>
                    <a:cubicBezTo>
                      <a:pt x="123" y="199"/>
                      <a:pt x="123" y="198"/>
                      <a:pt x="123" y="197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26" y="188"/>
                      <a:pt x="126" y="187"/>
                      <a:pt x="126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9" y="184"/>
                      <a:pt x="129" y="183"/>
                    </a:cubicBezTo>
                    <a:cubicBezTo>
                      <a:pt x="129" y="183"/>
                      <a:pt x="130" y="182"/>
                      <a:pt x="130" y="182"/>
                    </a:cubicBezTo>
                    <a:cubicBezTo>
                      <a:pt x="131" y="180"/>
                      <a:pt x="132" y="179"/>
                      <a:pt x="133" y="179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5" y="177"/>
                      <a:pt x="135" y="176"/>
                      <a:pt x="135" y="176"/>
                    </a:cubicBezTo>
                    <a:cubicBezTo>
                      <a:pt x="135" y="176"/>
                      <a:pt x="135" y="176"/>
                      <a:pt x="135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3" y="174"/>
                      <a:pt x="133" y="174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2" y="165"/>
                      <a:pt x="132" y="165"/>
                      <a:pt x="131" y="165"/>
                    </a:cubicBezTo>
                    <a:cubicBezTo>
                      <a:pt x="131" y="165"/>
                      <a:pt x="131" y="165"/>
                      <a:pt x="130" y="165"/>
                    </a:cubicBezTo>
                    <a:cubicBezTo>
                      <a:pt x="128" y="165"/>
                      <a:pt x="128" y="164"/>
                      <a:pt x="127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1"/>
                      <a:pt x="123" y="161"/>
                      <a:pt x="122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1" y="159"/>
                      <a:pt x="121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7" y="159"/>
                      <a:pt x="116" y="159"/>
                      <a:pt x="116" y="159"/>
                    </a:cubicBezTo>
                    <a:cubicBezTo>
                      <a:pt x="115" y="159"/>
                      <a:pt x="115" y="158"/>
                      <a:pt x="115" y="158"/>
                    </a:cubicBezTo>
                    <a:cubicBezTo>
                      <a:pt x="115" y="157"/>
                      <a:pt x="114" y="157"/>
                      <a:pt x="112" y="157"/>
                    </a:cubicBezTo>
                    <a:cubicBezTo>
                      <a:pt x="112" y="157"/>
                      <a:pt x="111" y="157"/>
                      <a:pt x="110" y="157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7"/>
                      <a:pt x="108" y="156"/>
                      <a:pt x="107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6"/>
                      <a:pt x="104" y="156"/>
                      <a:pt x="104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03" y="155"/>
                      <a:pt x="103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1" y="153"/>
                      <a:pt x="10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1" y="152"/>
                      <a:pt x="92" y="151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6" y="150"/>
                      <a:pt x="96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8"/>
                      <a:pt x="96" y="147"/>
                      <a:pt x="95" y="146"/>
                    </a:cubicBezTo>
                    <a:cubicBezTo>
                      <a:pt x="94" y="145"/>
                      <a:pt x="93" y="144"/>
                      <a:pt x="92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1"/>
                      <a:pt x="88" y="141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7" y="139"/>
                      <a:pt x="87" y="139"/>
                      <a:pt x="87" y="138"/>
                    </a:cubicBezTo>
                    <a:cubicBezTo>
                      <a:pt x="86" y="137"/>
                      <a:pt x="86" y="137"/>
                      <a:pt x="85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3" y="135"/>
                      <a:pt x="83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4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6" y="132"/>
                      <a:pt x="75" y="132"/>
                      <a:pt x="75" y="132"/>
                    </a:cubicBezTo>
                    <a:cubicBezTo>
                      <a:pt x="74" y="132"/>
                      <a:pt x="74" y="132"/>
                      <a:pt x="73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72" y="129"/>
                      <a:pt x="71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9" y="126"/>
                      <a:pt x="68" y="126"/>
                      <a:pt x="68" y="126"/>
                    </a:cubicBezTo>
                    <a:cubicBezTo>
                      <a:pt x="67" y="126"/>
                      <a:pt x="66" y="126"/>
                      <a:pt x="66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6"/>
                      <a:pt x="63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0" y="122"/>
                      <a:pt x="60" y="122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7" y="122"/>
                      <a:pt x="57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20"/>
                      <a:pt x="55" y="121"/>
                      <a:pt x="54" y="121"/>
                    </a:cubicBezTo>
                    <a:cubicBezTo>
                      <a:pt x="53" y="121"/>
                      <a:pt x="52" y="120"/>
                      <a:pt x="52" y="120"/>
                    </a:cubicBezTo>
                    <a:cubicBezTo>
                      <a:pt x="51" y="120"/>
                      <a:pt x="50" y="119"/>
                      <a:pt x="50" y="119"/>
                    </a:cubicBezTo>
                    <a:cubicBezTo>
                      <a:pt x="49" y="119"/>
                      <a:pt x="49" y="118"/>
                      <a:pt x="48" y="118"/>
                    </a:cubicBezTo>
                    <a:cubicBezTo>
                      <a:pt x="47" y="118"/>
                      <a:pt x="46" y="117"/>
                      <a:pt x="46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3" y="117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7"/>
                      <a:pt x="40" y="117"/>
                      <a:pt x="39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6" y="119"/>
                      <a:pt x="35" y="120"/>
                    </a:cubicBezTo>
                    <a:cubicBezTo>
                      <a:pt x="35" y="120"/>
                      <a:pt x="35" y="120"/>
                      <a:pt x="34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2"/>
                      <a:pt x="32" y="122"/>
                      <a:pt x="32" y="123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8" y="122"/>
                      <a:pt x="27" y="122"/>
                      <a:pt x="27" y="122"/>
                    </a:cubicBezTo>
                    <a:cubicBezTo>
                      <a:pt x="26" y="122"/>
                      <a:pt x="26" y="122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3"/>
                      <a:pt x="23" y="123"/>
                      <a:pt x="23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1" y="122"/>
                      <a:pt x="20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19"/>
                      <a:pt x="19" y="119"/>
                      <a:pt x="19" y="118"/>
                    </a:cubicBezTo>
                    <a:cubicBezTo>
                      <a:pt x="19" y="118"/>
                      <a:pt x="19" y="118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1" y="117"/>
                      <a:pt x="22" y="116"/>
                      <a:pt x="23" y="115"/>
                    </a:cubicBezTo>
                    <a:cubicBezTo>
                      <a:pt x="24" y="114"/>
                      <a:pt x="23" y="113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1"/>
                      <a:pt x="22" y="111"/>
                    </a:cubicBezTo>
                    <a:cubicBezTo>
                      <a:pt x="22" y="110"/>
                      <a:pt x="22" y="109"/>
                      <a:pt x="22" y="109"/>
                    </a:cubicBezTo>
                    <a:cubicBezTo>
                      <a:pt x="22" y="108"/>
                      <a:pt x="22" y="107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6" y="106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4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1"/>
                      <a:pt x="17" y="100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0" y="99"/>
                      <a:pt x="21" y="99"/>
                      <a:pt x="22" y="96"/>
                    </a:cubicBezTo>
                    <a:cubicBezTo>
                      <a:pt x="22" y="95"/>
                      <a:pt x="22" y="94"/>
                      <a:pt x="22" y="93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16" y="92"/>
                      <a:pt x="16" y="93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2" y="97"/>
                      <a:pt x="12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9" y="99"/>
                      <a:pt x="9" y="100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6"/>
                      <a:pt x="8" y="96"/>
                      <a:pt x="8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0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6"/>
                      <a:pt x="12" y="85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6" y="79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20" y="74"/>
                      <a:pt x="20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2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3"/>
                      <a:pt x="26" y="72"/>
                      <a:pt x="27" y="72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1"/>
                      <a:pt x="29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1"/>
                      <a:pt x="33" y="72"/>
                      <a:pt x="33" y="73"/>
                    </a:cubicBezTo>
                    <a:cubicBezTo>
                      <a:pt x="33" y="75"/>
                      <a:pt x="33" y="76"/>
                      <a:pt x="33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82"/>
                      <a:pt x="36" y="79"/>
                      <a:pt x="36" y="78"/>
                    </a:cubicBezTo>
                    <a:cubicBezTo>
                      <a:pt x="36" y="77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4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9"/>
                      <a:pt x="42" y="69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5"/>
                      <a:pt x="44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7" y="63"/>
                      <a:pt x="47" y="62"/>
                    </a:cubicBezTo>
                    <a:cubicBezTo>
                      <a:pt x="48" y="62"/>
                      <a:pt x="48" y="61"/>
                      <a:pt x="49" y="60"/>
                    </a:cubicBezTo>
                    <a:cubicBezTo>
                      <a:pt x="50" y="60"/>
                      <a:pt x="50" y="59"/>
                      <a:pt x="51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7"/>
                      <a:pt x="54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6"/>
                      <a:pt x="56" y="56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7" y="52"/>
                      <a:pt x="57" y="51"/>
                    </a:cubicBezTo>
                    <a:cubicBezTo>
                      <a:pt x="58" y="50"/>
                      <a:pt x="59" y="48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8" y="35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3" y="32"/>
                      <a:pt x="83" y="31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99" y="23"/>
                    </a:cubicBezTo>
                    <a:cubicBezTo>
                      <a:pt x="100" y="23"/>
                      <a:pt x="100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3" y="23"/>
                      <a:pt x="103" y="22"/>
                      <a:pt x="103" y="22"/>
                    </a:cubicBezTo>
                    <a:cubicBezTo>
                      <a:pt x="104" y="21"/>
                      <a:pt x="104" y="21"/>
                      <a:pt x="104" y="20"/>
                    </a:cubicBezTo>
                    <a:cubicBezTo>
                      <a:pt x="103" y="19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7"/>
                      <a:pt x="102" y="17"/>
                      <a:pt x="102" y="16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0" y="11"/>
                      <a:pt x="100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9"/>
                      <a:pt x="97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9"/>
                      <a:pt x="88" y="9"/>
                    </a:cubicBezTo>
                    <a:cubicBezTo>
                      <a:pt x="88" y="10"/>
                      <a:pt x="88" y="11"/>
                      <a:pt x="87" y="11"/>
                    </a:cubicBezTo>
                    <a:cubicBezTo>
                      <a:pt x="87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4"/>
                      <a:pt x="82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6"/>
                      <a:pt x="80" y="16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7" y="19"/>
                      <a:pt x="76" y="1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3" y="21"/>
                      <a:pt x="73" y="22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1"/>
                    </a:cubicBezTo>
                    <a:cubicBezTo>
                      <a:pt x="73" y="20"/>
                      <a:pt x="73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5"/>
                      <a:pt x="88" y="5"/>
                      <a:pt x="88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8" y="0"/>
                      <a:pt x="87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43"/>
              <p:cNvSpPr>
                <a:spLocks noEditPoints="1"/>
              </p:cNvSpPr>
              <p:nvPr/>
            </p:nvSpPr>
            <p:spPr bwMode="auto">
              <a:xfrm>
                <a:off x="4164" y="2301"/>
                <a:ext cx="31" cy="55"/>
              </a:xfrm>
              <a:custGeom>
                <a:avLst/>
                <a:gdLst>
                  <a:gd name="T0" fmla="*/ 12 w 13"/>
                  <a:gd name="T1" fmla="*/ 0 h 23"/>
                  <a:gd name="T2" fmla="*/ 12 w 13"/>
                  <a:gd name="T3" fmla="*/ 0 h 23"/>
                  <a:gd name="T4" fmla="*/ 12 w 13"/>
                  <a:gd name="T5" fmla="*/ 0 h 23"/>
                  <a:gd name="T6" fmla="*/ 12 w 13"/>
                  <a:gd name="T7" fmla="*/ 0 h 23"/>
                  <a:gd name="T8" fmla="*/ 9 w 13"/>
                  <a:gd name="T9" fmla="*/ 0 h 23"/>
                  <a:gd name="T10" fmla="*/ 7 w 13"/>
                  <a:gd name="T11" fmla="*/ 2 h 23"/>
                  <a:gd name="T12" fmla="*/ 6 w 13"/>
                  <a:gd name="T13" fmla="*/ 4 h 23"/>
                  <a:gd name="T14" fmla="*/ 5 w 13"/>
                  <a:gd name="T15" fmla="*/ 6 h 23"/>
                  <a:gd name="T16" fmla="*/ 5 w 13"/>
                  <a:gd name="T17" fmla="*/ 6 h 23"/>
                  <a:gd name="T18" fmla="*/ 4 w 13"/>
                  <a:gd name="T19" fmla="*/ 7 h 23"/>
                  <a:gd name="T20" fmla="*/ 3 w 13"/>
                  <a:gd name="T21" fmla="*/ 9 h 23"/>
                  <a:gd name="T22" fmla="*/ 3 w 13"/>
                  <a:gd name="T23" fmla="*/ 9 h 23"/>
                  <a:gd name="T24" fmla="*/ 3 w 13"/>
                  <a:gd name="T25" fmla="*/ 10 h 23"/>
                  <a:gd name="T26" fmla="*/ 2 w 13"/>
                  <a:gd name="T27" fmla="*/ 14 h 23"/>
                  <a:gd name="T28" fmla="*/ 2 w 13"/>
                  <a:gd name="T29" fmla="*/ 14 h 23"/>
                  <a:gd name="T30" fmla="*/ 1 w 13"/>
                  <a:gd name="T31" fmla="*/ 14 h 23"/>
                  <a:gd name="T32" fmla="*/ 0 w 13"/>
                  <a:gd name="T33" fmla="*/ 19 h 23"/>
                  <a:gd name="T34" fmla="*/ 1 w 13"/>
                  <a:gd name="T35" fmla="*/ 21 h 23"/>
                  <a:gd name="T36" fmla="*/ 0 w 13"/>
                  <a:gd name="T37" fmla="*/ 22 h 23"/>
                  <a:gd name="T38" fmla="*/ 1 w 13"/>
                  <a:gd name="T39" fmla="*/ 23 h 23"/>
                  <a:gd name="T40" fmla="*/ 2 w 13"/>
                  <a:gd name="T41" fmla="*/ 23 h 23"/>
                  <a:gd name="T42" fmla="*/ 6 w 13"/>
                  <a:gd name="T43" fmla="*/ 19 h 23"/>
                  <a:gd name="T44" fmla="*/ 6 w 13"/>
                  <a:gd name="T45" fmla="*/ 18 h 23"/>
                  <a:gd name="T46" fmla="*/ 7 w 13"/>
                  <a:gd name="T47" fmla="*/ 18 h 23"/>
                  <a:gd name="T48" fmla="*/ 7 w 13"/>
                  <a:gd name="T49" fmla="*/ 16 h 23"/>
                  <a:gd name="T50" fmla="*/ 7 w 13"/>
                  <a:gd name="T51" fmla="*/ 14 h 23"/>
                  <a:gd name="T52" fmla="*/ 7 w 13"/>
                  <a:gd name="T53" fmla="*/ 14 h 23"/>
                  <a:gd name="T54" fmla="*/ 7 w 13"/>
                  <a:gd name="T55" fmla="*/ 13 h 23"/>
                  <a:gd name="T56" fmla="*/ 7 w 13"/>
                  <a:gd name="T57" fmla="*/ 12 h 23"/>
                  <a:gd name="T58" fmla="*/ 7 w 13"/>
                  <a:gd name="T59" fmla="*/ 12 h 23"/>
                  <a:gd name="T60" fmla="*/ 8 w 13"/>
                  <a:gd name="T61" fmla="*/ 10 h 23"/>
                  <a:gd name="T62" fmla="*/ 8 w 13"/>
                  <a:gd name="T63" fmla="*/ 10 h 23"/>
                  <a:gd name="T64" fmla="*/ 8 w 13"/>
                  <a:gd name="T65" fmla="*/ 9 h 23"/>
                  <a:gd name="T66" fmla="*/ 8 w 13"/>
                  <a:gd name="T67" fmla="*/ 9 h 23"/>
                  <a:gd name="T68" fmla="*/ 9 w 13"/>
                  <a:gd name="T69" fmla="*/ 9 h 23"/>
                  <a:gd name="T70" fmla="*/ 12 w 13"/>
                  <a:gd name="T71" fmla="*/ 2 h 23"/>
                  <a:gd name="T72" fmla="*/ 12 w 13"/>
                  <a:gd name="T73" fmla="*/ 3 h 23"/>
                  <a:gd name="T74" fmla="*/ 11 w 13"/>
                  <a:gd name="T75" fmla="*/ 3 h 23"/>
                  <a:gd name="T76" fmla="*/ 11 w 13"/>
                  <a:gd name="T77" fmla="*/ 2 h 23"/>
                  <a:gd name="T78" fmla="*/ 10 w 13"/>
                  <a:gd name="T79" fmla="*/ 1 h 23"/>
                  <a:gd name="T80" fmla="*/ 10 w 13"/>
                  <a:gd name="T81" fmla="*/ 0 h 23"/>
                  <a:gd name="T82" fmla="*/ 9 w 13"/>
                  <a:gd name="T8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2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9" y="0"/>
                    </a:moveTo>
                    <a:cubicBezTo>
                      <a:pt x="9" y="1"/>
                      <a:pt x="8" y="1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5" y="20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1" y="8"/>
                      <a:pt x="13" y="5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44"/>
              <p:cNvSpPr/>
              <p:nvPr/>
            </p:nvSpPr>
            <p:spPr bwMode="auto">
              <a:xfrm>
                <a:off x="4188" y="2298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0 w 3"/>
                  <a:gd name="T5" fmla="*/ 2 h 4"/>
                  <a:gd name="T6" fmla="*/ 1 w 3"/>
                  <a:gd name="T7" fmla="*/ 3 h 4"/>
                  <a:gd name="T8" fmla="*/ 1 w 3"/>
                  <a:gd name="T9" fmla="*/ 4 h 4"/>
                  <a:gd name="T10" fmla="*/ 2 w 3"/>
                  <a:gd name="T11" fmla="*/ 4 h 4"/>
                  <a:gd name="T12" fmla="*/ 2 w 3"/>
                  <a:gd name="T13" fmla="*/ 3 h 4"/>
                  <a:gd name="T14" fmla="*/ 3 w 3"/>
                  <a:gd name="T15" fmla="*/ 2 h 4"/>
                  <a:gd name="T16" fmla="*/ 2 w 3"/>
                  <a:gd name="T17" fmla="*/ 1 h 4"/>
                  <a:gd name="T18" fmla="*/ 2 w 3"/>
                  <a:gd name="T19" fmla="*/ 1 h 4"/>
                  <a:gd name="T20" fmla="*/ 1 w 3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9" name="椭圆 108"/>
            <p:cNvSpPr/>
            <p:nvPr/>
          </p:nvSpPr>
          <p:spPr>
            <a:xfrm>
              <a:off x="5245265" y="2863322"/>
              <a:ext cx="1538545" cy="1523312"/>
            </a:xfrm>
            <a:prstGeom prst="ellipse">
              <a:avLst/>
            </a:prstGeom>
            <a:gradFill flip="none" rotWithShape="1">
              <a:gsLst>
                <a:gs pos="66000">
                  <a:schemeClr val="tx1">
                    <a:alpha val="4000"/>
                  </a:schemeClr>
                </a:gs>
                <a:gs pos="26000">
                  <a:schemeClr val="bg1">
                    <a:alpha val="0"/>
                  </a:schemeClr>
                </a:gs>
                <a:gs pos="100000">
                  <a:schemeClr val="tx1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65 -0.11945 L -1.66667E-6 2.59259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597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 0.11389 L 1.04167E-6 3.33333E-6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-56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0.21018 L 0 4.07407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1050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92 0.11574 L -8.33333E-7 3.33333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57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31 -0.11945 L 1.66667E-6 2.59259E-6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597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教学工作计划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任意多边形 3"/>
          <p:cNvSpPr/>
          <p:nvPr/>
        </p:nvSpPr>
        <p:spPr>
          <a:xfrm>
            <a:off x="1891352" y="2769227"/>
            <a:ext cx="8347401" cy="1514565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-1" fmla="*/ 0 w 7762075"/>
              <a:gd name="connsiteY0-2" fmla="*/ 1079512 h 1079512"/>
              <a:gd name="connsiteX1-3" fmla="*/ 1917700 w 7762075"/>
              <a:gd name="connsiteY1-4" fmla="*/ 12 h 1079512"/>
              <a:gd name="connsiteX2-5" fmla="*/ 3810000 w 7762075"/>
              <a:gd name="connsiteY2-6" fmla="*/ 1054112 h 1079512"/>
              <a:gd name="connsiteX3-7" fmla="*/ 7762075 w 7762075"/>
              <a:gd name="connsiteY3-8" fmla="*/ 887355 h 1079512"/>
              <a:gd name="connsiteX0-9" fmla="*/ 0 w 7762075"/>
              <a:gd name="connsiteY0-10" fmla="*/ 1258016 h 1258016"/>
              <a:gd name="connsiteX1-11" fmla="*/ 1917700 w 7762075"/>
              <a:gd name="connsiteY1-12" fmla="*/ 178516 h 1258016"/>
              <a:gd name="connsiteX2-13" fmla="*/ 3810000 w 7762075"/>
              <a:gd name="connsiteY2-14" fmla="*/ 1232616 h 1258016"/>
              <a:gd name="connsiteX3-15" fmla="*/ 6120167 w 7762075"/>
              <a:gd name="connsiteY3-16" fmla="*/ 511 h 1258016"/>
              <a:gd name="connsiteX4" fmla="*/ 7762075 w 7762075"/>
              <a:gd name="connsiteY4" fmla="*/ 1065859 h 1258016"/>
              <a:gd name="connsiteX0-17" fmla="*/ 0 w 7872948"/>
              <a:gd name="connsiteY0-18" fmla="*/ 1257930 h 1296609"/>
              <a:gd name="connsiteX1-19" fmla="*/ 1917700 w 7872948"/>
              <a:gd name="connsiteY1-20" fmla="*/ 178430 h 1296609"/>
              <a:gd name="connsiteX2-21" fmla="*/ 3810000 w 7872948"/>
              <a:gd name="connsiteY2-22" fmla="*/ 1232530 h 1296609"/>
              <a:gd name="connsiteX3-23" fmla="*/ 6120167 w 7872948"/>
              <a:gd name="connsiteY3-24" fmla="*/ 425 h 1296609"/>
              <a:gd name="connsiteX4-25" fmla="*/ 7872948 w 7872948"/>
              <a:gd name="connsiteY4-26" fmla="*/ 1296361 h 1296609"/>
              <a:gd name="connsiteX0-27" fmla="*/ 0 w 7872948"/>
              <a:gd name="connsiteY0-28" fmla="*/ 1257930 h 1296609"/>
              <a:gd name="connsiteX1-29" fmla="*/ 1650430 w 7872948"/>
              <a:gd name="connsiteY1-30" fmla="*/ 263677 h 1296609"/>
              <a:gd name="connsiteX2-31" fmla="*/ 3810000 w 7872948"/>
              <a:gd name="connsiteY2-32" fmla="*/ 1232530 h 1296609"/>
              <a:gd name="connsiteX3-33" fmla="*/ 6120167 w 7872948"/>
              <a:gd name="connsiteY3-34" fmla="*/ 425 h 1296609"/>
              <a:gd name="connsiteX4-35" fmla="*/ 7872948 w 7872948"/>
              <a:gd name="connsiteY4-36" fmla="*/ 1296361 h 1296609"/>
              <a:gd name="connsiteX0-37" fmla="*/ 0 w 7872948"/>
              <a:gd name="connsiteY0-38" fmla="*/ 1257930 h 1296609"/>
              <a:gd name="connsiteX1-39" fmla="*/ 1650430 w 7872948"/>
              <a:gd name="connsiteY1-40" fmla="*/ 263677 h 1296609"/>
              <a:gd name="connsiteX2-41" fmla="*/ 3430071 w 7872948"/>
              <a:gd name="connsiteY2-42" fmla="*/ 1226591 h 1296609"/>
              <a:gd name="connsiteX3-43" fmla="*/ 6120167 w 7872948"/>
              <a:gd name="connsiteY3-44" fmla="*/ 425 h 1296609"/>
              <a:gd name="connsiteX4-45" fmla="*/ 7872948 w 7872948"/>
              <a:gd name="connsiteY4-46" fmla="*/ 1296361 h 1296609"/>
              <a:gd name="connsiteX0-47" fmla="*/ 0 w 7872948"/>
              <a:gd name="connsiteY0-48" fmla="*/ 1191562 h 1230254"/>
              <a:gd name="connsiteX1-49" fmla="*/ 1650430 w 7872948"/>
              <a:gd name="connsiteY1-50" fmla="*/ 197309 h 1230254"/>
              <a:gd name="connsiteX2-51" fmla="*/ 3430071 w 7872948"/>
              <a:gd name="connsiteY2-52" fmla="*/ 1160223 h 1230254"/>
              <a:gd name="connsiteX3-53" fmla="*/ 5639957 w 7872948"/>
              <a:gd name="connsiteY3-54" fmla="*/ 447 h 1230254"/>
              <a:gd name="connsiteX4-55" fmla="*/ 7872948 w 7872948"/>
              <a:gd name="connsiteY4-56" fmla="*/ 1229993 h 1230254"/>
              <a:gd name="connsiteX0-57" fmla="*/ 0 w 7681228"/>
              <a:gd name="connsiteY0-58" fmla="*/ 1191632 h 1191632"/>
              <a:gd name="connsiteX1-59" fmla="*/ 1650430 w 7681228"/>
              <a:gd name="connsiteY1-60" fmla="*/ 197379 h 1191632"/>
              <a:gd name="connsiteX2-61" fmla="*/ 3430071 w 7681228"/>
              <a:gd name="connsiteY2-62" fmla="*/ 1160293 h 1191632"/>
              <a:gd name="connsiteX3-63" fmla="*/ 5639957 w 7681228"/>
              <a:gd name="connsiteY3-64" fmla="*/ 517 h 1191632"/>
              <a:gd name="connsiteX4-65" fmla="*/ 7681228 w 7681228"/>
              <a:gd name="connsiteY4-66" fmla="*/ 1053214 h 1191632"/>
              <a:gd name="connsiteX0-67" fmla="*/ 0 w 7681228"/>
              <a:gd name="connsiteY0-68" fmla="*/ 1191576 h 1191576"/>
              <a:gd name="connsiteX1-69" fmla="*/ 1650430 w 7681228"/>
              <a:gd name="connsiteY1-70" fmla="*/ 197323 h 1191576"/>
              <a:gd name="connsiteX2-71" fmla="*/ 3430071 w 7681228"/>
              <a:gd name="connsiteY2-72" fmla="*/ 1160237 h 1191576"/>
              <a:gd name="connsiteX3-73" fmla="*/ 5639957 w 7681228"/>
              <a:gd name="connsiteY3-74" fmla="*/ 461 h 1191576"/>
              <a:gd name="connsiteX4-75" fmla="*/ 7681228 w 7681228"/>
              <a:gd name="connsiteY4-76" fmla="*/ 1053158 h 1191576"/>
              <a:gd name="connsiteX0-77" fmla="*/ 0 w 7826216"/>
              <a:gd name="connsiteY0-78" fmla="*/ 1191456 h 1508838"/>
              <a:gd name="connsiteX1-79" fmla="*/ 1650430 w 7826216"/>
              <a:gd name="connsiteY1-80" fmla="*/ 197203 h 1508838"/>
              <a:gd name="connsiteX2-81" fmla="*/ 3430071 w 7826216"/>
              <a:gd name="connsiteY2-82" fmla="*/ 1160117 h 1508838"/>
              <a:gd name="connsiteX3-83" fmla="*/ 5639957 w 7826216"/>
              <a:gd name="connsiteY3-84" fmla="*/ 341 h 1508838"/>
              <a:gd name="connsiteX4-85" fmla="*/ 7826216 w 7826216"/>
              <a:gd name="connsiteY4-86" fmla="*/ 1498311 h 1508838"/>
              <a:gd name="connsiteX0-87" fmla="*/ 0 w 7826216"/>
              <a:gd name="connsiteY0-88" fmla="*/ 1008617 h 1327197"/>
              <a:gd name="connsiteX1-89" fmla="*/ 1650430 w 7826216"/>
              <a:gd name="connsiteY1-90" fmla="*/ 14364 h 1327197"/>
              <a:gd name="connsiteX2-91" fmla="*/ 3430071 w 7826216"/>
              <a:gd name="connsiteY2-92" fmla="*/ 977278 h 1327197"/>
              <a:gd name="connsiteX3-93" fmla="*/ 5725245 w 7826216"/>
              <a:gd name="connsiteY3-94" fmla="*/ 382 h 1327197"/>
              <a:gd name="connsiteX4-95" fmla="*/ 7826216 w 7826216"/>
              <a:gd name="connsiteY4-96" fmla="*/ 1315472 h 1327197"/>
              <a:gd name="connsiteX0-97" fmla="*/ 0 w 7826216"/>
              <a:gd name="connsiteY0-98" fmla="*/ 1008617 h 1327197"/>
              <a:gd name="connsiteX1-99" fmla="*/ 1650430 w 7826216"/>
              <a:gd name="connsiteY1-100" fmla="*/ 14364 h 1327197"/>
              <a:gd name="connsiteX2-101" fmla="*/ 3737105 w 7826216"/>
              <a:gd name="connsiteY2-102" fmla="*/ 1136304 h 1327197"/>
              <a:gd name="connsiteX3-103" fmla="*/ 5725245 w 7826216"/>
              <a:gd name="connsiteY3-104" fmla="*/ 382 h 1327197"/>
              <a:gd name="connsiteX4-105" fmla="*/ 7826216 w 7826216"/>
              <a:gd name="connsiteY4-106" fmla="*/ 1315472 h 1327197"/>
              <a:gd name="connsiteX0-107" fmla="*/ 0 w 7826216"/>
              <a:gd name="connsiteY0-108" fmla="*/ 1008617 h 1327197"/>
              <a:gd name="connsiteX1-109" fmla="*/ 1650430 w 7826216"/>
              <a:gd name="connsiteY1-110" fmla="*/ 14364 h 1327197"/>
              <a:gd name="connsiteX2-111" fmla="*/ 3737105 w 7826216"/>
              <a:gd name="connsiteY2-112" fmla="*/ 1136304 h 1327197"/>
              <a:gd name="connsiteX3-113" fmla="*/ 5725245 w 7826216"/>
              <a:gd name="connsiteY3-114" fmla="*/ 382 h 1327197"/>
              <a:gd name="connsiteX4-115" fmla="*/ 7826216 w 7826216"/>
              <a:gd name="connsiteY4-116" fmla="*/ 1315472 h 1327197"/>
              <a:gd name="connsiteX0-117" fmla="*/ 0 w 7826216"/>
              <a:gd name="connsiteY0-118" fmla="*/ 1008617 h 1327197"/>
              <a:gd name="connsiteX1-119" fmla="*/ 1650430 w 7826216"/>
              <a:gd name="connsiteY1-120" fmla="*/ 14364 h 1327197"/>
              <a:gd name="connsiteX2-121" fmla="*/ 3737105 w 7826216"/>
              <a:gd name="connsiteY2-122" fmla="*/ 1136304 h 1327197"/>
              <a:gd name="connsiteX3-123" fmla="*/ 5725245 w 7826216"/>
              <a:gd name="connsiteY3-124" fmla="*/ 382 h 1327197"/>
              <a:gd name="connsiteX4-125" fmla="*/ 7826216 w 7826216"/>
              <a:gd name="connsiteY4-126" fmla="*/ 1315472 h 1327197"/>
              <a:gd name="connsiteX0-127" fmla="*/ 0 w 7826216"/>
              <a:gd name="connsiteY0-128" fmla="*/ 994938 h 1314128"/>
              <a:gd name="connsiteX1-129" fmla="*/ 1650430 w 7826216"/>
              <a:gd name="connsiteY1-130" fmla="*/ 685 h 1314128"/>
              <a:gd name="connsiteX2-131" fmla="*/ 3737105 w 7826216"/>
              <a:gd name="connsiteY2-132" fmla="*/ 1122625 h 1314128"/>
              <a:gd name="connsiteX3-133" fmla="*/ 5946991 w 7826216"/>
              <a:gd name="connsiteY3-134" fmla="*/ 66216 h 1314128"/>
              <a:gd name="connsiteX4-135" fmla="*/ 7826216 w 7826216"/>
              <a:gd name="connsiteY4-136" fmla="*/ 1301793 h 1314128"/>
              <a:gd name="connsiteX0-137" fmla="*/ 0 w 7826216"/>
              <a:gd name="connsiteY0-138" fmla="*/ 929125 h 1248315"/>
              <a:gd name="connsiteX1-139" fmla="*/ 1641902 w 7826216"/>
              <a:gd name="connsiteY1-140" fmla="*/ 30287 h 1248315"/>
              <a:gd name="connsiteX2-141" fmla="*/ 3737105 w 7826216"/>
              <a:gd name="connsiteY2-142" fmla="*/ 1056812 h 1248315"/>
              <a:gd name="connsiteX3-143" fmla="*/ 5946991 w 7826216"/>
              <a:gd name="connsiteY3-144" fmla="*/ 403 h 1248315"/>
              <a:gd name="connsiteX4-145" fmla="*/ 7826216 w 7826216"/>
              <a:gd name="connsiteY4-146" fmla="*/ 1235980 h 1248315"/>
              <a:gd name="connsiteX0-147" fmla="*/ 0 w 7826216"/>
              <a:gd name="connsiteY0-148" fmla="*/ 929125 h 1248315"/>
              <a:gd name="connsiteX1-149" fmla="*/ 1641902 w 7826216"/>
              <a:gd name="connsiteY1-150" fmla="*/ 30287 h 1248315"/>
              <a:gd name="connsiteX2-151" fmla="*/ 3941795 w 7826216"/>
              <a:gd name="connsiteY2-152" fmla="*/ 1088617 h 1248315"/>
              <a:gd name="connsiteX3-153" fmla="*/ 5946991 w 7826216"/>
              <a:gd name="connsiteY3-154" fmla="*/ 403 h 1248315"/>
              <a:gd name="connsiteX4-155" fmla="*/ 7826216 w 7826216"/>
              <a:gd name="connsiteY4-156" fmla="*/ 1235980 h 1248315"/>
              <a:gd name="connsiteX0-157" fmla="*/ 0 w 7698285"/>
              <a:gd name="connsiteY0-158" fmla="*/ 929138 h 1201018"/>
              <a:gd name="connsiteX1-159" fmla="*/ 1641902 w 7698285"/>
              <a:gd name="connsiteY1-160" fmla="*/ 30300 h 1201018"/>
              <a:gd name="connsiteX2-161" fmla="*/ 3941795 w 7698285"/>
              <a:gd name="connsiteY2-162" fmla="*/ 1088630 h 1201018"/>
              <a:gd name="connsiteX3-163" fmla="*/ 5946991 w 7698285"/>
              <a:gd name="connsiteY3-164" fmla="*/ 416 h 1201018"/>
              <a:gd name="connsiteX4-165" fmla="*/ 7698285 w 7698285"/>
              <a:gd name="connsiteY4-166" fmla="*/ 1188285 h 1201018"/>
              <a:gd name="connsiteX0-167" fmla="*/ 0 w 7698285"/>
              <a:gd name="connsiteY0-168" fmla="*/ 929194 h 1188341"/>
              <a:gd name="connsiteX1-169" fmla="*/ 1641902 w 7698285"/>
              <a:gd name="connsiteY1-170" fmla="*/ 30356 h 1188341"/>
              <a:gd name="connsiteX2-171" fmla="*/ 3941795 w 7698285"/>
              <a:gd name="connsiteY2-172" fmla="*/ 1088686 h 1188341"/>
              <a:gd name="connsiteX3-173" fmla="*/ 5946991 w 7698285"/>
              <a:gd name="connsiteY3-174" fmla="*/ 472 h 1188341"/>
              <a:gd name="connsiteX4-175" fmla="*/ 7698285 w 7698285"/>
              <a:gd name="connsiteY4-176" fmla="*/ 1188341 h 1188341"/>
              <a:gd name="connsiteX0-177" fmla="*/ 0 w 7766515"/>
              <a:gd name="connsiteY0-178" fmla="*/ 1064367 h 1188341"/>
              <a:gd name="connsiteX1-179" fmla="*/ 1710132 w 7766515"/>
              <a:gd name="connsiteY1-180" fmla="*/ 30356 h 1188341"/>
              <a:gd name="connsiteX2-181" fmla="*/ 4010025 w 7766515"/>
              <a:gd name="connsiteY2-182" fmla="*/ 1088686 h 1188341"/>
              <a:gd name="connsiteX3-183" fmla="*/ 6015221 w 7766515"/>
              <a:gd name="connsiteY3-184" fmla="*/ 472 h 1188341"/>
              <a:gd name="connsiteX4-185" fmla="*/ 7766515 w 7766515"/>
              <a:gd name="connsiteY4-186" fmla="*/ 1188341 h 1188341"/>
              <a:gd name="connsiteX0-187" fmla="*/ 0 w 7809158"/>
              <a:gd name="connsiteY0-188" fmla="*/ 682705 h 1188341"/>
              <a:gd name="connsiteX1-189" fmla="*/ 1752775 w 7809158"/>
              <a:gd name="connsiteY1-190" fmla="*/ 30356 h 1188341"/>
              <a:gd name="connsiteX2-191" fmla="*/ 4052668 w 7809158"/>
              <a:gd name="connsiteY2-192" fmla="*/ 1088686 h 1188341"/>
              <a:gd name="connsiteX3-193" fmla="*/ 6057864 w 7809158"/>
              <a:gd name="connsiteY3-194" fmla="*/ 472 h 1188341"/>
              <a:gd name="connsiteX4-195" fmla="*/ 7809158 w 7809158"/>
              <a:gd name="connsiteY4-196" fmla="*/ 1188341 h 1188341"/>
              <a:gd name="connsiteX0-197" fmla="*/ 0 w 7809158"/>
              <a:gd name="connsiteY0-198" fmla="*/ 682705 h 1188341"/>
              <a:gd name="connsiteX1-199" fmla="*/ 1752775 w 7809158"/>
              <a:gd name="connsiteY1-200" fmla="*/ 30356 h 1188341"/>
              <a:gd name="connsiteX2-201" fmla="*/ 4052668 w 7809158"/>
              <a:gd name="connsiteY2-202" fmla="*/ 1088686 h 1188341"/>
              <a:gd name="connsiteX3-203" fmla="*/ 6057864 w 7809158"/>
              <a:gd name="connsiteY3-204" fmla="*/ 472 h 1188341"/>
              <a:gd name="connsiteX4-205" fmla="*/ 7809158 w 7809158"/>
              <a:gd name="connsiteY4-206" fmla="*/ 1188341 h 1188341"/>
              <a:gd name="connsiteX0-207" fmla="*/ 0 w 7800630"/>
              <a:gd name="connsiteY0-208" fmla="*/ 1104124 h 1188341"/>
              <a:gd name="connsiteX1-209" fmla="*/ 1744247 w 7800630"/>
              <a:gd name="connsiteY1-210" fmla="*/ 30356 h 1188341"/>
              <a:gd name="connsiteX2-211" fmla="*/ 4044140 w 7800630"/>
              <a:gd name="connsiteY2-212" fmla="*/ 1088686 h 1188341"/>
              <a:gd name="connsiteX3-213" fmla="*/ 6049336 w 7800630"/>
              <a:gd name="connsiteY3-214" fmla="*/ 472 h 1188341"/>
              <a:gd name="connsiteX4-215" fmla="*/ 7800630 w 7800630"/>
              <a:gd name="connsiteY4-216" fmla="*/ 1188341 h 1188341"/>
              <a:gd name="connsiteX0-217" fmla="*/ 0 w 7800630"/>
              <a:gd name="connsiteY0-218" fmla="*/ 1120027 h 1188341"/>
              <a:gd name="connsiteX1-219" fmla="*/ 1744247 w 7800630"/>
              <a:gd name="connsiteY1-220" fmla="*/ 30356 h 1188341"/>
              <a:gd name="connsiteX2-221" fmla="*/ 4044140 w 7800630"/>
              <a:gd name="connsiteY2-222" fmla="*/ 1088686 h 1188341"/>
              <a:gd name="connsiteX3-223" fmla="*/ 6049336 w 7800630"/>
              <a:gd name="connsiteY3-224" fmla="*/ 472 h 1188341"/>
              <a:gd name="connsiteX4-225" fmla="*/ 7800630 w 7800630"/>
              <a:gd name="connsiteY4-226" fmla="*/ 1188341 h 1188341"/>
              <a:gd name="connsiteX0-227" fmla="*/ 0 w 7800630"/>
              <a:gd name="connsiteY0-228" fmla="*/ 1120027 h 1188341"/>
              <a:gd name="connsiteX1-229" fmla="*/ 1744247 w 7800630"/>
              <a:gd name="connsiteY1-230" fmla="*/ 30356 h 1188341"/>
              <a:gd name="connsiteX2-231" fmla="*/ 4044140 w 7800630"/>
              <a:gd name="connsiteY2-232" fmla="*/ 1088686 h 1188341"/>
              <a:gd name="connsiteX3-233" fmla="*/ 6049336 w 7800630"/>
              <a:gd name="connsiteY3-234" fmla="*/ 472 h 1188341"/>
              <a:gd name="connsiteX4-235" fmla="*/ 7800630 w 7800630"/>
              <a:gd name="connsiteY4-236" fmla="*/ 1188341 h 1188341"/>
              <a:gd name="connsiteX0-237" fmla="*/ 0 w 7851801"/>
              <a:gd name="connsiteY0-238" fmla="*/ 1120082 h 1120082"/>
              <a:gd name="connsiteX1-239" fmla="*/ 1744247 w 7851801"/>
              <a:gd name="connsiteY1-240" fmla="*/ 30411 h 1120082"/>
              <a:gd name="connsiteX2-241" fmla="*/ 4044140 w 7851801"/>
              <a:gd name="connsiteY2-242" fmla="*/ 1088741 h 1120082"/>
              <a:gd name="connsiteX3-243" fmla="*/ 6049336 w 7851801"/>
              <a:gd name="connsiteY3-244" fmla="*/ 527 h 1120082"/>
              <a:gd name="connsiteX4-245" fmla="*/ 7851801 w 7851801"/>
              <a:gd name="connsiteY4-246" fmla="*/ 1061175 h 1120082"/>
              <a:gd name="connsiteX0-247" fmla="*/ 0 w 7851801"/>
              <a:gd name="connsiteY0-248" fmla="*/ 1120082 h 1120082"/>
              <a:gd name="connsiteX1-249" fmla="*/ 1744247 w 7851801"/>
              <a:gd name="connsiteY1-250" fmla="*/ 30411 h 1120082"/>
              <a:gd name="connsiteX2-251" fmla="*/ 4044140 w 7851801"/>
              <a:gd name="connsiteY2-252" fmla="*/ 1088741 h 1120082"/>
              <a:gd name="connsiteX3-253" fmla="*/ 6049336 w 7851801"/>
              <a:gd name="connsiteY3-254" fmla="*/ 527 h 1120082"/>
              <a:gd name="connsiteX4-255" fmla="*/ 7851801 w 7851801"/>
              <a:gd name="connsiteY4-256" fmla="*/ 1061175 h 1120082"/>
              <a:gd name="connsiteX0-257" fmla="*/ 0 w 7851801"/>
              <a:gd name="connsiteY0-258" fmla="*/ 1120082 h 1120082"/>
              <a:gd name="connsiteX1-259" fmla="*/ 1744247 w 7851801"/>
              <a:gd name="connsiteY1-260" fmla="*/ 30411 h 1120082"/>
              <a:gd name="connsiteX2-261" fmla="*/ 4044140 w 7851801"/>
              <a:gd name="connsiteY2-262" fmla="*/ 1088741 h 1120082"/>
              <a:gd name="connsiteX3-263" fmla="*/ 6049336 w 7851801"/>
              <a:gd name="connsiteY3-264" fmla="*/ 527 h 1120082"/>
              <a:gd name="connsiteX4-265" fmla="*/ 7851801 w 7851801"/>
              <a:gd name="connsiteY4-266" fmla="*/ 1061175 h 1120082"/>
              <a:gd name="connsiteX0-267" fmla="*/ 0 w 7851801"/>
              <a:gd name="connsiteY0-268" fmla="*/ 1119555 h 1119555"/>
              <a:gd name="connsiteX1-269" fmla="*/ 1744247 w 7851801"/>
              <a:gd name="connsiteY1-270" fmla="*/ 29884 h 1119555"/>
              <a:gd name="connsiteX2-271" fmla="*/ 4044140 w 7851801"/>
              <a:gd name="connsiteY2-272" fmla="*/ 1088214 h 1119555"/>
              <a:gd name="connsiteX3-273" fmla="*/ 6049336 w 7851801"/>
              <a:gd name="connsiteY3-274" fmla="*/ 0 h 1119555"/>
              <a:gd name="connsiteX4-275" fmla="*/ 7851801 w 7851801"/>
              <a:gd name="connsiteY4-276" fmla="*/ 1060648 h 1119555"/>
              <a:gd name="connsiteX0-277" fmla="*/ 0 w 7851801"/>
              <a:gd name="connsiteY0-278" fmla="*/ 1119555 h 1119555"/>
              <a:gd name="connsiteX1-279" fmla="*/ 1744247 w 7851801"/>
              <a:gd name="connsiteY1-280" fmla="*/ 29884 h 1119555"/>
              <a:gd name="connsiteX2-281" fmla="*/ 4044140 w 7851801"/>
              <a:gd name="connsiteY2-282" fmla="*/ 1088214 h 1119555"/>
              <a:gd name="connsiteX3-283" fmla="*/ 6049336 w 7851801"/>
              <a:gd name="connsiteY3-284" fmla="*/ 0 h 1119555"/>
              <a:gd name="connsiteX4-285" fmla="*/ 7851801 w 7851801"/>
              <a:gd name="connsiteY4-286" fmla="*/ 1060648 h 1119555"/>
              <a:gd name="connsiteX0-287" fmla="*/ 0 w 7851801"/>
              <a:gd name="connsiteY0-288" fmla="*/ 1119555 h 1119555"/>
              <a:gd name="connsiteX1-289" fmla="*/ 2349784 w 7851801"/>
              <a:gd name="connsiteY1-290" fmla="*/ 13981 h 1119555"/>
              <a:gd name="connsiteX2-291" fmla="*/ 4044140 w 7851801"/>
              <a:gd name="connsiteY2-292" fmla="*/ 1088214 h 1119555"/>
              <a:gd name="connsiteX3-293" fmla="*/ 6049336 w 7851801"/>
              <a:gd name="connsiteY3-294" fmla="*/ 0 h 1119555"/>
              <a:gd name="connsiteX4-295" fmla="*/ 7851801 w 7851801"/>
              <a:gd name="connsiteY4-296" fmla="*/ 1060648 h 1119555"/>
              <a:gd name="connsiteX0-297" fmla="*/ 0 w 7118332"/>
              <a:gd name="connsiteY0-298" fmla="*/ 1079799 h 1088237"/>
              <a:gd name="connsiteX1-299" fmla="*/ 1616315 w 7118332"/>
              <a:gd name="connsiteY1-300" fmla="*/ 13981 h 1088237"/>
              <a:gd name="connsiteX2-301" fmla="*/ 3310671 w 7118332"/>
              <a:gd name="connsiteY2-302" fmla="*/ 1088214 h 1088237"/>
              <a:gd name="connsiteX3-303" fmla="*/ 5315867 w 7118332"/>
              <a:gd name="connsiteY3-304" fmla="*/ 0 h 1088237"/>
              <a:gd name="connsiteX4-305" fmla="*/ 7118332 w 7118332"/>
              <a:gd name="connsiteY4-306" fmla="*/ 1060648 h 1088237"/>
              <a:gd name="connsiteX0-307" fmla="*/ 0 w 7118332"/>
              <a:gd name="connsiteY0-308" fmla="*/ 1079799 h 1088237"/>
              <a:gd name="connsiteX1-309" fmla="*/ 1616315 w 7118332"/>
              <a:gd name="connsiteY1-310" fmla="*/ 13981 h 1088237"/>
              <a:gd name="connsiteX2-311" fmla="*/ 3310671 w 7118332"/>
              <a:gd name="connsiteY2-312" fmla="*/ 1088214 h 1088237"/>
              <a:gd name="connsiteX3-313" fmla="*/ 5315867 w 7118332"/>
              <a:gd name="connsiteY3-314" fmla="*/ 0 h 1088237"/>
              <a:gd name="connsiteX4-315" fmla="*/ 7118332 w 7118332"/>
              <a:gd name="connsiteY4-316" fmla="*/ 1060648 h 1088237"/>
              <a:gd name="connsiteX0-317" fmla="*/ 0 w 7118332"/>
              <a:gd name="connsiteY0-318" fmla="*/ 1065820 h 1074258"/>
              <a:gd name="connsiteX1-319" fmla="*/ 1616315 w 7118332"/>
              <a:gd name="connsiteY1-320" fmla="*/ 2 h 1074258"/>
              <a:gd name="connsiteX2-321" fmla="*/ 3310671 w 7118332"/>
              <a:gd name="connsiteY2-322" fmla="*/ 1074235 h 1074258"/>
              <a:gd name="connsiteX3-323" fmla="*/ 4974720 w 7118332"/>
              <a:gd name="connsiteY3-324" fmla="*/ 1924 h 1074258"/>
              <a:gd name="connsiteX4-325" fmla="*/ 7118332 w 7118332"/>
              <a:gd name="connsiteY4-326" fmla="*/ 1046669 h 1074258"/>
              <a:gd name="connsiteX0-327" fmla="*/ 0 w 6623667"/>
              <a:gd name="connsiteY0-328" fmla="*/ 1065820 h 1074258"/>
              <a:gd name="connsiteX1-329" fmla="*/ 1616315 w 6623667"/>
              <a:gd name="connsiteY1-330" fmla="*/ 2 h 1074258"/>
              <a:gd name="connsiteX2-331" fmla="*/ 3310671 w 6623667"/>
              <a:gd name="connsiteY2-332" fmla="*/ 1074235 h 1074258"/>
              <a:gd name="connsiteX3-333" fmla="*/ 4974720 w 6623667"/>
              <a:gd name="connsiteY3-334" fmla="*/ 1924 h 1074258"/>
              <a:gd name="connsiteX4-335" fmla="*/ 6623667 w 6623667"/>
              <a:gd name="connsiteY4-336" fmla="*/ 1038718 h 1074258"/>
              <a:gd name="connsiteX0-337" fmla="*/ 0 w 6478679"/>
              <a:gd name="connsiteY0-338" fmla="*/ 1065820 h 1074258"/>
              <a:gd name="connsiteX1-339" fmla="*/ 1616315 w 6478679"/>
              <a:gd name="connsiteY1-340" fmla="*/ 2 h 1074258"/>
              <a:gd name="connsiteX2-341" fmla="*/ 3310671 w 6478679"/>
              <a:gd name="connsiteY2-342" fmla="*/ 1074235 h 1074258"/>
              <a:gd name="connsiteX3-343" fmla="*/ 4974720 w 6478679"/>
              <a:gd name="connsiteY3-344" fmla="*/ 1924 h 1074258"/>
              <a:gd name="connsiteX4-345" fmla="*/ 6478679 w 6478679"/>
              <a:gd name="connsiteY4-346" fmla="*/ 1070523 h 1074258"/>
              <a:gd name="connsiteX0-347" fmla="*/ 0 w 6700425"/>
              <a:gd name="connsiteY0-348" fmla="*/ 1065820 h 1074258"/>
              <a:gd name="connsiteX1-349" fmla="*/ 1616315 w 6700425"/>
              <a:gd name="connsiteY1-350" fmla="*/ 2 h 1074258"/>
              <a:gd name="connsiteX2-351" fmla="*/ 3310671 w 6700425"/>
              <a:gd name="connsiteY2-352" fmla="*/ 1074235 h 1074258"/>
              <a:gd name="connsiteX3-353" fmla="*/ 4974720 w 6700425"/>
              <a:gd name="connsiteY3-354" fmla="*/ 1924 h 1074258"/>
              <a:gd name="connsiteX4-355" fmla="*/ 6700425 w 6700425"/>
              <a:gd name="connsiteY4-356" fmla="*/ 1038717 h 1074258"/>
              <a:gd name="connsiteX0-357" fmla="*/ 0 w 6700425"/>
              <a:gd name="connsiteY0-358" fmla="*/ 1127507 h 1135945"/>
              <a:gd name="connsiteX1-359" fmla="*/ 1616315 w 6700425"/>
              <a:gd name="connsiteY1-360" fmla="*/ 61689 h 1135945"/>
              <a:gd name="connsiteX2-361" fmla="*/ 3310671 w 6700425"/>
              <a:gd name="connsiteY2-362" fmla="*/ 1135922 h 1135945"/>
              <a:gd name="connsiteX3-363" fmla="*/ 5034421 w 6700425"/>
              <a:gd name="connsiteY3-364" fmla="*/ 0 h 1135945"/>
              <a:gd name="connsiteX4-365" fmla="*/ 6700425 w 6700425"/>
              <a:gd name="connsiteY4-366" fmla="*/ 1100404 h 1135945"/>
              <a:gd name="connsiteX0-367" fmla="*/ 0 w 6700425"/>
              <a:gd name="connsiteY0-368" fmla="*/ 1127507 h 1135945"/>
              <a:gd name="connsiteX1-369" fmla="*/ 1616315 w 6700425"/>
              <a:gd name="connsiteY1-370" fmla="*/ 61689 h 1135945"/>
              <a:gd name="connsiteX2-371" fmla="*/ 3310671 w 6700425"/>
              <a:gd name="connsiteY2-372" fmla="*/ 1135922 h 1135945"/>
              <a:gd name="connsiteX3-373" fmla="*/ 5034421 w 6700425"/>
              <a:gd name="connsiteY3-374" fmla="*/ 0 h 1135945"/>
              <a:gd name="connsiteX4-375" fmla="*/ 6700425 w 6700425"/>
              <a:gd name="connsiteY4-376" fmla="*/ 1100404 h 1135945"/>
              <a:gd name="connsiteX0-377" fmla="*/ 0 w 6700425"/>
              <a:gd name="connsiteY0-378" fmla="*/ 1127507 h 1135945"/>
              <a:gd name="connsiteX1-379" fmla="*/ 1616315 w 6700425"/>
              <a:gd name="connsiteY1-380" fmla="*/ 61689 h 1135945"/>
              <a:gd name="connsiteX2-381" fmla="*/ 3310671 w 6700425"/>
              <a:gd name="connsiteY2-382" fmla="*/ 1135922 h 1135945"/>
              <a:gd name="connsiteX3-383" fmla="*/ 5034421 w 6700425"/>
              <a:gd name="connsiteY3-384" fmla="*/ 0 h 1135945"/>
              <a:gd name="connsiteX4-385" fmla="*/ 6700425 w 6700425"/>
              <a:gd name="connsiteY4-386" fmla="*/ 1100404 h 1135945"/>
              <a:gd name="connsiteX0-387" fmla="*/ 0 w 6700425"/>
              <a:gd name="connsiteY0-388" fmla="*/ 1127507 h 1135945"/>
              <a:gd name="connsiteX1-389" fmla="*/ 1616315 w 6700425"/>
              <a:gd name="connsiteY1-390" fmla="*/ 61689 h 1135945"/>
              <a:gd name="connsiteX2-391" fmla="*/ 3310671 w 6700425"/>
              <a:gd name="connsiteY2-392" fmla="*/ 1135922 h 1135945"/>
              <a:gd name="connsiteX3-393" fmla="*/ 5034421 w 6700425"/>
              <a:gd name="connsiteY3-394" fmla="*/ 0 h 1135945"/>
              <a:gd name="connsiteX4-395" fmla="*/ 6700425 w 6700425"/>
              <a:gd name="connsiteY4-396" fmla="*/ 1100404 h 1135945"/>
              <a:gd name="connsiteX0-397" fmla="*/ 0 w 6700425"/>
              <a:gd name="connsiteY0-398" fmla="*/ 1127507 h 1135922"/>
              <a:gd name="connsiteX1-399" fmla="*/ 1616315 w 6700425"/>
              <a:gd name="connsiteY1-400" fmla="*/ 61689 h 1135922"/>
              <a:gd name="connsiteX2-401" fmla="*/ 3310671 w 6700425"/>
              <a:gd name="connsiteY2-402" fmla="*/ 1135922 h 1135922"/>
              <a:gd name="connsiteX3-403" fmla="*/ 5034421 w 6700425"/>
              <a:gd name="connsiteY3-404" fmla="*/ 0 h 1135922"/>
              <a:gd name="connsiteX4-405" fmla="*/ 6700425 w 6700425"/>
              <a:gd name="connsiteY4-406" fmla="*/ 1100404 h 1135922"/>
              <a:gd name="connsiteX0-407" fmla="*/ 0 w 6700425"/>
              <a:gd name="connsiteY0-408" fmla="*/ 1127509 h 1135924"/>
              <a:gd name="connsiteX1-409" fmla="*/ 1616315 w 6700425"/>
              <a:gd name="connsiteY1-410" fmla="*/ 61691 h 1135924"/>
              <a:gd name="connsiteX2-411" fmla="*/ 3310671 w 6700425"/>
              <a:gd name="connsiteY2-412" fmla="*/ 1135924 h 1135924"/>
              <a:gd name="connsiteX3-413" fmla="*/ 5034421 w 6700425"/>
              <a:gd name="connsiteY3-414" fmla="*/ 2 h 1135924"/>
              <a:gd name="connsiteX4-415" fmla="*/ 6700425 w 6700425"/>
              <a:gd name="connsiteY4-416" fmla="*/ 1100406 h 1135924"/>
              <a:gd name="connsiteX0-417" fmla="*/ 0 w 6700425"/>
              <a:gd name="connsiteY0-418" fmla="*/ 1127509 h 1135924"/>
              <a:gd name="connsiteX1-419" fmla="*/ 1616315 w 6700425"/>
              <a:gd name="connsiteY1-420" fmla="*/ 61691 h 1135924"/>
              <a:gd name="connsiteX2-421" fmla="*/ 3310671 w 6700425"/>
              <a:gd name="connsiteY2-422" fmla="*/ 1135924 h 1135924"/>
              <a:gd name="connsiteX3-423" fmla="*/ 5034421 w 6700425"/>
              <a:gd name="connsiteY3-424" fmla="*/ 2 h 1135924"/>
              <a:gd name="connsiteX4-425" fmla="*/ 6700425 w 6700425"/>
              <a:gd name="connsiteY4-426" fmla="*/ 1100406 h 1135924"/>
              <a:gd name="connsiteX0-427" fmla="*/ 0 w 6700425"/>
              <a:gd name="connsiteY0-428" fmla="*/ 1127509 h 1135924"/>
              <a:gd name="connsiteX1-429" fmla="*/ 1616315 w 6700425"/>
              <a:gd name="connsiteY1-430" fmla="*/ 61691 h 1135924"/>
              <a:gd name="connsiteX2-431" fmla="*/ 3310671 w 6700425"/>
              <a:gd name="connsiteY2-432" fmla="*/ 1135924 h 1135924"/>
              <a:gd name="connsiteX3-433" fmla="*/ 5034421 w 6700425"/>
              <a:gd name="connsiteY3-434" fmla="*/ 2 h 1135924"/>
              <a:gd name="connsiteX4-435" fmla="*/ 6700425 w 6700425"/>
              <a:gd name="connsiteY4-436" fmla="*/ 1072905 h 1135924"/>
              <a:gd name="connsiteX0-437" fmla="*/ 0 w 6715173"/>
              <a:gd name="connsiteY0-438" fmla="*/ 1127509 h 1135924"/>
              <a:gd name="connsiteX1-439" fmla="*/ 1616315 w 6715173"/>
              <a:gd name="connsiteY1-440" fmla="*/ 61691 h 1135924"/>
              <a:gd name="connsiteX2-441" fmla="*/ 3310671 w 6715173"/>
              <a:gd name="connsiteY2-442" fmla="*/ 1135924 h 1135924"/>
              <a:gd name="connsiteX3-443" fmla="*/ 5034421 w 6715173"/>
              <a:gd name="connsiteY3-444" fmla="*/ 2 h 1135924"/>
              <a:gd name="connsiteX4-445" fmla="*/ 6715173 w 6715173"/>
              <a:gd name="connsiteY4-446" fmla="*/ 1059155 h 1135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508790" y="3512582"/>
            <a:ext cx="1400404" cy="1400404"/>
            <a:chOff x="1979712" y="3723878"/>
            <a:chExt cx="1050303" cy="1050303"/>
          </a:xfrm>
        </p:grpSpPr>
        <p:grpSp>
          <p:nvGrpSpPr>
            <p:cNvPr id="21" name="组合 2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rgbClr val="84ADC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2" name="TextBox 77"/>
            <p:cNvSpPr txBox="1"/>
            <p:nvPr/>
          </p:nvSpPr>
          <p:spPr>
            <a:xfrm>
              <a:off x="2300813" y="3910326"/>
              <a:ext cx="396983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335" b="1" dirty="0">
                  <a:solidFill>
                    <a:srgbClr val="FFFFFF"/>
                  </a:solidFill>
                  <a:latin typeface="+mj-ea"/>
                  <a:ea typeface="+mj-ea"/>
                </a:rPr>
                <a:t>5</a:t>
              </a:r>
              <a:endParaRPr lang="zh-CN" altLang="en-US" sz="5335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52357" y="2069024"/>
            <a:ext cx="1400404" cy="1400404"/>
            <a:chOff x="1979712" y="3723878"/>
            <a:chExt cx="1050303" cy="1050303"/>
          </a:xfrm>
        </p:grpSpPr>
        <p:grpSp>
          <p:nvGrpSpPr>
            <p:cNvPr id="26" name="组合 2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TextBox 72"/>
            <p:cNvSpPr txBox="1"/>
            <p:nvPr/>
          </p:nvSpPr>
          <p:spPr>
            <a:xfrm>
              <a:off x="2300813" y="3910326"/>
              <a:ext cx="396983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335" b="1" dirty="0">
                  <a:solidFill>
                    <a:srgbClr val="FFFFFF"/>
                  </a:solidFill>
                  <a:latin typeface="+mj-ea"/>
                  <a:ea typeface="+mj-ea"/>
                </a:rPr>
                <a:t>4</a:t>
              </a:r>
              <a:endParaRPr lang="zh-CN" altLang="en-US" sz="5335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29599" y="3516387"/>
            <a:ext cx="1400404" cy="1400404"/>
            <a:chOff x="1979712" y="3723878"/>
            <a:chExt cx="1050303" cy="1050303"/>
          </a:xfrm>
        </p:grpSpPr>
        <p:grpSp>
          <p:nvGrpSpPr>
            <p:cNvPr id="31" name="组合 3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rgbClr val="84ADC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2" name="TextBox 67"/>
            <p:cNvSpPr txBox="1"/>
            <p:nvPr/>
          </p:nvSpPr>
          <p:spPr>
            <a:xfrm>
              <a:off x="2300813" y="3910326"/>
              <a:ext cx="396983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335" b="1" dirty="0">
                  <a:solidFill>
                    <a:srgbClr val="FFFFFF"/>
                  </a:solidFill>
                  <a:latin typeface="+mj-ea"/>
                  <a:ea typeface="+mj-ea"/>
                </a:rPr>
                <a:t>3</a:t>
              </a:r>
              <a:endParaRPr lang="zh-CN" altLang="en-US" sz="5335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78290" y="2155896"/>
            <a:ext cx="1400404" cy="1400404"/>
            <a:chOff x="1979712" y="3723878"/>
            <a:chExt cx="1050303" cy="1050303"/>
          </a:xfrm>
        </p:grpSpPr>
        <p:grpSp>
          <p:nvGrpSpPr>
            <p:cNvPr id="36" name="组合 3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7" name="TextBox 62"/>
            <p:cNvSpPr txBox="1"/>
            <p:nvPr/>
          </p:nvSpPr>
          <p:spPr>
            <a:xfrm>
              <a:off x="2300813" y="3910326"/>
              <a:ext cx="396983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335" b="1" dirty="0">
                  <a:solidFill>
                    <a:srgbClr val="FFFFFF"/>
                  </a:solidFill>
                  <a:latin typeface="+mj-ea"/>
                  <a:ea typeface="+mj-ea"/>
                </a:rPr>
                <a:t>2</a:t>
              </a:r>
              <a:endParaRPr lang="zh-CN" altLang="en-US" sz="5335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30325" y="3556300"/>
            <a:ext cx="1400404" cy="1400404"/>
            <a:chOff x="1979712" y="3723878"/>
            <a:chExt cx="1050303" cy="1050303"/>
          </a:xfrm>
        </p:grpSpPr>
        <p:grpSp>
          <p:nvGrpSpPr>
            <p:cNvPr id="41" name="组合 4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rgbClr val="84ADC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59"/>
            <p:cNvSpPr txBox="1"/>
            <p:nvPr/>
          </p:nvSpPr>
          <p:spPr>
            <a:xfrm>
              <a:off x="2300813" y="3910326"/>
              <a:ext cx="396983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335" b="1" dirty="0">
                  <a:solidFill>
                    <a:srgbClr val="FFFFFF"/>
                  </a:solidFill>
                  <a:latin typeface="+mj-ea"/>
                  <a:ea typeface="+mj-ea"/>
                </a:rPr>
                <a:t>1</a:t>
              </a:r>
              <a:endParaRPr lang="zh-CN" altLang="en-US" sz="5335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619698" y="2520648"/>
            <a:ext cx="238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标题内容</a:t>
            </a:r>
            <a:endParaRPr lang="zh-CN" altLang="en-US" sz="2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731932" y="3854280"/>
            <a:ext cx="238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标题内容</a:t>
            </a:r>
            <a:endParaRPr lang="zh-CN" altLang="en-US" sz="2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4862316" y="2516842"/>
            <a:ext cx="238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标题内容</a:t>
            </a:r>
            <a:endParaRPr lang="zh-CN" altLang="en-US" sz="2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6944644" y="3872868"/>
            <a:ext cx="238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标题内容</a:t>
            </a:r>
            <a:endParaRPr lang="zh-CN" altLang="en-US" sz="2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49" name="TextBox 40"/>
          <p:cNvSpPr txBox="1">
            <a:spLocks noChangeArrowheads="1"/>
          </p:cNvSpPr>
          <p:nvPr/>
        </p:nvSpPr>
        <p:spPr bwMode="auto">
          <a:xfrm>
            <a:off x="8960868" y="2493502"/>
            <a:ext cx="2388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标题内容</a:t>
            </a:r>
            <a:endParaRPr lang="zh-CN" altLang="en-US" sz="2000" dirty="0">
              <a:solidFill>
                <a:schemeClr val="bg1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32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410988" y="179423"/>
            <a:ext cx="7294880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ym typeface="+mn-ea"/>
              </a:rPr>
              <a:t>（一）数量增长，呈现年段递增</a:t>
            </a:r>
            <a:endParaRPr lang="zh-CN" altLang="en-US" sz="4000" dirty="0"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62150" y="1609725"/>
            <a:ext cx="87007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3600" b="0">
                <a:ln w="28575" cap="sq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部编版小学语文1-6年级古诗词数量统计表</a:t>
            </a:r>
            <a:endParaRPr lang="en-US" sz="3600" b="0">
              <a:ln w="28575" cap="sq" cmpd="sng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</a:ln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1"/>
            </p:custDataLst>
          </p:nvPr>
        </p:nvGraphicFramePr>
        <p:xfrm>
          <a:off x="927735" y="2400300"/>
          <a:ext cx="10769600" cy="178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065"/>
                <a:gridCol w="1539875"/>
                <a:gridCol w="1536700"/>
                <a:gridCol w="1538605"/>
                <a:gridCol w="1539875"/>
                <a:gridCol w="1537970"/>
                <a:gridCol w="1540510"/>
              </a:tblGrid>
              <a:tr h="6896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一年级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二年级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三年级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四年级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五年级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六年级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上册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下册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n w="15875" cap="sq" cmpd="sng"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prstDash val="solid"/>
                          </a:ln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</a:t>
                      </a:r>
                      <a:endParaRPr lang="en-US" altLang="en-US" sz="3600" b="0">
                        <a:ln w="15875" cap="sq" cmpd="sng"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prstDash val="solid"/>
                        </a:ln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教学工作计划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3814763"/>
            <a:ext cx="12193588" cy="87312"/>
          </a:xfrm>
          <a:prstGeom prst="rect">
            <a:avLst/>
          </a:prstGeom>
          <a:solidFill>
            <a:srgbClr val="84A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124" tIns="61562" rIns="123124" bIns="61562"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2400" noProof="1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306513" y="3251200"/>
            <a:ext cx="1160462" cy="1158875"/>
            <a:chOff x="1466675" y="3784103"/>
            <a:chExt cx="1301392" cy="1301862"/>
          </a:xfrm>
        </p:grpSpPr>
        <p:grpSp>
          <p:nvGrpSpPr>
            <p:cNvPr id="21" name="组合 20"/>
            <p:cNvGrpSpPr/>
            <p:nvPr/>
          </p:nvGrpSpPr>
          <p:grpSpPr bwMode="auto"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5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solidFill>
                      <a:schemeClr val="tx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4565880" y="2763678"/>
                <a:ext cx="1369679" cy="136956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buFont typeface="Arial" panose="020B0604020202020204" pitchFamily="34" charset="0"/>
                  <a:buNone/>
                  <a:defRPr/>
                </a:pPr>
                <a:endParaRPr lang="zh-CN" altLang="en-US" sz="1865" noProof="1"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22" name="TextBox 97"/>
            <p:cNvSpPr txBox="1"/>
            <p:nvPr/>
          </p:nvSpPr>
          <p:spPr>
            <a:xfrm>
              <a:off x="1692771" y="4180012"/>
              <a:ext cx="849199" cy="531425"/>
            </a:xfrm>
            <a:prstGeom prst="rect">
              <a:avLst/>
            </a:prstGeom>
            <a:noFill/>
          </p:spPr>
          <p:txBody>
            <a:bodyPr lIns="184256" tIns="92128" rIns="184256" bIns="92128">
              <a:spAutoFit/>
            </a:bodyPr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6</a:t>
              </a:r>
              <a:r>
                <a:rPr lang="zh-CN" altLang="en-US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月</a:t>
              </a:r>
              <a:endParaRPr lang="zh-CN" altLang="en-US" sz="1865" noProof="1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2778125" y="3406775"/>
            <a:ext cx="877888" cy="877888"/>
            <a:chOff x="3117025" y="3959191"/>
            <a:chExt cx="984950" cy="985306"/>
          </a:xfrm>
        </p:grpSpPr>
        <p:grpSp>
          <p:nvGrpSpPr>
            <p:cNvPr id="28" name="组合 27"/>
            <p:cNvGrpSpPr/>
            <p:nvPr/>
          </p:nvGrpSpPr>
          <p:grpSpPr bwMode="auto"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2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solidFill>
                      <a:schemeClr val="tx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31" name="椭圆 30"/>
              <p:cNvSpPr/>
              <p:nvPr/>
            </p:nvSpPr>
            <p:spPr>
              <a:xfrm>
                <a:off x="4564806" y="2762301"/>
                <a:ext cx="1371825" cy="1372322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buFont typeface="Arial" panose="020B0604020202020204" pitchFamily="34" charset="0"/>
                  <a:buNone/>
                  <a:defRPr/>
                </a:pPr>
                <a:endParaRPr lang="zh-CN" altLang="en-US" sz="1865" noProof="1"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29" name="TextBox 104"/>
            <p:cNvSpPr txBox="1"/>
            <p:nvPr/>
          </p:nvSpPr>
          <p:spPr>
            <a:xfrm>
              <a:off x="3188269" y="4196164"/>
              <a:ext cx="849586" cy="527397"/>
            </a:xfrm>
            <a:prstGeom prst="rect">
              <a:avLst/>
            </a:prstGeom>
            <a:noFill/>
          </p:spPr>
          <p:txBody>
            <a:bodyPr lIns="184256" tIns="92128" rIns="184256" bIns="92128">
              <a:spAutoFit/>
            </a:bodyPr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7</a:t>
              </a:r>
              <a:r>
                <a:rPr lang="zh-CN" altLang="en-US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月</a:t>
              </a:r>
              <a:endParaRPr lang="zh-CN" altLang="en-US" sz="1865" noProof="1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3967163" y="3257550"/>
            <a:ext cx="1176337" cy="1176338"/>
            <a:chOff x="4450933" y="3791953"/>
            <a:chExt cx="1319306" cy="1319782"/>
          </a:xfrm>
        </p:grpSpPr>
        <p:grpSp>
          <p:nvGrpSpPr>
            <p:cNvPr id="35" name="组合 34"/>
            <p:cNvGrpSpPr/>
            <p:nvPr/>
          </p:nvGrpSpPr>
          <p:grpSpPr bwMode="auto"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9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solidFill>
                      <a:schemeClr val="tx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38" name="椭圆 37"/>
              <p:cNvSpPr/>
              <p:nvPr/>
            </p:nvSpPr>
            <p:spPr>
              <a:xfrm>
                <a:off x="4565349" y="2762843"/>
                <a:ext cx="1370740" cy="13712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buFont typeface="Arial" panose="020B0604020202020204" pitchFamily="34" charset="0"/>
                  <a:buNone/>
                  <a:defRPr/>
                </a:pPr>
                <a:endParaRPr lang="zh-CN" altLang="en-US" sz="1865" noProof="1"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36" name="TextBox 111"/>
            <p:cNvSpPr txBox="1"/>
            <p:nvPr/>
          </p:nvSpPr>
          <p:spPr>
            <a:xfrm>
              <a:off x="4685951" y="4180229"/>
              <a:ext cx="849270" cy="527200"/>
            </a:xfrm>
            <a:prstGeom prst="rect">
              <a:avLst/>
            </a:prstGeom>
            <a:noFill/>
          </p:spPr>
          <p:txBody>
            <a:bodyPr lIns="184256" tIns="92128" rIns="184256" bIns="92128">
              <a:spAutoFit/>
            </a:bodyPr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8</a:t>
              </a:r>
              <a:r>
                <a:rPr lang="zh-CN" altLang="en-US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月</a:t>
              </a:r>
              <a:endParaRPr lang="zh-CN" altLang="en-US" sz="1865" noProof="1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5454650" y="3392488"/>
            <a:ext cx="908050" cy="906462"/>
            <a:chOff x="6119197" y="3942381"/>
            <a:chExt cx="1018558" cy="1018926"/>
          </a:xfrm>
        </p:grpSpPr>
        <p:grpSp>
          <p:nvGrpSpPr>
            <p:cNvPr id="42" name="组合 41"/>
            <p:cNvGrpSpPr/>
            <p:nvPr/>
          </p:nvGrpSpPr>
          <p:grpSpPr bwMode="auto"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6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solidFill>
                      <a:schemeClr val="tx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45" name="椭圆 44"/>
              <p:cNvSpPr/>
              <p:nvPr/>
            </p:nvSpPr>
            <p:spPr>
              <a:xfrm>
                <a:off x="4567015" y="2761725"/>
                <a:ext cx="1367408" cy="1373472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buFont typeface="Arial" panose="020B0604020202020204" pitchFamily="34" charset="0"/>
                  <a:buNone/>
                  <a:defRPr/>
                </a:pPr>
                <a:endParaRPr lang="zh-CN" altLang="en-US" sz="1865" noProof="1"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43" name="TextBox 118"/>
            <p:cNvSpPr txBox="1"/>
            <p:nvPr/>
          </p:nvSpPr>
          <p:spPr>
            <a:xfrm>
              <a:off x="6210013" y="4197558"/>
              <a:ext cx="849391" cy="531749"/>
            </a:xfrm>
            <a:prstGeom prst="rect">
              <a:avLst/>
            </a:prstGeom>
            <a:noFill/>
          </p:spPr>
          <p:txBody>
            <a:bodyPr lIns="184256" tIns="92128" rIns="184256" bIns="92128">
              <a:spAutoFit/>
            </a:bodyPr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9</a:t>
              </a:r>
              <a:r>
                <a:rPr lang="zh-CN" altLang="en-US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月</a:t>
              </a:r>
              <a:endParaRPr lang="zh-CN" altLang="en-US" sz="1865" noProof="1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6672263" y="3392488"/>
            <a:ext cx="946150" cy="906462"/>
            <a:chOff x="7486713" y="3942381"/>
            <a:chExt cx="1060031" cy="1018926"/>
          </a:xfrm>
        </p:grpSpPr>
        <p:grpSp>
          <p:nvGrpSpPr>
            <p:cNvPr id="49" name="组合 48"/>
            <p:cNvGrpSpPr/>
            <p:nvPr/>
          </p:nvGrpSpPr>
          <p:grpSpPr bwMode="auto"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3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solidFill>
                      <a:schemeClr val="tx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52" name="椭圆 51"/>
              <p:cNvSpPr/>
              <p:nvPr/>
            </p:nvSpPr>
            <p:spPr>
              <a:xfrm>
                <a:off x="4566751" y="2761725"/>
                <a:ext cx="1368940" cy="13734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buFont typeface="Arial" panose="020B0604020202020204" pitchFamily="34" charset="0"/>
                  <a:buNone/>
                  <a:defRPr/>
                </a:pPr>
                <a:endParaRPr lang="zh-CN" altLang="en-US" sz="1865" noProof="1"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50" name="TextBox 125"/>
            <p:cNvSpPr txBox="1">
              <a:spLocks noChangeArrowheads="1"/>
            </p:cNvSpPr>
            <p:nvPr/>
          </p:nvSpPr>
          <p:spPr bwMode="auto">
            <a:xfrm>
              <a:off x="7555666" y="4199439"/>
              <a:ext cx="991078" cy="4859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84256" tIns="92128" rIns="184256" bIns="92128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10</a:t>
              </a:r>
              <a:r>
                <a:rPr lang="zh-CN" altLang="en-US" sz="16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月</a:t>
              </a:r>
              <a:endParaRPr lang="zh-CN" altLang="en-US" sz="16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7891463" y="3241675"/>
            <a:ext cx="1209675" cy="1208088"/>
            <a:chOff x="8854229" y="3773382"/>
            <a:chExt cx="1356434" cy="1356924"/>
          </a:xfrm>
        </p:grpSpPr>
        <p:grpSp>
          <p:nvGrpSpPr>
            <p:cNvPr id="56" name="组合 55"/>
            <p:cNvGrpSpPr/>
            <p:nvPr/>
          </p:nvGrpSpPr>
          <p:grpSpPr bwMode="auto"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0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solidFill>
                      <a:schemeClr val="tx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59" name="椭圆 58"/>
              <p:cNvSpPr/>
              <p:nvPr/>
            </p:nvSpPr>
            <p:spPr>
              <a:xfrm>
                <a:off x="4566416" y="2764203"/>
                <a:ext cx="1368605" cy="1368518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buFont typeface="Arial" panose="020B0604020202020204" pitchFamily="34" charset="0"/>
                  <a:buNone/>
                  <a:defRPr/>
                </a:pPr>
                <a:endParaRPr lang="zh-CN" altLang="en-US" sz="1865" noProof="1"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57" name="TextBox 132"/>
            <p:cNvSpPr txBox="1"/>
            <p:nvPr/>
          </p:nvSpPr>
          <p:spPr>
            <a:xfrm>
              <a:off x="9067841" y="4179924"/>
              <a:ext cx="1016435" cy="531337"/>
            </a:xfrm>
            <a:prstGeom prst="rect">
              <a:avLst/>
            </a:prstGeom>
            <a:noFill/>
          </p:spPr>
          <p:txBody>
            <a:bodyPr lIns="184256" tIns="92128" rIns="184256" bIns="92128">
              <a:spAutoFit/>
            </a:bodyPr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11</a:t>
              </a:r>
              <a:r>
                <a:rPr lang="zh-CN" altLang="en-US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月</a:t>
              </a:r>
              <a:endParaRPr lang="zh-CN" altLang="en-US" sz="1865" noProof="1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9412288" y="3024188"/>
            <a:ext cx="1644650" cy="1643062"/>
            <a:chOff x="10559621" y="3529102"/>
            <a:chExt cx="1844818" cy="1845484"/>
          </a:xfrm>
        </p:grpSpPr>
        <p:grpSp>
          <p:nvGrpSpPr>
            <p:cNvPr id="63" name="组合 62"/>
            <p:cNvGrpSpPr/>
            <p:nvPr/>
          </p:nvGrpSpPr>
          <p:grpSpPr bwMode="auto"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7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solidFill>
                      <a:schemeClr val="tx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1865" noProof="1">
                    <a:latin typeface="柳公权柳体" panose="02000000000000000000" pitchFamily="2" charset="-122"/>
                    <a:ea typeface="柳公权柳体" panose="02000000000000000000" pitchFamily="2" charset="-122"/>
                  </a:endParaRPr>
                </a:p>
              </p:txBody>
            </p:sp>
          </p:grpSp>
          <p:sp>
            <p:nvSpPr>
              <p:cNvPr id="66" name="椭圆 65"/>
              <p:cNvSpPr/>
              <p:nvPr/>
            </p:nvSpPr>
            <p:spPr>
              <a:xfrm>
                <a:off x="4565646" y="2763354"/>
                <a:ext cx="1370146" cy="137021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buFont typeface="Arial" panose="020B0604020202020204" pitchFamily="34" charset="0"/>
                  <a:buNone/>
                  <a:defRPr/>
                </a:pPr>
                <a:endParaRPr lang="zh-CN" altLang="en-US" sz="1865" noProof="1">
                  <a:latin typeface="柳公权柳体" panose="02000000000000000000" pitchFamily="2" charset="-122"/>
                  <a:ea typeface="柳公权柳体" panose="02000000000000000000" pitchFamily="2" charset="-122"/>
                </a:endParaRPr>
              </a:p>
            </p:txBody>
          </p:sp>
        </p:grpSp>
        <p:sp>
          <p:nvSpPr>
            <p:cNvPr id="64" name="TextBox 139"/>
            <p:cNvSpPr txBox="1"/>
            <p:nvPr/>
          </p:nvSpPr>
          <p:spPr>
            <a:xfrm>
              <a:off x="10949596" y="4179924"/>
              <a:ext cx="1096919" cy="531337"/>
            </a:xfrm>
            <a:prstGeom prst="rect">
              <a:avLst/>
            </a:prstGeom>
            <a:noFill/>
          </p:spPr>
          <p:txBody>
            <a:bodyPr lIns="184256" tIns="92128" rIns="184256" bIns="92128">
              <a:spAutoFit/>
            </a:bodyPr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r>
                <a:rPr lang="en-US" altLang="zh-CN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12</a:t>
              </a:r>
              <a:r>
                <a:rPr lang="zh-CN" altLang="en-US" sz="1865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月</a:t>
              </a:r>
              <a:endParaRPr lang="zh-CN" altLang="en-US" sz="1865" noProof="1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 bwMode="auto">
          <a:xfrm>
            <a:off x="693738" y="1700213"/>
            <a:ext cx="2589212" cy="1457325"/>
            <a:chOff x="689131" y="1318791"/>
            <a:chExt cx="1631535" cy="1036935"/>
          </a:xfrm>
        </p:grpSpPr>
        <p:sp>
          <p:nvSpPr>
            <p:cNvPr id="70" name="TextBox 145"/>
            <p:cNvSpPr txBox="1">
              <a:spLocks noChangeArrowheads="1"/>
            </p:cNvSpPr>
            <p:nvPr/>
          </p:nvSpPr>
          <p:spPr bwMode="auto">
            <a:xfrm>
              <a:off x="800766" y="1667530"/>
              <a:ext cx="1363987" cy="429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08" tIns="60953" rIns="121908" bIns="60953">
              <a:spAutoFit/>
            </a:bodyPr>
            <a:lstStyle/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您的内容打在这里，或者通过您的内容打在这里</a:t>
              </a:r>
              <a:endPara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grpSp>
          <p:nvGrpSpPr>
            <p:cNvPr id="71" name="组合 70"/>
            <p:cNvGrpSpPr/>
            <p:nvPr/>
          </p:nvGrpSpPr>
          <p:grpSpPr bwMode="auto">
            <a:xfrm>
              <a:off x="689131" y="1318791"/>
              <a:ext cx="1631535" cy="1036935"/>
              <a:chOff x="689131" y="1318791"/>
              <a:chExt cx="1631535" cy="1036935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V="1">
                <a:off x="1481391" y="2139980"/>
                <a:ext cx="0" cy="21574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48"/>
              <p:cNvSpPr txBox="1"/>
              <p:nvPr/>
            </p:nvSpPr>
            <p:spPr>
              <a:xfrm>
                <a:off x="689131" y="1318791"/>
                <a:ext cx="1631535" cy="347904"/>
              </a:xfrm>
              <a:prstGeom prst="rect">
                <a:avLst/>
              </a:prstGeom>
              <a:noFill/>
            </p:spPr>
            <p:txBody>
              <a:bodyPr lIns="121908" tIns="0" rIns="121908" bIns="0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sz="2100" noProof="1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  <a:cs typeface="华文黑体"/>
                  </a:rPr>
                  <a:t>添加标题</a:t>
                </a:r>
                <a:endParaRPr lang="zh-CN" altLang="en-US" sz="2100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 bwMode="auto">
          <a:xfrm>
            <a:off x="3408363" y="1822450"/>
            <a:ext cx="2100262" cy="1287463"/>
            <a:chOff x="873900" y="1541325"/>
            <a:chExt cx="1166203" cy="814401"/>
          </a:xfrm>
        </p:grpSpPr>
        <p:sp>
          <p:nvSpPr>
            <p:cNvPr id="75" name="TextBox 150"/>
            <p:cNvSpPr txBox="1">
              <a:spLocks noChangeArrowheads="1"/>
            </p:cNvSpPr>
            <p:nvPr/>
          </p:nvSpPr>
          <p:spPr bwMode="auto">
            <a:xfrm>
              <a:off x="873900" y="1767302"/>
              <a:ext cx="1166203" cy="381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08" tIns="60953" rIns="121908" bIns="60953">
              <a:spAutoFit/>
            </a:bodyPr>
            <a:lstStyle/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您的内容打在这里，或者通过您的内容打在这里</a:t>
              </a:r>
              <a:endPara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 bwMode="auto"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77" name="直接连接符 76"/>
              <p:cNvCxnSpPr/>
              <p:nvPr/>
            </p:nvCxnSpPr>
            <p:spPr>
              <a:xfrm flipV="1">
                <a:off x="1481242" y="2139824"/>
                <a:ext cx="0" cy="21590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153"/>
              <p:cNvSpPr txBox="1"/>
              <p:nvPr/>
            </p:nvSpPr>
            <p:spPr>
              <a:xfrm>
                <a:off x="947063" y="1541325"/>
                <a:ext cx="1008417" cy="309292"/>
              </a:xfrm>
              <a:prstGeom prst="rect">
                <a:avLst/>
              </a:prstGeom>
              <a:noFill/>
            </p:spPr>
            <p:txBody>
              <a:bodyPr lIns="121908" tIns="0" rIns="121908" bIns="0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sz="2100" noProof="1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  <a:cs typeface="华文黑体"/>
                  </a:rPr>
                  <a:t>添加标题</a:t>
                </a:r>
                <a:endParaRPr lang="zh-CN" altLang="en-US" sz="2100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 bwMode="auto">
          <a:xfrm>
            <a:off x="6000750" y="1700213"/>
            <a:ext cx="2184400" cy="1401762"/>
            <a:chOff x="873900" y="1541325"/>
            <a:chExt cx="1166203" cy="814401"/>
          </a:xfrm>
        </p:grpSpPr>
        <p:sp>
          <p:nvSpPr>
            <p:cNvPr id="80" name="TextBox 155"/>
            <p:cNvSpPr txBox="1">
              <a:spLocks noChangeArrowheads="1"/>
            </p:cNvSpPr>
            <p:nvPr/>
          </p:nvSpPr>
          <p:spPr bwMode="auto">
            <a:xfrm>
              <a:off x="873900" y="1767302"/>
              <a:ext cx="1166203" cy="3504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08" tIns="60953" rIns="121908" bIns="60953">
              <a:spAutoFit/>
            </a:bodyPr>
            <a:lstStyle/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您的内容打在这里，或者通过您的内容打在这里</a:t>
              </a:r>
              <a:endPara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grpSp>
          <p:nvGrpSpPr>
            <p:cNvPr id="81" name="组合 80"/>
            <p:cNvGrpSpPr/>
            <p:nvPr/>
          </p:nvGrpSpPr>
          <p:grpSpPr bwMode="auto"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82" name="直接连接符 81"/>
              <p:cNvCxnSpPr/>
              <p:nvPr/>
            </p:nvCxnSpPr>
            <p:spPr>
              <a:xfrm flipV="1">
                <a:off x="1481580" y="2139905"/>
                <a:ext cx="0" cy="21582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158"/>
              <p:cNvSpPr txBox="1"/>
              <p:nvPr/>
            </p:nvSpPr>
            <p:spPr>
              <a:xfrm>
                <a:off x="947635" y="1541325"/>
                <a:ext cx="1007714" cy="284072"/>
              </a:xfrm>
              <a:prstGeom prst="rect">
                <a:avLst/>
              </a:prstGeom>
              <a:noFill/>
            </p:spPr>
            <p:txBody>
              <a:bodyPr lIns="121908" tIns="0" rIns="121908" bIns="0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sz="2100" noProof="1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  <a:cs typeface="华文黑体"/>
                  </a:rPr>
                  <a:t>添加标题</a:t>
                </a:r>
                <a:endParaRPr lang="zh-CN" altLang="en-US" sz="2100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 bwMode="auto">
          <a:xfrm>
            <a:off x="9117013" y="1768475"/>
            <a:ext cx="2066925" cy="1089025"/>
            <a:chOff x="873900" y="1541325"/>
            <a:chExt cx="1166203" cy="652383"/>
          </a:xfrm>
        </p:grpSpPr>
        <p:sp>
          <p:nvSpPr>
            <p:cNvPr id="85" name="TextBox 160"/>
            <p:cNvSpPr txBox="1">
              <a:spLocks noChangeArrowheads="1"/>
            </p:cNvSpPr>
            <p:nvPr/>
          </p:nvSpPr>
          <p:spPr bwMode="auto">
            <a:xfrm>
              <a:off x="873900" y="1767302"/>
              <a:ext cx="1166203" cy="361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08" tIns="60953" rIns="121908" bIns="60953">
              <a:spAutoFit/>
            </a:bodyPr>
            <a:lstStyle/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您的内容打在这里，或者通过您的内容打在这里</a:t>
              </a:r>
              <a:endParaRPr lang="zh-CN" altLang="en-US" sz="12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grpSp>
          <p:nvGrpSpPr>
            <p:cNvPr id="86" name="组合 85"/>
            <p:cNvGrpSpPr/>
            <p:nvPr/>
          </p:nvGrpSpPr>
          <p:grpSpPr bwMode="auto">
            <a:xfrm>
              <a:off x="947384" y="1541325"/>
              <a:ext cx="1008112" cy="652383"/>
              <a:chOff x="947384" y="1541325"/>
              <a:chExt cx="1008112" cy="652383"/>
            </a:xfrm>
          </p:grpSpPr>
          <p:cxnSp>
            <p:nvCxnSpPr>
              <p:cNvPr id="87" name="直接连接符 86"/>
              <p:cNvCxnSpPr/>
              <p:nvPr/>
            </p:nvCxnSpPr>
            <p:spPr>
              <a:xfrm flipV="1">
                <a:off x="1482081" y="2085294"/>
                <a:ext cx="0" cy="10841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63"/>
              <p:cNvSpPr txBox="1"/>
              <p:nvPr/>
            </p:nvSpPr>
            <p:spPr>
              <a:xfrm>
                <a:off x="947347" y="1541325"/>
                <a:ext cx="1008559" cy="292907"/>
              </a:xfrm>
              <a:prstGeom prst="rect">
                <a:avLst/>
              </a:prstGeom>
              <a:noFill/>
            </p:spPr>
            <p:txBody>
              <a:bodyPr lIns="121908" tIns="0" rIns="121908" bIns="0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sz="2100" noProof="1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  <a:cs typeface="华文黑体"/>
                  </a:rPr>
                  <a:t>添加标题</a:t>
                </a:r>
                <a:endParaRPr lang="zh-CN" altLang="en-US" sz="2100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 bwMode="auto">
          <a:xfrm>
            <a:off x="2079625" y="4562475"/>
            <a:ext cx="2166938" cy="1220236"/>
            <a:chOff x="873900" y="1340833"/>
            <a:chExt cx="1166203" cy="843412"/>
          </a:xfrm>
        </p:grpSpPr>
        <p:sp>
          <p:nvSpPr>
            <p:cNvPr id="90" name="TextBox 165"/>
            <p:cNvSpPr txBox="1">
              <a:spLocks noChangeArrowheads="1"/>
            </p:cNvSpPr>
            <p:nvPr/>
          </p:nvSpPr>
          <p:spPr bwMode="auto">
            <a:xfrm>
              <a:off x="873900" y="1767301"/>
              <a:ext cx="1166203" cy="416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08" tIns="60953" rIns="121908" bIns="60953">
              <a:spAutoFit/>
            </a:bodyPr>
            <a:lstStyle/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您的内容打在这里，或者通过您的内容打在这里</a:t>
              </a:r>
              <a:endPara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grpSp>
          <p:nvGrpSpPr>
            <p:cNvPr id="91" name="组合 90"/>
            <p:cNvGrpSpPr/>
            <p:nvPr/>
          </p:nvGrpSpPr>
          <p:grpSpPr bwMode="auto">
            <a:xfrm>
              <a:off x="947384" y="1340833"/>
              <a:ext cx="1008112" cy="538569"/>
              <a:chOff x="947384" y="1340833"/>
              <a:chExt cx="1008112" cy="538569"/>
            </a:xfrm>
          </p:grpSpPr>
          <p:cxnSp>
            <p:nvCxnSpPr>
              <p:cNvPr id="92" name="直接连接符 91"/>
              <p:cNvCxnSpPr/>
              <p:nvPr/>
            </p:nvCxnSpPr>
            <p:spPr>
              <a:xfrm>
                <a:off x="1481351" y="1340833"/>
                <a:ext cx="0" cy="20079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168"/>
              <p:cNvSpPr txBox="1"/>
              <p:nvPr/>
            </p:nvSpPr>
            <p:spPr>
              <a:xfrm>
                <a:off x="947375" y="1541632"/>
                <a:ext cx="1008146" cy="337956"/>
              </a:xfrm>
              <a:prstGeom prst="rect">
                <a:avLst/>
              </a:prstGeom>
              <a:noFill/>
            </p:spPr>
            <p:txBody>
              <a:bodyPr lIns="121908" tIns="0" rIns="121908" bIns="0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sz="2100" noProof="1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  <a:cs typeface="华文黑体"/>
                  </a:rPr>
                  <a:t>添加标题</a:t>
                </a:r>
                <a:endParaRPr lang="zh-CN" altLang="en-US" sz="2100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/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 bwMode="auto">
          <a:xfrm>
            <a:off x="4737100" y="4562475"/>
            <a:ext cx="2166938" cy="1220236"/>
            <a:chOff x="873900" y="1340833"/>
            <a:chExt cx="1166203" cy="843412"/>
          </a:xfrm>
        </p:grpSpPr>
        <p:sp>
          <p:nvSpPr>
            <p:cNvPr id="95" name="TextBox 170"/>
            <p:cNvSpPr txBox="1">
              <a:spLocks noChangeArrowheads="1"/>
            </p:cNvSpPr>
            <p:nvPr/>
          </p:nvSpPr>
          <p:spPr bwMode="auto">
            <a:xfrm>
              <a:off x="873900" y="1767301"/>
              <a:ext cx="1166203" cy="416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08" tIns="60953" rIns="121908" bIns="60953">
              <a:spAutoFit/>
            </a:bodyPr>
            <a:lstStyle/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您的内容打在这里，或者通过您的内容打在这里</a:t>
              </a:r>
              <a:endPara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grpSp>
          <p:nvGrpSpPr>
            <p:cNvPr id="96" name="组合 95"/>
            <p:cNvGrpSpPr/>
            <p:nvPr/>
          </p:nvGrpSpPr>
          <p:grpSpPr bwMode="auto">
            <a:xfrm>
              <a:off x="947384" y="1340833"/>
              <a:ext cx="1008112" cy="538569"/>
              <a:chOff x="947384" y="1340833"/>
              <a:chExt cx="1008112" cy="538569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1481351" y="1340833"/>
                <a:ext cx="0" cy="20079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173"/>
              <p:cNvSpPr txBox="1"/>
              <p:nvPr/>
            </p:nvSpPr>
            <p:spPr>
              <a:xfrm>
                <a:off x="947375" y="1541632"/>
                <a:ext cx="1008146" cy="337956"/>
              </a:xfrm>
              <a:prstGeom prst="rect">
                <a:avLst/>
              </a:prstGeom>
              <a:noFill/>
            </p:spPr>
            <p:txBody>
              <a:bodyPr lIns="121908" tIns="0" rIns="121908" bIns="0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sz="2100" noProof="1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  <a:cs typeface="华文黑体"/>
                  </a:rPr>
                  <a:t>添加标题</a:t>
                </a:r>
                <a:endParaRPr lang="zh-CN" altLang="en-US" sz="2100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/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 bwMode="auto">
          <a:xfrm>
            <a:off x="7386638" y="4637088"/>
            <a:ext cx="2165350" cy="1220236"/>
            <a:chOff x="873900" y="1340833"/>
            <a:chExt cx="1166203" cy="843412"/>
          </a:xfrm>
        </p:grpSpPr>
        <p:sp>
          <p:nvSpPr>
            <p:cNvPr id="100" name="TextBox 175"/>
            <p:cNvSpPr txBox="1">
              <a:spLocks noChangeArrowheads="1"/>
            </p:cNvSpPr>
            <p:nvPr/>
          </p:nvSpPr>
          <p:spPr bwMode="auto">
            <a:xfrm>
              <a:off x="873900" y="1767301"/>
              <a:ext cx="1166203" cy="416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08" tIns="60953" rIns="121908" bIns="60953">
              <a:spAutoFit/>
            </a:bodyPr>
            <a:lstStyle/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</a:rPr>
                <a:t>您的内容打在这里，或者通过您的内容打在这里</a:t>
              </a:r>
              <a:endParaRPr lang="zh-CN" altLang="en-US" sz="120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 bwMode="auto">
            <a:xfrm>
              <a:off x="947384" y="1340833"/>
              <a:ext cx="1008112" cy="538569"/>
              <a:chOff x="947384" y="1340833"/>
              <a:chExt cx="1008112" cy="538569"/>
            </a:xfrm>
          </p:grpSpPr>
          <p:cxnSp>
            <p:nvCxnSpPr>
              <p:cNvPr id="102" name="直接连接符 101"/>
              <p:cNvCxnSpPr/>
              <p:nvPr/>
            </p:nvCxnSpPr>
            <p:spPr>
              <a:xfrm>
                <a:off x="1481796" y="1340833"/>
                <a:ext cx="0" cy="20079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78"/>
              <p:cNvSpPr txBox="1"/>
              <p:nvPr/>
            </p:nvSpPr>
            <p:spPr>
              <a:xfrm>
                <a:off x="947429" y="1541631"/>
                <a:ext cx="1008030" cy="337956"/>
              </a:xfrm>
              <a:prstGeom prst="rect">
                <a:avLst/>
              </a:prstGeom>
              <a:noFill/>
            </p:spPr>
            <p:txBody>
              <a:bodyPr lIns="121908" tIns="0" rIns="121908" bIns="0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sz="2100" noProof="1">
                    <a:solidFill>
                      <a:schemeClr val="bg1"/>
                    </a:solidFill>
                    <a:latin typeface="柳公权柳体" panose="02000000000000000000" pitchFamily="2" charset="-122"/>
                    <a:ea typeface="柳公权柳体" panose="02000000000000000000" pitchFamily="2" charset="-122"/>
                    <a:cs typeface="华文黑体"/>
                  </a:rPr>
                  <a:t>添加标题</a:t>
                </a:r>
                <a:endParaRPr lang="zh-CN" altLang="en-US" sz="2100" noProof="1">
                  <a:solidFill>
                    <a:schemeClr val="bg1"/>
                  </a:solidFill>
                  <a:latin typeface="柳公权柳体" panose="02000000000000000000" pitchFamily="2" charset="-122"/>
                  <a:ea typeface="柳公权柳体" panose="02000000000000000000" pitchFamily="2" charset="-122"/>
                  <a:cs typeface="华文黑体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58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5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58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教学工作计划</a:t>
            </a:r>
            <a:endParaRPr lang="zh-CN" altLang="en-US" sz="4800" dirty="0">
              <a:latin typeface="+mn-lt"/>
              <a:ea typeface="+mn-ea"/>
            </a:endParaRPr>
          </a:p>
        </p:txBody>
      </p:sp>
      <p:grpSp>
        <p:nvGrpSpPr>
          <p:cNvPr id="16" name="组合 32"/>
          <p:cNvGrpSpPr/>
          <p:nvPr/>
        </p:nvGrpSpPr>
        <p:grpSpPr bwMode="auto">
          <a:xfrm>
            <a:off x="431657" y="3544788"/>
            <a:ext cx="3380462" cy="675216"/>
            <a:chOff x="-1032447" y="0"/>
            <a:chExt cx="2967616" cy="506624"/>
          </a:xfrm>
          <a:solidFill>
            <a:schemeClr val="accent1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zh-CN" sz="24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1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zh-CN" sz="24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22" name="椭圆 35"/>
          <p:cNvSpPr>
            <a:spLocks noChangeArrowheads="1"/>
          </p:cNvSpPr>
          <p:nvPr/>
        </p:nvSpPr>
        <p:spPr bwMode="auto">
          <a:xfrm>
            <a:off x="1814513" y="1792288"/>
            <a:ext cx="1412875" cy="14144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zh-CN" sz="2400" noProof="1">
              <a:solidFill>
                <a:schemeClr val="bg1"/>
              </a:solidFill>
              <a:latin typeface="+mn-ea"/>
              <a:sym typeface="宋体" panose="02010600030101010101" pitchFamily="2" charset="-122"/>
            </a:endParaRPr>
          </a:p>
        </p:txBody>
      </p:sp>
      <p:grpSp>
        <p:nvGrpSpPr>
          <p:cNvPr id="23" name="组合 36"/>
          <p:cNvGrpSpPr/>
          <p:nvPr/>
        </p:nvGrpSpPr>
        <p:grpSpPr bwMode="auto">
          <a:xfrm flipV="1">
            <a:off x="3657600" y="3644267"/>
            <a:ext cx="2580217" cy="675217"/>
            <a:chOff x="0" y="0"/>
            <a:chExt cx="1935168" cy="506624"/>
          </a:xfrm>
          <a:solidFill>
            <a:schemeClr val="accent2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zh-CN" sz="2400" noProof="1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5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zh-CN" sz="2400" noProof="1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26" name="椭圆 39"/>
          <p:cNvSpPr>
            <a:spLocks noChangeArrowheads="1"/>
          </p:cNvSpPr>
          <p:nvPr/>
        </p:nvSpPr>
        <p:spPr bwMode="auto">
          <a:xfrm>
            <a:off x="4325938" y="4549775"/>
            <a:ext cx="1414462" cy="1414463"/>
          </a:xfrm>
          <a:prstGeom prst="ellipse">
            <a:avLst/>
          </a:prstGeom>
          <a:solidFill>
            <a:srgbClr val="94BDD4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zh-CN" sz="2400" noProof="1">
              <a:solidFill>
                <a:schemeClr val="bg1"/>
              </a:solidFill>
              <a:latin typeface="+mn-ea"/>
              <a:sym typeface="宋体" panose="02010600030101010101" pitchFamily="2" charset="-122"/>
            </a:endParaRPr>
          </a:p>
        </p:txBody>
      </p:sp>
      <p:grpSp>
        <p:nvGrpSpPr>
          <p:cNvPr id="27" name="组合 40"/>
          <p:cNvGrpSpPr/>
          <p:nvPr/>
        </p:nvGrpSpPr>
        <p:grpSpPr bwMode="auto">
          <a:xfrm>
            <a:off x="6087533" y="3544788"/>
            <a:ext cx="2582333" cy="675216"/>
            <a:chOff x="0" y="0"/>
            <a:chExt cx="1935168" cy="506624"/>
          </a:xfrm>
          <a:solidFill>
            <a:schemeClr val="accent3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zh-CN" sz="2400" noProof="1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9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zh-CN" sz="2400" noProof="1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30" name="椭圆 43"/>
          <p:cNvSpPr>
            <a:spLocks noChangeArrowheads="1"/>
          </p:cNvSpPr>
          <p:nvPr/>
        </p:nvSpPr>
        <p:spPr bwMode="auto">
          <a:xfrm>
            <a:off x="6672263" y="1792288"/>
            <a:ext cx="1412875" cy="14144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zh-CN" sz="2400" noProof="1">
              <a:solidFill>
                <a:schemeClr val="bg1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31" name="椭圆 45"/>
          <p:cNvSpPr>
            <a:spLocks noChangeArrowheads="1"/>
          </p:cNvSpPr>
          <p:nvPr/>
        </p:nvSpPr>
        <p:spPr bwMode="auto">
          <a:xfrm>
            <a:off x="9097963" y="4549775"/>
            <a:ext cx="1412875" cy="1414463"/>
          </a:xfrm>
          <a:prstGeom prst="ellipse">
            <a:avLst/>
          </a:prstGeom>
          <a:solidFill>
            <a:srgbClr val="94BDD4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zh-CN" sz="2400" noProof="1">
              <a:solidFill>
                <a:schemeClr val="bg1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32" name="TextBox 46"/>
          <p:cNvSpPr>
            <a:spLocks noChangeArrowheads="1"/>
          </p:cNvSpPr>
          <p:nvPr/>
        </p:nvSpPr>
        <p:spPr bwMode="auto">
          <a:xfrm>
            <a:off x="1589088" y="5011738"/>
            <a:ext cx="18637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在此输入章节概述文本内容，文字尽量言简意赅的描述本章节的基本内容即可。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47"/>
          <p:cNvSpPr>
            <a:spLocks noChangeArrowheads="1"/>
          </p:cNvSpPr>
          <p:nvPr/>
        </p:nvSpPr>
        <p:spPr bwMode="auto">
          <a:xfrm>
            <a:off x="1725613" y="4622800"/>
            <a:ext cx="1593850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添加标题内容</a:t>
            </a:r>
            <a:endParaRPr lang="zh-CN" altLang="en-US" sz="1600" b="1" dirty="0">
              <a:solidFill>
                <a:schemeClr val="bg1"/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34" name="TextBox 50"/>
          <p:cNvSpPr>
            <a:spLocks noChangeArrowheads="1"/>
          </p:cNvSpPr>
          <p:nvPr/>
        </p:nvSpPr>
        <p:spPr bwMode="auto">
          <a:xfrm>
            <a:off x="1725613" y="3810000"/>
            <a:ext cx="1593850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微软雅黑" panose="020B0503020204020204" pitchFamily="34" charset="-122"/>
              </a:rPr>
              <a:t>输入文本内容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35" name="TextBox 51"/>
          <p:cNvSpPr>
            <a:spLocks noChangeArrowheads="1"/>
          </p:cNvSpPr>
          <p:nvPr/>
        </p:nvSpPr>
        <p:spPr bwMode="auto">
          <a:xfrm>
            <a:off x="4151313" y="3810000"/>
            <a:ext cx="1593850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微软雅黑" panose="020B0503020204020204" pitchFamily="34" charset="-122"/>
              </a:rPr>
              <a:t>输入文本内容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36" name="TextBox 52"/>
          <p:cNvSpPr>
            <a:spLocks noChangeArrowheads="1"/>
          </p:cNvSpPr>
          <p:nvPr/>
        </p:nvSpPr>
        <p:spPr bwMode="auto">
          <a:xfrm>
            <a:off x="6688138" y="3810000"/>
            <a:ext cx="1592262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微软雅黑" panose="020B0503020204020204" pitchFamily="34" charset="-122"/>
              </a:rPr>
              <a:t>输入文本内容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grpSp>
        <p:nvGrpSpPr>
          <p:cNvPr id="37" name="组合 53"/>
          <p:cNvGrpSpPr/>
          <p:nvPr/>
        </p:nvGrpSpPr>
        <p:grpSpPr bwMode="auto">
          <a:xfrm flipV="1">
            <a:off x="8513231" y="3644264"/>
            <a:ext cx="3247112" cy="675219"/>
            <a:chOff x="-1" y="0"/>
            <a:chExt cx="2865253" cy="506625"/>
          </a:xfrm>
          <a:solidFill>
            <a:schemeClr val="accent4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zh-CN" sz="2400" noProof="1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39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zh-CN" sz="2400" noProof="1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40" name="TextBox 56"/>
          <p:cNvSpPr>
            <a:spLocks noChangeArrowheads="1"/>
          </p:cNvSpPr>
          <p:nvPr/>
        </p:nvSpPr>
        <p:spPr bwMode="auto">
          <a:xfrm>
            <a:off x="8920163" y="3810000"/>
            <a:ext cx="1593850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微软雅黑" panose="020B0503020204020204" pitchFamily="34" charset="-122"/>
              </a:rPr>
              <a:t>输入文本内容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41" name="TextBox 57"/>
          <p:cNvSpPr>
            <a:spLocks noChangeArrowheads="1"/>
          </p:cNvSpPr>
          <p:nvPr/>
        </p:nvSpPr>
        <p:spPr bwMode="auto">
          <a:xfrm>
            <a:off x="4102100" y="2046288"/>
            <a:ext cx="18621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在此输入章节概述文本内容，文字尽量言简意赅的描述本章节的基本内容即可。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TextBox 58"/>
          <p:cNvSpPr>
            <a:spLocks noChangeArrowheads="1"/>
          </p:cNvSpPr>
          <p:nvPr/>
        </p:nvSpPr>
        <p:spPr bwMode="auto">
          <a:xfrm>
            <a:off x="4237038" y="1654175"/>
            <a:ext cx="1592262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添加标题内容</a:t>
            </a:r>
            <a:endParaRPr lang="zh-CN" altLang="en-US" sz="1600" b="1" dirty="0">
              <a:solidFill>
                <a:schemeClr val="bg1"/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43" name="TextBox 59"/>
          <p:cNvSpPr>
            <a:spLocks noChangeArrowheads="1"/>
          </p:cNvSpPr>
          <p:nvPr/>
        </p:nvSpPr>
        <p:spPr bwMode="auto">
          <a:xfrm>
            <a:off x="6446838" y="5029200"/>
            <a:ext cx="18637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在此输入章节概述文本内容，文字尽量言简意赅的描述本章节的基本内容即可。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TextBox 62"/>
          <p:cNvSpPr>
            <a:spLocks noChangeArrowheads="1"/>
          </p:cNvSpPr>
          <p:nvPr/>
        </p:nvSpPr>
        <p:spPr bwMode="auto">
          <a:xfrm>
            <a:off x="6580188" y="4637088"/>
            <a:ext cx="1593850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添加标题内容</a:t>
            </a:r>
            <a:endParaRPr lang="zh-CN" altLang="en-US" sz="1600" b="1">
              <a:solidFill>
                <a:schemeClr val="bg1"/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45" name="TextBox 63"/>
          <p:cNvSpPr>
            <a:spLocks noChangeArrowheads="1"/>
          </p:cNvSpPr>
          <p:nvPr/>
        </p:nvSpPr>
        <p:spPr bwMode="auto">
          <a:xfrm>
            <a:off x="8786813" y="2046288"/>
            <a:ext cx="18621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在此输入章节概述文本内容，文字尽量言简意赅的描述本章节的基本内容即可。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TextBox 66"/>
          <p:cNvSpPr>
            <a:spLocks noChangeArrowheads="1"/>
          </p:cNvSpPr>
          <p:nvPr/>
        </p:nvSpPr>
        <p:spPr bwMode="auto">
          <a:xfrm>
            <a:off x="8920163" y="1654175"/>
            <a:ext cx="1593850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添加标题内容</a:t>
            </a:r>
            <a:endParaRPr lang="zh-CN" altLang="en-US" sz="1600" b="1">
              <a:solidFill>
                <a:schemeClr val="bg1"/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47" name="TextBox 67"/>
          <p:cNvSpPr>
            <a:spLocks noChangeArrowheads="1"/>
          </p:cNvSpPr>
          <p:nvPr/>
        </p:nvSpPr>
        <p:spPr bwMode="auto">
          <a:xfrm>
            <a:off x="2146300" y="21717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zh-CN" altLang="en-US" sz="2135" b="1" noProof="1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添加标题</a:t>
            </a:r>
            <a:endParaRPr lang="zh-CN" altLang="en-US" sz="2135" b="1" noProof="1">
              <a:solidFill>
                <a:schemeClr val="bg1"/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48" name="TextBox 68"/>
          <p:cNvSpPr>
            <a:spLocks noChangeArrowheads="1"/>
          </p:cNvSpPr>
          <p:nvPr/>
        </p:nvSpPr>
        <p:spPr bwMode="auto">
          <a:xfrm>
            <a:off x="7004050" y="2171700"/>
            <a:ext cx="7477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zh-CN" altLang="en-US" sz="2135" b="1" noProof="1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添加标题</a:t>
            </a:r>
            <a:endParaRPr lang="zh-CN" altLang="en-US" sz="2135" b="1" noProof="1">
              <a:solidFill>
                <a:schemeClr val="bg1"/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49" name="TextBox 70"/>
          <p:cNvSpPr>
            <a:spLocks noChangeArrowheads="1"/>
          </p:cNvSpPr>
          <p:nvPr/>
        </p:nvSpPr>
        <p:spPr bwMode="auto">
          <a:xfrm>
            <a:off x="4659313" y="4929188"/>
            <a:ext cx="7493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zh-CN" altLang="en-US" sz="2135" b="1" noProof="1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添加标题</a:t>
            </a:r>
            <a:endParaRPr lang="zh-CN" altLang="en-US" sz="2135" b="1" noProof="1">
              <a:solidFill>
                <a:schemeClr val="bg1"/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50" name="TextBox 72"/>
          <p:cNvSpPr>
            <a:spLocks noChangeArrowheads="1"/>
          </p:cNvSpPr>
          <p:nvPr/>
        </p:nvSpPr>
        <p:spPr bwMode="auto">
          <a:xfrm>
            <a:off x="9429750" y="4929188"/>
            <a:ext cx="7493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zh-CN" altLang="en-US" sz="2135" b="1" noProof="1">
                <a:solidFill>
                  <a:schemeClr val="bg1"/>
                </a:solidFill>
                <a:latin typeface="+mn-ea"/>
                <a:sym typeface="微软雅黑" panose="020B0503020204020204" pitchFamily="34" charset="-122"/>
              </a:rPr>
              <a:t>添加标题</a:t>
            </a:r>
            <a:endParaRPr lang="zh-CN" altLang="en-US" sz="2135" b="1" noProof="1">
              <a:solidFill>
                <a:schemeClr val="bg1"/>
              </a:solidFill>
              <a:latin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4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9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9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bldLvl="0" animBg="1"/>
      <p:bldP spid="26" grpId="0" bldLvl="0" animBg="1"/>
      <p:bldP spid="30" grpId="0" bldLvl="0" animBg="1"/>
      <p:bldP spid="31" grpId="0" bldLvl="0" animBg="1"/>
      <p:bldP spid="32" grpId="0" bldLvl="0"/>
      <p:bldP spid="33" grpId="0" bldLvl="0"/>
      <p:bldP spid="34" grpId="0" bldLvl="0"/>
      <p:bldP spid="35" grpId="0" bldLvl="0"/>
      <p:bldP spid="36" grpId="0" bldLvl="0"/>
      <p:bldP spid="40" grpId="0" bldLvl="0"/>
      <p:bldP spid="41" grpId="0" bldLvl="0"/>
      <p:bldP spid="42" grpId="0" bldLvl="0"/>
      <p:bldP spid="43" grpId="0" bldLvl="0"/>
      <p:bldP spid="44" grpId="0" bldLvl="0"/>
      <p:bldP spid="45" grpId="0" bldLvl="0"/>
      <p:bldP spid="46" grpId="0" bldLvl="0"/>
      <p:bldP spid="47" grpId="0" bldLvl="0"/>
      <p:bldP spid="48" grpId="0" bldLvl="0"/>
      <p:bldP spid="49" grpId="0" bldLvl="0"/>
      <p:bldP spid="50" grpId="0" bldLvl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教学工作计划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55" name="矩形 30"/>
          <p:cNvSpPr>
            <a:spLocks noChangeArrowheads="1"/>
          </p:cNvSpPr>
          <p:nvPr/>
        </p:nvSpPr>
        <p:spPr bwMode="auto">
          <a:xfrm>
            <a:off x="831677" y="1556518"/>
            <a:ext cx="9501294" cy="5363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0890" tIns="25445" rIns="50890" bIns="2544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1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。您的内容打在这里，或者通过复制您的文本后，在此框中选择粘贴，并选择只保留文字。您的内容打在这里，</a:t>
            </a:r>
            <a:endParaRPr lang="zh-CN" altLang="en-US" sz="121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160525" y="2538992"/>
            <a:ext cx="798974" cy="822333"/>
            <a:chOff x="1827622" y="1343919"/>
            <a:chExt cx="2304000" cy="2304000"/>
          </a:xfrm>
        </p:grpSpPr>
        <p:sp>
          <p:nvSpPr>
            <p:cNvPr id="57" name="椭圆 56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877480" y="1393778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4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160525" y="3925076"/>
            <a:ext cx="798974" cy="822333"/>
            <a:chOff x="1827622" y="1343919"/>
            <a:chExt cx="2304000" cy="2304000"/>
          </a:xfrm>
        </p:grpSpPr>
        <p:sp>
          <p:nvSpPr>
            <p:cNvPr id="60" name="椭圆 5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877480" y="1393778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4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206723" y="5339233"/>
            <a:ext cx="798974" cy="822333"/>
            <a:chOff x="1827622" y="1343919"/>
            <a:chExt cx="2304000" cy="2304000"/>
          </a:xfrm>
        </p:grpSpPr>
        <p:sp>
          <p:nvSpPr>
            <p:cNvPr id="63" name="椭圆 6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dirty="0"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877480" y="1393778"/>
              <a:ext cx="2204283" cy="220428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zh-CN" altLang="en-US" sz="104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5279540" y="2674040"/>
            <a:ext cx="519597" cy="381753"/>
          </a:xfrm>
          <a:custGeom>
            <a:avLst/>
            <a:gdLst>
              <a:gd name="T0" fmla="*/ 107 w 165"/>
              <a:gd name="T1" fmla="*/ 104 h 104"/>
              <a:gd name="T2" fmla="*/ 124 w 165"/>
              <a:gd name="T3" fmla="*/ 104 h 104"/>
              <a:gd name="T4" fmla="*/ 124 w 165"/>
              <a:gd name="T5" fmla="*/ 45 h 104"/>
              <a:gd name="T6" fmla="*/ 107 w 165"/>
              <a:gd name="T7" fmla="*/ 61 h 104"/>
              <a:gd name="T8" fmla="*/ 107 w 165"/>
              <a:gd name="T9" fmla="*/ 104 h 104"/>
              <a:gd name="T10" fmla="*/ 132 w 165"/>
              <a:gd name="T11" fmla="*/ 104 h 104"/>
              <a:gd name="T12" fmla="*/ 149 w 165"/>
              <a:gd name="T13" fmla="*/ 104 h 104"/>
              <a:gd name="T14" fmla="*/ 149 w 165"/>
              <a:gd name="T15" fmla="*/ 22 h 104"/>
              <a:gd name="T16" fmla="*/ 132 w 165"/>
              <a:gd name="T17" fmla="*/ 38 h 104"/>
              <a:gd name="T18" fmla="*/ 132 w 165"/>
              <a:gd name="T19" fmla="*/ 104 h 104"/>
              <a:gd name="T20" fmla="*/ 161 w 165"/>
              <a:gd name="T21" fmla="*/ 0 h 104"/>
              <a:gd name="T22" fmla="*/ 164 w 165"/>
              <a:gd name="T23" fmla="*/ 4 h 104"/>
              <a:gd name="T24" fmla="*/ 164 w 165"/>
              <a:gd name="T25" fmla="*/ 5 h 104"/>
              <a:gd name="T26" fmla="*/ 161 w 165"/>
              <a:gd name="T27" fmla="*/ 15 h 104"/>
              <a:gd name="T28" fmla="*/ 161 w 165"/>
              <a:gd name="T29" fmla="*/ 16 h 104"/>
              <a:gd name="T30" fmla="*/ 156 w 165"/>
              <a:gd name="T31" fmla="*/ 17 h 104"/>
              <a:gd name="T32" fmla="*/ 155 w 165"/>
              <a:gd name="T33" fmla="*/ 17 h 104"/>
              <a:gd name="T34" fmla="*/ 153 w 165"/>
              <a:gd name="T35" fmla="*/ 14 h 104"/>
              <a:gd name="T36" fmla="*/ 103 w 165"/>
              <a:gd name="T37" fmla="*/ 61 h 104"/>
              <a:gd name="T38" fmla="*/ 87 w 165"/>
              <a:gd name="T39" fmla="*/ 44 h 104"/>
              <a:gd name="T40" fmla="*/ 74 w 165"/>
              <a:gd name="T41" fmla="*/ 30 h 104"/>
              <a:gd name="T42" fmla="*/ 3 w 165"/>
              <a:gd name="T43" fmla="*/ 96 h 104"/>
              <a:gd name="T44" fmla="*/ 0 w 165"/>
              <a:gd name="T45" fmla="*/ 93 h 104"/>
              <a:gd name="T46" fmla="*/ 74 w 165"/>
              <a:gd name="T47" fmla="*/ 24 h 104"/>
              <a:gd name="T48" fmla="*/ 87 w 165"/>
              <a:gd name="T49" fmla="*/ 37 h 104"/>
              <a:gd name="T50" fmla="*/ 103 w 165"/>
              <a:gd name="T51" fmla="*/ 55 h 104"/>
              <a:gd name="T52" fmla="*/ 150 w 165"/>
              <a:gd name="T53" fmla="*/ 11 h 104"/>
              <a:gd name="T54" fmla="*/ 148 w 165"/>
              <a:gd name="T55" fmla="*/ 9 h 104"/>
              <a:gd name="T56" fmla="*/ 147 w 165"/>
              <a:gd name="T57" fmla="*/ 8 h 104"/>
              <a:gd name="T58" fmla="*/ 149 w 165"/>
              <a:gd name="T59" fmla="*/ 3 h 104"/>
              <a:gd name="T60" fmla="*/ 150 w 165"/>
              <a:gd name="T61" fmla="*/ 3 h 104"/>
              <a:gd name="T62" fmla="*/ 160 w 165"/>
              <a:gd name="T63" fmla="*/ 1 h 104"/>
              <a:gd name="T64" fmla="*/ 161 w 165"/>
              <a:gd name="T65" fmla="*/ 0 h 104"/>
              <a:gd name="T66" fmla="*/ 7 w 165"/>
              <a:gd name="T67" fmla="*/ 104 h 104"/>
              <a:gd name="T68" fmla="*/ 24 w 165"/>
              <a:gd name="T69" fmla="*/ 104 h 104"/>
              <a:gd name="T70" fmla="*/ 24 w 165"/>
              <a:gd name="T71" fmla="*/ 81 h 104"/>
              <a:gd name="T72" fmla="*/ 7 w 165"/>
              <a:gd name="T73" fmla="*/ 97 h 104"/>
              <a:gd name="T74" fmla="*/ 7 w 165"/>
              <a:gd name="T75" fmla="*/ 104 h 104"/>
              <a:gd name="T76" fmla="*/ 32 w 165"/>
              <a:gd name="T77" fmla="*/ 104 h 104"/>
              <a:gd name="T78" fmla="*/ 49 w 165"/>
              <a:gd name="T79" fmla="*/ 104 h 104"/>
              <a:gd name="T80" fmla="*/ 49 w 165"/>
              <a:gd name="T81" fmla="*/ 58 h 104"/>
              <a:gd name="T82" fmla="*/ 32 w 165"/>
              <a:gd name="T83" fmla="*/ 74 h 104"/>
              <a:gd name="T84" fmla="*/ 32 w 165"/>
              <a:gd name="T85" fmla="*/ 104 h 104"/>
              <a:gd name="T86" fmla="*/ 57 w 165"/>
              <a:gd name="T87" fmla="*/ 50 h 104"/>
              <a:gd name="T88" fmla="*/ 57 w 165"/>
              <a:gd name="T89" fmla="*/ 104 h 104"/>
              <a:gd name="T90" fmla="*/ 74 w 165"/>
              <a:gd name="T91" fmla="*/ 104 h 104"/>
              <a:gd name="T92" fmla="*/ 74 w 165"/>
              <a:gd name="T93" fmla="*/ 34 h 104"/>
              <a:gd name="T94" fmla="*/ 74 w 165"/>
              <a:gd name="T95" fmla="*/ 34 h 104"/>
              <a:gd name="T96" fmla="*/ 57 w 165"/>
              <a:gd name="T97" fmla="*/ 50 h 104"/>
              <a:gd name="T98" fmla="*/ 82 w 165"/>
              <a:gd name="T99" fmla="*/ 43 h 104"/>
              <a:gd name="T100" fmla="*/ 82 w 165"/>
              <a:gd name="T101" fmla="*/ 104 h 104"/>
              <a:gd name="T102" fmla="*/ 87 w 165"/>
              <a:gd name="T103" fmla="*/ 104 h 104"/>
              <a:gd name="T104" fmla="*/ 99 w 165"/>
              <a:gd name="T105" fmla="*/ 104 h 104"/>
              <a:gd name="T106" fmla="*/ 99 w 165"/>
              <a:gd name="T107" fmla="*/ 61 h 104"/>
              <a:gd name="T108" fmla="*/ 87 w 165"/>
              <a:gd name="T109" fmla="*/ 48 h 104"/>
              <a:gd name="T110" fmla="*/ 82 w 165"/>
              <a:gd name="T111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04">
                <a:moveTo>
                  <a:pt x="107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32" y="104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104"/>
                  <a:pt x="132" y="104"/>
                  <a:pt x="132" y="104"/>
                </a:cubicBezTo>
                <a:close/>
                <a:moveTo>
                  <a:pt x="161" y="0"/>
                </a:moveTo>
                <a:cubicBezTo>
                  <a:pt x="164" y="0"/>
                  <a:pt x="165" y="2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8"/>
                  <a:pt x="162" y="12"/>
                  <a:pt x="161" y="15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0" y="19"/>
                  <a:pt x="158" y="19"/>
                  <a:pt x="156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4" y="16"/>
                  <a:pt x="154" y="15"/>
                  <a:pt x="153" y="1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87" y="44"/>
                  <a:pt x="87" y="44"/>
                  <a:pt x="87" y="44"/>
                </a:cubicBezTo>
                <a:cubicBezTo>
                  <a:pt x="74" y="30"/>
                  <a:pt x="74" y="30"/>
                  <a:pt x="74" y="30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37"/>
                  <a:pt x="87" y="37"/>
                  <a:pt x="87" y="37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9" y="10"/>
                  <a:pt x="148" y="9"/>
                  <a:pt x="148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45" y="6"/>
                  <a:pt x="146" y="4"/>
                  <a:pt x="149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2"/>
                  <a:pt x="157" y="1"/>
                  <a:pt x="160" y="1"/>
                </a:cubicBezTo>
                <a:cubicBezTo>
                  <a:pt x="161" y="0"/>
                  <a:pt x="161" y="0"/>
                  <a:pt x="161" y="0"/>
                </a:cubicBezTo>
                <a:close/>
                <a:moveTo>
                  <a:pt x="7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81"/>
                  <a:pt x="24" y="81"/>
                  <a:pt x="24" y="81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104"/>
                  <a:pt x="7" y="104"/>
                  <a:pt x="7" y="104"/>
                </a:cubicBezTo>
                <a:close/>
                <a:moveTo>
                  <a:pt x="32" y="104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58"/>
                  <a:pt x="49" y="58"/>
                  <a:pt x="49" y="5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104"/>
                  <a:pt x="32" y="104"/>
                  <a:pt x="32" y="104"/>
                </a:cubicBezTo>
                <a:close/>
                <a:moveTo>
                  <a:pt x="57" y="50"/>
                </a:moveTo>
                <a:cubicBezTo>
                  <a:pt x="57" y="104"/>
                  <a:pt x="57" y="104"/>
                  <a:pt x="57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7" y="50"/>
                  <a:pt x="57" y="50"/>
                  <a:pt x="57" y="50"/>
                </a:cubicBezTo>
                <a:close/>
                <a:moveTo>
                  <a:pt x="82" y="43"/>
                </a:moveTo>
                <a:cubicBezTo>
                  <a:pt x="82" y="104"/>
                  <a:pt x="82" y="104"/>
                  <a:pt x="82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61"/>
                  <a:pt x="99" y="61"/>
                  <a:pt x="99" y="61"/>
                </a:cubicBezTo>
                <a:cubicBezTo>
                  <a:pt x="87" y="48"/>
                  <a:pt x="87" y="48"/>
                  <a:pt x="87" y="48"/>
                </a:cubicBezTo>
                <a:lnTo>
                  <a:pt x="82" y="4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9770" tIns="44885" rIns="89770" bIns="44885" numCol="1" anchor="t" anchorCtr="0" compatLnSpc="1"/>
          <a:lstStyle/>
          <a:p>
            <a:endParaRPr lang="zh-CN" altLang="en-US" sz="1830">
              <a:solidFill>
                <a:srgbClr val="DA0000"/>
              </a:solidFill>
              <a:cs typeface="+mn-ea"/>
              <a:sym typeface="+mn-lt"/>
            </a:endParaRPr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5326094" y="4032858"/>
            <a:ext cx="514873" cy="588837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94BDD4"/>
          </a:solidFill>
          <a:ln>
            <a:noFill/>
          </a:ln>
        </p:spPr>
        <p:txBody>
          <a:bodyPr vert="horz" wrap="square" lIns="79536" tIns="39767" rIns="79536" bIns="39767" numCol="1" anchor="t" anchorCtr="0" compatLnSpc="1"/>
          <a:lstStyle/>
          <a:p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67" name="Freeform 44"/>
          <p:cNvSpPr>
            <a:spLocks noEditPoints="1"/>
          </p:cNvSpPr>
          <p:nvPr/>
        </p:nvSpPr>
        <p:spPr bwMode="auto">
          <a:xfrm>
            <a:off x="5399016" y="5544937"/>
            <a:ext cx="441951" cy="396107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9536" tIns="39767" rIns="79536" bIns="39767" numCol="1" anchor="t" anchorCtr="0" compatLnSpc="1"/>
          <a:lstStyle/>
          <a:p>
            <a:endParaRPr lang="zh-CN" altLang="en-US" sz="1830">
              <a:cs typeface="+mn-ea"/>
              <a:sym typeface="+mn-lt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304600" y="3880259"/>
            <a:ext cx="0" cy="9342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304600" y="2461656"/>
            <a:ext cx="0" cy="9342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304600" y="5294416"/>
            <a:ext cx="0" cy="9342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7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4" y="2411992"/>
            <a:ext cx="3163980" cy="3867807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2" name="组合 71"/>
          <p:cNvGrpSpPr/>
          <p:nvPr/>
        </p:nvGrpSpPr>
        <p:grpSpPr>
          <a:xfrm>
            <a:off x="6492454" y="2335074"/>
            <a:ext cx="3765267" cy="1094241"/>
            <a:chOff x="8019119" y="2495303"/>
            <a:chExt cx="4349232" cy="1263951"/>
          </a:xfrm>
        </p:grpSpPr>
        <p:sp>
          <p:nvSpPr>
            <p:cNvPr id="73" name="TextBox 5"/>
            <p:cNvSpPr txBox="1"/>
            <p:nvPr/>
          </p:nvSpPr>
          <p:spPr>
            <a:xfrm>
              <a:off x="8019119" y="2495303"/>
              <a:ext cx="2798177" cy="458587"/>
            </a:xfrm>
            <a:prstGeom prst="rect">
              <a:avLst/>
            </a:prstGeom>
            <a:noFill/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1990" b="1" dirty="0">
                  <a:solidFill>
                    <a:schemeClr val="bg1"/>
                  </a:solidFill>
                  <a:cs typeface="+mn-ea"/>
                  <a:sym typeface="+mn-lt"/>
                </a:rPr>
                <a:t>此处添加文本预设</a:t>
              </a:r>
              <a:endParaRPr lang="zh-CN" altLang="en-US" sz="199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8101004" y="3023595"/>
              <a:ext cx="4219967" cy="735659"/>
            </a:xfrm>
            <a:prstGeom prst="rect">
              <a:avLst/>
            </a:prstGeom>
            <a:noFill/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2056" tIns="44885" rIns="89770" bIns="44885" rtlCol="0" anchor="ctr"/>
            <a:lstStyle/>
            <a:p>
              <a:endParaRPr lang="zh-CN" altLang="en-US" sz="138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30"/>
            <p:cNvSpPr>
              <a:spLocks noChangeArrowheads="1"/>
            </p:cNvSpPr>
            <p:nvPr/>
          </p:nvSpPr>
          <p:spPr bwMode="auto">
            <a:xfrm>
              <a:off x="8151391" y="3073259"/>
              <a:ext cx="4216960" cy="6195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50890" tIns="25445" rIns="50890" bIns="25445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</a:t>
              </a:r>
              <a:endParaRPr lang="zh-CN" altLang="en-US" sz="121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542668" y="3803264"/>
            <a:ext cx="3715053" cy="1063352"/>
            <a:chOff x="8077121" y="4191200"/>
            <a:chExt cx="4291230" cy="1228270"/>
          </a:xfrm>
          <a:noFill/>
        </p:grpSpPr>
        <p:sp>
          <p:nvSpPr>
            <p:cNvPr id="77" name="TextBox 62"/>
            <p:cNvSpPr txBox="1"/>
            <p:nvPr/>
          </p:nvSpPr>
          <p:spPr>
            <a:xfrm>
              <a:off x="8077121" y="4191200"/>
              <a:ext cx="2717363" cy="4585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1990" b="1" dirty="0">
                  <a:solidFill>
                    <a:schemeClr val="bg1"/>
                  </a:solidFill>
                  <a:cs typeface="+mn-ea"/>
                  <a:sym typeface="+mn-lt"/>
                </a:rPr>
                <a:t>此处添加文本预设</a:t>
              </a:r>
              <a:endParaRPr lang="zh-CN" altLang="en-US" sz="199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8101004" y="4683811"/>
              <a:ext cx="4219967" cy="735659"/>
            </a:xfrm>
            <a:prstGeom prst="rect">
              <a:avLst/>
            </a:prstGeom>
            <a:grpFill/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2056" tIns="44885" rIns="89770" bIns="44885" rtlCol="0" anchor="ctr"/>
            <a:lstStyle/>
            <a:p>
              <a:endParaRPr lang="zh-CN" altLang="en-US" sz="138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矩形 30"/>
            <p:cNvSpPr>
              <a:spLocks noChangeArrowheads="1"/>
            </p:cNvSpPr>
            <p:nvPr/>
          </p:nvSpPr>
          <p:spPr bwMode="auto">
            <a:xfrm>
              <a:off x="8151391" y="4733476"/>
              <a:ext cx="4216960" cy="61958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 lIns="50890" tIns="25445" rIns="50890" bIns="25445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</a:t>
              </a:r>
              <a:endParaRPr lang="zh-CN" altLang="en-US" sz="121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542668" y="5205258"/>
            <a:ext cx="3715053" cy="1074541"/>
            <a:chOff x="8077121" y="5810634"/>
            <a:chExt cx="4291230" cy="1241194"/>
          </a:xfrm>
          <a:noFill/>
        </p:grpSpPr>
        <p:sp>
          <p:nvSpPr>
            <p:cNvPr id="81" name="TextBox 68"/>
            <p:cNvSpPr txBox="1"/>
            <p:nvPr/>
          </p:nvSpPr>
          <p:spPr>
            <a:xfrm>
              <a:off x="8077121" y="5810634"/>
              <a:ext cx="2555737" cy="4585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9770" tIns="44885" rIns="89770" bIns="44885" rtlCol="0">
              <a:spAutoFit/>
            </a:bodyPr>
            <a:lstStyle/>
            <a:p>
              <a:r>
                <a:rPr lang="zh-CN" altLang="en-US" sz="1990" b="1" dirty="0">
                  <a:solidFill>
                    <a:schemeClr val="bg1"/>
                  </a:solidFill>
                  <a:cs typeface="+mn-ea"/>
                  <a:sym typeface="+mn-lt"/>
                </a:rPr>
                <a:t>此处添加文本预设</a:t>
              </a:r>
              <a:endParaRPr lang="zh-CN" altLang="en-US" sz="199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8101004" y="6316169"/>
              <a:ext cx="4219967" cy="735659"/>
            </a:xfrm>
            <a:prstGeom prst="rect">
              <a:avLst/>
            </a:prstGeom>
            <a:grpFill/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2056" tIns="44885" rIns="89770" bIns="44885" rtlCol="0" anchor="ctr"/>
            <a:lstStyle/>
            <a:p>
              <a:endParaRPr lang="zh-CN" altLang="en-US" sz="138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矩形 30"/>
            <p:cNvSpPr>
              <a:spLocks noChangeArrowheads="1"/>
            </p:cNvSpPr>
            <p:nvPr/>
          </p:nvSpPr>
          <p:spPr bwMode="auto">
            <a:xfrm>
              <a:off x="8151391" y="6365833"/>
              <a:ext cx="4216960" cy="61958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 lIns="50890" tIns="25445" rIns="50890" bIns="25445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</a:t>
              </a:r>
              <a:endParaRPr lang="zh-CN" altLang="en-US" sz="121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  <p:bldP spid="65" grpId="0" animBg="1"/>
      <p:bldP spid="66" grpId="0" animBg="1"/>
      <p:bldP spid="6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38779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教学工作计划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20713" y="2545253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2056" tIns="44885" rIns="89770" bIns="44885" rtlCol="0" anchor="ctr"/>
          <a:lstStyle/>
          <a:p>
            <a:endParaRPr lang="zh-CN" altLang="en-US" sz="138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94082" y="2043958"/>
            <a:ext cx="970313" cy="881676"/>
            <a:chOff x="4532579" y="1534257"/>
            <a:chExt cx="1761690" cy="1555290"/>
          </a:xfrm>
        </p:grpSpPr>
        <p:sp>
          <p:nvSpPr>
            <p:cNvPr id="21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4564626" y="1562547"/>
              <a:ext cx="1697600" cy="1498711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30"/>
          <p:cNvSpPr>
            <a:spLocks noChangeArrowheads="1"/>
          </p:cNvSpPr>
          <p:nvPr/>
        </p:nvSpPr>
        <p:spPr bwMode="auto">
          <a:xfrm>
            <a:off x="1413916" y="3226753"/>
            <a:ext cx="1846190" cy="675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0890" tIns="25445" rIns="50890" bIns="2544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75047" y="2545254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998" rtlCol="0" anchor="ctr"/>
          <a:lstStyle/>
          <a:p>
            <a:endParaRPr lang="zh-CN" altLang="en-US" sz="138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745750" y="2043959"/>
            <a:ext cx="970313" cy="881676"/>
            <a:chOff x="4532579" y="1534257"/>
            <a:chExt cx="1761690" cy="1555290"/>
          </a:xfrm>
        </p:grpSpPr>
        <p:sp>
          <p:nvSpPr>
            <p:cNvPr id="30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 dirty="0"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4564625" y="1562547"/>
              <a:ext cx="1697600" cy="149871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矩形 30"/>
          <p:cNvSpPr>
            <a:spLocks noChangeArrowheads="1"/>
          </p:cNvSpPr>
          <p:nvPr/>
        </p:nvSpPr>
        <p:spPr bwMode="auto">
          <a:xfrm>
            <a:off x="6435666" y="3226753"/>
            <a:ext cx="1846190" cy="668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697880" y="2545254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998" rtlCol="0" anchor="ctr"/>
          <a:lstStyle/>
          <a:p>
            <a:endParaRPr lang="zh-CN" altLang="en-US" sz="138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269916" y="2043959"/>
            <a:ext cx="970313" cy="881676"/>
            <a:chOff x="4532579" y="1534257"/>
            <a:chExt cx="1761690" cy="1555290"/>
          </a:xfrm>
        </p:grpSpPr>
        <p:sp>
          <p:nvSpPr>
            <p:cNvPr id="39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4564624" y="1562547"/>
              <a:ext cx="1697600" cy="1498709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30"/>
          <p:cNvSpPr>
            <a:spLocks noChangeArrowheads="1"/>
          </p:cNvSpPr>
          <p:nvPr/>
        </p:nvSpPr>
        <p:spPr bwMode="auto">
          <a:xfrm>
            <a:off x="3892444" y="3226753"/>
            <a:ext cx="1846190" cy="668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52216" y="2545254"/>
            <a:ext cx="2184308" cy="27247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998" rtlCol="0" anchor="ctr"/>
          <a:lstStyle/>
          <a:p>
            <a:endParaRPr lang="zh-CN" altLang="en-US" sz="138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221584" y="2043958"/>
            <a:ext cx="970313" cy="881676"/>
            <a:chOff x="4532579" y="1534257"/>
            <a:chExt cx="1761690" cy="1555290"/>
          </a:xfrm>
        </p:grpSpPr>
        <p:sp>
          <p:nvSpPr>
            <p:cNvPr id="48" name="Freeform 6"/>
            <p:cNvSpPr/>
            <p:nvPr/>
          </p:nvSpPr>
          <p:spPr bwMode="auto">
            <a:xfrm>
              <a:off x="4532579" y="1534257"/>
              <a:ext cx="1761690" cy="155529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4564625" y="1562547"/>
              <a:ext cx="1697600" cy="1498710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4848538" y="1813198"/>
              <a:ext cx="1129772" cy="997407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15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11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矩形 30"/>
          <p:cNvSpPr>
            <a:spLocks noChangeArrowheads="1"/>
          </p:cNvSpPr>
          <p:nvPr/>
        </p:nvSpPr>
        <p:spPr bwMode="auto">
          <a:xfrm>
            <a:off x="8912835" y="3226753"/>
            <a:ext cx="1846190" cy="668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8" rIns="44877" bIns="2243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4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4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6" b="546"/>
          <a:stretch>
            <a:fillRect/>
          </a:stretch>
        </p:blipFill>
        <p:spPr>
          <a:xfrm>
            <a:off x="1318504" y="3914714"/>
            <a:ext cx="2025399" cy="1334868"/>
          </a:xfrm>
          <a:custGeom>
            <a:avLst/>
            <a:gdLst>
              <a:gd name="connsiteX0" fmla="*/ 0 w 6715140"/>
              <a:gd name="connsiteY0" fmla="*/ 0 h 3214710"/>
              <a:gd name="connsiteX1" fmla="*/ 6715140 w 6715140"/>
              <a:gd name="connsiteY1" fmla="*/ 0 h 3214710"/>
              <a:gd name="connsiteX2" fmla="*/ 6715140 w 6715140"/>
              <a:gd name="connsiteY2" fmla="*/ 3214710 h 3214710"/>
              <a:gd name="connsiteX3" fmla="*/ 0 w 6715140"/>
              <a:gd name="connsiteY3" fmla="*/ 3214710 h 321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5140" h="3214710">
                <a:moveTo>
                  <a:pt x="0" y="0"/>
                </a:moveTo>
                <a:lnTo>
                  <a:pt x="6715140" y="0"/>
                </a:lnTo>
                <a:lnTo>
                  <a:pt x="6715140" y="3214710"/>
                </a:lnTo>
                <a:lnTo>
                  <a:pt x="0" y="321471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6708" r="4366" b="14872"/>
          <a:stretch>
            <a:fillRect/>
          </a:stretch>
        </p:blipFill>
        <p:spPr>
          <a:xfrm>
            <a:off x="6264784" y="3987766"/>
            <a:ext cx="2004835" cy="1272460"/>
          </a:xfrm>
          <a:custGeom>
            <a:avLst/>
            <a:gdLst>
              <a:gd name="connsiteX0" fmla="*/ 0 w 2857520"/>
              <a:gd name="connsiteY0" fmla="*/ 0 h 1762137"/>
              <a:gd name="connsiteX1" fmla="*/ 2857520 w 2857520"/>
              <a:gd name="connsiteY1" fmla="*/ 0 h 1762137"/>
              <a:gd name="connsiteX2" fmla="*/ 2857520 w 2857520"/>
              <a:gd name="connsiteY2" fmla="*/ 1762137 h 1762137"/>
              <a:gd name="connsiteX3" fmla="*/ 0 w 2857520"/>
              <a:gd name="connsiteY3" fmla="*/ 1762137 h 17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20" h="1762137">
                <a:moveTo>
                  <a:pt x="0" y="0"/>
                </a:moveTo>
                <a:lnTo>
                  <a:pt x="2857520" y="0"/>
                </a:lnTo>
                <a:lnTo>
                  <a:pt x="2857520" y="1762137"/>
                </a:lnTo>
                <a:lnTo>
                  <a:pt x="0" y="1762137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Blur/>
                    </a14:imgEffect>
                  </a14:imgLayer>
                </a14:imgProps>
              </a:ext>
            </a:extLst>
          </a:blip>
          <a:srcRect t="4286" b="4200"/>
          <a:stretch>
            <a:fillRect/>
          </a:stretch>
        </p:blipFill>
        <p:spPr>
          <a:xfrm>
            <a:off x="3773803" y="3983550"/>
            <a:ext cx="2063489" cy="1258421"/>
          </a:xfrm>
          <a:custGeom>
            <a:avLst/>
            <a:gdLst>
              <a:gd name="connsiteX0" fmla="*/ 0 w 2607487"/>
              <a:gd name="connsiteY0" fmla="*/ 0 h 1920708"/>
              <a:gd name="connsiteX1" fmla="*/ 2607487 w 2607487"/>
              <a:gd name="connsiteY1" fmla="*/ 0 h 1920708"/>
              <a:gd name="connsiteX2" fmla="*/ 2607487 w 2607487"/>
              <a:gd name="connsiteY2" fmla="*/ 1920708 h 1920708"/>
              <a:gd name="connsiteX3" fmla="*/ 0 w 2607487"/>
              <a:gd name="connsiteY3" fmla="*/ 1920708 h 192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487" h="1920708">
                <a:moveTo>
                  <a:pt x="0" y="0"/>
                </a:moveTo>
                <a:lnTo>
                  <a:pt x="2607487" y="0"/>
                </a:lnTo>
                <a:lnTo>
                  <a:pt x="2607487" y="1920708"/>
                </a:lnTo>
                <a:lnTo>
                  <a:pt x="0" y="1920708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0753" r="4327" b="11378"/>
          <a:stretch>
            <a:fillRect/>
          </a:stretch>
        </p:blipFill>
        <p:spPr>
          <a:xfrm>
            <a:off x="8761802" y="4038598"/>
            <a:ext cx="2002155" cy="1192681"/>
          </a:xfrm>
          <a:custGeom>
            <a:avLst/>
            <a:gdLst>
              <a:gd name="connsiteX0" fmla="*/ 0 w 2444262"/>
              <a:gd name="connsiteY0" fmla="*/ 0 h 1414684"/>
              <a:gd name="connsiteX1" fmla="*/ 2444262 w 2444262"/>
              <a:gd name="connsiteY1" fmla="*/ 0 h 1414684"/>
              <a:gd name="connsiteX2" fmla="*/ 2444262 w 2444262"/>
              <a:gd name="connsiteY2" fmla="*/ 1414684 h 1414684"/>
              <a:gd name="connsiteX3" fmla="*/ 0 w 2444262"/>
              <a:gd name="connsiteY3" fmla="*/ 1414684 h 141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62" h="1414684">
                <a:moveTo>
                  <a:pt x="0" y="0"/>
                </a:moveTo>
                <a:lnTo>
                  <a:pt x="2444262" y="0"/>
                </a:lnTo>
                <a:lnTo>
                  <a:pt x="2444262" y="1414684"/>
                </a:lnTo>
                <a:lnTo>
                  <a:pt x="0" y="141468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25" grpId="0"/>
      <p:bldP spid="28" grpId="0" animBg="1"/>
      <p:bldP spid="34" grpId="0"/>
      <p:bldP spid="37" grpId="0" animBg="1"/>
      <p:bldP spid="43" grpId="0"/>
      <p:bldP spid="46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1915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318757" y="177752"/>
            <a:ext cx="8717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sym typeface="+mn-ea"/>
              </a:rPr>
              <a:t>（二）体裁多元，注重循序渐进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Freeform 7"/>
          <p:cNvSpPr/>
          <p:nvPr/>
        </p:nvSpPr>
        <p:spPr>
          <a:xfrm>
            <a:off x="0" y="2538730"/>
            <a:ext cx="8333740" cy="1635125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sz="240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72581" y="3098259"/>
            <a:ext cx="1133095" cy="847308"/>
            <a:chOff x="6054436" y="2405136"/>
            <a:chExt cx="849821" cy="635481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grpFill/>
            <a:ln w="9525">
              <a:solidFill>
                <a:srgbClr val="84ADC4"/>
              </a:solidFill>
              <a:round/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2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grpFill/>
            <a:ln w="9525">
              <a:solidFill>
                <a:srgbClr val="84ADC4"/>
              </a:solidFill>
              <a:round/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3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4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solidFill>
                <a:srgbClr val="84ADC4"/>
              </a:solidFill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5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solidFill>
                <a:srgbClr val="84ADC4"/>
              </a:solidFill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6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pFill/>
            <a:ln>
              <a:solidFill>
                <a:srgbClr val="84ADC4"/>
              </a:solidFill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7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rgbClr val="84ADC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8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rgbClr val="84ADC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29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rgbClr val="84ADC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30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grpFill/>
            <a:ln>
              <a:solidFill>
                <a:srgbClr val="84ADC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buFont typeface="Arial" panose="020B0604020202020204" pitchFamily="34" charset="0"/>
                <a:buNone/>
                <a:defRPr/>
              </a:pPr>
              <a:endParaRPr lang="en-US" sz="2400" noProof="1"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sp>
        <p:nvSpPr>
          <p:cNvPr id="43" name="TextBox 26"/>
          <p:cNvSpPr txBox="1"/>
          <p:nvPr/>
        </p:nvSpPr>
        <p:spPr>
          <a:xfrm>
            <a:off x="285534" y="2374587"/>
            <a:ext cx="2554287" cy="570865"/>
          </a:xfrm>
          <a:prstGeom prst="rect">
            <a:avLst/>
          </a:prstGeom>
          <a:noFill/>
        </p:spPr>
        <p:txBody>
          <a:bodyPr lIns="91464" tIns="45732" rIns="91464" bIns="45732"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rgbClr val="00B0F0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五绝</a:t>
            </a:r>
            <a:endParaRPr lang="zh-CN" altLang="en-US" sz="2400" kern="0" dirty="0">
              <a:solidFill>
                <a:srgbClr val="00B0F0"/>
              </a:solidFill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5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40788" y="1335088"/>
            <a:ext cx="238601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944293" y="1015683"/>
            <a:ext cx="2705100" cy="270510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9451975" y="1709420"/>
            <a:ext cx="2059305" cy="977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52" tIns="45726" rIns="91452" bIns="45726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n-ea"/>
              </a:rPr>
              <a:t>唐、宋</a:t>
            </a:r>
            <a:endParaRPr lang="zh-CN" altLang="en-US" sz="2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n-ea"/>
              </a:rPr>
              <a:t>元、明、清</a:t>
            </a:r>
            <a:endParaRPr lang="zh-CN" altLang="en-US" sz="2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701944" y="2043959"/>
            <a:ext cx="1277515" cy="12775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90612" y="1963441"/>
            <a:ext cx="1277515" cy="12775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813918" y="3161089"/>
            <a:ext cx="1277515" cy="12775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18235" y="2374900"/>
            <a:ext cx="1630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n-ea"/>
              </a:rPr>
              <a:t>低年段</a:t>
            </a:r>
            <a:endParaRPr lang="zh-CN" altLang="en-US" sz="2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n-ea"/>
            </a:endParaRPr>
          </a:p>
        </p:txBody>
      </p:sp>
      <p:sp>
        <p:nvSpPr>
          <p:cNvPr id="10" name="Freeform 48"/>
          <p:cNvSpPr>
            <a:spLocks noEditPoints="1" noChangeArrowheads="1"/>
          </p:cNvSpPr>
          <p:nvPr/>
        </p:nvSpPr>
        <p:spPr bwMode="auto">
          <a:xfrm>
            <a:off x="810525" y="3329905"/>
            <a:ext cx="322263" cy="473075"/>
          </a:xfrm>
          <a:custGeom>
            <a:avLst/>
            <a:gdLst>
              <a:gd name="T0" fmla="*/ 161132 w 152"/>
              <a:gd name="T1" fmla="*/ 66359 h 221"/>
              <a:gd name="T2" fmla="*/ 169612 w 152"/>
              <a:gd name="T3" fmla="*/ 57796 h 221"/>
              <a:gd name="T4" fmla="*/ 161132 w 152"/>
              <a:gd name="T5" fmla="*/ 49234 h 221"/>
              <a:gd name="T6" fmla="*/ 48763 w 152"/>
              <a:gd name="T7" fmla="*/ 162686 h 221"/>
              <a:gd name="T8" fmla="*/ 57244 w 152"/>
              <a:gd name="T9" fmla="*/ 171249 h 221"/>
              <a:gd name="T10" fmla="*/ 65725 w 152"/>
              <a:gd name="T11" fmla="*/ 162686 h 221"/>
              <a:gd name="T12" fmla="*/ 161132 w 152"/>
              <a:gd name="T13" fmla="*/ 66359 h 221"/>
              <a:gd name="T14" fmla="*/ 93287 w 152"/>
              <a:gd name="T15" fmla="*/ 410997 h 221"/>
              <a:gd name="T16" fmla="*/ 95407 w 152"/>
              <a:gd name="T17" fmla="*/ 434544 h 221"/>
              <a:gd name="T18" fmla="*/ 118728 w 152"/>
              <a:gd name="T19" fmla="*/ 447388 h 221"/>
              <a:gd name="T20" fmla="*/ 120849 w 152"/>
              <a:gd name="T21" fmla="*/ 462372 h 221"/>
              <a:gd name="T22" fmla="*/ 161132 w 152"/>
              <a:gd name="T23" fmla="*/ 473075 h 221"/>
              <a:gd name="T24" fmla="*/ 201414 w 152"/>
              <a:gd name="T25" fmla="*/ 462372 h 221"/>
              <a:gd name="T26" fmla="*/ 203535 w 152"/>
              <a:gd name="T27" fmla="*/ 447388 h 221"/>
              <a:gd name="T28" fmla="*/ 224736 w 152"/>
              <a:gd name="T29" fmla="*/ 434544 h 221"/>
              <a:gd name="T30" fmla="*/ 228976 w 152"/>
              <a:gd name="T31" fmla="*/ 410997 h 221"/>
              <a:gd name="T32" fmla="*/ 161132 w 152"/>
              <a:gd name="T33" fmla="*/ 421700 h 221"/>
              <a:gd name="T34" fmla="*/ 93287 w 152"/>
              <a:gd name="T35" fmla="*/ 410997 h 221"/>
              <a:gd name="T36" fmla="*/ 86926 w 152"/>
              <a:gd name="T37" fmla="*/ 363904 h 221"/>
              <a:gd name="T38" fmla="*/ 89046 w 152"/>
              <a:gd name="T39" fmla="*/ 389591 h 221"/>
              <a:gd name="T40" fmla="*/ 161132 w 152"/>
              <a:gd name="T41" fmla="*/ 402435 h 221"/>
              <a:gd name="T42" fmla="*/ 231096 w 152"/>
              <a:gd name="T43" fmla="*/ 389591 h 221"/>
              <a:gd name="T44" fmla="*/ 235337 w 152"/>
              <a:gd name="T45" fmla="*/ 363904 h 221"/>
              <a:gd name="T46" fmla="*/ 161132 w 152"/>
              <a:gd name="T47" fmla="*/ 378888 h 221"/>
              <a:gd name="T48" fmla="*/ 86926 w 152"/>
              <a:gd name="T49" fmla="*/ 363904 h 221"/>
              <a:gd name="T50" fmla="*/ 161132 w 152"/>
              <a:gd name="T51" fmla="*/ 0 h 221"/>
              <a:gd name="T52" fmla="*/ 0 w 152"/>
              <a:gd name="T53" fmla="*/ 162686 h 221"/>
              <a:gd name="T54" fmla="*/ 76325 w 152"/>
              <a:gd name="T55" fmla="*/ 301826 h 221"/>
              <a:gd name="T56" fmla="*/ 82686 w 152"/>
              <a:gd name="T57" fmla="*/ 342498 h 221"/>
              <a:gd name="T58" fmla="*/ 161132 w 152"/>
              <a:gd name="T59" fmla="*/ 359623 h 221"/>
              <a:gd name="T60" fmla="*/ 239577 w 152"/>
              <a:gd name="T61" fmla="*/ 342498 h 221"/>
              <a:gd name="T62" fmla="*/ 243817 w 152"/>
              <a:gd name="T63" fmla="*/ 301826 h 221"/>
              <a:gd name="T64" fmla="*/ 322263 w 152"/>
              <a:gd name="T65" fmla="*/ 162686 h 221"/>
              <a:gd name="T66" fmla="*/ 161132 w 152"/>
              <a:gd name="T67" fmla="*/ 0 h 221"/>
              <a:gd name="T68" fmla="*/ 220496 w 152"/>
              <a:gd name="T69" fmla="*/ 282561 h 221"/>
              <a:gd name="T70" fmla="*/ 216255 w 152"/>
              <a:gd name="T71" fmla="*/ 321092 h 221"/>
              <a:gd name="T72" fmla="*/ 161132 w 152"/>
              <a:gd name="T73" fmla="*/ 329654 h 221"/>
              <a:gd name="T74" fmla="*/ 106008 w 152"/>
              <a:gd name="T75" fmla="*/ 321092 h 221"/>
              <a:gd name="T76" fmla="*/ 101767 w 152"/>
              <a:gd name="T77" fmla="*/ 282561 h 221"/>
              <a:gd name="T78" fmla="*/ 27562 w 152"/>
              <a:gd name="T79" fmla="*/ 162686 h 221"/>
              <a:gd name="T80" fmla="*/ 161132 w 152"/>
              <a:gd name="T81" fmla="*/ 29969 h 221"/>
              <a:gd name="T82" fmla="*/ 294701 w 152"/>
              <a:gd name="T83" fmla="*/ 162686 h 221"/>
              <a:gd name="T84" fmla="*/ 220496 w 152"/>
              <a:gd name="T85" fmla="*/ 282561 h 221"/>
              <a:gd name="T86" fmla="*/ 197174 w 152"/>
              <a:gd name="T87" fmla="*/ 222624 h 221"/>
              <a:gd name="T88" fmla="*/ 161132 w 152"/>
              <a:gd name="T89" fmla="*/ 158405 h 221"/>
              <a:gd name="T90" fmla="*/ 125089 w 152"/>
              <a:gd name="T91" fmla="*/ 222624 h 221"/>
              <a:gd name="T92" fmla="*/ 110248 w 152"/>
              <a:gd name="T93" fmla="*/ 190514 h 221"/>
              <a:gd name="T94" fmla="*/ 86926 w 152"/>
              <a:gd name="T95" fmla="*/ 201217 h 221"/>
              <a:gd name="T96" fmla="*/ 122969 w 152"/>
              <a:gd name="T97" fmla="*/ 280420 h 221"/>
              <a:gd name="T98" fmla="*/ 161132 w 152"/>
              <a:gd name="T99" fmla="*/ 209780 h 221"/>
              <a:gd name="T100" fmla="*/ 199294 w 152"/>
              <a:gd name="T101" fmla="*/ 280420 h 221"/>
              <a:gd name="T102" fmla="*/ 235337 w 152"/>
              <a:gd name="T103" fmla="*/ 201217 h 221"/>
              <a:gd name="T104" fmla="*/ 212015 w 152"/>
              <a:gd name="T105" fmla="*/ 190514 h 221"/>
              <a:gd name="T106" fmla="*/ 197174 w 152"/>
              <a:gd name="T107" fmla="*/ 222624 h 2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p>
            <a:endParaRPr lang="zh-CN" altLang="en-US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09675" y="3293745"/>
            <a:ext cx="16300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n-ea"/>
              </a:rPr>
              <a:t>五言绝句</a:t>
            </a:r>
            <a:endParaRPr lang="zh-CN" altLang="en-US" sz="2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n-ea"/>
            </a:endParaRPr>
          </a:p>
          <a:p>
            <a:r>
              <a:rPr lang="zh-CN" altLang="en-US" sz="2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n-ea"/>
              </a:rPr>
              <a:t>七言绝句</a:t>
            </a:r>
            <a:endParaRPr lang="zh-CN" altLang="en-US" sz="2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29990" y="2453005"/>
            <a:ext cx="163004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n-ea"/>
              </a:rPr>
              <a:t>中年段</a:t>
            </a:r>
            <a:endParaRPr lang="zh-CN" altLang="en-US" sz="24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n-ea"/>
              <a:ea typeface="等线" panose="02010600030101010101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30900" y="3569335"/>
            <a:ext cx="163004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n-ea"/>
              </a:rPr>
              <a:t>高年段</a:t>
            </a:r>
            <a:endParaRPr lang="zh-CN" altLang="en-US" sz="24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n-ea"/>
              <a:ea typeface="楷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828415" y="3531235"/>
            <a:ext cx="1630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n-ea"/>
              </a:rPr>
              <a:t>词</a:t>
            </a:r>
            <a:endParaRPr lang="zh-CN" altLang="en-US" sz="24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n-ea"/>
            </a:endParaRPr>
          </a:p>
        </p:txBody>
      </p:sp>
      <p:sp>
        <p:nvSpPr>
          <p:cNvPr id="63" name="Freeform 48"/>
          <p:cNvSpPr>
            <a:spLocks noEditPoints="1" noChangeArrowheads="1"/>
          </p:cNvSpPr>
          <p:nvPr/>
        </p:nvSpPr>
        <p:spPr bwMode="auto">
          <a:xfrm>
            <a:off x="3506100" y="3503895"/>
            <a:ext cx="322263" cy="473075"/>
          </a:xfrm>
          <a:custGeom>
            <a:avLst/>
            <a:gdLst>
              <a:gd name="T0" fmla="*/ 161132 w 152"/>
              <a:gd name="T1" fmla="*/ 66359 h 221"/>
              <a:gd name="T2" fmla="*/ 169612 w 152"/>
              <a:gd name="T3" fmla="*/ 57796 h 221"/>
              <a:gd name="T4" fmla="*/ 161132 w 152"/>
              <a:gd name="T5" fmla="*/ 49234 h 221"/>
              <a:gd name="T6" fmla="*/ 48763 w 152"/>
              <a:gd name="T7" fmla="*/ 162686 h 221"/>
              <a:gd name="T8" fmla="*/ 57244 w 152"/>
              <a:gd name="T9" fmla="*/ 171249 h 221"/>
              <a:gd name="T10" fmla="*/ 65725 w 152"/>
              <a:gd name="T11" fmla="*/ 162686 h 221"/>
              <a:gd name="T12" fmla="*/ 161132 w 152"/>
              <a:gd name="T13" fmla="*/ 66359 h 221"/>
              <a:gd name="T14" fmla="*/ 93287 w 152"/>
              <a:gd name="T15" fmla="*/ 410997 h 221"/>
              <a:gd name="T16" fmla="*/ 95407 w 152"/>
              <a:gd name="T17" fmla="*/ 434544 h 221"/>
              <a:gd name="T18" fmla="*/ 118728 w 152"/>
              <a:gd name="T19" fmla="*/ 447388 h 221"/>
              <a:gd name="T20" fmla="*/ 120849 w 152"/>
              <a:gd name="T21" fmla="*/ 462372 h 221"/>
              <a:gd name="T22" fmla="*/ 161132 w 152"/>
              <a:gd name="T23" fmla="*/ 473075 h 221"/>
              <a:gd name="T24" fmla="*/ 201414 w 152"/>
              <a:gd name="T25" fmla="*/ 462372 h 221"/>
              <a:gd name="T26" fmla="*/ 203535 w 152"/>
              <a:gd name="T27" fmla="*/ 447388 h 221"/>
              <a:gd name="T28" fmla="*/ 224736 w 152"/>
              <a:gd name="T29" fmla="*/ 434544 h 221"/>
              <a:gd name="T30" fmla="*/ 228976 w 152"/>
              <a:gd name="T31" fmla="*/ 410997 h 221"/>
              <a:gd name="T32" fmla="*/ 161132 w 152"/>
              <a:gd name="T33" fmla="*/ 421700 h 221"/>
              <a:gd name="T34" fmla="*/ 93287 w 152"/>
              <a:gd name="T35" fmla="*/ 410997 h 221"/>
              <a:gd name="T36" fmla="*/ 86926 w 152"/>
              <a:gd name="T37" fmla="*/ 363904 h 221"/>
              <a:gd name="T38" fmla="*/ 89046 w 152"/>
              <a:gd name="T39" fmla="*/ 389591 h 221"/>
              <a:gd name="T40" fmla="*/ 161132 w 152"/>
              <a:gd name="T41" fmla="*/ 402435 h 221"/>
              <a:gd name="T42" fmla="*/ 231096 w 152"/>
              <a:gd name="T43" fmla="*/ 389591 h 221"/>
              <a:gd name="T44" fmla="*/ 235337 w 152"/>
              <a:gd name="T45" fmla="*/ 363904 h 221"/>
              <a:gd name="T46" fmla="*/ 161132 w 152"/>
              <a:gd name="T47" fmla="*/ 378888 h 221"/>
              <a:gd name="T48" fmla="*/ 86926 w 152"/>
              <a:gd name="T49" fmla="*/ 363904 h 221"/>
              <a:gd name="T50" fmla="*/ 161132 w 152"/>
              <a:gd name="T51" fmla="*/ 0 h 221"/>
              <a:gd name="T52" fmla="*/ 0 w 152"/>
              <a:gd name="T53" fmla="*/ 162686 h 221"/>
              <a:gd name="T54" fmla="*/ 76325 w 152"/>
              <a:gd name="T55" fmla="*/ 301826 h 221"/>
              <a:gd name="T56" fmla="*/ 82686 w 152"/>
              <a:gd name="T57" fmla="*/ 342498 h 221"/>
              <a:gd name="T58" fmla="*/ 161132 w 152"/>
              <a:gd name="T59" fmla="*/ 359623 h 221"/>
              <a:gd name="T60" fmla="*/ 239577 w 152"/>
              <a:gd name="T61" fmla="*/ 342498 h 221"/>
              <a:gd name="T62" fmla="*/ 243817 w 152"/>
              <a:gd name="T63" fmla="*/ 301826 h 221"/>
              <a:gd name="T64" fmla="*/ 322263 w 152"/>
              <a:gd name="T65" fmla="*/ 162686 h 221"/>
              <a:gd name="T66" fmla="*/ 161132 w 152"/>
              <a:gd name="T67" fmla="*/ 0 h 221"/>
              <a:gd name="T68" fmla="*/ 220496 w 152"/>
              <a:gd name="T69" fmla="*/ 282561 h 221"/>
              <a:gd name="T70" fmla="*/ 216255 w 152"/>
              <a:gd name="T71" fmla="*/ 321092 h 221"/>
              <a:gd name="T72" fmla="*/ 161132 w 152"/>
              <a:gd name="T73" fmla="*/ 329654 h 221"/>
              <a:gd name="T74" fmla="*/ 106008 w 152"/>
              <a:gd name="T75" fmla="*/ 321092 h 221"/>
              <a:gd name="T76" fmla="*/ 101767 w 152"/>
              <a:gd name="T77" fmla="*/ 282561 h 221"/>
              <a:gd name="T78" fmla="*/ 27562 w 152"/>
              <a:gd name="T79" fmla="*/ 162686 h 221"/>
              <a:gd name="T80" fmla="*/ 161132 w 152"/>
              <a:gd name="T81" fmla="*/ 29969 h 221"/>
              <a:gd name="T82" fmla="*/ 294701 w 152"/>
              <a:gd name="T83" fmla="*/ 162686 h 221"/>
              <a:gd name="T84" fmla="*/ 220496 w 152"/>
              <a:gd name="T85" fmla="*/ 282561 h 221"/>
              <a:gd name="T86" fmla="*/ 197174 w 152"/>
              <a:gd name="T87" fmla="*/ 222624 h 221"/>
              <a:gd name="T88" fmla="*/ 161132 w 152"/>
              <a:gd name="T89" fmla="*/ 158405 h 221"/>
              <a:gd name="T90" fmla="*/ 125089 w 152"/>
              <a:gd name="T91" fmla="*/ 222624 h 221"/>
              <a:gd name="T92" fmla="*/ 110248 w 152"/>
              <a:gd name="T93" fmla="*/ 190514 h 221"/>
              <a:gd name="T94" fmla="*/ 86926 w 152"/>
              <a:gd name="T95" fmla="*/ 201217 h 221"/>
              <a:gd name="T96" fmla="*/ 122969 w 152"/>
              <a:gd name="T97" fmla="*/ 280420 h 221"/>
              <a:gd name="T98" fmla="*/ 161132 w 152"/>
              <a:gd name="T99" fmla="*/ 209780 h 221"/>
              <a:gd name="T100" fmla="*/ 199294 w 152"/>
              <a:gd name="T101" fmla="*/ 280420 h 221"/>
              <a:gd name="T102" fmla="*/ 235337 w 152"/>
              <a:gd name="T103" fmla="*/ 201217 h 221"/>
              <a:gd name="T104" fmla="*/ 212015 w 152"/>
              <a:gd name="T105" fmla="*/ 190514 h 221"/>
              <a:gd name="T106" fmla="*/ 197174 w 152"/>
              <a:gd name="T107" fmla="*/ 222624 h 2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p>
            <a:endParaRPr lang="zh-CN" altLang="en-US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64" name="Freeform 48"/>
          <p:cNvSpPr>
            <a:spLocks noEditPoints="1" noChangeArrowheads="1"/>
          </p:cNvSpPr>
          <p:nvPr/>
        </p:nvSpPr>
        <p:spPr bwMode="auto">
          <a:xfrm>
            <a:off x="5491745" y="4438615"/>
            <a:ext cx="322263" cy="473075"/>
          </a:xfrm>
          <a:custGeom>
            <a:avLst/>
            <a:gdLst>
              <a:gd name="T0" fmla="*/ 161132 w 152"/>
              <a:gd name="T1" fmla="*/ 66359 h 221"/>
              <a:gd name="T2" fmla="*/ 169612 w 152"/>
              <a:gd name="T3" fmla="*/ 57796 h 221"/>
              <a:gd name="T4" fmla="*/ 161132 w 152"/>
              <a:gd name="T5" fmla="*/ 49234 h 221"/>
              <a:gd name="T6" fmla="*/ 48763 w 152"/>
              <a:gd name="T7" fmla="*/ 162686 h 221"/>
              <a:gd name="T8" fmla="*/ 57244 w 152"/>
              <a:gd name="T9" fmla="*/ 171249 h 221"/>
              <a:gd name="T10" fmla="*/ 65725 w 152"/>
              <a:gd name="T11" fmla="*/ 162686 h 221"/>
              <a:gd name="T12" fmla="*/ 161132 w 152"/>
              <a:gd name="T13" fmla="*/ 66359 h 221"/>
              <a:gd name="T14" fmla="*/ 93287 w 152"/>
              <a:gd name="T15" fmla="*/ 410997 h 221"/>
              <a:gd name="T16" fmla="*/ 95407 w 152"/>
              <a:gd name="T17" fmla="*/ 434544 h 221"/>
              <a:gd name="T18" fmla="*/ 118728 w 152"/>
              <a:gd name="T19" fmla="*/ 447388 h 221"/>
              <a:gd name="T20" fmla="*/ 120849 w 152"/>
              <a:gd name="T21" fmla="*/ 462372 h 221"/>
              <a:gd name="T22" fmla="*/ 161132 w 152"/>
              <a:gd name="T23" fmla="*/ 473075 h 221"/>
              <a:gd name="T24" fmla="*/ 201414 w 152"/>
              <a:gd name="T25" fmla="*/ 462372 h 221"/>
              <a:gd name="T26" fmla="*/ 203535 w 152"/>
              <a:gd name="T27" fmla="*/ 447388 h 221"/>
              <a:gd name="T28" fmla="*/ 224736 w 152"/>
              <a:gd name="T29" fmla="*/ 434544 h 221"/>
              <a:gd name="T30" fmla="*/ 228976 w 152"/>
              <a:gd name="T31" fmla="*/ 410997 h 221"/>
              <a:gd name="T32" fmla="*/ 161132 w 152"/>
              <a:gd name="T33" fmla="*/ 421700 h 221"/>
              <a:gd name="T34" fmla="*/ 93287 w 152"/>
              <a:gd name="T35" fmla="*/ 410997 h 221"/>
              <a:gd name="T36" fmla="*/ 86926 w 152"/>
              <a:gd name="T37" fmla="*/ 363904 h 221"/>
              <a:gd name="T38" fmla="*/ 89046 w 152"/>
              <a:gd name="T39" fmla="*/ 389591 h 221"/>
              <a:gd name="T40" fmla="*/ 161132 w 152"/>
              <a:gd name="T41" fmla="*/ 402435 h 221"/>
              <a:gd name="T42" fmla="*/ 231096 w 152"/>
              <a:gd name="T43" fmla="*/ 389591 h 221"/>
              <a:gd name="T44" fmla="*/ 235337 w 152"/>
              <a:gd name="T45" fmla="*/ 363904 h 221"/>
              <a:gd name="T46" fmla="*/ 161132 w 152"/>
              <a:gd name="T47" fmla="*/ 378888 h 221"/>
              <a:gd name="T48" fmla="*/ 86926 w 152"/>
              <a:gd name="T49" fmla="*/ 363904 h 221"/>
              <a:gd name="T50" fmla="*/ 161132 w 152"/>
              <a:gd name="T51" fmla="*/ 0 h 221"/>
              <a:gd name="T52" fmla="*/ 0 w 152"/>
              <a:gd name="T53" fmla="*/ 162686 h 221"/>
              <a:gd name="T54" fmla="*/ 76325 w 152"/>
              <a:gd name="T55" fmla="*/ 301826 h 221"/>
              <a:gd name="T56" fmla="*/ 82686 w 152"/>
              <a:gd name="T57" fmla="*/ 342498 h 221"/>
              <a:gd name="T58" fmla="*/ 161132 w 152"/>
              <a:gd name="T59" fmla="*/ 359623 h 221"/>
              <a:gd name="T60" fmla="*/ 239577 w 152"/>
              <a:gd name="T61" fmla="*/ 342498 h 221"/>
              <a:gd name="T62" fmla="*/ 243817 w 152"/>
              <a:gd name="T63" fmla="*/ 301826 h 221"/>
              <a:gd name="T64" fmla="*/ 322263 w 152"/>
              <a:gd name="T65" fmla="*/ 162686 h 221"/>
              <a:gd name="T66" fmla="*/ 161132 w 152"/>
              <a:gd name="T67" fmla="*/ 0 h 221"/>
              <a:gd name="T68" fmla="*/ 220496 w 152"/>
              <a:gd name="T69" fmla="*/ 282561 h 221"/>
              <a:gd name="T70" fmla="*/ 216255 w 152"/>
              <a:gd name="T71" fmla="*/ 321092 h 221"/>
              <a:gd name="T72" fmla="*/ 161132 w 152"/>
              <a:gd name="T73" fmla="*/ 329654 h 221"/>
              <a:gd name="T74" fmla="*/ 106008 w 152"/>
              <a:gd name="T75" fmla="*/ 321092 h 221"/>
              <a:gd name="T76" fmla="*/ 101767 w 152"/>
              <a:gd name="T77" fmla="*/ 282561 h 221"/>
              <a:gd name="T78" fmla="*/ 27562 w 152"/>
              <a:gd name="T79" fmla="*/ 162686 h 221"/>
              <a:gd name="T80" fmla="*/ 161132 w 152"/>
              <a:gd name="T81" fmla="*/ 29969 h 221"/>
              <a:gd name="T82" fmla="*/ 294701 w 152"/>
              <a:gd name="T83" fmla="*/ 162686 h 221"/>
              <a:gd name="T84" fmla="*/ 220496 w 152"/>
              <a:gd name="T85" fmla="*/ 282561 h 221"/>
              <a:gd name="T86" fmla="*/ 197174 w 152"/>
              <a:gd name="T87" fmla="*/ 222624 h 221"/>
              <a:gd name="T88" fmla="*/ 161132 w 152"/>
              <a:gd name="T89" fmla="*/ 158405 h 221"/>
              <a:gd name="T90" fmla="*/ 125089 w 152"/>
              <a:gd name="T91" fmla="*/ 222624 h 221"/>
              <a:gd name="T92" fmla="*/ 110248 w 152"/>
              <a:gd name="T93" fmla="*/ 190514 h 221"/>
              <a:gd name="T94" fmla="*/ 86926 w 152"/>
              <a:gd name="T95" fmla="*/ 201217 h 221"/>
              <a:gd name="T96" fmla="*/ 122969 w 152"/>
              <a:gd name="T97" fmla="*/ 280420 h 221"/>
              <a:gd name="T98" fmla="*/ 161132 w 152"/>
              <a:gd name="T99" fmla="*/ 209780 h 221"/>
              <a:gd name="T100" fmla="*/ 199294 w 152"/>
              <a:gd name="T101" fmla="*/ 280420 h 221"/>
              <a:gd name="T102" fmla="*/ 235337 w 152"/>
              <a:gd name="T103" fmla="*/ 201217 h 221"/>
              <a:gd name="T104" fmla="*/ 212015 w 152"/>
              <a:gd name="T105" fmla="*/ 190514 h 221"/>
              <a:gd name="T106" fmla="*/ 197174 w 152"/>
              <a:gd name="T107" fmla="*/ 222624 h 2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p>
            <a:endParaRPr lang="zh-CN" altLang="en-US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930900" y="4484370"/>
            <a:ext cx="2654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+mn-ea"/>
              </a:rPr>
              <a:t>律诗、乐府诗等</a:t>
            </a:r>
            <a:endParaRPr lang="zh-CN" altLang="en-US" sz="24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+mn-ea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132 -0.09537 C -0.71132 -0.09514 -0.56106 -0.16181 -0.47708 -0.1419 C -0.37239 -0.13264 -0.39544 -0.14746 -0.20716 0.02291 C -0.01875 0.19328 -0.0431 0.00463 -3.75E-6 4.07407E-6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60" y="69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3" accel="5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accel="5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accel="5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43" grpId="0"/>
      <p:bldP spid="55" grpId="0"/>
      <p:bldP spid="10" grpId="0" bldLvl="0" animBg="1"/>
      <p:bldP spid="63" grpId="0" bldLvl="0" animBg="1"/>
      <p:bldP spid="6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410988" y="193393"/>
            <a:ext cx="7294880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ym typeface="+mn-ea"/>
              </a:rPr>
              <a:t>（三）编排科学，注重积累迁移</a:t>
            </a:r>
            <a:endParaRPr lang="zh-CN" altLang="en-US" sz="4000" dirty="0"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45615" y="1638300"/>
            <a:ext cx="87007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3600" b="0">
                <a:ea typeface="宋体" panose="02010600030101010101" pitchFamily="2" charset="-122"/>
              </a:rPr>
              <a:t> </a:t>
            </a:r>
            <a:r>
              <a:rPr lang="zh-CN" sz="3600" b="0">
                <a:solidFill>
                  <a:schemeClr val="bg1"/>
                </a:solidFill>
                <a:ea typeface="宋体" panose="02010600030101010101" pitchFamily="2" charset="-122"/>
              </a:rPr>
              <a:t>部编版小学语文1-6年级古诗词数量分布表</a:t>
            </a:r>
            <a:endParaRPr lang="zh-CN" sz="3600" b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11"/>
            </p:custDataLst>
          </p:nvPr>
        </p:nvGraphicFramePr>
        <p:xfrm>
          <a:off x="350520" y="2754630"/>
          <a:ext cx="1133602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8205"/>
                <a:gridCol w="1336040"/>
                <a:gridCol w="1297305"/>
                <a:gridCol w="1329690"/>
                <a:gridCol w="1311910"/>
                <a:gridCol w="1330325"/>
                <a:gridCol w="1312545"/>
              </a:tblGrid>
              <a:tr h="66675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一年级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二年级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三年级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四年级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五年级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六年级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课文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语文园地中</a:t>
                      </a:r>
                      <a:endParaRPr 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“日积月累”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2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古诗词诵读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8717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latin typeface="+mn-lt"/>
                <a:ea typeface="+mn-ea"/>
              </a:rPr>
              <a:t>（四）题材丰富，拓宽思维空间</a:t>
            </a:r>
            <a:endParaRPr lang="zh-CN" altLang="en-US" sz="4800" dirty="0">
              <a:latin typeface="+mn-lt"/>
              <a:ea typeface="+mn-ea"/>
            </a:endParaRPr>
          </a:p>
        </p:txBody>
      </p:sp>
      <p:graphicFrame>
        <p:nvGraphicFramePr>
          <p:cNvPr id="1073742850" name="Object 9"/>
          <p:cNvGraphicFramePr>
            <a:graphicFrameLocks noChangeAspect="1"/>
          </p:cNvGraphicFramePr>
          <p:nvPr/>
        </p:nvGraphicFramePr>
        <p:xfrm>
          <a:off x="1208405" y="1666875"/>
          <a:ext cx="919226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1" imgW="4514850" imgH="1567815" progId="MSGraph.Chart.8">
                  <p:embed/>
                </p:oleObj>
              </mc:Choice>
              <mc:Fallback>
                <p:oleObj name="" r:id="rId11" imgW="4514850" imgH="1567815" progId="MSGraph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08405" y="1666875"/>
                        <a:ext cx="9192260" cy="33566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8200192" y="4944522"/>
            <a:ext cx="3991808" cy="2045409"/>
            <a:chOff x="8200192" y="4944522"/>
            <a:chExt cx="3991808" cy="2045409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1333">
              <a:off x="10327232" y="5514120"/>
              <a:ext cx="544866" cy="74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37665">
              <a:off x="11532404" y="6115936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9148871" y="6247441"/>
              <a:ext cx="539992" cy="74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8730" y="4944522"/>
              <a:ext cx="733270" cy="100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3799">
              <a:off x="8261364" y="6488879"/>
              <a:ext cx="335385" cy="45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517">
              <a:off x="10490838" y="6487826"/>
              <a:ext cx="335385" cy="45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5872">
              <a:off x="9030164" y="5850894"/>
              <a:ext cx="542101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059" y="5970786"/>
              <a:ext cx="919675" cy="9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352" y="5786773"/>
              <a:ext cx="1052564" cy="10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836" y="6146664"/>
              <a:ext cx="725133" cy="7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472">
            <a:off x="243787" y="92007"/>
            <a:ext cx="1111311" cy="1097738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445757" y="225377"/>
            <a:ext cx="871728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800" dirty="0">
                <a:sym typeface="+mn-ea"/>
              </a:rPr>
              <a:t>（五）内容经典，凸显育人价值</a:t>
            </a:r>
            <a:endParaRPr lang="zh-CN" altLang="en-US" sz="4800" dirty="0">
              <a:latin typeface="+mn-lt"/>
              <a:ea typeface="+mn-ea"/>
            </a:endParaRPr>
          </a:p>
        </p:txBody>
      </p:sp>
      <p:sp>
        <p:nvSpPr>
          <p:cNvPr id="16" name="圆角矩形 41"/>
          <p:cNvSpPr/>
          <p:nvPr/>
        </p:nvSpPr>
        <p:spPr>
          <a:xfrm>
            <a:off x="1918970" y="3366770"/>
            <a:ext cx="1673860" cy="17456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8" name="圆角矩形 42"/>
          <p:cNvSpPr/>
          <p:nvPr/>
        </p:nvSpPr>
        <p:spPr>
          <a:xfrm>
            <a:off x="4077970" y="3366770"/>
            <a:ext cx="1703070" cy="17456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21" name="圆角矩形 43"/>
          <p:cNvSpPr/>
          <p:nvPr/>
        </p:nvSpPr>
        <p:spPr>
          <a:xfrm>
            <a:off x="6460490" y="3366770"/>
            <a:ext cx="1688465" cy="17456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30">
                <a:cs typeface="+mn-ea"/>
                <a:sym typeface="+mn-lt"/>
              </a:rPr>
              <a:t>《墨梅》《夏日绝句》</a:t>
            </a:r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22" name="圆角矩形 44"/>
          <p:cNvSpPr/>
          <p:nvPr/>
        </p:nvSpPr>
        <p:spPr>
          <a:xfrm>
            <a:off x="8827135" y="3366770"/>
            <a:ext cx="1619250" cy="17456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24" name="TextBox 46"/>
          <p:cNvSpPr txBox="1"/>
          <p:nvPr/>
        </p:nvSpPr>
        <p:spPr>
          <a:xfrm>
            <a:off x="1833245" y="3366770"/>
            <a:ext cx="1758950" cy="1678940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《望洞庭》《饮湖上初晴后雨》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《忆江南》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27" name="TextBox 51"/>
          <p:cNvSpPr txBox="1"/>
          <p:nvPr/>
        </p:nvSpPr>
        <p:spPr>
          <a:xfrm>
            <a:off x="4077970" y="3366770"/>
            <a:ext cx="1822450" cy="1678940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《示儿》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《凉州词》《秋夜将晓出篱门迎凉有感》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 rot="0">
            <a:off x="2016125" y="1616075"/>
            <a:ext cx="1460500" cy="1461135"/>
            <a:chOff x="4345444" y="2542859"/>
            <a:chExt cx="1810550" cy="1811205"/>
          </a:xfrm>
        </p:grpSpPr>
        <p:grpSp>
          <p:nvGrpSpPr>
            <p:cNvPr id="40" name="组合 39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42" name="同心圆 8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 rot="0">
            <a:off x="4313555" y="1616075"/>
            <a:ext cx="1460500" cy="1461135"/>
            <a:chOff x="4345444" y="2542859"/>
            <a:chExt cx="1810550" cy="1811205"/>
          </a:xfrm>
        </p:grpSpPr>
        <p:grpSp>
          <p:nvGrpSpPr>
            <p:cNvPr id="58" name="组合 57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60" name="同心圆 16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59" name="椭圆 58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810891" y="1615962"/>
            <a:ext cx="1460314" cy="1460842"/>
            <a:chOff x="9976487" y="1872580"/>
            <a:chExt cx="1686798" cy="1687408"/>
          </a:xfrm>
        </p:grpSpPr>
        <p:grpSp>
          <p:nvGrpSpPr>
            <p:cNvPr id="63" name="组合 62"/>
            <p:cNvGrpSpPr/>
            <p:nvPr/>
          </p:nvGrpSpPr>
          <p:grpSpPr>
            <a:xfrm>
              <a:off x="997648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5" name="同心圆 3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0491516" y="2355562"/>
              <a:ext cx="561522" cy="554535"/>
              <a:chOff x="9403929" y="1550104"/>
              <a:chExt cx="253339" cy="250187"/>
            </a:xfrm>
          </p:grpSpPr>
          <p:sp>
            <p:nvSpPr>
              <p:cNvPr id="71" name="Freeform 156"/>
              <p:cNvSpPr>
                <a:spLocks noChangeArrowheads="1"/>
              </p:cNvSpPr>
              <p:nvPr/>
            </p:nvSpPr>
            <p:spPr bwMode="auto">
              <a:xfrm>
                <a:off x="9411238" y="1737137"/>
                <a:ext cx="26796" cy="14574"/>
              </a:xfrm>
              <a:custGeom>
                <a:avLst/>
                <a:gdLst>
                  <a:gd name="T0" fmla="*/ 22462 w 11"/>
                  <a:gd name="T1" fmla="*/ 0 h 6"/>
                  <a:gd name="T2" fmla="*/ 0 w 11"/>
                  <a:gd name="T3" fmla="*/ 7488 h 6"/>
                  <a:gd name="T4" fmla="*/ 2496 w 11"/>
                  <a:gd name="T5" fmla="*/ 14975 h 6"/>
                  <a:gd name="T6" fmla="*/ 27454 w 11"/>
                  <a:gd name="T7" fmla="*/ 7488 h 6"/>
                  <a:gd name="T8" fmla="*/ 22462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Rectangle 159"/>
              <p:cNvSpPr>
                <a:spLocks noChangeArrowheads="1"/>
              </p:cNvSpPr>
              <p:nvPr/>
            </p:nvSpPr>
            <p:spPr bwMode="auto">
              <a:xfrm>
                <a:off x="9547650" y="1550104"/>
                <a:ext cx="7308" cy="218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160"/>
              <p:cNvSpPr>
                <a:spLocks noChangeArrowheads="1"/>
              </p:cNvSpPr>
              <p:nvPr/>
            </p:nvSpPr>
            <p:spPr bwMode="auto">
              <a:xfrm>
                <a:off x="9481879" y="1559820"/>
                <a:ext cx="17052" cy="21862"/>
              </a:xfrm>
              <a:custGeom>
                <a:avLst/>
                <a:gdLst>
                  <a:gd name="T0" fmla="*/ 17471 w 7"/>
                  <a:gd name="T1" fmla="*/ 19967 h 9"/>
                  <a:gd name="T2" fmla="*/ 7488 w 7"/>
                  <a:gd name="T3" fmla="*/ 0 h 9"/>
                  <a:gd name="T4" fmla="*/ 0 w 7"/>
                  <a:gd name="T5" fmla="*/ 4992 h 9"/>
                  <a:gd name="T6" fmla="*/ 9983 w 7"/>
                  <a:gd name="T7" fmla="*/ 22463 h 9"/>
                  <a:gd name="T8" fmla="*/ 17471 w 7"/>
                  <a:gd name="T9" fmla="*/ 1996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62"/>
              <p:cNvSpPr>
                <a:spLocks noChangeArrowheads="1"/>
              </p:cNvSpPr>
              <p:nvPr/>
            </p:nvSpPr>
            <p:spPr bwMode="auto">
              <a:xfrm>
                <a:off x="9635344" y="1780859"/>
                <a:ext cx="21924" cy="19432"/>
              </a:xfrm>
              <a:custGeom>
                <a:avLst/>
                <a:gdLst>
                  <a:gd name="T0" fmla="*/ 0 w 9"/>
                  <a:gd name="T1" fmla="*/ 2496 h 8"/>
                  <a:gd name="T2" fmla="*/ 19967 w 9"/>
                  <a:gd name="T3" fmla="*/ 19966 h 8"/>
                  <a:gd name="T4" fmla="*/ 22463 w 9"/>
                  <a:gd name="T5" fmla="*/ 14974 h 8"/>
                  <a:gd name="T6" fmla="*/ 7488 w 9"/>
                  <a:gd name="T7" fmla="*/ 0 h 8"/>
                  <a:gd name="T8" fmla="*/ 0 w 9"/>
                  <a:gd name="T9" fmla="*/ 249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64"/>
              <p:cNvSpPr>
                <a:spLocks noChangeArrowheads="1"/>
              </p:cNvSpPr>
              <p:nvPr/>
            </p:nvSpPr>
            <p:spPr bwMode="auto">
              <a:xfrm>
                <a:off x="9632907" y="1588969"/>
                <a:ext cx="21924" cy="21862"/>
              </a:xfrm>
              <a:custGeom>
                <a:avLst/>
                <a:gdLst>
                  <a:gd name="T0" fmla="*/ 22463 w 9"/>
                  <a:gd name="T1" fmla="*/ 7488 h 9"/>
                  <a:gd name="T2" fmla="*/ 19967 w 9"/>
                  <a:gd name="T3" fmla="*/ 0 h 9"/>
                  <a:gd name="T4" fmla="*/ 0 w 9"/>
                  <a:gd name="T5" fmla="*/ 17471 h 9"/>
                  <a:gd name="T6" fmla="*/ 4992 w 9"/>
                  <a:gd name="T7" fmla="*/ 22463 h 9"/>
                  <a:gd name="T8" fmla="*/ 22463 w 9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Rectangle 166"/>
              <p:cNvSpPr>
                <a:spLocks noChangeArrowheads="1"/>
              </p:cNvSpPr>
              <p:nvPr/>
            </p:nvSpPr>
            <p:spPr bwMode="auto">
              <a:xfrm>
                <a:off x="9403929" y="1686128"/>
                <a:ext cx="24360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 rot="0">
            <a:off x="6628765" y="1616075"/>
            <a:ext cx="1460500" cy="1461135"/>
            <a:chOff x="4345444" y="2542859"/>
            <a:chExt cx="1810550" cy="1811205"/>
          </a:xfrm>
        </p:grpSpPr>
        <p:grpSp>
          <p:nvGrpSpPr>
            <p:cNvPr id="92" name="组合 91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94" name="同心圆 24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93" name="椭圆 92"/>
            <p:cNvSpPr/>
            <p:nvPr/>
          </p:nvSpPr>
          <p:spPr>
            <a:xfrm>
              <a:off x="4565570" y="2763062"/>
              <a:ext cx="1370298" cy="1370793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30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370455" y="1901825"/>
            <a:ext cx="9232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大好河山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82160" y="1931035"/>
            <a:ext cx="9232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家国情怀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27850" y="1969135"/>
            <a:ext cx="9232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高尚品德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31935" y="1931670"/>
            <a:ext cx="9232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蕴含道理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TextBox 51"/>
          <p:cNvSpPr txBox="1"/>
          <p:nvPr/>
        </p:nvSpPr>
        <p:spPr>
          <a:xfrm>
            <a:off x="6447790" y="3597275"/>
            <a:ext cx="1822450" cy="878840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《墨梅》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《夏日绝句》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39" name="TextBox 51"/>
          <p:cNvSpPr txBox="1"/>
          <p:nvPr/>
        </p:nvSpPr>
        <p:spPr>
          <a:xfrm>
            <a:off x="8726805" y="3481705"/>
            <a:ext cx="1822450" cy="1278890"/>
          </a:xfrm>
          <a:prstGeom prst="rect">
            <a:avLst/>
          </a:prstGeom>
          <a:noFill/>
        </p:spPr>
        <p:txBody>
          <a:bodyPr wrap="square" lIns="79155" tIns="39577" rIns="79155" bIns="39577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《悯农》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《题西林壁》《登鹳雀楼》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6" grpId="0" bldLvl="0" animBg="1"/>
      <p:bldP spid="18" grpId="0" bldLvl="0" animBg="1"/>
      <p:bldP spid="21" grpId="0" bldLvl="0" animBg="1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6473" y="2714978"/>
            <a:ext cx="8564880" cy="10147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cs typeface="+mn-ea"/>
              </a:defRPr>
            </a:lvl1pPr>
          </a:lstStyle>
          <a:p>
            <a:pPr algn="l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dirty="0">
                <a:sym typeface="+mn-ea"/>
              </a:rPr>
              <a:t>二、明晰古诗词年段目标</a:t>
            </a:r>
            <a:endParaRPr lang="zh-CN" altLang="en-US" sz="6000" dirty="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9305" y="2283460"/>
            <a:ext cx="8862060" cy="186436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85" y="1350876"/>
            <a:ext cx="1374293" cy="13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6357473" y="4626699"/>
            <a:ext cx="5572761" cy="2248426"/>
            <a:chOff x="6730007" y="4076319"/>
            <a:chExt cx="2323608" cy="937499"/>
          </a:xfrm>
        </p:grpSpPr>
        <p:pic>
          <p:nvPicPr>
            <p:cNvPr id="7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513" y="4313731"/>
              <a:ext cx="69215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290" y="4076319"/>
              <a:ext cx="560387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5419">
              <a:off x="7517749" y="4679092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181">
              <a:off x="8771040" y="4598235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88146">
              <a:off x="6765178" y="4748443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flipH="1" flipV="1">
            <a:off x="163856" y="-37174"/>
            <a:ext cx="6031701" cy="2196145"/>
            <a:chOff x="6633924" y="4120471"/>
            <a:chExt cx="2453577" cy="893348"/>
          </a:xfrm>
        </p:grpSpPr>
        <p:pic>
          <p:nvPicPr>
            <p:cNvPr id="15" name="图片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6994120" y="4494013"/>
              <a:ext cx="4889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7656513" y="4313731"/>
              <a:ext cx="69215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344820" y="4640484"/>
              <a:ext cx="3524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073">
              <a:off x="8510432" y="4120471"/>
              <a:ext cx="560387" cy="56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89724">
              <a:off x="7460161" y="4695874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42748">
              <a:off x="8804926" y="4607099"/>
              <a:ext cx="282575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11854" flipV="1">
              <a:off x="6669095" y="4762811"/>
              <a:ext cx="192631" cy="26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ISPRING_PRESENTATION_TITLE" val="微立体教学工作总结"/>
  <p:tag name="COMMONDATA" val="eyJoZGlkIjoiNjhlNGFiNzgzYTY5M2QxYzA5YTMxNTlkYWNmYmFjMjgifQ=="/>
</p:tagLst>
</file>

<file path=ppt/tags/tag2.xml><?xml version="1.0" encoding="utf-8"?>
<p:tagLst xmlns:p="http://schemas.openxmlformats.org/presentationml/2006/main">
  <p:tag name="KSO_WM_UNIT_TABLE_BEAUTIFY" val="smartTable{ac0b6943-9bda-42f5-a0ab-d6a5606f4a23}"/>
  <p:tag name="TABLE_ENDDRAG_ORIGIN_RECT" val="847*172"/>
  <p:tag name="TABLE_ENDDRAG_RECT" val="45*261*848*172"/>
</p:tagLst>
</file>

<file path=ppt/tags/tag3.xml><?xml version="1.0" encoding="utf-8"?>
<p:tagLst xmlns:p="http://schemas.openxmlformats.org/presentationml/2006/main">
  <p:tag name="KSO_WM_UNIT_TABLE_BEAUTIFY" val="smartTable{5ce1165a-cb67-4959-82b5-17c28f724917}"/>
  <p:tag name="TABLE_ENDDRAG_ORIGIN_RECT" val="875*201"/>
  <p:tag name="TABLE_ENDDRAG_RECT" val="44*216*875*201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B104"/>
      </a:accent1>
      <a:accent2>
        <a:srgbClr val="FFC80C"/>
      </a:accent2>
      <a:accent3>
        <a:srgbClr val="FED133"/>
      </a:accent3>
      <a:accent4>
        <a:srgbClr val="FFD75E"/>
      </a:accent4>
      <a:accent5>
        <a:srgbClr val="FABC4C"/>
      </a:accent5>
      <a:accent6>
        <a:srgbClr val="FEB41E"/>
      </a:accent6>
      <a:hlink>
        <a:srgbClr val="F6B104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F6B104"/>
    </a:accent1>
    <a:accent2>
      <a:srgbClr val="FFC80C"/>
    </a:accent2>
    <a:accent3>
      <a:srgbClr val="FED133"/>
    </a:accent3>
    <a:accent4>
      <a:srgbClr val="FFD75E"/>
    </a:accent4>
    <a:accent5>
      <a:srgbClr val="FABC4C"/>
    </a:accent5>
    <a:accent6>
      <a:srgbClr val="FEB41E"/>
    </a:accent6>
    <a:hlink>
      <a:srgbClr val="F6B1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4772</Words>
  <Application>WPS 演示</Application>
  <PresentationFormat>宽屏</PresentationFormat>
  <Paragraphs>725</Paragraphs>
  <Slides>43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3" baseType="lpstr">
      <vt:lpstr>Arial</vt:lpstr>
      <vt:lpstr>宋体</vt:lpstr>
      <vt:lpstr>Wingdings</vt:lpstr>
      <vt:lpstr>微软雅黑</vt:lpstr>
      <vt:lpstr>楷体</vt:lpstr>
      <vt:lpstr>Calibri</vt:lpstr>
      <vt:lpstr>柳公权柳体</vt:lpstr>
      <vt:lpstr>等线</vt:lpstr>
      <vt:lpstr>Arial Unicode MS</vt:lpstr>
      <vt:lpstr>Algerian</vt:lpstr>
      <vt:lpstr>Roboto</vt:lpstr>
      <vt:lpstr>华文黑体</vt:lpstr>
      <vt:lpstr>幼圆</vt:lpstr>
      <vt:lpstr>ITC Avant Garde Std Md</vt:lpstr>
      <vt:lpstr>Segoe Print</vt:lpstr>
      <vt:lpstr>方正正纤黑简体</vt:lpstr>
      <vt:lpstr>华文黑体</vt:lpstr>
      <vt:lpstr>黑体</vt:lpstr>
      <vt:lpstr>Office Theme</vt:lpstr>
      <vt:lpstr>MSGraph.Chart.8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微立体教学工作总结</dc:title>
  <dc:creator>WIN7</dc:creator>
  <cp:lastModifiedBy>yu</cp:lastModifiedBy>
  <cp:revision>97</cp:revision>
  <dcterms:created xsi:type="dcterms:W3CDTF">2017-08-18T03:02:00Z</dcterms:created>
  <dcterms:modified xsi:type="dcterms:W3CDTF">2022-05-22T02:17:12Z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8B2610C10B634FE592933FB0FE1138B3</vt:lpwstr>
  </property>
  <property fmtid="{D5CDD505-2E9C-101B-9397-08002B2CF9AE}" pid="4" name="commondata">
    <vt:lpwstr>eyJoZGlkIjoiNjhlNGFiNzgzYTY5M2QxYzA5YTMxNTlkYWNmYmFjMjgifQ==</vt:lpwstr>
  </property>
</Properties>
</file>