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3"/>
    <p:sldId id="260" r:id="rId4"/>
    <p:sldId id="289" r:id="rId5"/>
    <p:sldId id="290" r:id="rId6"/>
    <p:sldId id="291" r:id="rId7"/>
    <p:sldId id="293" r:id="rId8"/>
    <p:sldId id="292" r:id="rId9"/>
    <p:sldId id="294" r:id="rId10"/>
    <p:sldId id="295" r:id="rId11"/>
    <p:sldId id="296" r:id="rId12"/>
    <p:sldId id="297" r:id="rId13"/>
    <p:sldId id="283" r:id="rId14"/>
  </p:sldIdLst>
  <p:sldSz cx="12192000" cy="6858000"/>
  <p:notesSz cx="6858000" cy="9144000"/>
  <p:embeddedFontLst>
    <p:embeddedFont>
      <p:font typeface="华文宋体" panose="02010600040101010101" charset="-122"/>
      <p:regular r:id="rId18"/>
    </p:embeddedFont>
    <p:embeddedFont>
      <p:font typeface="黑体" panose="02010609060101010101" charset="-122"/>
      <p:regular r:id="rId19"/>
    </p:embeddedFont>
    <p:embeddedFont>
      <p:font typeface="华文楷体" panose="02010600040101010101" charset="-122"/>
      <p:regular r:id="rId20"/>
    </p:embeddedFont>
    <p:embeddedFont>
      <p:font typeface="等线" panose="02010600030101010101" charset="-122"/>
      <p:regular r:id="rId21"/>
    </p:embeddedFont>
    <p:embeddedFont>
      <p:font typeface="等线 Light" panose="02010600030101010101" charset="-122"/>
      <p:regular r:id="rId22"/>
    </p:embeddedFont>
  </p:embeddedFontLst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57877C"/>
    <a:srgbClr val="7BAE9C"/>
    <a:srgbClr val="E6E6E6"/>
    <a:srgbClr val="5E93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99" autoAdjust="0"/>
    <p:restoredTop sz="94660"/>
  </p:normalViewPr>
  <p:slideViewPr>
    <p:cSldViewPr snapToGrid="0">
      <p:cViewPr>
        <p:scale>
          <a:sx n="66" d="100"/>
          <a:sy n="66" d="100"/>
        </p:scale>
        <p:origin x="1542" y="1524"/>
      </p:cViewPr>
      <p:guideLst>
        <p:guide pos="376"/>
        <p:guide orient="horz"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4.xml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2CC75-8280-4D50-8556-C2874ADEF9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90E77-D57C-49F8-ADC2-FB99C50EBC2E}" type="slidenum">
              <a:rPr lang="zh-CN" altLang="en-US" smtClean="0"/>
            </a:fld>
            <a:endParaRPr lang="zh-CN" altLang="en-US"/>
          </a:p>
        </p:txBody>
      </p:sp>
      <p:sp>
        <p:nvSpPr>
          <p:cNvPr id="7" name="页面-上"/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/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300" y="866871"/>
            <a:ext cx="9931400" cy="503862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36545" y="4770246"/>
            <a:ext cx="641606" cy="6599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845" y="2155695"/>
            <a:ext cx="440683" cy="43510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867660" y="1671320"/>
            <a:ext cx="6908800" cy="24618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sz="8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accent5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研读文学经典描写身边人物</a:t>
            </a:r>
            <a:endParaRPr lang="zh-CN" altLang="en-US" sz="80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accent5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868295" y="5198110"/>
            <a:ext cx="3278505" cy="430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7BAE9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正衡中学    常婷</a:t>
            </a:r>
            <a:endParaRPr lang="zh-CN" altLang="en-US" sz="2800" b="1" dirty="0">
              <a:solidFill>
                <a:srgbClr val="7BAE9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83680" y="5198110"/>
            <a:ext cx="2383790" cy="430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BAE9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2022</a:t>
            </a:r>
            <a:r>
              <a:rPr lang="zh-CN" altLang="en-US" sz="2800" b="1" dirty="0">
                <a:solidFill>
                  <a:srgbClr val="7BAE9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</a:t>
            </a:r>
            <a:r>
              <a:rPr lang="en-US" altLang="zh-CN" sz="2800" b="1" dirty="0">
                <a:solidFill>
                  <a:srgbClr val="7BAE9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12</a:t>
            </a:r>
            <a:r>
              <a:rPr lang="zh-CN" altLang="en-US" sz="2800" b="1" dirty="0">
                <a:solidFill>
                  <a:srgbClr val="7BAE9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月</a:t>
            </a:r>
            <a:endParaRPr lang="zh-CN" altLang="en-US" sz="2800" b="1" dirty="0">
              <a:solidFill>
                <a:srgbClr val="7BAE9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5608579" y="4843931"/>
            <a:ext cx="974843" cy="76200"/>
          </a:xfrm>
          <a:prstGeom prst="roundRect">
            <a:avLst>
              <a:gd name="adj" fmla="val 50000"/>
            </a:avLst>
          </a:prstGeom>
          <a:solidFill>
            <a:srgbClr val="7BAE9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8" grpId="0"/>
      <p:bldP spid="39" grpId="0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1.抓住典型外貌，使人物身份更明确；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2.展开关键动作，使人物形象更立体；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3.设计恰当语言，使人物性格更鲜明；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4.聚焦独有神态，使人物气质更突出；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5.设置特定情境，使人物言行更动人。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中级挑战：研读经典，探索写法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91470" y="101663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0" t="61189" r="853"/>
          <a:stretch>
            <a:fillRect/>
          </a:stretch>
        </p:blipFill>
        <p:spPr>
          <a:xfrm flipV="1">
            <a:off x="9653234" y="0"/>
            <a:ext cx="2538766" cy="1193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30" r="52046"/>
          <a:stretch>
            <a:fillRect/>
          </a:stretch>
        </p:blipFill>
        <p:spPr>
          <a:xfrm flipH="1">
            <a:off x="6345422" y="2861851"/>
            <a:ext cx="5846578" cy="39961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32" r="48696"/>
          <a:stretch>
            <a:fillRect/>
          </a:stretch>
        </p:blipFill>
        <p:spPr>
          <a:xfrm>
            <a:off x="0" y="5016500"/>
            <a:ext cx="2805466" cy="1841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981200" y="274955"/>
            <a:ext cx="8229600" cy="784860"/>
          </a:xfrm>
        </p:spPr>
        <p:txBody>
          <a:bodyPr/>
          <a:p>
            <a:pPr algn="l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高级挑战：实践方法，修改片段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47800" y="2002155"/>
            <a:ext cx="9297035" cy="16014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>
              <a:lnSpc>
                <a:spcPct val="100000"/>
              </a:lnSpc>
            </a:pPr>
            <a:r>
              <a:rPr lang="zh-CN" sz="3200" b="1">
                <a:ea typeface="宋体" panose="02010600030101010101" pitchFamily="2" charset="-122"/>
              </a:rPr>
              <a:t>（1）观察照片细节，运用本节课所学的方法，修改片段。</a:t>
            </a:r>
            <a:endParaRPr lang="zh-CN" sz="3200" b="1">
              <a:ea typeface="宋体" panose="02010600030101010101" pitchFamily="2" charset="-122"/>
            </a:endParaRPr>
          </a:p>
          <a:p>
            <a:pPr indent="266700">
              <a:lnSpc>
                <a:spcPct val="100000"/>
              </a:lnSpc>
            </a:pPr>
            <a:r>
              <a:rPr lang="zh-CN" sz="3200" b="1">
                <a:ea typeface="宋体" panose="02010600030101010101" pitchFamily="2" charset="-122"/>
              </a:rPr>
              <a:t>（2）写完后，小组交流，各小组推选出一篇展示。</a:t>
            </a:r>
            <a:endParaRPr lang="zh-CN" sz="3200" b="1"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32" r="48696"/>
          <a:stretch>
            <a:fillRect/>
          </a:stretch>
        </p:blipFill>
        <p:spPr>
          <a:xfrm>
            <a:off x="0" y="5016500"/>
            <a:ext cx="2805466" cy="184150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0" t="61189" r="853"/>
          <a:stretch>
            <a:fillRect/>
          </a:stretch>
        </p:blipFill>
        <p:spPr>
          <a:xfrm flipV="1">
            <a:off x="9653234" y="0"/>
            <a:ext cx="2538766" cy="1193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77615" y="387350"/>
            <a:ext cx="11236770" cy="6083300"/>
            <a:chOff x="477615" y="387350"/>
            <a:chExt cx="11236770" cy="6083300"/>
          </a:xfrm>
        </p:grpSpPr>
        <p:sp>
          <p:nvSpPr>
            <p:cNvPr id="9" name="矩形 8"/>
            <p:cNvSpPr/>
            <p:nvPr/>
          </p:nvSpPr>
          <p:spPr>
            <a:xfrm>
              <a:off x="477615" y="387350"/>
              <a:ext cx="11236770" cy="60833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7BAE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09600" y="525780"/>
              <a:ext cx="10972800" cy="580644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32" r="48696"/>
          <a:stretch>
            <a:fillRect/>
          </a:stretch>
        </p:blipFill>
        <p:spPr>
          <a:xfrm>
            <a:off x="0" y="5016500"/>
            <a:ext cx="2805466" cy="184150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0" t="61189" r="853"/>
          <a:stretch>
            <a:fillRect/>
          </a:stretch>
        </p:blipFill>
        <p:spPr>
          <a:xfrm flipV="1">
            <a:off x="9653234" y="0"/>
            <a:ext cx="2538766" cy="1193800"/>
          </a:xfrm>
          <a:prstGeom prst="rect">
            <a:avLst/>
          </a:prstGeom>
        </p:spPr>
      </p:pic>
      <p:sp>
        <p:nvSpPr>
          <p:cNvPr id="50" name="任意多边形: 形状 49"/>
          <p:cNvSpPr/>
          <p:nvPr/>
        </p:nvSpPr>
        <p:spPr>
          <a:xfrm rot="5400000">
            <a:off x="1252719" y="5476928"/>
            <a:ext cx="353809" cy="728353"/>
          </a:xfrm>
          <a:custGeom>
            <a:avLst/>
            <a:gdLst>
              <a:gd name="connsiteX0" fmla="*/ 452944 w 477264"/>
              <a:gd name="connsiteY0" fmla="*/ 933858 h 982498"/>
              <a:gd name="connsiteX1" fmla="*/ 477264 w 477264"/>
              <a:gd name="connsiteY1" fmla="*/ 958178 h 982498"/>
              <a:gd name="connsiteX2" fmla="*/ 452944 w 477264"/>
              <a:gd name="connsiteY2" fmla="*/ 982498 h 982498"/>
              <a:gd name="connsiteX3" fmla="*/ 428624 w 477264"/>
              <a:gd name="connsiteY3" fmla="*/ 958178 h 982498"/>
              <a:gd name="connsiteX4" fmla="*/ 452944 w 477264"/>
              <a:gd name="connsiteY4" fmla="*/ 933858 h 982498"/>
              <a:gd name="connsiteX5" fmla="*/ 345788 w 477264"/>
              <a:gd name="connsiteY5" fmla="*/ 933858 h 982498"/>
              <a:gd name="connsiteX6" fmla="*/ 370108 w 477264"/>
              <a:gd name="connsiteY6" fmla="*/ 958178 h 982498"/>
              <a:gd name="connsiteX7" fmla="*/ 345788 w 477264"/>
              <a:gd name="connsiteY7" fmla="*/ 982498 h 982498"/>
              <a:gd name="connsiteX8" fmla="*/ 321468 w 477264"/>
              <a:gd name="connsiteY8" fmla="*/ 958178 h 982498"/>
              <a:gd name="connsiteX9" fmla="*/ 345788 w 477264"/>
              <a:gd name="connsiteY9" fmla="*/ 933858 h 982498"/>
              <a:gd name="connsiteX10" fmla="*/ 238632 w 477264"/>
              <a:gd name="connsiteY10" fmla="*/ 933858 h 982498"/>
              <a:gd name="connsiteX11" fmla="*/ 262952 w 477264"/>
              <a:gd name="connsiteY11" fmla="*/ 958178 h 982498"/>
              <a:gd name="connsiteX12" fmla="*/ 238632 w 477264"/>
              <a:gd name="connsiteY12" fmla="*/ 982498 h 982498"/>
              <a:gd name="connsiteX13" fmla="*/ 214312 w 477264"/>
              <a:gd name="connsiteY13" fmla="*/ 958178 h 982498"/>
              <a:gd name="connsiteX14" fmla="*/ 238632 w 477264"/>
              <a:gd name="connsiteY14" fmla="*/ 933858 h 982498"/>
              <a:gd name="connsiteX15" fmla="*/ 131476 w 477264"/>
              <a:gd name="connsiteY15" fmla="*/ 933858 h 982498"/>
              <a:gd name="connsiteX16" fmla="*/ 155796 w 477264"/>
              <a:gd name="connsiteY16" fmla="*/ 958178 h 982498"/>
              <a:gd name="connsiteX17" fmla="*/ 131476 w 477264"/>
              <a:gd name="connsiteY17" fmla="*/ 982498 h 982498"/>
              <a:gd name="connsiteX18" fmla="*/ 107156 w 477264"/>
              <a:gd name="connsiteY18" fmla="*/ 958178 h 982498"/>
              <a:gd name="connsiteX19" fmla="*/ 131476 w 477264"/>
              <a:gd name="connsiteY19" fmla="*/ 933858 h 982498"/>
              <a:gd name="connsiteX20" fmla="*/ 24320 w 477264"/>
              <a:gd name="connsiteY20" fmla="*/ 933858 h 982498"/>
              <a:gd name="connsiteX21" fmla="*/ 48640 w 477264"/>
              <a:gd name="connsiteY21" fmla="*/ 958178 h 982498"/>
              <a:gd name="connsiteX22" fmla="*/ 24320 w 477264"/>
              <a:gd name="connsiteY22" fmla="*/ 982498 h 982498"/>
              <a:gd name="connsiteX23" fmla="*/ 0 w 477264"/>
              <a:gd name="connsiteY23" fmla="*/ 958178 h 982498"/>
              <a:gd name="connsiteX24" fmla="*/ 24320 w 477264"/>
              <a:gd name="connsiteY24" fmla="*/ 933858 h 982498"/>
              <a:gd name="connsiteX25" fmla="*/ 452944 w 477264"/>
              <a:gd name="connsiteY25" fmla="*/ 778215 h 982498"/>
              <a:gd name="connsiteX26" fmla="*/ 477264 w 477264"/>
              <a:gd name="connsiteY26" fmla="*/ 802535 h 982498"/>
              <a:gd name="connsiteX27" fmla="*/ 452944 w 477264"/>
              <a:gd name="connsiteY27" fmla="*/ 826855 h 982498"/>
              <a:gd name="connsiteX28" fmla="*/ 428624 w 477264"/>
              <a:gd name="connsiteY28" fmla="*/ 802535 h 982498"/>
              <a:gd name="connsiteX29" fmla="*/ 452944 w 477264"/>
              <a:gd name="connsiteY29" fmla="*/ 778215 h 982498"/>
              <a:gd name="connsiteX30" fmla="*/ 345788 w 477264"/>
              <a:gd name="connsiteY30" fmla="*/ 778215 h 982498"/>
              <a:gd name="connsiteX31" fmla="*/ 370108 w 477264"/>
              <a:gd name="connsiteY31" fmla="*/ 802535 h 982498"/>
              <a:gd name="connsiteX32" fmla="*/ 345788 w 477264"/>
              <a:gd name="connsiteY32" fmla="*/ 826855 h 982498"/>
              <a:gd name="connsiteX33" fmla="*/ 321468 w 477264"/>
              <a:gd name="connsiteY33" fmla="*/ 802535 h 982498"/>
              <a:gd name="connsiteX34" fmla="*/ 345788 w 477264"/>
              <a:gd name="connsiteY34" fmla="*/ 778215 h 982498"/>
              <a:gd name="connsiteX35" fmla="*/ 238632 w 477264"/>
              <a:gd name="connsiteY35" fmla="*/ 778215 h 982498"/>
              <a:gd name="connsiteX36" fmla="*/ 262952 w 477264"/>
              <a:gd name="connsiteY36" fmla="*/ 802535 h 982498"/>
              <a:gd name="connsiteX37" fmla="*/ 238632 w 477264"/>
              <a:gd name="connsiteY37" fmla="*/ 826855 h 982498"/>
              <a:gd name="connsiteX38" fmla="*/ 214312 w 477264"/>
              <a:gd name="connsiteY38" fmla="*/ 802535 h 982498"/>
              <a:gd name="connsiteX39" fmla="*/ 238632 w 477264"/>
              <a:gd name="connsiteY39" fmla="*/ 778215 h 982498"/>
              <a:gd name="connsiteX40" fmla="*/ 131476 w 477264"/>
              <a:gd name="connsiteY40" fmla="*/ 778215 h 982498"/>
              <a:gd name="connsiteX41" fmla="*/ 155796 w 477264"/>
              <a:gd name="connsiteY41" fmla="*/ 802535 h 982498"/>
              <a:gd name="connsiteX42" fmla="*/ 131476 w 477264"/>
              <a:gd name="connsiteY42" fmla="*/ 826855 h 982498"/>
              <a:gd name="connsiteX43" fmla="*/ 107156 w 477264"/>
              <a:gd name="connsiteY43" fmla="*/ 802535 h 982498"/>
              <a:gd name="connsiteX44" fmla="*/ 131476 w 477264"/>
              <a:gd name="connsiteY44" fmla="*/ 778215 h 982498"/>
              <a:gd name="connsiteX45" fmla="*/ 24320 w 477264"/>
              <a:gd name="connsiteY45" fmla="*/ 778215 h 982498"/>
              <a:gd name="connsiteX46" fmla="*/ 48640 w 477264"/>
              <a:gd name="connsiteY46" fmla="*/ 802535 h 982498"/>
              <a:gd name="connsiteX47" fmla="*/ 24320 w 477264"/>
              <a:gd name="connsiteY47" fmla="*/ 826855 h 982498"/>
              <a:gd name="connsiteX48" fmla="*/ 0 w 477264"/>
              <a:gd name="connsiteY48" fmla="*/ 802535 h 982498"/>
              <a:gd name="connsiteX49" fmla="*/ 24320 w 477264"/>
              <a:gd name="connsiteY49" fmla="*/ 778215 h 982498"/>
              <a:gd name="connsiteX50" fmla="*/ 452944 w 477264"/>
              <a:gd name="connsiteY50" fmla="*/ 622572 h 982498"/>
              <a:gd name="connsiteX51" fmla="*/ 477264 w 477264"/>
              <a:gd name="connsiteY51" fmla="*/ 646892 h 982498"/>
              <a:gd name="connsiteX52" fmla="*/ 452944 w 477264"/>
              <a:gd name="connsiteY52" fmla="*/ 671212 h 982498"/>
              <a:gd name="connsiteX53" fmla="*/ 428624 w 477264"/>
              <a:gd name="connsiteY53" fmla="*/ 646892 h 982498"/>
              <a:gd name="connsiteX54" fmla="*/ 452944 w 477264"/>
              <a:gd name="connsiteY54" fmla="*/ 622572 h 982498"/>
              <a:gd name="connsiteX55" fmla="*/ 345788 w 477264"/>
              <a:gd name="connsiteY55" fmla="*/ 622572 h 982498"/>
              <a:gd name="connsiteX56" fmla="*/ 370108 w 477264"/>
              <a:gd name="connsiteY56" fmla="*/ 646892 h 982498"/>
              <a:gd name="connsiteX57" fmla="*/ 345788 w 477264"/>
              <a:gd name="connsiteY57" fmla="*/ 671212 h 982498"/>
              <a:gd name="connsiteX58" fmla="*/ 321468 w 477264"/>
              <a:gd name="connsiteY58" fmla="*/ 646892 h 982498"/>
              <a:gd name="connsiteX59" fmla="*/ 345788 w 477264"/>
              <a:gd name="connsiteY59" fmla="*/ 622572 h 982498"/>
              <a:gd name="connsiteX60" fmla="*/ 238632 w 477264"/>
              <a:gd name="connsiteY60" fmla="*/ 622572 h 982498"/>
              <a:gd name="connsiteX61" fmla="*/ 262952 w 477264"/>
              <a:gd name="connsiteY61" fmla="*/ 646892 h 982498"/>
              <a:gd name="connsiteX62" fmla="*/ 238632 w 477264"/>
              <a:gd name="connsiteY62" fmla="*/ 671212 h 982498"/>
              <a:gd name="connsiteX63" fmla="*/ 214312 w 477264"/>
              <a:gd name="connsiteY63" fmla="*/ 646892 h 982498"/>
              <a:gd name="connsiteX64" fmla="*/ 238632 w 477264"/>
              <a:gd name="connsiteY64" fmla="*/ 622572 h 982498"/>
              <a:gd name="connsiteX65" fmla="*/ 131476 w 477264"/>
              <a:gd name="connsiteY65" fmla="*/ 622572 h 982498"/>
              <a:gd name="connsiteX66" fmla="*/ 155796 w 477264"/>
              <a:gd name="connsiteY66" fmla="*/ 646892 h 982498"/>
              <a:gd name="connsiteX67" fmla="*/ 131476 w 477264"/>
              <a:gd name="connsiteY67" fmla="*/ 671212 h 982498"/>
              <a:gd name="connsiteX68" fmla="*/ 107156 w 477264"/>
              <a:gd name="connsiteY68" fmla="*/ 646892 h 982498"/>
              <a:gd name="connsiteX69" fmla="*/ 131476 w 477264"/>
              <a:gd name="connsiteY69" fmla="*/ 622572 h 982498"/>
              <a:gd name="connsiteX70" fmla="*/ 24320 w 477264"/>
              <a:gd name="connsiteY70" fmla="*/ 622572 h 982498"/>
              <a:gd name="connsiteX71" fmla="*/ 48640 w 477264"/>
              <a:gd name="connsiteY71" fmla="*/ 646892 h 982498"/>
              <a:gd name="connsiteX72" fmla="*/ 24320 w 477264"/>
              <a:gd name="connsiteY72" fmla="*/ 671212 h 982498"/>
              <a:gd name="connsiteX73" fmla="*/ 0 w 477264"/>
              <a:gd name="connsiteY73" fmla="*/ 646892 h 982498"/>
              <a:gd name="connsiteX74" fmla="*/ 24320 w 477264"/>
              <a:gd name="connsiteY74" fmla="*/ 622572 h 982498"/>
              <a:gd name="connsiteX75" fmla="*/ 24320 w 477264"/>
              <a:gd name="connsiteY75" fmla="*/ 466929 h 982498"/>
              <a:gd name="connsiteX76" fmla="*/ 48640 w 477264"/>
              <a:gd name="connsiteY76" fmla="*/ 491249 h 982498"/>
              <a:gd name="connsiteX77" fmla="*/ 24320 w 477264"/>
              <a:gd name="connsiteY77" fmla="*/ 515569 h 982498"/>
              <a:gd name="connsiteX78" fmla="*/ 0 w 477264"/>
              <a:gd name="connsiteY78" fmla="*/ 491249 h 982498"/>
              <a:gd name="connsiteX79" fmla="*/ 24320 w 477264"/>
              <a:gd name="connsiteY79" fmla="*/ 466929 h 982498"/>
              <a:gd name="connsiteX80" fmla="*/ 131476 w 477264"/>
              <a:gd name="connsiteY80" fmla="*/ 466929 h 982498"/>
              <a:gd name="connsiteX81" fmla="*/ 155796 w 477264"/>
              <a:gd name="connsiteY81" fmla="*/ 491249 h 982498"/>
              <a:gd name="connsiteX82" fmla="*/ 131476 w 477264"/>
              <a:gd name="connsiteY82" fmla="*/ 515569 h 982498"/>
              <a:gd name="connsiteX83" fmla="*/ 107156 w 477264"/>
              <a:gd name="connsiteY83" fmla="*/ 491249 h 982498"/>
              <a:gd name="connsiteX84" fmla="*/ 131476 w 477264"/>
              <a:gd name="connsiteY84" fmla="*/ 466929 h 982498"/>
              <a:gd name="connsiteX85" fmla="*/ 238632 w 477264"/>
              <a:gd name="connsiteY85" fmla="*/ 466929 h 982498"/>
              <a:gd name="connsiteX86" fmla="*/ 262952 w 477264"/>
              <a:gd name="connsiteY86" fmla="*/ 491249 h 982498"/>
              <a:gd name="connsiteX87" fmla="*/ 238632 w 477264"/>
              <a:gd name="connsiteY87" fmla="*/ 515569 h 982498"/>
              <a:gd name="connsiteX88" fmla="*/ 214312 w 477264"/>
              <a:gd name="connsiteY88" fmla="*/ 491249 h 982498"/>
              <a:gd name="connsiteX89" fmla="*/ 238632 w 477264"/>
              <a:gd name="connsiteY89" fmla="*/ 466929 h 982498"/>
              <a:gd name="connsiteX90" fmla="*/ 345788 w 477264"/>
              <a:gd name="connsiteY90" fmla="*/ 466929 h 982498"/>
              <a:gd name="connsiteX91" fmla="*/ 370108 w 477264"/>
              <a:gd name="connsiteY91" fmla="*/ 491249 h 982498"/>
              <a:gd name="connsiteX92" fmla="*/ 345788 w 477264"/>
              <a:gd name="connsiteY92" fmla="*/ 515569 h 982498"/>
              <a:gd name="connsiteX93" fmla="*/ 321468 w 477264"/>
              <a:gd name="connsiteY93" fmla="*/ 491249 h 982498"/>
              <a:gd name="connsiteX94" fmla="*/ 345788 w 477264"/>
              <a:gd name="connsiteY94" fmla="*/ 466929 h 982498"/>
              <a:gd name="connsiteX95" fmla="*/ 452944 w 477264"/>
              <a:gd name="connsiteY95" fmla="*/ 466929 h 982498"/>
              <a:gd name="connsiteX96" fmla="*/ 477264 w 477264"/>
              <a:gd name="connsiteY96" fmla="*/ 491249 h 982498"/>
              <a:gd name="connsiteX97" fmla="*/ 452944 w 477264"/>
              <a:gd name="connsiteY97" fmla="*/ 515569 h 982498"/>
              <a:gd name="connsiteX98" fmla="*/ 428624 w 477264"/>
              <a:gd name="connsiteY98" fmla="*/ 491249 h 982498"/>
              <a:gd name="connsiteX99" fmla="*/ 452944 w 477264"/>
              <a:gd name="connsiteY99" fmla="*/ 466929 h 982498"/>
              <a:gd name="connsiteX100" fmla="*/ 24320 w 477264"/>
              <a:gd name="connsiteY100" fmla="*/ 311287 h 982498"/>
              <a:gd name="connsiteX101" fmla="*/ 48640 w 477264"/>
              <a:gd name="connsiteY101" fmla="*/ 335607 h 982498"/>
              <a:gd name="connsiteX102" fmla="*/ 24320 w 477264"/>
              <a:gd name="connsiteY102" fmla="*/ 359926 h 982498"/>
              <a:gd name="connsiteX103" fmla="*/ 0 w 477264"/>
              <a:gd name="connsiteY103" fmla="*/ 335607 h 982498"/>
              <a:gd name="connsiteX104" fmla="*/ 24320 w 477264"/>
              <a:gd name="connsiteY104" fmla="*/ 311287 h 982498"/>
              <a:gd name="connsiteX105" fmla="*/ 131476 w 477264"/>
              <a:gd name="connsiteY105" fmla="*/ 311286 h 982498"/>
              <a:gd name="connsiteX106" fmla="*/ 155796 w 477264"/>
              <a:gd name="connsiteY106" fmla="*/ 335606 h 982498"/>
              <a:gd name="connsiteX107" fmla="*/ 131476 w 477264"/>
              <a:gd name="connsiteY107" fmla="*/ 359926 h 982498"/>
              <a:gd name="connsiteX108" fmla="*/ 107156 w 477264"/>
              <a:gd name="connsiteY108" fmla="*/ 335606 h 982498"/>
              <a:gd name="connsiteX109" fmla="*/ 131476 w 477264"/>
              <a:gd name="connsiteY109" fmla="*/ 311286 h 982498"/>
              <a:gd name="connsiteX110" fmla="*/ 238632 w 477264"/>
              <a:gd name="connsiteY110" fmla="*/ 311286 h 982498"/>
              <a:gd name="connsiteX111" fmla="*/ 262952 w 477264"/>
              <a:gd name="connsiteY111" fmla="*/ 335606 h 982498"/>
              <a:gd name="connsiteX112" fmla="*/ 238632 w 477264"/>
              <a:gd name="connsiteY112" fmla="*/ 359926 h 982498"/>
              <a:gd name="connsiteX113" fmla="*/ 214312 w 477264"/>
              <a:gd name="connsiteY113" fmla="*/ 335606 h 982498"/>
              <a:gd name="connsiteX114" fmla="*/ 238632 w 477264"/>
              <a:gd name="connsiteY114" fmla="*/ 311286 h 982498"/>
              <a:gd name="connsiteX115" fmla="*/ 345788 w 477264"/>
              <a:gd name="connsiteY115" fmla="*/ 311286 h 982498"/>
              <a:gd name="connsiteX116" fmla="*/ 370108 w 477264"/>
              <a:gd name="connsiteY116" fmla="*/ 335606 h 982498"/>
              <a:gd name="connsiteX117" fmla="*/ 345788 w 477264"/>
              <a:gd name="connsiteY117" fmla="*/ 359926 h 982498"/>
              <a:gd name="connsiteX118" fmla="*/ 321468 w 477264"/>
              <a:gd name="connsiteY118" fmla="*/ 335606 h 982498"/>
              <a:gd name="connsiteX119" fmla="*/ 345788 w 477264"/>
              <a:gd name="connsiteY119" fmla="*/ 311286 h 982498"/>
              <a:gd name="connsiteX120" fmla="*/ 452944 w 477264"/>
              <a:gd name="connsiteY120" fmla="*/ 311286 h 982498"/>
              <a:gd name="connsiteX121" fmla="*/ 477264 w 477264"/>
              <a:gd name="connsiteY121" fmla="*/ 335606 h 982498"/>
              <a:gd name="connsiteX122" fmla="*/ 452944 w 477264"/>
              <a:gd name="connsiteY122" fmla="*/ 359926 h 982498"/>
              <a:gd name="connsiteX123" fmla="*/ 428624 w 477264"/>
              <a:gd name="connsiteY123" fmla="*/ 335606 h 982498"/>
              <a:gd name="connsiteX124" fmla="*/ 452944 w 477264"/>
              <a:gd name="connsiteY124" fmla="*/ 311286 h 982498"/>
              <a:gd name="connsiteX125" fmla="*/ 24320 w 477264"/>
              <a:gd name="connsiteY125" fmla="*/ 155643 h 982498"/>
              <a:gd name="connsiteX126" fmla="*/ 48640 w 477264"/>
              <a:gd name="connsiteY126" fmla="*/ 179963 h 982498"/>
              <a:gd name="connsiteX127" fmla="*/ 24320 w 477264"/>
              <a:gd name="connsiteY127" fmla="*/ 204283 h 982498"/>
              <a:gd name="connsiteX128" fmla="*/ 0 w 477264"/>
              <a:gd name="connsiteY128" fmla="*/ 179963 h 982498"/>
              <a:gd name="connsiteX129" fmla="*/ 24320 w 477264"/>
              <a:gd name="connsiteY129" fmla="*/ 155643 h 982498"/>
              <a:gd name="connsiteX130" fmla="*/ 131476 w 477264"/>
              <a:gd name="connsiteY130" fmla="*/ 155643 h 982498"/>
              <a:gd name="connsiteX131" fmla="*/ 155796 w 477264"/>
              <a:gd name="connsiteY131" fmla="*/ 179963 h 982498"/>
              <a:gd name="connsiteX132" fmla="*/ 131476 w 477264"/>
              <a:gd name="connsiteY132" fmla="*/ 204283 h 982498"/>
              <a:gd name="connsiteX133" fmla="*/ 107156 w 477264"/>
              <a:gd name="connsiteY133" fmla="*/ 179963 h 982498"/>
              <a:gd name="connsiteX134" fmla="*/ 131476 w 477264"/>
              <a:gd name="connsiteY134" fmla="*/ 155643 h 982498"/>
              <a:gd name="connsiteX135" fmla="*/ 238632 w 477264"/>
              <a:gd name="connsiteY135" fmla="*/ 155643 h 982498"/>
              <a:gd name="connsiteX136" fmla="*/ 262952 w 477264"/>
              <a:gd name="connsiteY136" fmla="*/ 179963 h 982498"/>
              <a:gd name="connsiteX137" fmla="*/ 238632 w 477264"/>
              <a:gd name="connsiteY137" fmla="*/ 204283 h 982498"/>
              <a:gd name="connsiteX138" fmla="*/ 214312 w 477264"/>
              <a:gd name="connsiteY138" fmla="*/ 179963 h 982498"/>
              <a:gd name="connsiteX139" fmla="*/ 238632 w 477264"/>
              <a:gd name="connsiteY139" fmla="*/ 155643 h 982498"/>
              <a:gd name="connsiteX140" fmla="*/ 345788 w 477264"/>
              <a:gd name="connsiteY140" fmla="*/ 155643 h 982498"/>
              <a:gd name="connsiteX141" fmla="*/ 370108 w 477264"/>
              <a:gd name="connsiteY141" fmla="*/ 179963 h 982498"/>
              <a:gd name="connsiteX142" fmla="*/ 345788 w 477264"/>
              <a:gd name="connsiteY142" fmla="*/ 204283 h 982498"/>
              <a:gd name="connsiteX143" fmla="*/ 321468 w 477264"/>
              <a:gd name="connsiteY143" fmla="*/ 179963 h 982498"/>
              <a:gd name="connsiteX144" fmla="*/ 345788 w 477264"/>
              <a:gd name="connsiteY144" fmla="*/ 155643 h 982498"/>
              <a:gd name="connsiteX145" fmla="*/ 452944 w 477264"/>
              <a:gd name="connsiteY145" fmla="*/ 155643 h 982498"/>
              <a:gd name="connsiteX146" fmla="*/ 477264 w 477264"/>
              <a:gd name="connsiteY146" fmla="*/ 179963 h 982498"/>
              <a:gd name="connsiteX147" fmla="*/ 452944 w 477264"/>
              <a:gd name="connsiteY147" fmla="*/ 204283 h 982498"/>
              <a:gd name="connsiteX148" fmla="*/ 428624 w 477264"/>
              <a:gd name="connsiteY148" fmla="*/ 179963 h 982498"/>
              <a:gd name="connsiteX149" fmla="*/ 452944 w 477264"/>
              <a:gd name="connsiteY149" fmla="*/ 155643 h 982498"/>
              <a:gd name="connsiteX150" fmla="*/ 452944 w 477264"/>
              <a:gd name="connsiteY150" fmla="*/ 0 h 982498"/>
              <a:gd name="connsiteX151" fmla="*/ 477264 w 477264"/>
              <a:gd name="connsiteY151" fmla="*/ 24320 h 982498"/>
              <a:gd name="connsiteX152" fmla="*/ 452944 w 477264"/>
              <a:gd name="connsiteY152" fmla="*/ 48640 h 982498"/>
              <a:gd name="connsiteX153" fmla="*/ 428624 w 477264"/>
              <a:gd name="connsiteY153" fmla="*/ 24320 h 982498"/>
              <a:gd name="connsiteX154" fmla="*/ 452944 w 477264"/>
              <a:gd name="connsiteY154" fmla="*/ 0 h 982498"/>
              <a:gd name="connsiteX155" fmla="*/ 345788 w 477264"/>
              <a:gd name="connsiteY155" fmla="*/ 0 h 982498"/>
              <a:gd name="connsiteX156" fmla="*/ 370108 w 477264"/>
              <a:gd name="connsiteY156" fmla="*/ 24320 h 982498"/>
              <a:gd name="connsiteX157" fmla="*/ 345788 w 477264"/>
              <a:gd name="connsiteY157" fmla="*/ 48640 h 982498"/>
              <a:gd name="connsiteX158" fmla="*/ 321468 w 477264"/>
              <a:gd name="connsiteY158" fmla="*/ 24320 h 982498"/>
              <a:gd name="connsiteX159" fmla="*/ 345788 w 477264"/>
              <a:gd name="connsiteY159" fmla="*/ 0 h 982498"/>
              <a:gd name="connsiteX160" fmla="*/ 238632 w 477264"/>
              <a:gd name="connsiteY160" fmla="*/ 0 h 982498"/>
              <a:gd name="connsiteX161" fmla="*/ 262952 w 477264"/>
              <a:gd name="connsiteY161" fmla="*/ 24320 h 982498"/>
              <a:gd name="connsiteX162" fmla="*/ 238632 w 477264"/>
              <a:gd name="connsiteY162" fmla="*/ 48640 h 982498"/>
              <a:gd name="connsiteX163" fmla="*/ 214312 w 477264"/>
              <a:gd name="connsiteY163" fmla="*/ 24320 h 982498"/>
              <a:gd name="connsiteX164" fmla="*/ 238632 w 477264"/>
              <a:gd name="connsiteY164" fmla="*/ 0 h 982498"/>
              <a:gd name="connsiteX165" fmla="*/ 131476 w 477264"/>
              <a:gd name="connsiteY165" fmla="*/ 0 h 982498"/>
              <a:gd name="connsiteX166" fmla="*/ 155796 w 477264"/>
              <a:gd name="connsiteY166" fmla="*/ 24320 h 982498"/>
              <a:gd name="connsiteX167" fmla="*/ 131476 w 477264"/>
              <a:gd name="connsiteY167" fmla="*/ 48640 h 982498"/>
              <a:gd name="connsiteX168" fmla="*/ 107156 w 477264"/>
              <a:gd name="connsiteY168" fmla="*/ 24320 h 982498"/>
              <a:gd name="connsiteX169" fmla="*/ 131476 w 477264"/>
              <a:gd name="connsiteY169" fmla="*/ 0 h 982498"/>
              <a:gd name="connsiteX170" fmla="*/ 24320 w 477264"/>
              <a:gd name="connsiteY170" fmla="*/ 0 h 982498"/>
              <a:gd name="connsiteX171" fmla="*/ 48640 w 477264"/>
              <a:gd name="connsiteY171" fmla="*/ 24320 h 982498"/>
              <a:gd name="connsiteX172" fmla="*/ 24320 w 477264"/>
              <a:gd name="connsiteY172" fmla="*/ 48640 h 982498"/>
              <a:gd name="connsiteX173" fmla="*/ 0 w 477264"/>
              <a:gd name="connsiteY173" fmla="*/ 24320 h 982498"/>
              <a:gd name="connsiteX174" fmla="*/ 24320 w 477264"/>
              <a:gd name="connsiteY174" fmla="*/ 0 h 98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477264" h="982498">
                <a:moveTo>
                  <a:pt x="452944" y="933858"/>
                </a:moveTo>
                <a:cubicBezTo>
                  <a:pt x="466376" y="933858"/>
                  <a:pt x="477264" y="944746"/>
                  <a:pt x="477264" y="958178"/>
                </a:cubicBezTo>
                <a:cubicBezTo>
                  <a:pt x="477264" y="971610"/>
                  <a:pt x="466376" y="982498"/>
                  <a:pt x="452944" y="982498"/>
                </a:cubicBezTo>
                <a:cubicBezTo>
                  <a:pt x="439512" y="982498"/>
                  <a:pt x="428624" y="971610"/>
                  <a:pt x="428624" y="958178"/>
                </a:cubicBezTo>
                <a:cubicBezTo>
                  <a:pt x="428624" y="944746"/>
                  <a:pt x="439512" y="933858"/>
                  <a:pt x="452944" y="933858"/>
                </a:cubicBezTo>
                <a:close/>
                <a:moveTo>
                  <a:pt x="345788" y="933858"/>
                </a:moveTo>
                <a:cubicBezTo>
                  <a:pt x="359220" y="933858"/>
                  <a:pt x="370108" y="944746"/>
                  <a:pt x="370108" y="958178"/>
                </a:cubicBezTo>
                <a:cubicBezTo>
                  <a:pt x="370108" y="971610"/>
                  <a:pt x="359220" y="982498"/>
                  <a:pt x="345788" y="982498"/>
                </a:cubicBezTo>
                <a:cubicBezTo>
                  <a:pt x="332356" y="982498"/>
                  <a:pt x="321468" y="971610"/>
                  <a:pt x="321468" y="958178"/>
                </a:cubicBezTo>
                <a:cubicBezTo>
                  <a:pt x="321468" y="944746"/>
                  <a:pt x="332356" y="933858"/>
                  <a:pt x="345788" y="933858"/>
                </a:cubicBezTo>
                <a:close/>
                <a:moveTo>
                  <a:pt x="238632" y="933858"/>
                </a:moveTo>
                <a:cubicBezTo>
                  <a:pt x="252064" y="933858"/>
                  <a:pt x="262952" y="944746"/>
                  <a:pt x="262952" y="958178"/>
                </a:cubicBezTo>
                <a:cubicBezTo>
                  <a:pt x="262952" y="971610"/>
                  <a:pt x="252064" y="982498"/>
                  <a:pt x="238632" y="982498"/>
                </a:cubicBezTo>
                <a:cubicBezTo>
                  <a:pt x="225200" y="982498"/>
                  <a:pt x="214312" y="971610"/>
                  <a:pt x="214312" y="958178"/>
                </a:cubicBezTo>
                <a:cubicBezTo>
                  <a:pt x="214312" y="944746"/>
                  <a:pt x="225200" y="933858"/>
                  <a:pt x="238632" y="933858"/>
                </a:cubicBezTo>
                <a:close/>
                <a:moveTo>
                  <a:pt x="131476" y="933858"/>
                </a:moveTo>
                <a:cubicBezTo>
                  <a:pt x="144908" y="933858"/>
                  <a:pt x="155796" y="944746"/>
                  <a:pt x="155796" y="958178"/>
                </a:cubicBezTo>
                <a:cubicBezTo>
                  <a:pt x="155796" y="971610"/>
                  <a:pt x="144908" y="982498"/>
                  <a:pt x="131476" y="982498"/>
                </a:cubicBezTo>
                <a:cubicBezTo>
                  <a:pt x="118044" y="982498"/>
                  <a:pt x="107156" y="971610"/>
                  <a:pt x="107156" y="958178"/>
                </a:cubicBezTo>
                <a:cubicBezTo>
                  <a:pt x="107156" y="944746"/>
                  <a:pt x="118044" y="933858"/>
                  <a:pt x="131476" y="933858"/>
                </a:cubicBezTo>
                <a:close/>
                <a:moveTo>
                  <a:pt x="24320" y="933858"/>
                </a:moveTo>
                <a:cubicBezTo>
                  <a:pt x="37752" y="933858"/>
                  <a:pt x="48640" y="944746"/>
                  <a:pt x="48640" y="958178"/>
                </a:cubicBezTo>
                <a:cubicBezTo>
                  <a:pt x="48640" y="971610"/>
                  <a:pt x="37752" y="982498"/>
                  <a:pt x="24320" y="982498"/>
                </a:cubicBezTo>
                <a:cubicBezTo>
                  <a:pt x="10888" y="982498"/>
                  <a:pt x="0" y="971610"/>
                  <a:pt x="0" y="958178"/>
                </a:cubicBezTo>
                <a:cubicBezTo>
                  <a:pt x="0" y="944746"/>
                  <a:pt x="10888" y="933858"/>
                  <a:pt x="24320" y="933858"/>
                </a:cubicBezTo>
                <a:close/>
                <a:moveTo>
                  <a:pt x="452944" y="778215"/>
                </a:moveTo>
                <a:cubicBezTo>
                  <a:pt x="466376" y="778215"/>
                  <a:pt x="477264" y="789103"/>
                  <a:pt x="477264" y="802535"/>
                </a:cubicBezTo>
                <a:cubicBezTo>
                  <a:pt x="477264" y="815967"/>
                  <a:pt x="466376" y="826855"/>
                  <a:pt x="452944" y="826855"/>
                </a:cubicBezTo>
                <a:cubicBezTo>
                  <a:pt x="439512" y="826855"/>
                  <a:pt x="428624" y="815967"/>
                  <a:pt x="428624" y="802535"/>
                </a:cubicBezTo>
                <a:cubicBezTo>
                  <a:pt x="428624" y="789103"/>
                  <a:pt x="439512" y="778215"/>
                  <a:pt x="452944" y="778215"/>
                </a:cubicBezTo>
                <a:close/>
                <a:moveTo>
                  <a:pt x="345788" y="778215"/>
                </a:moveTo>
                <a:cubicBezTo>
                  <a:pt x="359220" y="778215"/>
                  <a:pt x="370108" y="789103"/>
                  <a:pt x="370108" y="802535"/>
                </a:cubicBezTo>
                <a:cubicBezTo>
                  <a:pt x="370108" y="815967"/>
                  <a:pt x="359220" y="826855"/>
                  <a:pt x="345788" y="826855"/>
                </a:cubicBezTo>
                <a:cubicBezTo>
                  <a:pt x="332356" y="826855"/>
                  <a:pt x="321468" y="815967"/>
                  <a:pt x="321468" y="802535"/>
                </a:cubicBezTo>
                <a:cubicBezTo>
                  <a:pt x="321468" y="789103"/>
                  <a:pt x="332356" y="778215"/>
                  <a:pt x="345788" y="778215"/>
                </a:cubicBezTo>
                <a:close/>
                <a:moveTo>
                  <a:pt x="238632" y="778215"/>
                </a:moveTo>
                <a:cubicBezTo>
                  <a:pt x="252064" y="778215"/>
                  <a:pt x="262952" y="789103"/>
                  <a:pt x="262952" y="802535"/>
                </a:cubicBezTo>
                <a:cubicBezTo>
                  <a:pt x="262952" y="815967"/>
                  <a:pt x="252064" y="826855"/>
                  <a:pt x="238632" y="826855"/>
                </a:cubicBezTo>
                <a:cubicBezTo>
                  <a:pt x="225200" y="826855"/>
                  <a:pt x="214312" y="815967"/>
                  <a:pt x="214312" y="802535"/>
                </a:cubicBezTo>
                <a:cubicBezTo>
                  <a:pt x="214312" y="789103"/>
                  <a:pt x="225200" y="778215"/>
                  <a:pt x="238632" y="778215"/>
                </a:cubicBezTo>
                <a:close/>
                <a:moveTo>
                  <a:pt x="131476" y="778215"/>
                </a:moveTo>
                <a:cubicBezTo>
                  <a:pt x="144908" y="778215"/>
                  <a:pt x="155796" y="789103"/>
                  <a:pt x="155796" y="802535"/>
                </a:cubicBezTo>
                <a:cubicBezTo>
                  <a:pt x="155796" y="815967"/>
                  <a:pt x="144908" y="826855"/>
                  <a:pt x="131476" y="826855"/>
                </a:cubicBezTo>
                <a:cubicBezTo>
                  <a:pt x="118044" y="826855"/>
                  <a:pt x="107156" y="815967"/>
                  <a:pt x="107156" y="802535"/>
                </a:cubicBezTo>
                <a:cubicBezTo>
                  <a:pt x="107156" y="789103"/>
                  <a:pt x="118044" y="778215"/>
                  <a:pt x="131476" y="778215"/>
                </a:cubicBezTo>
                <a:close/>
                <a:moveTo>
                  <a:pt x="24320" y="778215"/>
                </a:moveTo>
                <a:cubicBezTo>
                  <a:pt x="37752" y="778215"/>
                  <a:pt x="48640" y="789103"/>
                  <a:pt x="48640" y="802535"/>
                </a:cubicBezTo>
                <a:cubicBezTo>
                  <a:pt x="48640" y="815967"/>
                  <a:pt x="37752" y="826855"/>
                  <a:pt x="24320" y="826855"/>
                </a:cubicBezTo>
                <a:cubicBezTo>
                  <a:pt x="10888" y="826855"/>
                  <a:pt x="0" y="815967"/>
                  <a:pt x="0" y="802535"/>
                </a:cubicBezTo>
                <a:cubicBezTo>
                  <a:pt x="0" y="789103"/>
                  <a:pt x="10888" y="778215"/>
                  <a:pt x="24320" y="778215"/>
                </a:cubicBezTo>
                <a:close/>
                <a:moveTo>
                  <a:pt x="452944" y="622572"/>
                </a:moveTo>
                <a:cubicBezTo>
                  <a:pt x="466376" y="622572"/>
                  <a:pt x="477264" y="633460"/>
                  <a:pt x="477264" y="646892"/>
                </a:cubicBezTo>
                <a:cubicBezTo>
                  <a:pt x="477264" y="660324"/>
                  <a:pt x="466376" y="671212"/>
                  <a:pt x="452944" y="671212"/>
                </a:cubicBezTo>
                <a:cubicBezTo>
                  <a:pt x="439512" y="671212"/>
                  <a:pt x="428624" y="660324"/>
                  <a:pt x="428624" y="646892"/>
                </a:cubicBezTo>
                <a:cubicBezTo>
                  <a:pt x="428624" y="633460"/>
                  <a:pt x="439512" y="622572"/>
                  <a:pt x="452944" y="622572"/>
                </a:cubicBezTo>
                <a:close/>
                <a:moveTo>
                  <a:pt x="345788" y="622572"/>
                </a:moveTo>
                <a:cubicBezTo>
                  <a:pt x="359220" y="622572"/>
                  <a:pt x="370108" y="633460"/>
                  <a:pt x="370108" y="646892"/>
                </a:cubicBezTo>
                <a:cubicBezTo>
                  <a:pt x="370108" y="660324"/>
                  <a:pt x="359220" y="671212"/>
                  <a:pt x="345788" y="671212"/>
                </a:cubicBezTo>
                <a:cubicBezTo>
                  <a:pt x="332356" y="671212"/>
                  <a:pt x="321468" y="660324"/>
                  <a:pt x="321468" y="646892"/>
                </a:cubicBezTo>
                <a:cubicBezTo>
                  <a:pt x="321468" y="633460"/>
                  <a:pt x="332356" y="622572"/>
                  <a:pt x="345788" y="622572"/>
                </a:cubicBezTo>
                <a:close/>
                <a:moveTo>
                  <a:pt x="238632" y="622572"/>
                </a:moveTo>
                <a:cubicBezTo>
                  <a:pt x="252064" y="622572"/>
                  <a:pt x="262952" y="633460"/>
                  <a:pt x="262952" y="646892"/>
                </a:cubicBezTo>
                <a:cubicBezTo>
                  <a:pt x="262952" y="660324"/>
                  <a:pt x="252064" y="671212"/>
                  <a:pt x="238632" y="671212"/>
                </a:cubicBezTo>
                <a:cubicBezTo>
                  <a:pt x="225200" y="671212"/>
                  <a:pt x="214312" y="660324"/>
                  <a:pt x="214312" y="646892"/>
                </a:cubicBezTo>
                <a:cubicBezTo>
                  <a:pt x="214312" y="633460"/>
                  <a:pt x="225200" y="622572"/>
                  <a:pt x="238632" y="622572"/>
                </a:cubicBezTo>
                <a:close/>
                <a:moveTo>
                  <a:pt x="131476" y="622572"/>
                </a:moveTo>
                <a:cubicBezTo>
                  <a:pt x="144908" y="622572"/>
                  <a:pt x="155796" y="633460"/>
                  <a:pt x="155796" y="646892"/>
                </a:cubicBezTo>
                <a:cubicBezTo>
                  <a:pt x="155796" y="660324"/>
                  <a:pt x="144908" y="671212"/>
                  <a:pt x="131476" y="671212"/>
                </a:cubicBezTo>
                <a:cubicBezTo>
                  <a:pt x="118044" y="671212"/>
                  <a:pt x="107156" y="660324"/>
                  <a:pt x="107156" y="646892"/>
                </a:cubicBezTo>
                <a:cubicBezTo>
                  <a:pt x="107156" y="633460"/>
                  <a:pt x="118044" y="622572"/>
                  <a:pt x="131476" y="622572"/>
                </a:cubicBezTo>
                <a:close/>
                <a:moveTo>
                  <a:pt x="24320" y="622572"/>
                </a:moveTo>
                <a:cubicBezTo>
                  <a:pt x="37752" y="622572"/>
                  <a:pt x="48640" y="633460"/>
                  <a:pt x="48640" y="646892"/>
                </a:cubicBezTo>
                <a:cubicBezTo>
                  <a:pt x="48640" y="660324"/>
                  <a:pt x="37752" y="671212"/>
                  <a:pt x="24320" y="671212"/>
                </a:cubicBezTo>
                <a:cubicBezTo>
                  <a:pt x="10888" y="671212"/>
                  <a:pt x="0" y="660324"/>
                  <a:pt x="0" y="646892"/>
                </a:cubicBezTo>
                <a:cubicBezTo>
                  <a:pt x="0" y="633460"/>
                  <a:pt x="10888" y="622572"/>
                  <a:pt x="24320" y="622572"/>
                </a:cubicBezTo>
                <a:close/>
                <a:moveTo>
                  <a:pt x="24320" y="466929"/>
                </a:moveTo>
                <a:cubicBezTo>
                  <a:pt x="37752" y="466929"/>
                  <a:pt x="48640" y="477817"/>
                  <a:pt x="48640" y="491249"/>
                </a:cubicBezTo>
                <a:cubicBezTo>
                  <a:pt x="48640" y="504681"/>
                  <a:pt x="37752" y="515569"/>
                  <a:pt x="24320" y="515569"/>
                </a:cubicBezTo>
                <a:cubicBezTo>
                  <a:pt x="10888" y="515569"/>
                  <a:pt x="0" y="504681"/>
                  <a:pt x="0" y="491249"/>
                </a:cubicBezTo>
                <a:cubicBezTo>
                  <a:pt x="0" y="477817"/>
                  <a:pt x="10888" y="466929"/>
                  <a:pt x="24320" y="466929"/>
                </a:cubicBezTo>
                <a:close/>
                <a:moveTo>
                  <a:pt x="131476" y="466929"/>
                </a:moveTo>
                <a:cubicBezTo>
                  <a:pt x="144908" y="466929"/>
                  <a:pt x="155796" y="477817"/>
                  <a:pt x="155796" y="491249"/>
                </a:cubicBezTo>
                <a:cubicBezTo>
                  <a:pt x="155796" y="504681"/>
                  <a:pt x="144908" y="515569"/>
                  <a:pt x="131476" y="515569"/>
                </a:cubicBezTo>
                <a:cubicBezTo>
                  <a:pt x="118044" y="515569"/>
                  <a:pt x="107156" y="504681"/>
                  <a:pt x="107156" y="491249"/>
                </a:cubicBezTo>
                <a:cubicBezTo>
                  <a:pt x="107156" y="477817"/>
                  <a:pt x="118044" y="466929"/>
                  <a:pt x="131476" y="466929"/>
                </a:cubicBezTo>
                <a:close/>
                <a:moveTo>
                  <a:pt x="238632" y="466929"/>
                </a:moveTo>
                <a:cubicBezTo>
                  <a:pt x="252064" y="466929"/>
                  <a:pt x="262952" y="477817"/>
                  <a:pt x="262952" y="491249"/>
                </a:cubicBezTo>
                <a:cubicBezTo>
                  <a:pt x="262952" y="504681"/>
                  <a:pt x="252064" y="515569"/>
                  <a:pt x="238632" y="515569"/>
                </a:cubicBezTo>
                <a:cubicBezTo>
                  <a:pt x="225200" y="515569"/>
                  <a:pt x="214312" y="504681"/>
                  <a:pt x="214312" y="491249"/>
                </a:cubicBezTo>
                <a:cubicBezTo>
                  <a:pt x="214312" y="477817"/>
                  <a:pt x="225200" y="466929"/>
                  <a:pt x="238632" y="466929"/>
                </a:cubicBezTo>
                <a:close/>
                <a:moveTo>
                  <a:pt x="345788" y="466929"/>
                </a:moveTo>
                <a:cubicBezTo>
                  <a:pt x="359220" y="466929"/>
                  <a:pt x="370108" y="477817"/>
                  <a:pt x="370108" y="491249"/>
                </a:cubicBezTo>
                <a:cubicBezTo>
                  <a:pt x="370108" y="504681"/>
                  <a:pt x="359220" y="515569"/>
                  <a:pt x="345788" y="515569"/>
                </a:cubicBezTo>
                <a:cubicBezTo>
                  <a:pt x="332356" y="515569"/>
                  <a:pt x="321468" y="504681"/>
                  <a:pt x="321468" y="491249"/>
                </a:cubicBezTo>
                <a:cubicBezTo>
                  <a:pt x="321468" y="477817"/>
                  <a:pt x="332356" y="466929"/>
                  <a:pt x="345788" y="466929"/>
                </a:cubicBezTo>
                <a:close/>
                <a:moveTo>
                  <a:pt x="452944" y="466929"/>
                </a:moveTo>
                <a:cubicBezTo>
                  <a:pt x="466376" y="466929"/>
                  <a:pt x="477264" y="477817"/>
                  <a:pt x="477264" y="491249"/>
                </a:cubicBezTo>
                <a:cubicBezTo>
                  <a:pt x="477264" y="504681"/>
                  <a:pt x="466376" y="515569"/>
                  <a:pt x="452944" y="515569"/>
                </a:cubicBezTo>
                <a:cubicBezTo>
                  <a:pt x="439512" y="515569"/>
                  <a:pt x="428624" y="504681"/>
                  <a:pt x="428624" y="491249"/>
                </a:cubicBezTo>
                <a:cubicBezTo>
                  <a:pt x="428624" y="477817"/>
                  <a:pt x="439512" y="466929"/>
                  <a:pt x="452944" y="466929"/>
                </a:cubicBezTo>
                <a:close/>
                <a:moveTo>
                  <a:pt x="24320" y="311287"/>
                </a:moveTo>
                <a:cubicBezTo>
                  <a:pt x="37752" y="311287"/>
                  <a:pt x="48640" y="322175"/>
                  <a:pt x="48640" y="335607"/>
                </a:cubicBezTo>
                <a:cubicBezTo>
                  <a:pt x="48640" y="349038"/>
                  <a:pt x="37752" y="359926"/>
                  <a:pt x="24320" y="359926"/>
                </a:cubicBezTo>
                <a:cubicBezTo>
                  <a:pt x="10888" y="359926"/>
                  <a:pt x="0" y="349038"/>
                  <a:pt x="0" y="335607"/>
                </a:cubicBezTo>
                <a:cubicBezTo>
                  <a:pt x="0" y="322175"/>
                  <a:pt x="10888" y="311287"/>
                  <a:pt x="24320" y="311287"/>
                </a:cubicBezTo>
                <a:close/>
                <a:moveTo>
                  <a:pt x="131476" y="311286"/>
                </a:moveTo>
                <a:cubicBezTo>
                  <a:pt x="144908" y="311286"/>
                  <a:pt x="155796" y="322174"/>
                  <a:pt x="155796" y="335606"/>
                </a:cubicBezTo>
                <a:cubicBezTo>
                  <a:pt x="155796" y="349038"/>
                  <a:pt x="144908" y="359926"/>
                  <a:pt x="131476" y="359926"/>
                </a:cubicBezTo>
                <a:cubicBezTo>
                  <a:pt x="118044" y="359926"/>
                  <a:pt x="107156" y="349038"/>
                  <a:pt x="107156" y="335606"/>
                </a:cubicBezTo>
                <a:cubicBezTo>
                  <a:pt x="107156" y="322174"/>
                  <a:pt x="118044" y="311286"/>
                  <a:pt x="131476" y="311286"/>
                </a:cubicBezTo>
                <a:close/>
                <a:moveTo>
                  <a:pt x="238632" y="311286"/>
                </a:moveTo>
                <a:cubicBezTo>
                  <a:pt x="252064" y="311286"/>
                  <a:pt x="262952" y="322174"/>
                  <a:pt x="262952" y="335606"/>
                </a:cubicBezTo>
                <a:cubicBezTo>
                  <a:pt x="262952" y="349038"/>
                  <a:pt x="252064" y="359926"/>
                  <a:pt x="238632" y="359926"/>
                </a:cubicBezTo>
                <a:cubicBezTo>
                  <a:pt x="225200" y="359926"/>
                  <a:pt x="214312" y="349038"/>
                  <a:pt x="214312" y="335606"/>
                </a:cubicBezTo>
                <a:cubicBezTo>
                  <a:pt x="214312" y="322174"/>
                  <a:pt x="225200" y="311286"/>
                  <a:pt x="238632" y="311286"/>
                </a:cubicBezTo>
                <a:close/>
                <a:moveTo>
                  <a:pt x="345788" y="311286"/>
                </a:moveTo>
                <a:cubicBezTo>
                  <a:pt x="359220" y="311286"/>
                  <a:pt x="370108" y="322174"/>
                  <a:pt x="370108" y="335606"/>
                </a:cubicBezTo>
                <a:cubicBezTo>
                  <a:pt x="370108" y="349038"/>
                  <a:pt x="359220" y="359926"/>
                  <a:pt x="345788" y="359926"/>
                </a:cubicBezTo>
                <a:cubicBezTo>
                  <a:pt x="332356" y="359926"/>
                  <a:pt x="321468" y="349038"/>
                  <a:pt x="321468" y="335606"/>
                </a:cubicBezTo>
                <a:cubicBezTo>
                  <a:pt x="321468" y="322174"/>
                  <a:pt x="332356" y="311286"/>
                  <a:pt x="345788" y="311286"/>
                </a:cubicBezTo>
                <a:close/>
                <a:moveTo>
                  <a:pt x="452944" y="311286"/>
                </a:moveTo>
                <a:cubicBezTo>
                  <a:pt x="466376" y="311286"/>
                  <a:pt x="477264" y="322174"/>
                  <a:pt x="477264" y="335606"/>
                </a:cubicBezTo>
                <a:cubicBezTo>
                  <a:pt x="477264" y="349038"/>
                  <a:pt x="466376" y="359926"/>
                  <a:pt x="452944" y="359926"/>
                </a:cubicBezTo>
                <a:cubicBezTo>
                  <a:pt x="439512" y="359926"/>
                  <a:pt x="428624" y="349038"/>
                  <a:pt x="428624" y="335606"/>
                </a:cubicBezTo>
                <a:cubicBezTo>
                  <a:pt x="428624" y="322174"/>
                  <a:pt x="439512" y="311286"/>
                  <a:pt x="452944" y="311286"/>
                </a:cubicBezTo>
                <a:close/>
                <a:moveTo>
                  <a:pt x="24320" y="155643"/>
                </a:moveTo>
                <a:cubicBezTo>
                  <a:pt x="37752" y="155643"/>
                  <a:pt x="48640" y="166531"/>
                  <a:pt x="48640" y="179963"/>
                </a:cubicBezTo>
                <a:cubicBezTo>
                  <a:pt x="48640" y="193395"/>
                  <a:pt x="37752" y="204283"/>
                  <a:pt x="24320" y="204283"/>
                </a:cubicBezTo>
                <a:cubicBezTo>
                  <a:pt x="10888" y="204283"/>
                  <a:pt x="0" y="193395"/>
                  <a:pt x="0" y="179963"/>
                </a:cubicBezTo>
                <a:cubicBezTo>
                  <a:pt x="0" y="166531"/>
                  <a:pt x="10888" y="155643"/>
                  <a:pt x="24320" y="155643"/>
                </a:cubicBezTo>
                <a:close/>
                <a:moveTo>
                  <a:pt x="131476" y="155643"/>
                </a:moveTo>
                <a:cubicBezTo>
                  <a:pt x="144908" y="155643"/>
                  <a:pt x="155796" y="166531"/>
                  <a:pt x="155796" y="179963"/>
                </a:cubicBezTo>
                <a:cubicBezTo>
                  <a:pt x="155796" y="193395"/>
                  <a:pt x="144908" y="204283"/>
                  <a:pt x="131476" y="204283"/>
                </a:cubicBezTo>
                <a:cubicBezTo>
                  <a:pt x="118044" y="204283"/>
                  <a:pt x="107156" y="193395"/>
                  <a:pt x="107156" y="179963"/>
                </a:cubicBezTo>
                <a:cubicBezTo>
                  <a:pt x="107156" y="166531"/>
                  <a:pt x="118044" y="155643"/>
                  <a:pt x="131476" y="155643"/>
                </a:cubicBezTo>
                <a:close/>
                <a:moveTo>
                  <a:pt x="238632" y="155643"/>
                </a:moveTo>
                <a:cubicBezTo>
                  <a:pt x="252064" y="155643"/>
                  <a:pt x="262952" y="166531"/>
                  <a:pt x="262952" y="179963"/>
                </a:cubicBezTo>
                <a:cubicBezTo>
                  <a:pt x="262952" y="193395"/>
                  <a:pt x="252064" y="204283"/>
                  <a:pt x="238632" y="204283"/>
                </a:cubicBezTo>
                <a:cubicBezTo>
                  <a:pt x="225200" y="204283"/>
                  <a:pt x="214312" y="193395"/>
                  <a:pt x="214312" y="179963"/>
                </a:cubicBezTo>
                <a:cubicBezTo>
                  <a:pt x="214312" y="166531"/>
                  <a:pt x="225200" y="155643"/>
                  <a:pt x="238632" y="155643"/>
                </a:cubicBezTo>
                <a:close/>
                <a:moveTo>
                  <a:pt x="345788" y="155643"/>
                </a:moveTo>
                <a:cubicBezTo>
                  <a:pt x="359220" y="155643"/>
                  <a:pt x="370108" y="166531"/>
                  <a:pt x="370108" y="179963"/>
                </a:cubicBezTo>
                <a:cubicBezTo>
                  <a:pt x="370108" y="193395"/>
                  <a:pt x="359220" y="204283"/>
                  <a:pt x="345788" y="204283"/>
                </a:cubicBezTo>
                <a:cubicBezTo>
                  <a:pt x="332356" y="204283"/>
                  <a:pt x="321468" y="193395"/>
                  <a:pt x="321468" y="179963"/>
                </a:cubicBezTo>
                <a:cubicBezTo>
                  <a:pt x="321468" y="166531"/>
                  <a:pt x="332356" y="155643"/>
                  <a:pt x="345788" y="155643"/>
                </a:cubicBezTo>
                <a:close/>
                <a:moveTo>
                  <a:pt x="452944" y="155643"/>
                </a:moveTo>
                <a:cubicBezTo>
                  <a:pt x="466376" y="155643"/>
                  <a:pt x="477264" y="166531"/>
                  <a:pt x="477264" y="179963"/>
                </a:cubicBezTo>
                <a:cubicBezTo>
                  <a:pt x="477264" y="193395"/>
                  <a:pt x="466376" y="204283"/>
                  <a:pt x="452944" y="204283"/>
                </a:cubicBezTo>
                <a:cubicBezTo>
                  <a:pt x="439512" y="204283"/>
                  <a:pt x="428624" y="193395"/>
                  <a:pt x="428624" y="179963"/>
                </a:cubicBezTo>
                <a:cubicBezTo>
                  <a:pt x="428624" y="166531"/>
                  <a:pt x="439512" y="155643"/>
                  <a:pt x="452944" y="155643"/>
                </a:cubicBezTo>
                <a:close/>
                <a:moveTo>
                  <a:pt x="452944" y="0"/>
                </a:moveTo>
                <a:cubicBezTo>
                  <a:pt x="466376" y="0"/>
                  <a:pt x="477264" y="10888"/>
                  <a:pt x="477264" y="24320"/>
                </a:cubicBezTo>
                <a:cubicBezTo>
                  <a:pt x="477264" y="37752"/>
                  <a:pt x="466376" y="48640"/>
                  <a:pt x="452944" y="48640"/>
                </a:cubicBezTo>
                <a:cubicBezTo>
                  <a:pt x="439512" y="48640"/>
                  <a:pt x="428624" y="37752"/>
                  <a:pt x="428624" y="24320"/>
                </a:cubicBezTo>
                <a:cubicBezTo>
                  <a:pt x="428624" y="10888"/>
                  <a:pt x="439512" y="0"/>
                  <a:pt x="452944" y="0"/>
                </a:cubicBezTo>
                <a:close/>
                <a:moveTo>
                  <a:pt x="345788" y="0"/>
                </a:moveTo>
                <a:cubicBezTo>
                  <a:pt x="359220" y="0"/>
                  <a:pt x="370108" y="10888"/>
                  <a:pt x="370108" y="24320"/>
                </a:cubicBezTo>
                <a:cubicBezTo>
                  <a:pt x="370108" y="37752"/>
                  <a:pt x="359220" y="48640"/>
                  <a:pt x="345788" y="48640"/>
                </a:cubicBezTo>
                <a:cubicBezTo>
                  <a:pt x="332356" y="48640"/>
                  <a:pt x="321468" y="37752"/>
                  <a:pt x="321468" y="24320"/>
                </a:cubicBezTo>
                <a:cubicBezTo>
                  <a:pt x="321468" y="10888"/>
                  <a:pt x="332356" y="0"/>
                  <a:pt x="345788" y="0"/>
                </a:cubicBezTo>
                <a:close/>
                <a:moveTo>
                  <a:pt x="238632" y="0"/>
                </a:moveTo>
                <a:cubicBezTo>
                  <a:pt x="252064" y="0"/>
                  <a:pt x="262952" y="10888"/>
                  <a:pt x="262952" y="24320"/>
                </a:cubicBezTo>
                <a:cubicBezTo>
                  <a:pt x="262952" y="37752"/>
                  <a:pt x="252064" y="48640"/>
                  <a:pt x="238632" y="48640"/>
                </a:cubicBezTo>
                <a:cubicBezTo>
                  <a:pt x="225200" y="48640"/>
                  <a:pt x="214312" y="37752"/>
                  <a:pt x="214312" y="24320"/>
                </a:cubicBezTo>
                <a:cubicBezTo>
                  <a:pt x="214312" y="10888"/>
                  <a:pt x="225200" y="0"/>
                  <a:pt x="238632" y="0"/>
                </a:cubicBezTo>
                <a:close/>
                <a:moveTo>
                  <a:pt x="131476" y="0"/>
                </a:moveTo>
                <a:cubicBezTo>
                  <a:pt x="144908" y="0"/>
                  <a:pt x="155796" y="10888"/>
                  <a:pt x="155796" y="24320"/>
                </a:cubicBezTo>
                <a:cubicBezTo>
                  <a:pt x="155796" y="37752"/>
                  <a:pt x="144908" y="48640"/>
                  <a:pt x="131476" y="48640"/>
                </a:cubicBezTo>
                <a:cubicBezTo>
                  <a:pt x="118044" y="48640"/>
                  <a:pt x="107156" y="37752"/>
                  <a:pt x="107156" y="24320"/>
                </a:cubicBezTo>
                <a:cubicBezTo>
                  <a:pt x="107156" y="10888"/>
                  <a:pt x="118044" y="0"/>
                  <a:pt x="131476" y="0"/>
                </a:cubicBezTo>
                <a:close/>
                <a:moveTo>
                  <a:pt x="24320" y="0"/>
                </a:moveTo>
                <a:cubicBezTo>
                  <a:pt x="37752" y="0"/>
                  <a:pt x="48640" y="10888"/>
                  <a:pt x="48640" y="24320"/>
                </a:cubicBezTo>
                <a:cubicBezTo>
                  <a:pt x="48640" y="37752"/>
                  <a:pt x="37752" y="48640"/>
                  <a:pt x="24320" y="48640"/>
                </a:cubicBezTo>
                <a:cubicBezTo>
                  <a:pt x="10888" y="48640"/>
                  <a:pt x="0" y="37752"/>
                  <a:pt x="0" y="24320"/>
                </a:cubicBezTo>
                <a:cubicBezTo>
                  <a:pt x="0" y="10888"/>
                  <a:pt x="10888" y="0"/>
                  <a:pt x="24320" y="0"/>
                </a:cubicBezTo>
                <a:close/>
              </a:path>
            </a:pathLst>
          </a:custGeom>
          <a:gradFill flip="none" rotWithShape="1">
            <a:gsLst>
              <a:gs pos="0">
                <a:srgbClr val="7BAE9C"/>
              </a:gs>
              <a:gs pos="100000">
                <a:srgbClr val="7BAE9C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任意多边形: 形状 50"/>
          <p:cNvSpPr/>
          <p:nvPr/>
        </p:nvSpPr>
        <p:spPr>
          <a:xfrm rot="5400000">
            <a:off x="10296510" y="596294"/>
            <a:ext cx="452411" cy="931335"/>
          </a:xfrm>
          <a:custGeom>
            <a:avLst/>
            <a:gdLst>
              <a:gd name="connsiteX0" fmla="*/ 452944 w 477264"/>
              <a:gd name="connsiteY0" fmla="*/ 933858 h 982498"/>
              <a:gd name="connsiteX1" fmla="*/ 477264 w 477264"/>
              <a:gd name="connsiteY1" fmla="*/ 958178 h 982498"/>
              <a:gd name="connsiteX2" fmla="*/ 452944 w 477264"/>
              <a:gd name="connsiteY2" fmla="*/ 982498 h 982498"/>
              <a:gd name="connsiteX3" fmla="*/ 428624 w 477264"/>
              <a:gd name="connsiteY3" fmla="*/ 958178 h 982498"/>
              <a:gd name="connsiteX4" fmla="*/ 452944 w 477264"/>
              <a:gd name="connsiteY4" fmla="*/ 933858 h 982498"/>
              <a:gd name="connsiteX5" fmla="*/ 345788 w 477264"/>
              <a:gd name="connsiteY5" fmla="*/ 933858 h 982498"/>
              <a:gd name="connsiteX6" fmla="*/ 370108 w 477264"/>
              <a:gd name="connsiteY6" fmla="*/ 958178 h 982498"/>
              <a:gd name="connsiteX7" fmla="*/ 345788 w 477264"/>
              <a:gd name="connsiteY7" fmla="*/ 982498 h 982498"/>
              <a:gd name="connsiteX8" fmla="*/ 321468 w 477264"/>
              <a:gd name="connsiteY8" fmla="*/ 958178 h 982498"/>
              <a:gd name="connsiteX9" fmla="*/ 345788 w 477264"/>
              <a:gd name="connsiteY9" fmla="*/ 933858 h 982498"/>
              <a:gd name="connsiteX10" fmla="*/ 238632 w 477264"/>
              <a:gd name="connsiteY10" fmla="*/ 933858 h 982498"/>
              <a:gd name="connsiteX11" fmla="*/ 262952 w 477264"/>
              <a:gd name="connsiteY11" fmla="*/ 958178 h 982498"/>
              <a:gd name="connsiteX12" fmla="*/ 238632 w 477264"/>
              <a:gd name="connsiteY12" fmla="*/ 982498 h 982498"/>
              <a:gd name="connsiteX13" fmla="*/ 214312 w 477264"/>
              <a:gd name="connsiteY13" fmla="*/ 958178 h 982498"/>
              <a:gd name="connsiteX14" fmla="*/ 238632 w 477264"/>
              <a:gd name="connsiteY14" fmla="*/ 933858 h 982498"/>
              <a:gd name="connsiteX15" fmla="*/ 131476 w 477264"/>
              <a:gd name="connsiteY15" fmla="*/ 933858 h 982498"/>
              <a:gd name="connsiteX16" fmla="*/ 155796 w 477264"/>
              <a:gd name="connsiteY16" fmla="*/ 958178 h 982498"/>
              <a:gd name="connsiteX17" fmla="*/ 131476 w 477264"/>
              <a:gd name="connsiteY17" fmla="*/ 982498 h 982498"/>
              <a:gd name="connsiteX18" fmla="*/ 107156 w 477264"/>
              <a:gd name="connsiteY18" fmla="*/ 958178 h 982498"/>
              <a:gd name="connsiteX19" fmla="*/ 131476 w 477264"/>
              <a:gd name="connsiteY19" fmla="*/ 933858 h 982498"/>
              <a:gd name="connsiteX20" fmla="*/ 24320 w 477264"/>
              <a:gd name="connsiteY20" fmla="*/ 933858 h 982498"/>
              <a:gd name="connsiteX21" fmla="*/ 48640 w 477264"/>
              <a:gd name="connsiteY21" fmla="*/ 958178 h 982498"/>
              <a:gd name="connsiteX22" fmla="*/ 24320 w 477264"/>
              <a:gd name="connsiteY22" fmla="*/ 982498 h 982498"/>
              <a:gd name="connsiteX23" fmla="*/ 0 w 477264"/>
              <a:gd name="connsiteY23" fmla="*/ 958178 h 982498"/>
              <a:gd name="connsiteX24" fmla="*/ 24320 w 477264"/>
              <a:gd name="connsiteY24" fmla="*/ 933858 h 982498"/>
              <a:gd name="connsiteX25" fmla="*/ 452944 w 477264"/>
              <a:gd name="connsiteY25" fmla="*/ 778215 h 982498"/>
              <a:gd name="connsiteX26" fmla="*/ 477264 w 477264"/>
              <a:gd name="connsiteY26" fmla="*/ 802535 h 982498"/>
              <a:gd name="connsiteX27" fmla="*/ 452944 w 477264"/>
              <a:gd name="connsiteY27" fmla="*/ 826855 h 982498"/>
              <a:gd name="connsiteX28" fmla="*/ 428624 w 477264"/>
              <a:gd name="connsiteY28" fmla="*/ 802535 h 982498"/>
              <a:gd name="connsiteX29" fmla="*/ 452944 w 477264"/>
              <a:gd name="connsiteY29" fmla="*/ 778215 h 982498"/>
              <a:gd name="connsiteX30" fmla="*/ 345788 w 477264"/>
              <a:gd name="connsiteY30" fmla="*/ 778215 h 982498"/>
              <a:gd name="connsiteX31" fmla="*/ 370108 w 477264"/>
              <a:gd name="connsiteY31" fmla="*/ 802535 h 982498"/>
              <a:gd name="connsiteX32" fmla="*/ 345788 w 477264"/>
              <a:gd name="connsiteY32" fmla="*/ 826855 h 982498"/>
              <a:gd name="connsiteX33" fmla="*/ 321468 w 477264"/>
              <a:gd name="connsiteY33" fmla="*/ 802535 h 982498"/>
              <a:gd name="connsiteX34" fmla="*/ 345788 w 477264"/>
              <a:gd name="connsiteY34" fmla="*/ 778215 h 982498"/>
              <a:gd name="connsiteX35" fmla="*/ 238632 w 477264"/>
              <a:gd name="connsiteY35" fmla="*/ 778215 h 982498"/>
              <a:gd name="connsiteX36" fmla="*/ 262952 w 477264"/>
              <a:gd name="connsiteY36" fmla="*/ 802535 h 982498"/>
              <a:gd name="connsiteX37" fmla="*/ 238632 w 477264"/>
              <a:gd name="connsiteY37" fmla="*/ 826855 h 982498"/>
              <a:gd name="connsiteX38" fmla="*/ 214312 w 477264"/>
              <a:gd name="connsiteY38" fmla="*/ 802535 h 982498"/>
              <a:gd name="connsiteX39" fmla="*/ 238632 w 477264"/>
              <a:gd name="connsiteY39" fmla="*/ 778215 h 982498"/>
              <a:gd name="connsiteX40" fmla="*/ 131476 w 477264"/>
              <a:gd name="connsiteY40" fmla="*/ 778215 h 982498"/>
              <a:gd name="connsiteX41" fmla="*/ 155796 w 477264"/>
              <a:gd name="connsiteY41" fmla="*/ 802535 h 982498"/>
              <a:gd name="connsiteX42" fmla="*/ 131476 w 477264"/>
              <a:gd name="connsiteY42" fmla="*/ 826855 h 982498"/>
              <a:gd name="connsiteX43" fmla="*/ 107156 w 477264"/>
              <a:gd name="connsiteY43" fmla="*/ 802535 h 982498"/>
              <a:gd name="connsiteX44" fmla="*/ 131476 w 477264"/>
              <a:gd name="connsiteY44" fmla="*/ 778215 h 982498"/>
              <a:gd name="connsiteX45" fmla="*/ 24320 w 477264"/>
              <a:gd name="connsiteY45" fmla="*/ 778215 h 982498"/>
              <a:gd name="connsiteX46" fmla="*/ 48640 w 477264"/>
              <a:gd name="connsiteY46" fmla="*/ 802535 h 982498"/>
              <a:gd name="connsiteX47" fmla="*/ 24320 w 477264"/>
              <a:gd name="connsiteY47" fmla="*/ 826855 h 982498"/>
              <a:gd name="connsiteX48" fmla="*/ 0 w 477264"/>
              <a:gd name="connsiteY48" fmla="*/ 802535 h 982498"/>
              <a:gd name="connsiteX49" fmla="*/ 24320 w 477264"/>
              <a:gd name="connsiteY49" fmla="*/ 778215 h 982498"/>
              <a:gd name="connsiteX50" fmla="*/ 452944 w 477264"/>
              <a:gd name="connsiteY50" fmla="*/ 622572 h 982498"/>
              <a:gd name="connsiteX51" fmla="*/ 477264 w 477264"/>
              <a:gd name="connsiteY51" fmla="*/ 646892 h 982498"/>
              <a:gd name="connsiteX52" fmla="*/ 452944 w 477264"/>
              <a:gd name="connsiteY52" fmla="*/ 671212 h 982498"/>
              <a:gd name="connsiteX53" fmla="*/ 428624 w 477264"/>
              <a:gd name="connsiteY53" fmla="*/ 646892 h 982498"/>
              <a:gd name="connsiteX54" fmla="*/ 452944 w 477264"/>
              <a:gd name="connsiteY54" fmla="*/ 622572 h 982498"/>
              <a:gd name="connsiteX55" fmla="*/ 345788 w 477264"/>
              <a:gd name="connsiteY55" fmla="*/ 622572 h 982498"/>
              <a:gd name="connsiteX56" fmla="*/ 370108 w 477264"/>
              <a:gd name="connsiteY56" fmla="*/ 646892 h 982498"/>
              <a:gd name="connsiteX57" fmla="*/ 345788 w 477264"/>
              <a:gd name="connsiteY57" fmla="*/ 671212 h 982498"/>
              <a:gd name="connsiteX58" fmla="*/ 321468 w 477264"/>
              <a:gd name="connsiteY58" fmla="*/ 646892 h 982498"/>
              <a:gd name="connsiteX59" fmla="*/ 345788 w 477264"/>
              <a:gd name="connsiteY59" fmla="*/ 622572 h 982498"/>
              <a:gd name="connsiteX60" fmla="*/ 238632 w 477264"/>
              <a:gd name="connsiteY60" fmla="*/ 622572 h 982498"/>
              <a:gd name="connsiteX61" fmla="*/ 262952 w 477264"/>
              <a:gd name="connsiteY61" fmla="*/ 646892 h 982498"/>
              <a:gd name="connsiteX62" fmla="*/ 238632 w 477264"/>
              <a:gd name="connsiteY62" fmla="*/ 671212 h 982498"/>
              <a:gd name="connsiteX63" fmla="*/ 214312 w 477264"/>
              <a:gd name="connsiteY63" fmla="*/ 646892 h 982498"/>
              <a:gd name="connsiteX64" fmla="*/ 238632 w 477264"/>
              <a:gd name="connsiteY64" fmla="*/ 622572 h 982498"/>
              <a:gd name="connsiteX65" fmla="*/ 131476 w 477264"/>
              <a:gd name="connsiteY65" fmla="*/ 622572 h 982498"/>
              <a:gd name="connsiteX66" fmla="*/ 155796 w 477264"/>
              <a:gd name="connsiteY66" fmla="*/ 646892 h 982498"/>
              <a:gd name="connsiteX67" fmla="*/ 131476 w 477264"/>
              <a:gd name="connsiteY67" fmla="*/ 671212 h 982498"/>
              <a:gd name="connsiteX68" fmla="*/ 107156 w 477264"/>
              <a:gd name="connsiteY68" fmla="*/ 646892 h 982498"/>
              <a:gd name="connsiteX69" fmla="*/ 131476 w 477264"/>
              <a:gd name="connsiteY69" fmla="*/ 622572 h 982498"/>
              <a:gd name="connsiteX70" fmla="*/ 24320 w 477264"/>
              <a:gd name="connsiteY70" fmla="*/ 622572 h 982498"/>
              <a:gd name="connsiteX71" fmla="*/ 48640 w 477264"/>
              <a:gd name="connsiteY71" fmla="*/ 646892 h 982498"/>
              <a:gd name="connsiteX72" fmla="*/ 24320 w 477264"/>
              <a:gd name="connsiteY72" fmla="*/ 671212 h 982498"/>
              <a:gd name="connsiteX73" fmla="*/ 0 w 477264"/>
              <a:gd name="connsiteY73" fmla="*/ 646892 h 982498"/>
              <a:gd name="connsiteX74" fmla="*/ 24320 w 477264"/>
              <a:gd name="connsiteY74" fmla="*/ 622572 h 982498"/>
              <a:gd name="connsiteX75" fmla="*/ 24320 w 477264"/>
              <a:gd name="connsiteY75" fmla="*/ 466929 h 982498"/>
              <a:gd name="connsiteX76" fmla="*/ 48640 w 477264"/>
              <a:gd name="connsiteY76" fmla="*/ 491249 h 982498"/>
              <a:gd name="connsiteX77" fmla="*/ 24320 w 477264"/>
              <a:gd name="connsiteY77" fmla="*/ 515569 h 982498"/>
              <a:gd name="connsiteX78" fmla="*/ 0 w 477264"/>
              <a:gd name="connsiteY78" fmla="*/ 491249 h 982498"/>
              <a:gd name="connsiteX79" fmla="*/ 24320 w 477264"/>
              <a:gd name="connsiteY79" fmla="*/ 466929 h 982498"/>
              <a:gd name="connsiteX80" fmla="*/ 131476 w 477264"/>
              <a:gd name="connsiteY80" fmla="*/ 466929 h 982498"/>
              <a:gd name="connsiteX81" fmla="*/ 155796 w 477264"/>
              <a:gd name="connsiteY81" fmla="*/ 491249 h 982498"/>
              <a:gd name="connsiteX82" fmla="*/ 131476 w 477264"/>
              <a:gd name="connsiteY82" fmla="*/ 515569 h 982498"/>
              <a:gd name="connsiteX83" fmla="*/ 107156 w 477264"/>
              <a:gd name="connsiteY83" fmla="*/ 491249 h 982498"/>
              <a:gd name="connsiteX84" fmla="*/ 131476 w 477264"/>
              <a:gd name="connsiteY84" fmla="*/ 466929 h 982498"/>
              <a:gd name="connsiteX85" fmla="*/ 238632 w 477264"/>
              <a:gd name="connsiteY85" fmla="*/ 466929 h 982498"/>
              <a:gd name="connsiteX86" fmla="*/ 262952 w 477264"/>
              <a:gd name="connsiteY86" fmla="*/ 491249 h 982498"/>
              <a:gd name="connsiteX87" fmla="*/ 238632 w 477264"/>
              <a:gd name="connsiteY87" fmla="*/ 515569 h 982498"/>
              <a:gd name="connsiteX88" fmla="*/ 214312 w 477264"/>
              <a:gd name="connsiteY88" fmla="*/ 491249 h 982498"/>
              <a:gd name="connsiteX89" fmla="*/ 238632 w 477264"/>
              <a:gd name="connsiteY89" fmla="*/ 466929 h 982498"/>
              <a:gd name="connsiteX90" fmla="*/ 345788 w 477264"/>
              <a:gd name="connsiteY90" fmla="*/ 466929 h 982498"/>
              <a:gd name="connsiteX91" fmla="*/ 370108 w 477264"/>
              <a:gd name="connsiteY91" fmla="*/ 491249 h 982498"/>
              <a:gd name="connsiteX92" fmla="*/ 345788 w 477264"/>
              <a:gd name="connsiteY92" fmla="*/ 515569 h 982498"/>
              <a:gd name="connsiteX93" fmla="*/ 321468 w 477264"/>
              <a:gd name="connsiteY93" fmla="*/ 491249 h 982498"/>
              <a:gd name="connsiteX94" fmla="*/ 345788 w 477264"/>
              <a:gd name="connsiteY94" fmla="*/ 466929 h 982498"/>
              <a:gd name="connsiteX95" fmla="*/ 452944 w 477264"/>
              <a:gd name="connsiteY95" fmla="*/ 466929 h 982498"/>
              <a:gd name="connsiteX96" fmla="*/ 477264 w 477264"/>
              <a:gd name="connsiteY96" fmla="*/ 491249 h 982498"/>
              <a:gd name="connsiteX97" fmla="*/ 452944 w 477264"/>
              <a:gd name="connsiteY97" fmla="*/ 515569 h 982498"/>
              <a:gd name="connsiteX98" fmla="*/ 428624 w 477264"/>
              <a:gd name="connsiteY98" fmla="*/ 491249 h 982498"/>
              <a:gd name="connsiteX99" fmla="*/ 452944 w 477264"/>
              <a:gd name="connsiteY99" fmla="*/ 466929 h 982498"/>
              <a:gd name="connsiteX100" fmla="*/ 24320 w 477264"/>
              <a:gd name="connsiteY100" fmla="*/ 311287 h 982498"/>
              <a:gd name="connsiteX101" fmla="*/ 48640 w 477264"/>
              <a:gd name="connsiteY101" fmla="*/ 335607 h 982498"/>
              <a:gd name="connsiteX102" fmla="*/ 24320 w 477264"/>
              <a:gd name="connsiteY102" fmla="*/ 359926 h 982498"/>
              <a:gd name="connsiteX103" fmla="*/ 0 w 477264"/>
              <a:gd name="connsiteY103" fmla="*/ 335607 h 982498"/>
              <a:gd name="connsiteX104" fmla="*/ 24320 w 477264"/>
              <a:gd name="connsiteY104" fmla="*/ 311287 h 982498"/>
              <a:gd name="connsiteX105" fmla="*/ 131476 w 477264"/>
              <a:gd name="connsiteY105" fmla="*/ 311286 h 982498"/>
              <a:gd name="connsiteX106" fmla="*/ 155796 w 477264"/>
              <a:gd name="connsiteY106" fmla="*/ 335606 h 982498"/>
              <a:gd name="connsiteX107" fmla="*/ 131476 w 477264"/>
              <a:gd name="connsiteY107" fmla="*/ 359926 h 982498"/>
              <a:gd name="connsiteX108" fmla="*/ 107156 w 477264"/>
              <a:gd name="connsiteY108" fmla="*/ 335606 h 982498"/>
              <a:gd name="connsiteX109" fmla="*/ 131476 w 477264"/>
              <a:gd name="connsiteY109" fmla="*/ 311286 h 982498"/>
              <a:gd name="connsiteX110" fmla="*/ 238632 w 477264"/>
              <a:gd name="connsiteY110" fmla="*/ 311286 h 982498"/>
              <a:gd name="connsiteX111" fmla="*/ 262952 w 477264"/>
              <a:gd name="connsiteY111" fmla="*/ 335606 h 982498"/>
              <a:gd name="connsiteX112" fmla="*/ 238632 w 477264"/>
              <a:gd name="connsiteY112" fmla="*/ 359926 h 982498"/>
              <a:gd name="connsiteX113" fmla="*/ 214312 w 477264"/>
              <a:gd name="connsiteY113" fmla="*/ 335606 h 982498"/>
              <a:gd name="connsiteX114" fmla="*/ 238632 w 477264"/>
              <a:gd name="connsiteY114" fmla="*/ 311286 h 982498"/>
              <a:gd name="connsiteX115" fmla="*/ 345788 w 477264"/>
              <a:gd name="connsiteY115" fmla="*/ 311286 h 982498"/>
              <a:gd name="connsiteX116" fmla="*/ 370108 w 477264"/>
              <a:gd name="connsiteY116" fmla="*/ 335606 h 982498"/>
              <a:gd name="connsiteX117" fmla="*/ 345788 w 477264"/>
              <a:gd name="connsiteY117" fmla="*/ 359926 h 982498"/>
              <a:gd name="connsiteX118" fmla="*/ 321468 w 477264"/>
              <a:gd name="connsiteY118" fmla="*/ 335606 h 982498"/>
              <a:gd name="connsiteX119" fmla="*/ 345788 w 477264"/>
              <a:gd name="connsiteY119" fmla="*/ 311286 h 982498"/>
              <a:gd name="connsiteX120" fmla="*/ 452944 w 477264"/>
              <a:gd name="connsiteY120" fmla="*/ 311286 h 982498"/>
              <a:gd name="connsiteX121" fmla="*/ 477264 w 477264"/>
              <a:gd name="connsiteY121" fmla="*/ 335606 h 982498"/>
              <a:gd name="connsiteX122" fmla="*/ 452944 w 477264"/>
              <a:gd name="connsiteY122" fmla="*/ 359926 h 982498"/>
              <a:gd name="connsiteX123" fmla="*/ 428624 w 477264"/>
              <a:gd name="connsiteY123" fmla="*/ 335606 h 982498"/>
              <a:gd name="connsiteX124" fmla="*/ 452944 w 477264"/>
              <a:gd name="connsiteY124" fmla="*/ 311286 h 982498"/>
              <a:gd name="connsiteX125" fmla="*/ 24320 w 477264"/>
              <a:gd name="connsiteY125" fmla="*/ 155643 h 982498"/>
              <a:gd name="connsiteX126" fmla="*/ 48640 w 477264"/>
              <a:gd name="connsiteY126" fmla="*/ 179963 h 982498"/>
              <a:gd name="connsiteX127" fmla="*/ 24320 w 477264"/>
              <a:gd name="connsiteY127" fmla="*/ 204283 h 982498"/>
              <a:gd name="connsiteX128" fmla="*/ 0 w 477264"/>
              <a:gd name="connsiteY128" fmla="*/ 179963 h 982498"/>
              <a:gd name="connsiteX129" fmla="*/ 24320 w 477264"/>
              <a:gd name="connsiteY129" fmla="*/ 155643 h 982498"/>
              <a:gd name="connsiteX130" fmla="*/ 131476 w 477264"/>
              <a:gd name="connsiteY130" fmla="*/ 155643 h 982498"/>
              <a:gd name="connsiteX131" fmla="*/ 155796 w 477264"/>
              <a:gd name="connsiteY131" fmla="*/ 179963 h 982498"/>
              <a:gd name="connsiteX132" fmla="*/ 131476 w 477264"/>
              <a:gd name="connsiteY132" fmla="*/ 204283 h 982498"/>
              <a:gd name="connsiteX133" fmla="*/ 107156 w 477264"/>
              <a:gd name="connsiteY133" fmla="*/ 179963 h 982498"/>
              <a:gd name="connsiteX134" fmla="*/ 131476 w 477264"/>
              <a:gd name="connsiteY134" fmla="*/ 155643 h 982498"/>
              <a:gd name="connsiteX135" fmla="*/ 238632 w 477264"/>
              <a:gd name="connsiteY135" fmla="*/ 155643 h 982498"/>
              <a:gd name="connsiteX136" fmla="*/ 262952 w 477264"/>
              <a:gd name="connsiteY136" fmla="*/ 179963 h 982498"/>
              <a:gd name="connsiteX137" fmla="*/ 238632 w 477264"/>
              <a:gd name="connsiteY137" fmla="*/ 204283 h 982498"/>
              <a:gd name="connsiteX138" fmla="*/ 214312 w 477264"/>
              <a:gd name="connsiteY138" fmla="*/ 179963 h 982498"/>
              <a:gd name="connsiteX139" fmla="*/ 238632 w 477264"/>
              <a:gd name="connsiteY139" fmla="*/ 155643 h 982498"/>
              <a:gd name="connsiteX140" fmla="*/ 345788 w 477264"/>
              <a:gd name="connsiteY140" fmla="*/ 155643 h 982498"/>
              <a:gd name="connsiteX141" fmla="*/ 370108 w 477264"/>
              <a:gd name="connsiteY141" fmla="*/ 179963 h 982498"/>
              <a:gd name="connsiteX142" fmla="*/ 345788 w 477264"/>
              <a:gd name="connsiteY142" fmla="*/ 204283 h 982498"/>
              <a:gd name="connsiteX143" fmla="*/ 321468 w 477264"/>
              <a:gd name="connsiteY143" fmla="*/ 179963 h 982498"/>
              <a:gd name="connsiteX144" fmla="*/ 345788 w 477264"/>
              <a:gd name="connsiteY144" fmla="*/ 155643 h 982498"/>
              <a:gd name="connsiteX145" fmla="*/ 452944 w 477264"/>
              <a:gd name="connsiteY145" fmla="*/ 155643 h 982498"/>
              <a:gd name="connsiteX146" fmla="*/ 477264 w 477264"/>
              <a:gd name="connsiteY146" fmla="*/ 179963 h 982498"/>
              <a:gd name="connsiteX147" fmla="*/ 452944 w 477264"/>
              <a:gd name="connsiteY147" fmla="*/ 204283 h 982498"/>
              <a:gd name="connsiteX148" fmla="*/ 428624 w 477264"/>
              <a:gd name="connsiteY148" fmla="*/ 179963 h 982498"/>
              <a:gd name="connsiteX149" fmla="*/ 452944 w 477264"/>
              <a:gd name="connsiteY149" fmla="*/ 155643 h 982498"/>
              <a:gd name="connsiteX150" fmla="*/ 452944 w 477264"/>
              <a:gd name="connsiteY150" fmla="*/ 0 h 982498"/>
              <a:gd name="connsiteX151" fmla="*/ 477264 w 477264"/>
              <a:gd name="connsiteY151" fmla="*/ 24320 h 982498"/>
              <a:gd name="connsiteX152" fmla="*/ 452944 w 477264"/>
              <a:gd name="connsiteY152" fmla="*/ 48640 h 982498"/>
              <a:gd name="connsiteX153" fmla="*/ 428624 w 477264"/>
              <a:gd name="connsiteY153" fmla="*/ 24320 h 982498"/>
              <a:gd name="connsiteX154" fmla="*/ 452944 w 477264"/>
              <a:gd name="connsiteY154" fmla="*/ 0 h 982498"/>
              <a:gd name="connsiteX155" fmla="*/ 345788 w 477264"/>
              <a:gd name="connsiteY155" fmla="*/ 0 h 982498"/>
              <a:gd name="connsiteX156" fmla="*/ 370108 w 477264"/>
              <a:gd name="connsiteY156" fmla="*/ 24320 h 982498"/>
              <a:gd name="connsiteX157" fmla="*/ 345788 w 477264"/>
              <a:gd name="connsiteY157" fmla="*/ 48640 h 982498"/>
              <a:gd name="connsiteX158" fmla="*/ 321468 w 477264"/>
              <a:gd name="connsiteY158" fmla="*/ 24320 h 982498"/>
              <a:gd name="connsiteX159" fmla="*/ 345788 w 477264"/>
              <a:gd name="connsiteY159" fmla="*/ 0 h 982498"/>
              <a:gd name="connsiteX160" fmla="*/ 238632 w 477264"/>
              <a:gd name="connsiteY160" fmla="*/ 0 h 982498"/>
              <a:gd name="connsiteX161" fmla="*/ 262952 w 477264"/>
              <a:gd name="connsiteY161" fmla="*/ 24320 h 982498"/>
              <a:gd name="connsiteX162" fmla="*/ 238632 w 477264"/>
              <a:gd name="connsiteY162" fmla="*/ 48640 h 982498"/>
              <a:gd name="connsiteX163" fmla="*/ 214312 w 477264"/>
              <a:gd name="connsiteY163" fmla="*/ 24320 h 982498"/>
              <a:gd name="connsiteX164" fmla="*/ 238632 w 477264"/>
              <a:gd name="connsiteY164" fmla="*/ 0 h 982498"/>
              <a:gd name="connsiteX165" fmla="*/ 131476 w 477264"/>
              <a:gd name="connsiteY165" fmla="*/ 0 h 982498"/>
              <a:gd name="connsiteX166" fmla="*/ 155796 w 477264"/>
              <a:gd name="connsiteY166" fmla="*/ 24320 h 982498"/>
              <a:gd name="connsiteX167" fmla="*/ 131476 w 477264"/>
              <a:gd name="connsiteY167" fmla="*/ 48640 h 982498"/>
              <a:gd name="connsiteX168" fmla="*/ 107156 w 477264"/>
              <a:gd name="connsiteY168" fmla="*/ 24320 h 982498"/>
              <a:gd name="connsiteX169" fmla="*/ 131476 w 477264"/>
              <a:gd name="connsiteY169" fmla="*/ 0 h 982498"/>
              <a:gd name="connsiteX170" fmla="*/ 24320 w 477264"/>
              <a:gd name="connsiteY170" fmla="*/ 0 h 982498"/>
              <a:gd name="connsiteX171" fmla="*/ 48640 w 477264"/>
              <a:gd name="connsiteY171" fmla="*/ 24320 h 982498"/>
              <a:gd name="connsiteX172" fmla="*/ 24320 w 477264"/>
              <a:gd name="connsiteY172" fmla="*/ 48640 h 982498"/>
              <a:gd name="connsiteX173" fmla="*/ 0 w 477264"/>
              <a:gd name="connsiteY173" fmla="*/ 24320 h 982498"/>
              <a:gd name="connsiteX174" fmla="*/ 24320 w 477264"/>
              <a:gd name="connsiteY174" fmla="*/ 0 h 98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477264" h="982498">
                <a:moveTo>
                  <a:pt x="452944" y="933858"/>
                </a:moveTo>
                <a:cubicBezTo>
                  <a:pt x="466376" y="933858"/>
                  <a:pt x="477264" y="944746"/>
                  <a:pt x="477264" y="958178"/>
                </a:cubicBezTo>
                <a:cubicBezTo>
                  <a:pt x="477264" y="971610"/>
                  <a:pt x="466376" y="982498"/>
                  <a:pt x="452944" y="982498"/>
                </a:cubicBezTo>
                <a:cubicBezTo>
                  <a:pt x="439512" y="982498"/>
                  <a:pt x="428624" y="971610"/>
                  <a:pt x="428624" y="958178"/>
                </a:cubicBezTo>
                <a:cubicBezTo>
                  <a:pt x="428624" y="944746"/>
                  <a:pt x="439512" y="933858"/>
                  <a:pt x="452944" y="933858"/>
                </a:cubicBezTo>
                <a:close/>
                <a:moveTo>
                  <a:pt x="345788" y="933858"/>
                </a:moveTo>
                <a:cubicBezTo>
                  <a:pt x="359220" y="933858"/>
                  <a:pt x="370108" y="944746"/>
                  <a:pt x="370108" y="958178"/>
                </a:cubicBezTo>
                <a:cubicBezTo>
                  <a:pt x="370108" y="971610"/>
                  <a:pt x="359220" y="982498"/>
                  <a:pt x="345788" y="982498"/>
                </a:cubicBezTo>
                <a:cubicBezTo>
                  <a:pt x="332356" y="982498"/>
                  <a:pt x="321468" y="971610"/>
                  <a:pt x="321468" y="958178"/>
                </a:cubicBezTo>
                <a:cubicBezTo>
                  <a:pt x="321468" y="944746"/>
                  <a:pt x="332356" y="933858"/>
                  <a:pt x="345788" y="933858"/>
                </a:cubicBezTo>
                <a:close/>
                <a:moveTo>
                  <a:pt x="238632" y="933858"/>
                </a:moveTo>
                <a:cubicBezTo>
                  <a:pt x="252064" y="933858"/>
                  <a:pt x="262952" y="944746"/>
                  <a:pt x="262952" y="958178"/>
                </a:cubicBezTo>
                <a:cubicBezTo>
                  <a:pt x="262952" y="971610"/>
                  <a:pt x="252064" y="982498"/>
                  <a:pt x="238632" y="982498"/>
                </a:cubicBezTo>
                <a:cubicBezTo>
                  <a:pt x="225200" y="982498"/>
                  <a:pt x="214312" y="971610"/>
                  <a:pt x="214312" y="958178"/>
                </a:cubicBezTo>
                <a:cubicBezTo>
                  <a:pt x="214312" y="944746"/>
                  <a:pt x="225200" y="933858"/>
                  <a:pt x="238632" y="933858"/>
                </a:cubicBezTo>
                <a:close/>
                <a:moveTo>
                  <a:pt x="131476" y="933858"/>
                </a:moveTo>
                <a:cubicBezTo>
                  <a:pt x="144908" y="933858"/>
                  <a:pt x="155796" y="944746"/>
                  <a:pt x="155796" y="958178"/>
                </a:cubicBezTo>
                <a:cubicBezTo>
                  <a:pt x="155796" y="971610"/>
                  <a:pt x="144908" y="982498"/>
                  <a:pt x="131476" y="982498"/>
                </a:cubicBezTo>
                <a:cubicBezTo>
                  <a:pt x="118044" y="982498"/>
                  <a:pt x="107156" y="971610"/>
                  <a:pt x="107156" y="958178"/>
                </a:cubicBezTo>
                <a:cubicBezTo>
                  <a:pt x="107156" y="944746"/>
                  <a:pt x="118044" y="933858"/>
                  <a:pt x="131476" y="933858"/>
                </a:cubicBezTo>
                <a:close/>
                <a:moveTo>
                  <a:pt x="24320" y="933858"/>
                </a:moveTo>
                <a:cubicBezTo>
                  <a:pt x="37752" y="933858"/>
                  <a:pt x="48640" y="944746"/>
                  <a:pt x="48640" y="958178"/>
                </a:cubicBezTo>
                <a:cubicBezTo>
                  <a:pt x="48640" y="971610"/>
                  <a:pt x="37752" y="982498"/>
                  <a:pt x="24320" y="982498"/>
                </a:cubicBezTo>
                <a:cubicBezTo>
                  <a:pt x="10888" y="982498"/>
                  <a:pt x="0" y="971610"/>
                  <a:pt x="0" y="958178"/>
                </a:cubicBezTo>
                <a:cubicBezTo>
                  <a:pt x="0" y="944746"/>
                  <a:pt x="10888" y="933858"/>
                  <a:pt x="24320" y="933858"/>
                </a:cubicBezTo>
                <a:close/>
                <a:moveTo>
                  <a:pt x="452944" y="778215"/>
                </a:moveTo>
                <a:cubicBezTo>
                  <a:pt x="466376" y="778215"/>
                  <a:pt x="477264" y="789103"/>
                  <a:pt x="477264" y="802535"/>
                </a:cubicBezTo>
                <a:cubicBezTo>
                  <a:pt x="477264" y="815967"/>
                  <a:pt x="466376" y="826855"/>
                  <a:pt x="452944" y="826855"/>
                </a:cubicBezTo>
                <a:cubicBezTo>
                  <a:pt x="439512" y="826855"/>
                  <a:pt x="428624" y="815967"/>
                  <a:pt x="428624" y="802535"/>
                </a:cubicBezTo>
                <a:cubicBezTo>
                  <a:pt x="428624" y="789103"/>
                  <a:pt x="439512" y="778215"/>
                  <a:pt x="452944" y="778215"/>
                </a:cubicBezTo>
                <a:close/>
                <a:moveTo>
                  <a:pt x="345788" y="778215"/>
                </a:moveTo>
                <a:cubicBezTo>
                  <a:pt x="359220" y="778215"/>
                  <a:pt x="370108" y="789103"/>
                  <a:pt x="370108" y="802535"/>
                </a:cubicBezTo>
                <a:cubicBezTo>
                  <a:pt x="370108" y="815967"/>
                  <a:pt x="359220" y="826855"/>
                  <a:pt x="345788" y="826855"/>
                </a:cubicBezTo>
                <a:cubicBezTo>
                  <a:pt x="332356" y="826855"/>
                  <a:pt x="321468" y="815967"/>
                  <a:pt x="321468" y="802535"/>
                </a:cubicBezTo>
                <a:cubicBezTo>
                  <a:pt x="321468" y="789103"/>
                  <a:pt x="332356" y="778215"/>
                  <a:pt x="345788" y="778215"/>
                </a:cubicBezTo>
                <a:close/>
                <a:moveTo>
                  <a:pt x="238632" y="778215"/>
                </a:moveTo>
                <a:cubicBezTo>
                  <a:pt x="252064" y="778215"/>
                  <a:pt x="262952" y="789103"/>
                  <a:pt x="262952" y="802535"/>
                </a:cubicBezTo>
                <a:cubicBezTo>
                  <a:pt x="262952" y="815967"/>
                  <a:pt x="252064" y="826855"/>
                  <a:pt x="238632" y="826855"/>
                </a:cubicBezTo>
                <a:cubicBezTo>
                  <a:pt x="225200" y="826855"/>
                  <a:pt x="214312" y="815967"/>
                  <a:pt x="214312" y="802535"/>
                </a:cubicBezTo>
                <a:cubicBezTo>
                  <a:pt x="214312" y="789103"/>
                  <a:pt x="225200" y="778215"/>
                  <a:pt x="238632" y="778215"/>
                </a:cubicBezTo>
                <a:close/>
                <a:moveTo>
                  <a:pt x="131476" y="778215"/>
                </a:moveTo>
                <a:cubicBezTo>
                  <a:pt x="144908" y="778215"/>
                  <a:pt x="155796" y="789103"/>
                  <a:pt x="155796" y="802535"/>
                </a:cubicBezTo>
                <a:cubicBezTo>
                  <a:pt x="155796" y="815967"/>
                  <a:pt x="144908" y="826855"/>
                  <a:pt x="131476" y="826855"/>
                </a:cubicBezTo>
                <a:cubicBezTo>
                  <a:pt x="118044" y="826855"/>
                  <a:pt x="107156" y="815967"/>
                  <a:pt x="107156" y="802535"/>
                </a:cubicBezTo>
                <a:cubicBezTo>
                  <a:pt x="107156" y="789103"/>
                  <a:pt x="118044" y="778215"/>
                  <a:pt x="131476" y="778215"/>
                </a:cubicBezTo>
                <a:close/>
                <a:moveTo>
                  <a:pt x="24320" y="778215"/>
                </a:moveTo>
                <a:cubicBezTo>
                  <a:pt x="37752" y="778215"/>
                  <a:pt x="48640" y="789103"/>
                  <a:pt x="48640" y="802535"/>
                </a:cubicBezTo>
                <a:cubicBezTo>
                  <a:pt x="48640" y="815967"/>
                  <a:pt x="37752" y="826855"/>
                  <a:pt x="24320" y="826855"/>
                </a:cubicBezTo>
                <a:cubicBezTo>
                  <a:pt x="10888" y="826855"/>
                  <a:pt x="0" y="815967"/>
                  <a:pt x="0" y="802535"/>
                </a:cubicBezTo>
                <a:cubicBezTo>
                  <a:pt x="0" y="789103"/>
                  <a:pt x="10888" y="778215"/>
                  <a:pt x="24320" y="778215"/>
                </a:cubicBezTo>
                <a:close/>
                <a:moveTo>
                  <a:pt x="452944" y="622572"/>
                </a:moveTo>
                <a:cubicBezTo>
                  <a:pt x="466376" y="622572"/>
                  <a:pt x="477264" y="633460"/>
                  <a:pt x="477264" y="646892"/>
                </a:cubicBezTo>
                <a:cubicBezTo>
                  <a:pt x="477264" y="660324"/>
                  <a:pt x="466376" y="671212"/>
                  <a:pt x="452944" y="671212"/>
                </a:cubicBezTo>
                <a:cubicBezTo>
                  <a:pt x="439512" y="671212"/>
                  <a:pt x="428624" y="660324"/>
                  <a:pt x="428624" y="646892"/>
                </a:cubicBezTo>
                <a:cubicBezTo>
                  <a:pt x="428624" y="633460"/>
                  <a:pt x="439512" y="622572"/>
                  <a:pt x="452944" y="622572"/>
                </a:cubicBezTo>
                <a:close/>
                <a:moveTo>
                  <a:pt x="345788" y="622572"/>
                </a:moveTo>
                <a:cubicBezTo>
                  <a:pt x="359220" y="622572"/>
                  <a:pt x="370108" y="633460"/>
                  <a:pt x="370108" y="646892"/>
                </a:cubicBezTo>
                <a:cubicBezTo>
                  <a:pt x="370108" y="660324"/>
                  <a:pt x="359220" y="671212"/>
                  <a:pt x="345788" y="671212"/>
                </a:cubicBezTo>
                <a:cubicBezTo>
                  <a:pt x="332356" y="671212"/>
                  <a:pt x="321468" y="660324"/>
                  <a:pt x="321468" y="646892"/>
                </a:cubicBezTo>
                <a:cubicBezTo>
                  <a:pt x="321468" y="633460"/>
                  <a:pt x="332356" y="622572"/>
                  <a:pt x="345788" y="622572"/>
                </a:cubicBezTo>
                <a:close/>
                <a:moveTo>
                  <a:pt x="238632" y="622572"/>
                </a:moveTo>
                <a:cubicBezTo>
                  <a:pt x="252064" y="622572"/>
                  <a:pt x="262952" y="633460"/>
                  <a:pt x="262952" y="646892"/>
                </a:cubicBezTo>
                <a:cubicBezTo>
                  <a:pt x="262952" y="660324"/>
                  <a:pt x="252064" y="671212"/>
                  <a:pt x="238632" y="671212"/>
                </a:cubicBezTo>
                <a:cubicBezTo>
                  <a:pt x="225200" y="671212"/>
                  <a:pt x="214312" y="660324"/>
                  <a:pt x="214312" y="646892"/>
                </a:cubicBezTo>
                <a:cubicBezTo>
                  <a:pt x="214312" y="633460"/>
                  <a:pt x="225200" y="622572"/>
                  <a:pt x="238632" y="622572"/>
                </a:cubicBezTo>
                <a:close/>
                <a:moveTo>
                  <a:pt x="131476" y="622572"/>
                </a:moveTo>
                <a:cubicBezTo>
                  <a:pt x="144908" y="622572"/>
                  <a:pt x="155796" y="633460"/>
                  <a:pt x="155796" y="646892"/>
                </a:cubicBezTo>
                <a:cubicBezTo>
                  <a:pt x="155796" y="660324"/>
                  <a:pt x="144908" y="671212"/>
                  <a:pt x="131476" y="671212"/>
                </a:cubicBezTo>
                <a:cubicBezTo>
                  <a:pt x="118044" y="671212"/>
                  <a:pt x="107156" y="660324"/>
                  <a:pt x="107156" y="646892"/>
                </a:cubicBezTo>
                <a:cubicBezTo>
                  <a:pt x="107156" y="633460"/>
                  <a:pt x="118044" y="622572"/>
                  <a:pt x="131476" y="622572"/>
                </a:cubicBezTo>
                <a:close/>
                <a:moveTo>
                  <a:pt x="24320" y="622572"/>
                </a:moveTo>
                <a:cubicBezTo>
                  <a:pt x="37752" y="622572"/>
                  <a:pt x="48640" y="633460"/>
                  <a:pt x="48640" y="646892"/>
                </a:cubicBezTo>
                <a:cubicBezTo>
                  <a:pt x="48640" y="660324"/>
                  <a:pt x="37752" y="671212"/>
                  <a:pt x="24320" y="671212"/>
                </a:cubicBezTo>
                <a:cubicBezTo>
                  <a:pt x="10888" y="671212"/>
                  <a:pt x="0" y="660324"/>
                  <a:pt x="0" y="646892"/>
                </a:cubicBezTo>
                <a:cubicBezTo>
                  <a:pt x="0" y="633460"/>
                  <a:pt x="10888" y="622572"/>
                  <a:pt x="24320" y="622572"/>
                </a:cubicBezTo>
                <a:close/>
                <a:moveTo>
                  <a:pt x="24320" y="466929"/>
                </a:moveTo>
                <a:cubicBezTo>
                  <a:pt x="37752" y="466929"/>
                  <a:pt x="48640" y="477817"/>
                  <a:pt x="48640" y="491249"/>
                </a:cubicBezTo>
                <a:cubicBezTo>
                  <a:pt x="48640" y="504681"/>
                  <a:pt x="37752" y="515569"/>
                  <a:pt x="24320" y="515569"/>
                </a:cubicBezTo>
                <a:cubicBezTo>
                  <a:pt x="10888" y="515569"/>
                  <a:pt x="0" y="504681"/>
                  <a:pt x="0" y="491249"/>
                </a:cubicBezTo>
                <a:cubicBezTo>
                  <a:pt x="0" y="477817"/>
                  <a:pt x="10888" y="466929"/>
                  <a:pt x="24320" y="466929"/>
                </a:cubicBezTo>
                <a:close/>
                <a:moveTo>
                  <a:pt x="131476" y="466929"/>
                </a:moveTo>
                <a:cubicBezTo>
                  <a:pt x="144908" y="466929"/>
                  <a:pt x="155796" y="477817"/>
                  <a:pt x="155796" y="491249"/>
                </a:cubicBezTo>
                <a:cubicBezTo>
                  <a:pt x="155796" y="504681"/>
                  <a:pt x="144908" y="515569"/>
                  <a:pt x="131476" y="515569"/>
                </a:cubicBezTo>
                <a:cubicBezTo>
                  <a:pt x="118044" y="515569"/>
                  <a:pt x="107156" y="504681"/>
                  <a:pt x="107156" y="491249"/>
                </a:cubicBezTo>
                <a:cubicBezTo>
                  <a:pt x="107156" y="477817"/>
                  <a:pt x="118044" y="466929"/>
                  <a:pt x="131476" y="466929"/>
                </a:cubicBezTo>
                <a:close/>
                <a:moveTo>
                  <a:pt x="238632" y="466929"/>
                </a:moveTo>
                <a:cubicBezTo>
                  <a:pt x="252064" y="466929"/>
                  <a:pt x="262952" y="477817"/>
                  <a:pt x="262952" y="491249"/>
                </a:cubicBezTo>
                <a:cubicBezTo>
                  <a:pt x="262952" y="504681"/>
                  <a:pt x="252064" y="515569"/>
                  <a:pt x="238632" y="515569"/>
                </a:cubicBezTo>
                <a:cubicBezTo>
                  <a:pt x="225200" y="515569"/>
                  <a:pt x="214312" y="504681"/>
                  <a:pt x="214312" y="491249"/>
                </a:cubicBezTo>
                <a:cubicBezTo>
                  <a:pt x="214312" y="477817"/>
                  <a:pt x="225200" y="466929"/>
                  <a:pt x="238632" y="466929"/>
                </a:cubicBezTo>
                <a:close/>
                <a:moveTo>
                  <a:pt x="345788" y="466929"/>
                </a:moveTo>
                <a:cubicBezTo>
                  <a:pt x="359220" y="466929"/>
                  <a:pt x="370108" y="477817"/>
                  <a:pt x="370108" y="491249"/>
                </a:cubicBezTo>
                <a:cubicBezTo>
                  <a:pt x="370108" y="504681"/>
                  <a:pt x="359220" y="515569"/>
                  <a:pt x="345788" y="515569"/>
                </a:cubicBezTo>
                <a:cubicBezTo>
                  <a:pt x="332356" y="515569"/>
                  <a:pt x="321468" y="504681"/>
                  <a:pt x="321468" y="491249"/>
                </a:cubicBezTo>
                <a:cubicBezTo>
                  <a:pt x="321468" y="477817"/>
                  <a:pt x="332356" y="466929"/>
                  <a:pt x="345788" y="466929"/>
                </a:cubicBezTo>
                <a:close/>
                <a:moveTo>
                  <a:pt x="452944" y="466929"/>
                </a:moveTo>
                <a:cubicBezTo>
                  <a:pt x="466376" y="466929"/>
                  <a:pt x="477264" y="477817"/>
                  <a:pt x="477264" y="491249"/>
                </a:cubicBezTo>
                <a:cubicBezTo>
                  <a:pt x="477264" y="504681"/>
                  <a:pt x="466376" y="515569"/>
                  <a:pt x="452944" y="515569"/>
                </a:cubicBezTo>
                <a:cubicBezTo>
                  <a:pt x="439512" y="515569"/>
                  <a:pt x="428624" y="504681"/>
                  <a:pt x="428624" y="491249"/>
                </a:cubicBezTo>
                <a:cubicBezTo>
                  <a:pt x="428624" y="477817"/>
                  <a:pt x="439512" y="466929"/>
                  <a:pt x="452944" y="466929"/>
                </a:cubicBezTo>
                <a:close/>
                <a:moveTo>
                  <a:pt x="24320" y="311287"/>
                </a:moveTo>
                <a:cubicBezTo>
                  <a:pt x="37752" y="311287"/>
                  <a:pt x="48640" y="322175"/>
                  <a:pt x="48640" y="335607"/>
                </a:cubicBezTo>
                <a:cubicBezTo>
                  <a:pt x="48640" y="349038"/>
                  <a:pt x="37752" y="359926"/>
                  <a:pt x="24320" y="359926"/>
                </a:cubicBezTo>
                <a:cubicBezTo>
                  <a:pt x="10888" y="359926"/>
                  <a:pt x="0" y="349038"/>
                  <a:pt x="0" y="335607"/>
                </a:cubicBezTo>
                <a:cubicBezTo>
                  <a:pt x="0" y="322175"/>
                  <a:pt x="10888" y="311287"/>
                  <a:pt x="24320" y="311287"/>
                </a:cubicBezTo>
                <a:close/>
                <a:moveTo>
                  <a:pt x="131476" y="311286"/>
                </a:moveTo>
                <a:cubicBezTo>
                  <a:pt x="144908" y="311286"/>
                  <a:pt x="155796" y="322174"/>
                  <a:pt x="155796" y="335606"/>
                </a:cubicBezTo>
                <a:cubicBezTo>
                  <a:pt x="155796" y="349038"/>
                  <a:pt x="144908" y="359926"/>
                  <a:pt x="131476" y="359926"/>
                </a:cubicBezTo>
                <a:cubicBezTo>
                  <a:pt x="118044" y="359926"/>
                  <a:pt x="107156" y="349038"/>
                  <a:pt x="107156" y="335606"/>
                </a:cubicBezTo>
                <a:cubicBezTo>
                  <a:pt x="107156" y="322174"/>
                  <a:pt x="118044" y="311286"/>
                  <a:pt x="131476" y="311286"/>
                </a:cubicBezTo>
                <a:close/>
                <a:moveTo>
                  <a:pt x="238632" y="311286"/>
                </a:moveTo>
                <a:cubicBezTo>
                  <a:pt x="252064" y="311286"/>
                  <a:pt x="262952" y="322174"/>
                  <a:pt x="262952" y="335606"/>
                </a:cubicBezTo>
                <a:cubicBezTo>
                  <a:pt x="262952" y="349038"/>
                  <a:pt x="252064" y="359926"/>
                  <a:pt x="238632" y="359926"/>
                </a:cubicBezTo>
                <a:cubicBezTo>
                  <a:pt x="225200" y="359926"/>
                  <a:pt x="214312" y="349038"/>
                  <a:pt x="214312" y="335606"/>
                </a:cubicBezTo>
                <a:cubicBezTo>
                  <a:pt x="214312" y="322174"/>
                  <a:pt x="225200" y="311286"/>
                  <a:pt x="238632" y="311286"/>
                </a:cubicBezTo>
                <a:close/>
                <a:moveTo>
                  <a:pt x="345788" y="311286"/>
                </a:moveTo>
                <a:cubicBezTo>
                  <a:pt x="359220" y="311286"/>
                  <a:pt x="370108" y="322174"/>
                  <a:pt x="370108" y="335606"/>
                </a:cubicBezTo>
                <a:cubicBezTo>
                  <a:pt x="370108" y="349038"/>
                  <a:pt x="359220" y="359926"/>
                  <a:pt x="345788" y="359926"/>
                </a:cubicBezTo>
                <a:cubicBezTo>
                  <a:pt x="332356" y="359926"/>
                  <a:pt x="321468" y="349038"/>
                  <a:pt x="321468" y="335606"/>
                </a:cubicBezTo>
                <a:cubicBezTo>
                  <a:pt x="321468" y="322174"/>
                  <a:pt x="332356" y="311286"/>
                  <a:pt x="345788" y="311286"/>
                </a:cubicBezTo>
                <a:close/>
                <a:moveTo>
                  <a:pt x="452944" y="311286"/>
                </a:moveTo>
                <a:cubicBezTo>
                  <a:pt x="466376" y="311286"/>
                  <a:pt x="477264" y="322174"/>
                  <a:pt x="477264" y="335606"/>
                </a:cubicBezTo>
                <a:cubicBezTo>
                  <a:pt x="477264" y="349038"/>
                  <a:pt x="466376" y="359926"/>
                  <a:pt x="452944" y="359926"/>
                </a:cubicBezTo>
                <a:cubicBezTo>
                  <a:pt x="439512" y="359926"/>
                  <a:pt x="428624" y="349038"/>
                  <a:pt x="428624" y="335606"/>
                </a:cubicBezTo>
                <a:cubicBezTo>
                  <a:pt x="428624" y="322174"/>
                  <a:pt x="439512" y="311286"/>
                  <a:pt x="452944" y="311286"/>
                </a:cubicBezTo>
                <a:close/>
                <a:moveTo>
                  <a:pt x="24320" y="155643"/>
                </a:moveTo>
                <a:cubicBezTo>
                  <a:pt x="37752" y="155643"/>
                  <a:pt x="48640" y="166531"/>
                  <a:pt x="48640" y="179963"/>
                </a:cubicBezTo>
                <a:cubicBezTo>
                  <a:pt x="48640" y="193395"/>
                  <a:pt x="37752" y="204283"/>
                  <a:pt x="24320" y="204283"/>
                </a:cubicBezTo>
                <a:cubicBezTo>
                  <a:pt x="10888" y="204283"/>
                  <a:pt x="0" y="193395"/>
                  <a:pt x="0" y="179963"/>
                </a:cubicBezTo>
                <a:cubicBezTo>
                  <a:pt x="0" y="166531"/>
                  <a:pt x="10888" y="155643"/>
                  <a:pt x="24320" y="155643"/>
                </a:cubicBezTo>
                <a:close/>
                <a:moveTo>
                  <a:pt x="131476" y="155643"/>
                </a:moveTo>
                <a:cubicBezTo>
                  <a:pt x="144908" y="155643"/>
                  <a:pt x="155796" y="166531"/>
                  <a:pt x="155796" y="179963"/>
                </a:cubicBezTo>
                <a:cubicBezTo>
                  <a:pt x="155796" y="193395"/>
                  <a:pt x="144908" y="204283"/>
                  <a:pt x="131476" y="204283"/>
                </a:cubicBezTo>
                <a:cubicBezTo>
                  <a:pt x="118044" y="204283"/>
                  <a:pt x="107156" y="193395"/>
                  <a:pt x="107156" y="179963"/>
                </a:cubicBezTo>
                <a:cubicBezTo>
                  <a:pt x="107156" y="166531"/>
                  <a:pt x="118044" y="155643"/>
                  <a:pt x="131476" y="155643"/>
                </a:cubicBezTo>
                <a:close/>
                <a:moveTo>
                  <a:pt x="238632" y="155643"/>
                </a:moveTo>
                <a:cubicBezTo>
                  <a:pt x="252064" y="155643"/>
                  <a:pt x="262952" y="166531"/>
                  <a:pt x="262952" y="179963"/>
                </a:cubicBezTo>
                <a:cubicBezTo>
                  <a:pt x="262952" y="193395"/>
                  <a:pt x="252064" y="204283"/>
                  <a:pt x="238632" y="204283"/>
                </a:cubicBezTo>
                <a:cubicBezTo>
                  <a:pt x="225200" y="204283"/>
                  <a:pt x="214312" y="193395"/>
                  <a:pt x="214312" y="179963"/>
                </a:cubicBezTo>
                <a:cubicBezTo>
                  <a:pt x="214312" y="166531"/>
                  <a:pt x="225200" y="155643"/>
                  <a:pt x="238632" y="155643"/>
                </a:cubicBezTo>
                <a:close/>
                <a:moveTo>
                  <a:pt x="345788" y="155643"/>
                </a:moveTo>
                <a:cubicBezTo>
                  <a:pt x="359220" y="155643"/>
                  <a:pt x="370108" y="166531"/>
                  <a:pt x="370108" y="179963"/>
                </a:cubicBezTo>
                <a:cubicBezTo>
                  <a:pt x="370108" y="193395"/>
                  <a:pt x="359220" y="204283"/>
                  <a:pt x="345788" y="204283"/>
                </a:cubicBezTo>
                <a:cubicBezTo>
                  <a:pt x="332356" y="204283"/>
                  <a:pt x="321468" y="193395"/>
                  <a:pt x="321468" y="179963"/>
                </a:cubicBezTo>
                <a:cubicBezTo>
                  <a:pt x="321468" y="166531"/>
                  <a:pt x="332356" y="155643"/>
                  <a:pt x="345788" y="155643"/>
                </a:cubicBezTo>
                <a:close/>
                <a:moveTo>
                  <a:pt x="452944" y="155643"/>
                </a:moveTo>
                <a:cubicBezTo>
                  <a:pt x="466376" y="155643"/>
                  <a:pt x="477264" y="166531"/>
                  <a:pt x="477264" y="179963"/>
                </a:cubicBezTo>
                <a:cubicBezTo>
                  <a:pt x="477264" y="193395"/>
                  <a:pt x="466376" y="204283"/>
                  <a:pt x="452944" y="204283"/>
                </a:cubicBezTo>
                <a:cubicBezTo>
                  <a:pt x="439512" y="204283"/>
                  <a:pt x="428624" y="193395"/>
                  <a:pt x="428624" y="179963"/>
                </a:cubicBezTo>
                <a:cubicBezTo>
                  <a:pt x="428624" y="166531"/>
                  <a:pt x="439512" y="155643"/>
                  <a:pt x="452944" y="155643"/>
                </a:cubicBezTo>
                <a:close/>
                <a:moveTo>
                  <a:pt x="452944" y="0"/>
                </a:moveTo>
                <a:cubicBezTo>
                  <a:pt x="466376" y="0"/>
                  <a:pt x="477264" y="10888"/>
                  <a:pt x="477264" y="24320"/>
                </a:cubicBezTo>
                <a:cubicBezTo>
                  <a:pt x="477264" y="37752"/>
                  <a:pt x="466376" y="48640"/>
                  <a:pt x="452944" y="48640"/>
                </a:cubicBezTo>
                <a:cubicBezTo>
                  <a:pt x="439512" y="48640"/>
                  <a:pt x="428624" y="37752"/>
                  <a:pt x="428624" y="24320"/>
                </a:cubicBezTo>
                <a:cubicBezTo>
                  <a:pt x="428624" y="10888"/>
                  <a:pt x="439512" y="0"/>
                  <a:pt x="452944" y="0"/>
                </a:cubicBezTo>
                <a:close/>
                <a:moveTo>
                  <a:pt x="345788" y="0"/>
                </a:moveTo>
                <a:cubicBezTo>
                  <a:pt x="359220" y="0"/>
                  <a:pt x="370108" y="10888"/>
                  <a:pt x="370108" y="24320"/>
                </a:cubicBezTo>
                <a:cubicBezTo>
                  <a:pt x="370108" y="37752"/>
                  <a:pt x="359220" y="48640"/>
                  <a:pt x="345788" y="48640"/>
                </a:cubicBezTo>
                <a:cubicBezTo>
                  <a:pt x="332356" y="48640"/>
                  <a:pt x="321468" y="37752"/>
                  <a:pt x="321468" y="24320"/>
                </a:cubicBezTo>
                <a:cubicBezTo>
                  <a:pt x="321468" y="10888"/>
                  <a:pt x="332356" y="0"/>
                  <a:pt x="345788" y="0"/>
                </a:cubicBezTo>
                <a:close/>
                <a:moveTo>
                  <a:pt x="238632" y="0"/>
                </a:moveTo>
                <a:cubicBezTo>
                  <a:pt x="252064" y="0"/>
                  <a:pt x="262952" y="10888"/>
                  <a:pt x="262952" y="24320"/>
                </a:cubicBezTo>
                <a:cubicBezTo>
                  <a:pt x="262952" y="37752"/>
                  <a:pt x="252064" y="48640"/>
                  <a:pt x="238632" y="48640"/>
                </a:cubicBezTo>
                <a:cubicBezTo>
                  <a:pt x="225200" y="48640"/>
                  <a:pt x="214312" y="37752"/>
                  <a:pt x="214312" y="24320"/>
                </a:cubicBezTo>
                <a:cubicBezTo>
                  <a:pt x="214312" y="10888"/>
                  <a:pt x="225200" y="0"/>
                  <a:pt x="238632" y="0"/>
                </a:cubicBezTo>
                <a:close/>
                <a:moveTo>
                  <a:pt x="131476" y="0"/>
                </a:moveTo>
                <a:cubicBezTo>
                  <a:pt x="144908" y="0"/>
                  <a:pt x="155796" y="10888"/>
                  <a:pt x="155796" y="24320"/>
                </a:cubicBezTo>
                <a:cubicBezTo>
                  <a:pt x="155796" y="37752"/>
                  <a:pt x="144908" y="48640"/>
                  <a:pt x="131476" y="48640"/>
                </a:cubicBezTo>
                <a:cubicBezTo>
                  <a:pt x="118044" y="48640"/>
                  <a:pt x="107156" y="37752"/>
                  <a:pt x="107156" y="24320"/>
                </a:cubicBezTo>
                <a:cubicBezTo>
                  <a:pt x="107156" y="10888"/>
                  <a:pt x="118044" y="0"/>
                  <a:pt x="131476" y="0"/>
                </a:cubicBezTo>
                <a:close/>
                <a:moveTo>
                  <a:pt x="24320" y="0"/>
                </a:moveTo>
                <a:cubicBezTo>
                  <a:pt x="37752" y="0"/>
                  <a:pt x="48640" y="10888"/>
                  <a:pt x="48640" y="24320"/>
                </a:cubicBezTo>
                <a:cubicBezTo>
                  <a:pt x="48640" y="37752"/>
                  <a:pt x="37752" y="48640"/>
                  <a:pt x="24320" y="48640"/>
                </a:cubicBezTo>
                <a:cubicBezTo>
                  <a:pt x="10888" y="48640"/>
                  <a:pt x="0" y="37752"/>
                  <a:pt x="0" y="24320"/>
                </a:cubicBezTo>
                <a:cubicBezTo>
                  <a:pt x="0" y="10888"/>
                  <a:pt x="10888" y="0"/>
                  <a:pt x="24320" y="0"/>
                </a:cubicBezTo>
                <a:close/>
              </a:path>
            </a:pathLst>
          </a:custGeom>
          <a:gradFill flip="none" rotWithShape="1">
            <a:gsLst>
              <a:gs pos="0">
                <a:srgbClr val="7BAE9C"/>
              </a:gs>
              <a:gs pos="100000">
                <a:srgbClr val="7BAE9C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654175" y="1960880"/>
            <a:ext cx="8624570" cy="2799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       </a:t>
            </a:r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巴尔扎克说：“当一切的结局都已经准备就绪，一切情节都已经过加工，这时，再前进一步，唯有细节组成作品的价值。”</a:t>
            </a:r>
            <a:endParaRPr lang="zh-CN" altLang="en-US" sz="4400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00403" y="2056989"/>
            <a:ext cx="929644" cy="243844"/>
            <a:chOff x="2075198" y="2729769"/>
            <a:chExt cx="929644" cy="243844"/>
          </a:xfrm>
        </p:grpSpPr>
        <p:sp>
          <p:nvSpPr>
            <p:cNvPr id="32" name="箭头: V 形 31"/>
            <p:cNvSpPr/>
            <p:nvPr/>
          </p:nvSpPr>
          <p:spPr>
            <a:xfrm>
              <a:off x="2760998" y="2729769"/>
              <a:ext cx="243844" cy="243844"/>
            </a:xfrm>
            <a:prstGeom prst="chevron">
              <a:avLst/>
            </a:prstGeom>
            <a:gradFill flip="none" rotWithShape="1">
              <a:gsLst>
                <a:gs pos="0">
                  <a:srgbClr val="7BAE9C"/>
                </a:gs>
                <a:gs pos="100000">
                  <a:srgbClr val="7BAE9C">
                    <a:alpha val="0"/>
                  </a:srgbClr>
                </a:gs>
              </a:gsLst>
              <a:lin ang="5400000" scaled="1"/>
              <a:tileRect/>
            </a:gradFill>
            <a:ln w="63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箭头: V 形 32"/>
            <p:cNvSpPr/>
            <p:nvPr/>
          </p:nvSpPr>
          <p:spPr>
            <a:xfrm>
              <a:off x="2418098" y="2729769"/>
              <a:ext cx="243844" cy="243844"/>
            </a:xfrm>
            <a:prstGeom prst="chevron">
              <a:avLst/>
            </a:prstGeom>
            <a:gradFill flip="none" rotWithShape="1">
              <a:gsLst>
                <a:gs pos="0">
                  <a:srgbClr val="7BAE9C"/>
                </a:gs>
                <a:gs pos="100000">
                  <a:srgbClr val="7BAE9C">
                    <a:alpha val="0"/>
                  </a:srgbClr>
                </a:gs>
              </a:gsLst>
              <a:lin ang="5400000" scaled="1"/>
              <a:tileRect/>
            </a:gradFill>
            <a:ln w="63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箭头: V 形 33"/>
            <p:cNvSpPr/>
            <p:nvPr/>
          </p:nvSpPr>
          <p:spPr>
            <a:xfrm>
              <a:off x="2075198" y="2729769"/>
              <a:ext cx="243844" cy="243844"/>
            </a:xfrm>
            <a:prstGeom prst="chevron">
              <a:avLst/>
            </a:prstGeom>
            <a:gradFill flip="none" rotWithShape="1">
              <a:gsLst>
                <a:gs pos="0">
                  <a:srgbClr val="7BAE9C"/>
                </a:gs>
                <a:gs pos="100000">
                  <a:srgbClr val="7BAE9C">
                    <a:alpha val="0"/>
                  </a:srgbClr>
                </a:gs>
              </a:gsLst>
              <a:lin ang="5400000" scaled="1"/>
              <a:tileRect/>
            </a:gradFill>
            <a:ln w="63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302873" y="1961104"/>
            <a:ext cx="929644" cy="243844"/>
            <a:chOff x="2075198" y="2729769"/>
            <a:chExt cx="929644" cy="243844"/>
          </a:xfrm>
        </p:grpSpPr>
        <p:sp>
          <p:nvSpPr>
            <p:cNvPr id="36" name="箭头: V 形 35"/>
            <p:cNvSpPr/>
            <p:nvPr/>
          </p:nvSpPr>
          <p:spPr>
            <a:xfrm>
              <a:off x="2760998" y="2729769"/>
              <a:ext cx="243844" cy="243844"/>
            </a:xfrm>
            <a:prstGeom prst="chevron">
              <a:avLst/>
            </a:prstGeom>
            <a:gradFill flip="none" rotWithShape="1">
              <a:gsLst>
                <a:gs pos="0">
                  <a:srgbClr val="7BAE9C"/>
                </a:gs>
                <a:gs pos="100000">
                  <a:srgbClr val="7BAE9C">
                    <a:alpha val="0"/>
                  </a:srgbClr>
                </a:gs>
              </a:gsLst>
              <a:lin ang="5400000" scaled="1"/>
              <a:tileRect/>
            </a:gradFill>
            <a:ln w="63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箭头: V 形 36"/>
            <p:cNvSpPr/>
            <p:nvPr/>
          </p:nvSpPr>
          <p:spPr>
            <a:xfrm>
              <a:off x="2418098" y="2729769"/>
              <a:ext cx="243844" cy="243844"/>
            </a:xfrm>
            <a:prstGeom prst="chevron">
              <a:avLst/>
            </a:prstGeom>
            <a:gradFill flip="none" rotWithShape="1">
              <a:gsLst>
                <a:gs pos="0">
                  <a:srgbClr val="7BAE9C"/>
                </a:gs>
                <a:gs pos="100000">
                  <a:srgbClr val="7BAE9C">
                    <a:alpha val="0"/>
                  </a:srgbClr>
                </a:gs>
              </a:gsLst>
              <a:lin ang="5400000" scaled="1"/>
              <a:tileRect/>
            </a:gradFill>
            <a:ln w="63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箭头: V 形 37"/>
            <p:cNvSpPr/>
            <p:nvPr/>
          </p:nvSpPr>
          <p:spPr>
            <a:xfrm>
              <a:off x="2075198" y="2729769"/>
              <a:ext cx="243844" cy="243844"/>
            </a:xfrm>
            <a:prstGeom prst="chevron">
              <a:avLst/>
            </a:prstGeom>
            <a:gradFill flip="none" rotWithShape="1">
              <a:gsLst>
                <a:gs pos="0">
                  <a:srgbClr val="7BAE9C"/>
                </a:gs>
                <a:gs pos="100000">
                  <a:srgbClr val="7BAE9C">
                    <a:alpha val="0"/>
                  </a:srgbClr>
                </a:gs>
              </a:gsLst>
              <a:lin ang="5400000" scaled="1"/>
              <a:tileRect/>
            </a:gradFill>
            <a:ln w="63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6901" y="4875530"/>
            <a:ext cx="10998200" cy="381000"/>
            <a:chOff x="596901" y="4645025"/>
            <a:chExt cx="10998200" cy="381000"/>
          </a:xfrm>
        </p:grpSpPr>
        <p:grpSp>
          <p:nvGrpSpPr>
            <p:cNvPr id="19" name="组合 18"/>
            <p:cNvGrpSpPr/>
            <p:nvPr/>
          </p:nvGrpSpPr>
          <p:grpSpPr>
            <a:xfrm>
              <a:off x="9622154" y="4671169"/>
              <a:ext cx="1972947" cy="321270"/>
              <a:chOff x="9613900" y="4671169"/>
              <a:chExt cx="3457575" cy="321270"/>
            </a:xfrm>
          </p:grpSpPr>
          <p:sp>
            <p:nvSpPr>
              <p:cNvPr id="18" name="任意多边形: 形状 17"/>
              <p:cNvSpPr/>
              <p:nvPr/>
            </p:nvSpPr>
            <p:spPr>
              <a:xfrm flipH="1">
                <a:off x="9613900" y="4671169"/>
                <a:ext cx="3276600" cy="216495"/>
              </a:xfrm>
              <a:custGeom>
                <a:avLst/>
                <a:gdLst>
                  <a:gd name="connsiteX0" fmla="*/ 0 w 3276600"/>
                  <a:gd name="connsiteY0" fmla="*/ 101838 h 216495"/>
                  <a:gd name="connsiteX1" fmla="*/ 469900 w 3276600"/>
                  <a:gd name="connsiteY1" fmla="*/ 238 h 216495"/>
                  <a:gd name="connsiteX2" fmla="*/ 1028700 w 3276600"/>
                  <a:gd name="connsiteY2" fmla="*/ 127238 h 216495"/>
                  <a:gd name="connsiteX3" fmla="*/ 1549400 w 3276600"/>
                  <a:gd name="connsiteY3" fmla="*/ 25638 h 216495"/>
                  <a:gd name="connsiteX4" fmla="*/ 2819400 w 3276600"/>
                  <a:gd name="connsiteY4" fmla="*/ 216138 h 216495"/>
                  <a:gd name="connsiteX5" fmla="*/ 3276600 w 3276600"/>
                  <a:gd name="connsiteY5" fmla="*/ 63738 h 216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6600" h="216495">
                    <a:moveTo>
                      <a:pt x="0" y="101838"/>
                    </a:moveTo>
                    <a:cubicBezTo>
                      <a:pt x="149225" y="48921"/>
                      <a:pt x="298450" y="-3995"/>
                      <a:pt x="469900" y="238"/>
                    </a:cubicBezTo>
                    <a:cubicBezTo>
                      <a:pt x="641350" y="4471"/>
                      <a:pt x="848783" y="123005"/>
                      <a:pt x="1028700" y="127238"/>
                    </a:cubicBezTo>
                    <a:cubicBezTo>
                      <a:pt x="1208617" y="131471"/>
                      <a:pt x="1250950" y="10821"/>
                      <a:pt x="1549400" y="25638"/>
                    </a:cubicBezTo>
                    <a:cubicBezTo>
                      <a:pt x="1847850" y="40455"/>
                      <a:pt x="2531533" y="209788"/>
                      <a:pt x="2819400" y="216138"/>
                    </a:cubicBezTo>
                    <a:cubicBezTo>
                      <a:pt x="3107267" y="222488"/>
                      <a:pt x="3191933" y="143113"/>
                      <a:pt x="3276600" y="63738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7BAE9C"/>
                    </a:gs>
                    <a:gs pos="100000">
                      <a:srgbClr val="7BAE9C">
                        <a:alpha val="0"/>
                      </a:srgb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: 形状 76"/>
              <p:cNvSpPr/>
              <p:nvPr/>
            </p:nvSpPr>
            <p:spPr>
              <a:xfrm flipH="1" flipV="1">
                <a:off x="9794875" y="4775944"/>
                <a:ext cx="3276600" cy="216495"/>
              </a:xfrm>
              <a:custGeom>
                <a:avLst/>
                <a:gdLst>
                  <a:gd name="connsiteX0" fmla="*/ 0 w 3276600"/>
                  <a:gd name="connsiteY0" fmla="*/ 101838 h 216495"/>
                  <a:gd name="connsiteX1" fmla="*/ 469900 w 3276600"/>
                  <a:gd name="connsiteY1" fmla="*/ 238 h 216495"/>
                  <a:gd name="connsiteX2" fmla="*/ 1028700 w 3276600"/>
                  <a:gd name="connsiteY2" fmla="*/ 127238 h 216495"/>
                  <a:gd name="connsiteX3" fmla="*/ 1549400 w 3276600"/>
                  <a:gd name="connsiteY3" fmla="*/ 25638 h 216495"/>
                  <a:gd name="connsiteX4" fmla="*/ 2819400 w 3276600"/>
                  <a:gd name="connsiteY4" fmla="*/ 216138 h 216495"/>
                  <a:gd name="connsiteX5" fmla="*/ 3276600 w 3276600"/>
                  <a:gd name="connsiteY5" fmla="*/ 63738 h 216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6600" h="216495">
                    <a:moveTo>
                      <a:pt x="0" y="101838"/>
                    </a:moveTo>
                    <a:cubicBezTo>
                      <a:pt x="149225" y="48921"/>
                      <a:pt x="298450" y="-3995"/>
                      <a:pt x="469900" y="238"/>
                    </a:cubicBezTo>
                    <a:cubicBezTo>
                      <a:pt x="641350" y="4471"/>
                      <a:pt x="848783" y="123005"/>
                      <a:pt x="1028700" y="127238"/>
                    </a:cubicBezTo>
                    <a:cubicBezTo>
                      <a:pt x="1208617" y="131471"/>
                      <a:pt x="1250950" y="10821"/>
                      <a:pt x="1549400" y="25638"/>
                    </a:cubicBezTo>
                    <a:cubicBezTo>
                      <a:pt x="1847850" y="40455"/>
                      <a:pt x="2531533" y="209788"/>
                      <a:pt x="2819400" y="216138"/>
                    </a:cubicBezTo>
                    <a:cubicBezTo>
                      <a:pt x="3107267" y="222488"/>
                      <a:pt x="3191933" y="143113"/>
                      <a:pt x="3276600" y="63738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7BAE9C"/>
                    </a:gs>
                    <a:gs pos="100000">
                      <a:srgbClr val="7BAE9C">
                        <a:alpha val="0"/>
                      </a:srgb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 flipH="1">
              <a:off x="596901" y="4671169"/>
              <a:ext cx="1972947" cy="321270"/>
              <a:chOff x="9613900" y="4671169"/>
              <a:chExt cx="3457575" cy="321270"/>
            </a:xfrm>
          </p:grpSpPr>
          <p:sp>
            <p:nvSpPr>
              <p:cNvPr id="79" name="任意多边形: 形状 78"/>
              <p:cNvSpPr/>
              <p:nvPr/>
            </p:nvSpPr>
            <p:spPr>
              <a:xfrm flipH="1">
                <a:off x="9613900" y="4671169"/>
                <a:ext cx="3276600" cy="216495"/>
              </a:xfrm>
              <a:custGeom>
                <a:avLst/>
                <a:gdLst>
                  <a:gd name="connsiteX0" fmla="*/ 0 w 3276600"/>
                  <a:gd name="connsiteY0" fmla="*/ 101838 h 216495"/>
                  <a:gd name="connsiteX1" fmla="*/ 469900 w 3276600"/>
                  <a:gd name="connsiteY1" fmla="*/ 238 h 216495"/>
                  <a:gd name="connsiteX2" fmla="*/ 1028700 w 3276600"/>
                  <a:gd name="connsiteY2" fmla="*/ 127238 h 216495"/>
                  <a:gd name="connsiteX3" fmla="*/ 1549400 w 3276600"/>
                  <a:gd name="connsiteY3" fmla="*/ 25638 h 216495"/>
                  <a:gd name="connsiteX4" fmla="*/ 2819400 w 3276600"/>
                  <a:gd name="connsiteY4" fmla="*/ 216138 h 216495"/>
                  <a:gd name="connsiteX5" fmla="*/ 3276600 w 3276600"/>
                  <a:gd name="connsiteY5" fmla="*/ 63738 h 216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6600" h="216495">
                    <a:moveTo>
                      <a:pt x="0" y="101838"/>
                    </a:moveTo>
                    <a:cubicBezTo>
                      <a:pt x="149225" y="48921"/>
                      <a:pt x="298450" y="-3995"/>
                      <a:pt x="469900" y="238"/>
                    </a:cubicBezTo>
                    <a:cubicBezTo>
                      <a:pt x="641350" y="4471"/>
                      <a:pt x="848783" y="123005"/>
                      <a:pt x="1028700" y="127238"/>
                    </a:cubicBezTo>
                    <a:cubicBezTo>
                      <a:pt x="1208617" y="131471"/>
                      <a:pt x="1250950" y="10821"/>
                      <a:pt x="1549400" y="25638"/>
                    </a:cubicBezTo>
                    <a:cubicBezTo>
                      <a:pt x="1847850" y="40455"/>
                      <a:pt x="2531533" y="209788"/>
                      <a:pt x="2819400" y="216138"/>
                    </a:cubicBezTo>
                    <a:cubicBezTo>
                      <a:pt x="3107267" y="222488"/>
                      <a:pt x="3191933" y="143113"/>
                      <a:pt x="3276600" y="63738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7BAE9C"/>
                    </a:gs>
                    <a:gs pos="100000">
                      <a:srgbClr val="7BAE9C">
                        <a:alpha val="0"/>
                      </a:srgb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 flipH="1" flipV="1">
                <a:off x="9794875" y="4775944"/>
                <a:ext cx="3276600" cy="216495"/>
              </a:xfrm>
              <a:custGeom>
                <a:avLst/>
                <a:gdLst>
                  <a:gd name="connsiteX0" fmla="*/ 0 w 3276600"/>
                  <a:gd name="connsiteY0" fmla="*/ 101838 h 216495"/>
                  <a:gd name="connsiteX1" fmla="*/ 469900 w 3276600"/>
                  <a:gd name="connsiteY1" fmla="*/ 238 h 216495"/>
                  <a:gd name="connsiteX2" fmla="*/ 1028700 w 3276600"/>
                  <a:gd name="connsiteY2" fmla="*/ 127238 h 216495"/>
                  <a:gd name="connsiteX3" fmla="*/ 1549400 w 3276600"/>
                  <a:gd name="connsiteY3" fmla="*/ 25638 h 216495"/>
                  <a:gd name="connsiteX4" fmla="*/ 2819400 w 3276600"/>
                  <a:gd name="connsiteY4" fmla="*/ 216138 h 216495"/>
                  <a:gd name="connsiteX5" fmla="*/ 3276600 w 3276600"/>
                  <a:gd name="connsiteY5" fmla="*/ 63738 h 216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76600" h="216495">
                    <a:moveTo>
                      <a:pt x="0" y="101838"/>
                    </a:moveTo>
                    <a:cubicBezTo>
                      <a:pt x="149225" y="48921"/>
                      <a:pt x="298450" y="-3995"/>
                      <a:pt x="469900" y="238"/>
                    </a:cubicBezTo>
                    <a:cubicBezTo>
                      <a:pt x="641350" y="4471"/>
                      <a:pt x="848783" y="123005"/>
                      <a:pt x="1028700" y="127238"/>
                    </a:cubicBezTo>
                    <a:cubicBezTo>
                      <a:pt x="1208617" y="131471"/>
                      <a:pt x="1250950" y="10821"/>
                      <a:pt x="1549400" y="25638"/>
                    </a:cubicBezTo>
                    <a:cubicBezTo>
                      <a:pt x="1847850" y="40455"/>
                      <a:pt x="2531533" y="209788"/>
                      <a:pt x="2819400" y="216138"/>
                    </a:cubicBezTo>
                    <a:cubicBezTo>
                      <a:pt x="3107267" y="222488"/>
                      <a:pt x="3191933" y="143113"/>
                      <a:pt x="3276600" y="63738"/>
                    </a:cubicBezTo>
                  </a:path>
                </a:pathLst>
              </a:custGeom>
              <a:noFill/>
              <a:ln>
                <a:gradFill>
                  <a:gsLst>
                    <a:gs pos="0">
                      <a:srgbClr val="7BAE9C"/>
                    </a:gs>
                    <a:gs pos="100000">
                      <a:srgbClr val="7BAE9C">
                        <a:alpha val="0"/>
                      </a:srgb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2540000" y="4645025"/>
              <a:ext cx="82550" cy="82550"/>
            </a:xfrm>
            <a:prstGeom prst="ellipse">
              <a:avLst/>
            </a:prstGeom>
            <a:gradFill flip="none" rotWithShape="1">
              <a:gsLst>
                <a:gs pos="0">
                  <a:srgbClr val="7BAE9C"/>
                </a:gs>
                <a:gs pos="100000">
                  <a:srgbClr val="7BAE9C">
                    <a:alpha val="0"/>
                  </a:srgbClr>
                </a:gs>
              </a:gsLst>
              <a:lin ang="5400000" scaled="1"/>
              <a:tileRect/>
            </a:gradFill>
            <a:ln w="63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2438400" y="4943475"/>
              <a:ext cx="82550" cy="82550"/>
            </a:xfrm>
            <a:prstGeom prst="ellipse">
              <a:avLst/>
            </a:prstGeom>
            <a:gradFill flip="none" rotWithShape="1">
              <a:gsLst>
                <a:gs pos="0">
                  <a:srgbClr val="7BAE9C"/>
                </a:gs>
                <a:gs pos="100000">
                  <a:srgbClr val="7BAE9C">
                    <a:alpha val="0"/>
                  </a:srgbClr>
                </a:gs>
              </a:gsLst>
              <a:lin ang="5400000" scaled="1"/>
              <a:tileRect/>
            </a:gradFill>
            <a:ln w="635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 flipH="1">
              <a:off x="9557543" y="4645025"/>
              <a:ext cx="184150" cy="381000"/>
              <a:chOff x="9455150" y="4645025"/>
              <a:chExt cx="184150" cy="381000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9556750" y="4645025"/>
                <a:ext cx="82550" cy="82550"/>
              </a:xfrm>
              <a:prstGeom prst="ellipse">
                <a:avLst/>
              </a:prstGeom>
              <a:gradFill flip="none" rotWithShape="1">
                <a:gsLst>
                  <a:gs pos="0">
                    <a:srgbClr val="7BAE9C"/>
                  </a:gs>
                  <a:gs pos="100000">
                    <a:srgbClr val="7BAE9C">
                      <a:alpha val="0"/>
                    </a:srgbClr>
                  </a:gs>
                </a:gsLst>
                <a:lin ang="5400000" scaled="1"/>
                <a:tileRect/>
              </a:grad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9455150" y="4943475"/>
                <a:ext cx="82550" cy="82550"/>
              </a:xfrm>
              <a:prstGeom prst="ellipse">
                <a:avLst/>
              </a:prstGeom>
              <a:gradFill flip="none" rotWithShape="1">
                <a:gsLst>
                  <a:gs pos="0">
                    <a:srgbClr val="7BAE9C"/>
                  </a:gs>
                  <a:gs pos="100000">
                    <a:srgbClr val="7BAE9C">
                      <a:alpha val="0"/>
                    </a:srgbClr>
                  </a:gs>
                </a:gsLst>
                <a:lin ang="5400000" scaled="1"/>
                <a:tileRect/>
              </a:gradFill>
              <a:ln w="635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3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698500" y="-582990"/>
            <a:ext cx="13589000" cy="8023980"/>
            <a:chOff x="-863600" y="-584200"/>
            <a:chExt cx="13335000" cy="7874000"/>
          </a:xfrm>
          <a:solidFill>
            <a:srgbClr val="E6E6E6"/>
          </a:solidFill>
        </p:grpSpPr>
        <p:grpSp>
          <p:nvGrpSpPr>
            <p:cNvPr id="4" name="组合 3"/>
            <p:cNvGrpSpPr/>
            <p:nvPr/>
          </p:nvGrpSpPr>
          <p:grpSpPr>
            <a:xfrm>
              <a:off x="-8636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2" name="椭圆 1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2306300" y="-584200"/>
              <a:ext cx="165100" cy="7874000"/>
              <a:chOff x="-863600" y="-584200"/>
              <a:chExt cx="165100" cy="7874000"/>
            </a:xfrm>
            <a:grpFill/>
          </p:grpSpPr>
          <p:sp>
            <p:nvSpPr>
              <p:cNvPr id="6" name="椭圆 5"/>
              <p:cNvSpPr/>
              <p:nvPr/>
            </p:nvSpPr>
            <p:spPr>
              <a:xfrm>
                <a:off x="-863600" y="-584200"/>
                <a:ext cx="165100" cy="165100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863600" y="7124700"/>
                <a:ext cx="165100" cy="165100"/>
              </a:xfrm>
              <a:prstGeom prst="ellipse">
                <a:avLst/>
              </a:prstGeom>
              <a:grp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48685" y="387350"/>
            <a:ext cx="11236770" cy="6083300"/>
            <a:chOff x="477615" y="387350"/>
            <a:chExt cx="11236770" cy="6083300"/>
          </a:xfrm>
        </p:grpSpPr>
        <p:sp>
          <p:nvSpPr>
            <p:cNvPr id="9" name="矩形 8"/>
            <p:cNvSpPr/>
            <p:nvPr/>
          </p:nvSpPr>
          <p:spPr>
            <a:xfrm>
              <a:off x="477615" y="387350"/>
              <a:ext cx="11236770" cy="60833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7BAE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609600" y="525780"/>
              <a:ext cx="10972800" cy="580644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32" r="48696"/>
          <a:stretch>
            <a:fillRect/>
          </a:stretch>
        </p:blipFill>
        <p:spPr>
          <a:xfrm>
            <a:off x="0" y="5016500"/>
            <a:ext cx="2805466" cy="18415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934085" y="2109470"/>
            <a:ext cx="9911715" cy="2215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sz="3200" b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活动1：</a:t>
            </a:r>
            <a:endParaRPr lang="zh-CN" sz="3200" b="1">
              <a:solidFill>
                <a:schemeClr val="tx1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zh-CN" sz="3200" b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  </a:t>
            </a:r>
            <a:r>
              <a:rPr lang="zh-CN" sz="3200" b="1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用一个词或一句话，描述今天来给你上课的老师的特点。</a:t>
            </a:r>
            <a:endParaRPr lang="zh-CN" altLang="en-US" sz="3200" b="1" spc="300" dirty="0">
              <a:solidFill>
                <a:schemeClr val="tx1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  <a:sym typeface="+mn-ea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0" t="61189" r="853"/>
          <a:stretch>
            <a:fillRect/>
          </a:stretch>
        </p:blipFill>
        <p:spPr>
          <a:xfrm flipV="1">
            <a:off x="9653234" y="0"/>
            <a:ext cx="2538766" cy="1193800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/>
        </p:nvSpPr>
        <p:spPr>
          <a:xfrm>
            <a:off x="934085" y="652780"/>
            <a:ext cx="7752715" cy="765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初级挑战：你说我说，可浅可深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中级挑战：研读经典，探索写法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639695" y="1772920"/>
            <a:ext cx="7468870" cy="257556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>
              <a:lnSpc>
                <a:spcPct val="150000"/>
              </a:lnSpc>
            </a:pP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活动2：</a:t>
            </a:r>
            <a:endParaRPr 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再读文学经典，体会人物个性特点，并分析表现人物特点的方法。</a:t>
            </a:r>
            <a:endParaRPr 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300" y="4348480"/>
            <a:ext cx="2222500" cy="2222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32" r="48696"/>
          <a:stretch>
            <a:fillRect/>
          </a:stretch>
        </p:blipFill>
        <p:spPr>
          <a:xfrm>
            <a:off x="0" y="5016500"/>
            <a:ext cx="2805466" cy="1841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中级挑战：研读经典，探索写法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91360" y="1412875"/>
            <a:ext cx="8342630" cy="117856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>
              <a:lnSpc>
                <a:spcPct val="1000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  </a:t>
            </a:r>
            <a:r>
              <a:rPr lang="zh-CN" sz="2800" b="1">
                <a:ea typeface="宋体" panose="02010600030101010101" pitchFamily="2" charset="-122"/>
              </a:rPr>
              <a:t>阅读下列语段，说说你读到了一位怎样的母亲？作者是如何表现母亲形象的？</a:t>
            </a:r>
            <a:endParaRPr lang="zh-CN" sz="28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63750" y="2429510"/>
            <a:ext cx="8658225" cy="362712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>
              <a:lnSpc>
                <a:spcPct val="100000"/>
              </a:lnSpc>
            </a:pPr>
            <a:r>
              <a:rPr 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【片段一】</a:t>
            </a:r>
            <a:endParaRPr 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266700">
              <a:lnSpc>
                <a:spcPct val="10000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</a:t>
            </a:r>
            <a:r>
              <a:rPr 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提起了母亲，朱德将军满脸温情和悲痛。她比一般妇女要高大一些，强壮一些，裤子和短褂上，左一块右一块都是补丁，两只手上突显着粗粗的血管，由于操劳过度，面色已是黝黑，蓬蓬的头发在后颈上挽成一个发髻，两只大大的褐色眼睛里充满了贤惠，充满了忧愁。 </a:t>
            </a:r>
            <a:endParaRPr 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266700" algn="r">
              <a:lnSpc>
                <a:spcPct val="100000"/>
              </a:lnSpc>
            </a:pPr>
            <a:r>
              <a:rPr 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——史沫特莱《朱德回忆母亲的形象》</a:t>
            </a:r>
            <a:endParaRPr 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0" t="61189" r="853"/>
          <a:stretch>
            <a:fillRect/>
          </a:stretch>
        </p:blipFill>
        <p:spPr>
          <a:xfrm flipV="1">
            <a:off x="9653234" y="0"/>
            <a:ext cx="2538766" cy="11938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55" y="5913120"/>
            <a:ext cx="786130" cy="7759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25" y="5913120"/>
            <a:ext cx="786130" cy="7759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95" y="4973320"/>
            <a:ext cx="552450" cy="5454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52345" y="5913120"/>
            <a:ext cx="8310880" cy="82994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1.抓住典型外貌，使人物身份更明确；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3735" y="233680"/>
            <a:ext cx="10680065" cy="1457325"/>
          </a:xfrm>
        </p:spPr>
        <p:txBody>
          <a:bodyPr/>
          <a:p>
            <a:pPr algn="l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中级挑战：研读经典，探索写法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33880" y="1330960"/>
            <a:ext cx="8500110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>
              <a:lnSpc>
                <a:spcPct val="1000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  </a:t>
            </a:r>
            <a:r>
              <a:rPr lang="zh-CN" sz="2800" b="1">
                <a:ea typeface="宋体" panose="02010600030101010101" pitchFamily="2" charset="-122"/>
              </a:rPr>
              <a:t>比较以下两段文字，在表现父亲的人物形象上有何不同？</a:t>
            </a:r>
            <a:endParaRPr lang="zh-CN" sz="2800" b="1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17040" y="2402205"/>
            <a:ext cx="8966200" cy="38309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>
              <a:lnSpc>
                <a:spcPct val="100000"/>
              </a:lnSpc>
            </a:pPr>
            <a:r>
              <a:rPr 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【片段二】</a:t>
            </a:r>
            <a:endParaRPr 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266700">
              <a:lnSpc>
                <a:spcPct val="10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zh-CN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原稿：</a:t>
            </a:r>
            <a:r>
              <a:rPr 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我看见他戴着黑布小帽，穿着黑布大马褂，深青布棉袍，艰难地穿过铁道，翻过了月台。 </a:t>
            </a:r>
            <a:endParaRPr 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266700">
              <a:lnSpc>
                <a:spcPct val="100000"/>
              </a:lnSpc>
            </a:pP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lang="en-US" altLang="zh-CN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sz="24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修改稿：</a:t>
            </a:r>
            <a:r>
              <a:rPr 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看见他戴着黑布小帽，穿着黑布大马褂，深青布棉袍，蹒跚地走到铁道边，慢慢探身下去，尚不大难。可是他穿过铁道，要爬上那边月台，就不容易了。他用两手攀着上面，两脚再向上缩；他肥胖的身子向左微倾，显出努力的样子。这时我看见他的背影，我的泪很快地流下来了。 </a:t>
            </a:r>
            <a:r>
              <a:rPr 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——朱自清《背影》</a:t>
            </a:r>
            <a:endParaRPr 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266700" algn="r">
              <a:lnSpc>
                <a:spcPct val="100000"/>
              </a:lnSpc>
            </a:pPr>
            <a:endParaRPr 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30" r="52046"/>
          <a:stretch>
            <a:fillRect/>
          </a:stretch>
        </p:blipFill>
        <p:spPr>
          <a:xfrm>
            <a:off x="0" y="4096385"/>
            <a:ext cx="4039870" cy="27616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52345" y="5913120"/>
            <a:ext cx="8310880" cy="82994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展开关键动作，使人物形象更立体；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中级挑战：研读经典，探索写法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91360" y="1412875"/>
            <a:ext cx="8342630" cy="5924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>
              <a:lnSpc>
                <a:spcPct val="1000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  </a:t>
            </a:r>
            <a:r>
              <a:rPr lang="zh-CN" sz="2800" b="1">
                <a:ea typeface="宋体" panose="02010600030101010101" pitchFamily="2" charset="-122"/>
              </a:rPr>
              <a:t>根据以下情境，分别设计人物语言。</a:t>
            </a:r>
            <a:endParaRPr lang="zh-CN" sz="2800" b="1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5455" y="2005330"/>
            <a:ext cx="8670925" cy="39376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>
              <a:lnSpc>
                <a:spcPct val="100000"/>
              </a:lnSpc>
            </a:pPr>
            <a:r>
              <a:rPr 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【片段三】</a:t>
            </a:r>
            <a:endParaRPr 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266700">
              <a:lnSpc>
                <a:spcPct val="10000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</a:t>
            </a: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唐僧师徒四人西天取经途中，走到一片荒郊野地，又饿又渴，分头寻找食物。真巧，他们看见了一个绿油油的大西瓜。想一想，他们会分别说些什么？你为什么这样设计？</a:t>
            </a:r>
            <a:endParaRPr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266700">
              <a:lnSpc>
                <a:spcPct val="100000"/>
              </a:lnSpc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唐僧说：</a:t>
            </a:r>
            <a:endParaRPr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266700">
              <a:lnSpc>
                <a:spcPct val="100000"/>
              </a:lnSpc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猪八戒说：</a:t>
            </a:r>
            <a:endParaRPr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266700">
              <a:lnSpc>
                <a:spcPct val="100000"/>
              </a:lnSpc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孙悟空说：</a:t>
            </a:r>
            <a:endParaRPr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266700">
              <a:lnSpc>
                <a:spcPct val="100000"/>
              </a:lnSpc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沙僧说：</a:t>
            </a:r>
            <a:endParaRPr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32" r="48696"/>
          <a:stretch>
            <a:fillRect/>
          </a:stretch>
        </p:blipFill>
        <p:spPr>
          <a:xfrm>
            <a:off x="0" y="5016500"/>
            <a:ext cx="2805466" cy="184150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30" r="52046"/>
          <a:stretch>
            <a:fillRect/>
          </a:stretch>
        </p:blipFill>
        <p:spPr>
          <a:xfrm flipH="1">
            <a:off x="6345422" y="2861851"/>
            <a:ext cx="5846578" cy="399614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52345" y="5913120"/>
            <a:ext cx="8310880" cy="82994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设计恰当语言，使人物性格更鲜明；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中级挑战：研读经典，探索写法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91995" y="1340485"/>
            <a:ext cx="8342630" cy="92011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>
              <a:lnSpc>
                <a:spcPct val="1000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  </a:t>
            </a:r>
            <a:r>
              <a:rPr lang="zh-CN" sz="2800" b="1">
                <a:ea typeface="宋体" panose="02010600030101010101" pitchFamily="2" charset="-122"/>
              </a:rPr>
              <a:t>读下面两个语段，猜猜他们分别是谁？并说说你的理由。</a:t>
            </a:r>
            <a:endParaRPr lang="zh-CN" sz="2800" b="1"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62430" y="2174875"/>
            <a:ext cx="9691370" cy="305054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>
              <a:lnSpc>
                <a:spcPct val="100000"/>
              </a:lnSpc>
            </a:pPr>
            <a:r>
              <a:rPr lang="zh-CN" sz="2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【片段四】</a:t>
            </a:r>
            <a:endParaRPr lang="zh-CN" sz="2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266700">
              <a:lnSpc>
                <a:spcPct val="100000"/>
              </a:lnSpc>
            </a:pPr>
            <a:r>
              <a:rPr lang="en-US" altLang="zh-CN" sz="2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sz="2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A.我在家听到打门，开门看见他直僵僵地镶嵌在门框</a:t>
            </a:r>
            <a:r>
              <a:rPr lang="zh-CN" sz="2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里</a:t>
            </a:r>
            <a:r>
              <a:rPr sz="2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。他面色死灰，两只眼上都结着一层翳，分不清哪一只瞎，哪一只不瞎。（         ）</a:t>
            </a:r>
            <a:endParaRPr sz="2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266700">
              <a:lnSpc>
                <a:spcPct val="100000"/>
              </a:lnSpc>
            </a:pPr>
            <a:r>
              <a:rPr lang="en-US" sz="2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sz="2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B.只见面前的小个子那对浓似灌木丛的眉毛下面，一对灰色的眼睛射出一道黑豹似的目光，这道目光就像一把锃亮的钢刀刺了过来，又稳又准，击中要害，无法躲避。仿佛被催眠术控制住了，你只好乖乖地忍受这种目光的探寻。它像枪弹穿透了伪装的甲胄，它像金刚刀切开了玻璃。在这种入木三分的审视之下，谁都没法遮遮掩掩。（   </a:t>
            </a:r>
            <a:r>
              <a:rPr lang="en-US" sz="2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sz="2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）</a:t>
            </a:r>
            <a:endParaRPr sz="2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0" t="61189" r="853"/>
          <a:stretch>
            <a:fillRect/>
          </a:stretch>
        </p:blipFill>
        <p:spPr>
          <a:xfrm flipV="1">
            <a:off x="7744460" y="0"/>
            <a:ext cx="4447540" cy="20916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52345" y="5913120"/>
            <a:ext cx="8310880" cy="82994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4.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聚焦独有神态，使人物气质更突出；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中级挑战：研读经典，探索写法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81200" y="1196340"/>
            <a:ext cx="8342630" cy="16014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>
              <a:lnSpc>
                <a:spcPct val="1000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</a:t>
            </a:r>
            <a:r>
              <a:rPr lang="zh-CN" sz="2400">
                <a:latin typeface="华文楷体" panose="02010600040101010101" charset="-122"/>
                <a:ea typeface="华文楷体" panose="02010600040101010101" charset="-122"/>
                <a:cs typeface="Songti SC Regular" panose="02010800040101010101" charset="-122"/>
              </a:rPr>
              <a:t>为了致敬大师、感受经典，七年级的同学们准备举办一场《骆驼祥子》读书分享会，需要设计一幅宣传海报，他们打算从以下两幅图片中选择一幅作底稿。你觉得哪一张更合适？说说你的理由。</a:t>
            </a:r>
            <a:endParaRPr lang="zh-CN" sz="2400">
              <a:latin typeface="华文楷体" panose="02010600040101010101" charset="-122"/>
              <a:ea typeface="华文楷体" panose="02010600040101010101" charset="-122"/>
              <a:cs typeface="Songti SC Regular" panose="02010800040101010101" charset="-122"/>
            </a:endParaRPr>
          </a:p>
        </p:txBody>
      </p:sp>
      <p:pic>
        <p:nvPicPr>
          <p:cNvPr id="7" name="图片 2" descr="风和日丽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52490" y="3101975"/>
            <a:ext cx="4664710" cy="3401695"/>
          </a:xfrm>
          <a:prstGeom prst="rect">
            <a:avLst/>
          </a:prstGeom>
        </p:spPr>
      </p:pic>
      <p:pic>
        <p:nvPicPr>
          <p:cNvPr id="8" name="图片 1" descr="暴雨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9730" y="3100705"/>
            <a:ext cx="4298315" cy="340296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0" t="61189" r="853"/>
          <a:stretch>
            <a:fillRect/>
          </a:stretch>
        </p:blipFill>
        <p:spPr>
          <a:xfrm flipV="1">
            <a:off x="9653234" y="0"/>
            <a:ext cx="2538766" cy="1193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中级挑战：研读经典，探索写法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8" name="图片 1" descr="暴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4035" y="1691005"/>
            <a:ext cx="3390265" cy="377761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38200" y="1473835"/>
            <a:ext cx="7131050" cy="3909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66700"/>
            <a:r>
              <a:rPr lang="en-US" altLang="zh-CN" sz="2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</a:t>
            </a:r>
            <a:r>
              <a:rPr 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几个大雨点砸在祥子的背上，他哆嗦了两下。雨点停了，黑云铺满了天。又一阵风，比以前的更厉害，柳枝横着飞，尘土往四下里走，雨道往下落；风，土，雨，混在一起，联成一片，横着竖着都灰茫茫冷飕飕，一切的东西都裹在里面，辨不清哪是树，哪是地，哪是云，四面八方全乱，全响，全迷糊。风过去了，只剩下直的雨道，扯天扯底地垂落，看不清一条条的，只是那么一片，一阵，地上射起无数的箭头，房屋上落下万千条瀑布。几分钟，天地已经分不开，空中的水往下倒，地上的水到处流，成了灰暗昏黄的，有时又白亮亮的，一个水世界。</a:t>
            </a:r>
            <a:endParaRPr 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266700"/>
            <a:r>
              <a:rPr 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             </a:t>
            </a:r>
            <a:r>
              <a:rPr 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——</a:t>
            </a:r>
            <a:r>
              <a:rPr 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老舍《在烈日和暴雨下》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20" t="61189" r="853"/>
          <a:stretch>
            <a:fillRect/>
          </a:stretch>
        </p:blipFill>
        <p:spPr>
          <a:xfrm flipV="1">
            <a:off x="9653234" y="0"/>
            <a:ext cx="2538766" cy="11938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82370" y="5965825"/>
            <a:ext cx="8310880" cy="82994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5.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设置特定环境，使人物言行更动人。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901,&quot;width&quot;:4101}"/>
</p:tagLst>
</file>

<file path=ppt/tags/tag2.xml><?xml version="1.0" encoding="utf-8"?>
<p:tagLst xmlns:p="http://schemas.openxmlformats.org/presentationml/2006/main">
  <p:tag name="KSO_WM_UNIT_PLACING_PICTURE_USER_VIEWPORT" val="{&quot;height&quot;:2900,&quot;width&quot;:4418.056692913386}"/>
</p:tagLst>
</file>

<file path=ppt/tags/tag3.xml><?xml version="1.0" encoding="utf-8"?>
<p:tagLst xmlns:p="http://schemas.openxmlformats.org/presentationml/2006/main">
  <p:tag name="ISLIDE.ICON" val="#80673;"/>
</p:tagLst>
</file>

<file path=ppt/tags/tag4.xml><?xml version="1.0" encoding="utf-8"?>
<p:tagLst xmlns:p="http://schemas.openxmlformats.org/presentationml/2006/main">
  <p:tag name="KSO_WPP_MARK_KEY" val="cddefc5e-224a-465a-bb25-a44f631b3bb7"/>
  <p:tag name="COMMONDATA" val="eyJoZGlkIjoiZjg2ODZhMTNhYmNlMDI3NTEwNWFhNTg1MTg5YWEzZT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1716</Words>
  <Application>WPS 演示</Application>
  <PresentationFormat>宽屏</PresentationFormat>
  <Paragraphs>86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思源宋体 CN Heavy</vt:lpstr>
      <vt:lpstr>华文宋体</vt:lpstr>
      <vt:lpstr>黑体</vt:lpstr>
      <vt:lpstr>华文楷体</vt:lpstr>
      <vt:lpstr>Songti SC Regular</vt:lpstr>
      <vt:lpstr>等线</vt:lpstr>
      <vt:lpstr>微软雅黑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中级挑战：研读经典，探索写法</vt:lpstr>
      <vt:lpstr>中级挑战：研读经典，探索写法</vt:lpstr>
      <vt:lpstr>中级挑战：研读经典，探索写法</vt:lpstr>
      <vt:lpstr>中级挑战：研读经典，探索写法</vt:lpstr>
      <vt:lpstr>中级挑战：研读经典，探索写法</vt:lpstr>
      <vt:lpstr>中级挑战：研读经典，探索写法</vt:lpstr>
      <vt:lpstr>中级挑战：研读经典，探索写法</vt:lpstr>
      <vt:lpstr>中级挑战：研读经典，探索写法</vt:lpstr>
      <vt:lpstr>高级挑战：实践方法，修改片段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bing</dc:creator>
  <cp:lastModifiedBy>哎双休</cp:lastModifiedBy>
  <cp:revision>35</cp:revision>
  <dcterms:created xsi:type="dcterms:W3CDTF">2022-11-30T10:12:00Z</dcterms:created>
  <dcterms:modified xsi:type="dcterms:W3CDTF">2022-11-30T13:01:07Z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1FBB7DA3D18347F0A67B4DE3C5C3B03F</vt:lpwstr>
  </property>
</Properties>
</file>