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282" r:id="rId5"/>
    <p:sldId id="272" r:id="rId6"/>
    <p:sldId id="273" r:id="rId7"/>
    <p:sldId id="256" r:id="rId8"/>
    <p:sldId id="315" r:id="rId9"/>
    <p:sldId id="313" r:id="rId10"/>
    <p:sldId id="314" r:id="rId11"/>
    <p:sldId id="258" r:id="rId12"/>
    <p:sldId id="312" r:id="rId13"/>
    <p:sldId id="274" r:id="rId14"/>
    <p:sldId id="322" r:id="rId15"/>
    <p:sldId id="321" r:id="rId16"/>
    <p:sldId id="320" r:id="rId17"/>
    <p:sldId id="319" r:id="rId18"/>
    <p:sldId id="359" r:id="rId19"/>
  </p:sldIdLst>
  <p:sldSz cx="9144000" cy="6858000" type="screen4x3"/>
  <p:notesSz cx="6858000" cy="9144000"/>
  <p:custDataLst>
    <p:tags r:id="rId2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大的电脑" initials="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4T15:22:43.801" idx="1">
    <p:pos x="10" y="10"/>
    <p:text/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50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051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7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-99695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5" name="文本框 2"/>
          <p:cNvSpPr txBox="1"/>
          <p:nvPr/>
        </p:nvSpPr>
        <p:spPr>
          <a:xfrm>
            <a:off x="2195830" y="2780665"/>
            <a:ext cx="6370638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4800" b="1">
                <a:latin typeface="Arial" panose="020B0604020202020204" pitchFamily="34" charset="0"/>
                <a:ea typeface="宋体" panose="02010600030101010101" pitchFamily="2" charset="-122"/>
              </a:rPr>
              <a:t>遇见秋天，</a:t>
            </a:r>
            <a:r>
              <a:rPr lang="en-US" altLang="zh-CN" sz="4800" b="1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4800" b="1">
                <a:latin typeface="Arial" panose="020B0604020202020204" pitchFamily="34" charset="0"/>
                <a:ea typeface="宋体" panose="02010600030101010101" pitchFamily="2" charset="-122"/>
              </a:rPr>
              <a:t>孩</a:t>
            </a:r>
            <a:r>
              <a:rPr lang="en-US" altLang="zh-CN" sz="4800" b="1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4800" b="1">
                <a:latin typeface="Arial" panose="020B0604020202020204" pitchFamily="34" charset="0"/>
                <a:ea typeface="宋体" panose="02010600030101010101" pitchFamily="2" charset="-122"/>
              </a:rPr>
              <a:t>有你</a:t>
            </a:r>
            <a:endParaRPr lang="zh-CN" altLang="en-US" sz="4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/>
            <a:r>
              <a:rPr lang="zh-CN" altLang="en-US" sz="4800" b="1">
                <a:latin typeface="Arial" panose="020B0604020202020204" pitchFamily="34" charset="0"/>
                <a:ea typeface="宋体" panose="02010600030101010101" pitchFamily="2" charset="-122"/>
              </a:rPr>
              <a:t>小二班</a:t>
            </a:r>
            <a:endParaRPr lang="zh-CN" altLang="en-US" sz="4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728210" y="636270"/>
            <a:ext cx="38042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建构区活动</a:t>
            </a:r>
            <a:endParaRPr lang="zh-CN" altLang="en-US" sz="3600" b="1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87450" y="2348865"/>
            <a:ext cx="3596640" cy="238506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20335" y="3068955"/>
            <a:ext cx="3449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我搭建的是秋天的树，它的树叶都掉光</a:t>
            </a:r>
            <a:r>
              <a:rPr lang="zh-CN" altLang="en-US"/>
              <a:t>了。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54550" y="654685"/>
            <a:ext cx="36614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/>
              <a:t>家庭活动</a:t>
            </a:r>
            <a:endParaRPr lang="zh-CN" altLang="en-US" sz="4400" b="1"/>
          </a:p>
        </p:txBody>
      </p:sp>
      <p:sp>
        <p:nvSpPr>
          <p:cNvPr id="3" name="文本框 2"/>
          <p:cNvSpPr txBox="1"/>
          <p:nvPr/>
        </p:nvSpPr>
        <p:spPr>
          <a:xfrm>
            <a:off x="1821180" y="1494790"/>
            <a:ext cx="27508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寻找秋</a:t>
            </a:r>
            <a:r>
              <a:rPr lang="zh-CN" altLang="en-US" sz="2800" b="1"/>
              <a:t>叶</a:t>
            </a:r>
            <a:endParaRPr lang="zh-CN" altLang="en-US" sz="2800" b="1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494790"/>
            <a:ext cx="2872740" cy="3375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415" y="1484630"/>
            <a:ext cx="2016760" cy="27190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2276475"/>
            <a:ext cx="3109595" cy="3068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2730" y="116205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10"/>
            <a:ext cx="2883535" cy="33566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56100" y="476250"/>
            <a:ext cx="39947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寻找秋天的果实</a:t>
            </a:r>
            <a:endParaRPr lang="zh-CN" altLang="en-US" sz="36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10" y="1340485"/>
            <a:ext cx="2012950" cy="35985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570" y="3213100"/>
            <a:ext cx="2520950" cy="3570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00245" y="476250"/>
            <a:ext cx="34613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 b="1">
                <a:sym typeface="+mn-ea"/>
              </a:rPr>
              <a:t>寻找秋天的果实</a:t>
            </a:r>
            <a:endParaRPr lang="zh-CN" altLang="en-US" sz="3600" b="1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2853055"/>
            <a:ext cx="3092450" cy="30333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155" y="1556385"/>
            <a:ext cx="2772410" cy="2948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415" y="3163570"/>
            <a:ext cx="2171065" cy="3694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004435" y="692785"/>
            <a:ext cx="35083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/>
              <a:t>树叶贴画</a:t>
            </a:r>
            <a:endParaRPr lang="zh-CN" altLang="en-US" sz="4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564765"/>
            <a:ext cx="3992880" cy="50063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290" y="1700530"/>
            <a:ext cx="3977640" cy="5265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7145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239260" y="1199515"/>
            <a:ext cx="3933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课程感悟</a:t>
            </a:r>
            <a:endParaRPr lang="zh-CN" altLang="en-US" sz="3600" b="1"/>
          </a:p>
        </p:txBody>
      </p:sp>
      <p:sp>
        <p:nvSpPr>
          <p:cNvPr id="3" name="文本框 2"/>
          <p:cNvSpPr txBox="1"/>
          <p:nvPr/>
        </p:nvSpPr>
        <p:spPr>
          <a:xfrm>
            <a:off x="2080260" y="2439670"/>
            <a:ext cx="66236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       </a:t>
            </a:r>
            <a:r>
              <a:rPr lang="zh-CN" altLang="en-US" sz="2000"/>
              <a:t>陈鹤琴先生说过：</a:t>
            </a:r>
            <a:r>
              <a:rPr lang="en-US" altLang="zh-CN" sz="2000"/>
              <a:t>“</a:t>
            </a:r>
            <a:r>
              <a:rPr lang="zh-CN" altLang="en-US" sz="2000"/>
              <a:t>大自然就是活教材。</a:t>
            </a:r>
            <a:r>
              <a:rPr lang="en-US" altLang="zh-CN" sz="2000"/>
              <a:t>”</a:t>
            </a:r>
            <a:r>
              <a:rPr lang="zh-CN" altLang="en-US" sz="2000"/>
              <a:t>随着秋天课程的开展，孩子们主动感受秋天、接触大自然。在寻找、感知、触摸、绘画、品尝的过程中发现秋天的秘密。秋天是黄色的，秋天是果实成熟的季节。为幼儿提供了观察和探索的机会，感受大自然的神奇变化，喜欢秋天。作为教师，我们要充分利用大自然，将孩子们的</a:t>
            </a:r>
            <a:r>
              <a:rPr lang="en-US" altLang="zh-CN" sz="2000"/>
              <a:t>“</a:t>
            </a:r>
            <a:r>
              <a:rPr lang="zh-CN" altLang="en-US" sz="2000"/>
              <a:t>发现</a:t>
            </a:r>
            <a:r>
              <a:rPr lang="en-US" altLang="zh-CN" sz="2000"/>
              <a:t>”</a:t>
            </a:r>
            <a:r>
              <a:rPr lang="zh-CN" altLang="en-US" sz="2000"/>
              <a:t>融进教育，家园配合，引导孩子在大自然这本活教材中自由探索，快乐学习，健康成长</a:t>
            </a:r>
            <a:r>
              <a:rPr lang="en-US" altLang="zh-CN" sz="2000"/>
              <a:t>!</a:t>
            </a:r>
            <a:endParaRPr lang="en-US" altLang="zh-CN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09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文本框 2"/>
          <p:cNvSpPr txBox="1"/>
          <p:nvPr/>
        </p:nvSpPr>
        <p:spPr>
          <a:xfrm>
            <a:off x="3106738" y="2179638"/>
            <a:ext cx="4129087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故事起源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00" name="文本框 3"/>
          <p:cNvSpPr txBox="1"/>
          <p:nvPr/>
        </p:nvSpPr>
        <p:spPr>
          <a:xfrm>
            <a:off x="2055813" y="3079750"/>
            <a:ext cx="597217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户外活动的时候，小朋友们发现幼儿园里的树叶飘落下来，树上挂着红彤彤的石榴，忍不住跑过去看一看、摸一摸、闻一闻、数一数。小朋友问：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树叶怎么变黄了？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董杰馨说：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因为现在时秋天，树叶就会变黄，风一吹树叶还会掉下来。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于是我们开启了寻秋之旅。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12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3"/>
          <p:cNvSpPr txBox="1"/>
          <p:nvPr/>
        </p:nvSpPr>
        <p:spPr>
          <a:xfrm>
            <a:off x="2411730" y="1916113"/>
            <a:ext cx="5214938" cy="4338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对接《指南》</a:t>
            </a:r>
            <a:endParaRPr lang="zh-CN" altLang="en-US" sz="36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       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《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3-6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岁儿童发展指南》中的科学领域提出了以下目标：对周围事物、现象感兴趣，有好奇心和求知欲；能运用各种感官，动手动脑、探究问题；能运用适当的方式方法、交流探索的过程和结果</a:t>
            </a:r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......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可见，幼儿科学教育时幼儿主动探索、发现的过程，而不是被动接受和认识的过程。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en-US" altLang="zh-CN" sz="2000"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幼儿好奇、好问、对任何事物爱探个究竟。正如杜威所说：儿童有调查和探索的本能。孩子们的科学探究就应该从身边的事物开始，让他们感受科学并不遥远，科学就在身边。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14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655" y="-17145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277110"/>
            <a:ext cx="8340725" cy="2217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6055" y="836930"/>
            <a:ext cx="4064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遇见</a:t>
            </a:r>
            <a:r>
              <a:rPr lang="zh-CN" altLang="en-US" sz="3200" b="1"/>
              <a:t>秋天网络图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024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6195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014470" y="1035050"/>
            <a:ext cx="45904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寻找幼儿园里的秋天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470" y="4076700"/>
            <a:ext cx="4573270" cy="2877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772920"/>
            <a:ext cx="3622675" cy="2870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-24384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572000" y="404495"/>
            <a:ext cx="40938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/>
              <a:t>美工区</a:t>
            </a:r>
            <a:r>
              <a:rPr lang="zh-CN" altLang="en-US" sz="4400" b="1"/>
              <a:t>活动</a:t>
            </a:r>
            <a:endParaRPr lang="zh-CN" altLang="en-US" sz="44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1916430"/>
            <a:ext cx="4213860" cy="2346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485" y="4436745"/>
            <a:ext cx="4295775" cy="2495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90" y="1835785"/>
            <a:ext cx="3703320" cy="2427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655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082540" y="645795"/>
            <a:ext cx="3378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/>
              <a:t>阅读区活动</a:t>
            </a:r>
            <a:endParaRPr lang="zh-CN" altLang="en-US" sz="32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0" y="2348865"/>
            <a:ext cx="2992755" cy="41262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2996565"/>
            <a:ext cx="4935855" cy="31381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2960" y="6672580"/>
            <a:ext cx="2453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绘本《彩虹色的</a:t>
            </a:r>
            <a:r>
              <a:rPr lang="zh-CN" altLang="en-US"/>
              <a:t>花》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90060" y="6343015"/>
            <a:ext cx="43865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利用树叶、松果、树枝、芦苇、秋天的农作物进行创意</a:t>
            </a:r>
            <a:r>
              <a:rPr lang="zh-CN" altLang="en-US"/>
              <a:t>拼搭。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7145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140200" y="908685"/>
            <a:ext cx="4250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娃娃家活动</a:t>
            </a:r>
            <a:endParaRPr lang="zh-CN" altLang="en-US" sz="4000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2545715"/>
            <a:ext cx="7708265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24940" y="7044055"/>
            <a:ext cx="7179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利用树叶、松果进行炒菜、做饭给娃娃</a:t>
            </a:r>
            <a:r>
              <a:rPr lang="zh-CN" altLang="en-US"/>
              <a:t>吃。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19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4575" y="0"/>
            <a:ext cx="9177338" cy="12357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135880" y="260350"/>
            <a:ext cx="39814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自然角活动</a:t>
            </a:r>
            <a:endParaRPr lang="zh-CN" altLang="en-US" sz="3600" b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485" y="4364990"/>
            <a:ext cx="4025900" cy="2280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55" y="1484630"/>
            <a:ext cx="3007360" cy="4210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6285" y="548640"/>
            <a:ext cx="4609465" cy="34232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135880" y="6062345"/>
            <a:ext cx="3684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在自然角给树叶涂色、用粘土进行装饰，用颜料装饰</a:t>
            </a:r>
            <a:r>
              <a:rPr lang="zh-CN" altLang="en-US"/>
              <a:t>木桩。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3756,&quot;width&quot;:5664}"/>
</p:tagLst>
</file>

<file path=ppt/tags/tag2.xml><?xml version="1.0" encoding="utf-8"?>
<p:tagLst xmlns:p="http://schemas.openxmlformats.org/presentationml/2006/main">
  <p:tag name="KSO_WPP_MARK_KEY" val="c0c9e202-aa7f-4f30-87bd-a433ff53554b"/>
  <p:tag name="COMMONDATA" val="eyJoZGlkIjoiZTEzOWViOTRjMDFmZTE1MTE2ZTkxNTMzNGNkNDU2MjQ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WPS 演示</Application>
  <PresentationFormat/>
  <Paragraphs>49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Arial Unicode MS</vt:lpstr>
      <vt:lpstr>Calibri</vt:lpstr>
      <vt:lpstr>默认设计模板</vt:lpstr>
      <vt:lpstr>1_默认设计模板</vt:lpstr>
      <vt:lpstr>2_默认设计模板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王大的电脑</dc:creator>
  <cp:lastModifiedBy>晨曦</cp:lastModifiedBy>
  <cp:revision>4</cp:revision>
  <dcterms:created xsi:type="dcterms:W3CDTF">2022-10-21T08:07:00Z</dcterms:created>
  <dcterms:modified xsi:type="dcterms:W3CDTF">2022-10-26T04:33:48Z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D0404EC1616449E8BC0DF481696ECCC6</vt:lpwstr>
  </property>
</Properties>
</file>