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21"/>
  </p:handoutMasterIdLst>
  <p:sldIdLst>
    <p:sldId id="320" r:id="rId3"/>
    <p:sldId id="384" r:id="rId4"/>
    <p:sldId id="261" r:id="rId5"/>
    <p:sldId id="427" r:id="rId6"/>
    <p:sldId id="426" r:id="rId7"/>
    <p:sldId id="444" r:id="rId8"/>
    <p:sldId id="428" r:id="rId9"/>
    <p:sldId id="445" r:id="rId10"/>
    <p:sldId id="446" r:id="rId11"/>
    <p:sldId id="448" r:id="rId12"/>
    <p:sldId id="452" r:id="rId13"/>
    <p:sldId id="449" r:id="rId14"/>
    <p:sldId id="460" r:id="rId15"/>
    <p:sldId id="357" r:id="rId17"/>
    <p:sldId id="451" r:id="rId18"/>
    <p:sldId id="326" r:id="rId19"/>
    <p:sldId id="328" r:id="rId20"/>
  </p:sldIdLst>
  <p:sldSz cx="12192000" cy="6858000"/>
  <p:notesSz cx="6858000" cy="9144000"/>
  <p:embeddedFontLst>
    <p:embeddedFont>
      <p:font typeface="Pink Girls" panose="00000500000000000000" charset="0"/>
      <p:regular r:id="rId26"/>
    </p:embeddedFont>
    <p:embeddedFont>
      <p:font typeface="AR HERMANN" panose="02000000000000000000" charset="0"/>
      <p:regular r:id="rId27"/>
    </p:embeddedFont>
    <p:embeddedFont>
      <p:font typeface="Closure" panose="00000500000000000000" charset="0"/>
      <p:regular r:id="rId28"/>
    </p:embeddedFont>
    <p:embeddedFont>
      <p:font typeface="The hidden man" panose="00000500000000000000" charset="0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Papyrus" panose="03070502060502030205" charset="0"/>
      <p:regular r:id="rId34"/>
    </p:embeddedFont>
    <p:embeddedFont>
      <p:font typeface="微软雅黑" panose="020B0503020204020204" charset="-122"/>
      <p:regular r:id="rId35"/>
    </p:embeddedFont>
    <p:embeddedFont>
      <p:font typeface="华文新魏" panose="02010800040101010101" charset="-122"/>
      <p:regular r:id="rId36"/>
    </p:embeddedFont>
    <p:embeddedFont>
      <p:font typeface="Monotype Corsiva" panose="03010101010201010101" charset="0"/>
      <p: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龙Zuolong" initials="作" lastIdx="0" clrIdx="0"/>
  <p:cmAuthor id="2" name="dell" initials="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41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242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tags" Target="../tags/tag67.xml"/><Relationship Id="rId4" Type="http://schemas.openxmlformats.org/officeDocument/2006/relationships/image" Target="../media/image3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image" Target="../media/image7.png"/><Relationship Id="rId13" Type="http://schemas.openxmlformats.org/officeDocument/2006/relationships/tags" Target="../tags/tag72.xml"/><Relationship Id="rId12" Type="http://schemas.openxmlformats.org/officeDocument/2006/relationships/image" Target="../media/image6.png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64.xml"/><Relationship Id="rId7" Type="http://schemas.openxmlformats.org/officeDocument/2006/relationships/image" Target="../media/image9.png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2.jpeg"/><Relationship Id="rId2" Type="http://schemas.openxmlformats.org/officeDocument/2006/relationships/tags" Target="../tags/tag16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image" Target="../media/image16.png"/><Relationship Id="rId7" Type="http://schemas.openxmlformats.org/officeDocument/2006/relationships/tags" Target="../tags/tag171.xml"/><Relationship Id="rId6" Type="http://schemas.openxmlformats.org/officeDocument/2006/relationships/image" Target="../media/image9.png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../media/image2.jpeg"/><Relationship Id="rId2" Type="http://schemas.openxmlformats.org/officeDocument/2006/relationships/tags" Target="../tags/tag16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3.xml"/><Relationship Id="rId10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image" Target="../media/image9.png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image" Target="../media/image2.jpeg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192.xml"/><Relationship Id="rId27" Type="http://schemas.openxmlformats.org/officeDocument/2006/relationships/image" Target="../media/image4.png"/><Relationship Id="rId26" Type="http://schemas.openxmlformats.org/officeDocument/2006/relationships/tags" Target="../tags/tag191.xml"/><Relationship Id="rId25" Type="http://schemas.openxmlformats.org/officeDocument/2006/relationships/image" Target="../media/image3.png"/><Relationship Id="rId24" Type="http://schemas.openxmlformats.org/officeDocument/2006/relationships/tags" Target="../tags/tag190.xml"/><Relationship Id="rId23" Type="http://schemas.openxmlformats.org/officeDocument/2006/relationships/image" Target="../media/image19.png"/><Relationship Id="rId22" Type="http://schemas.openxmlformats.org/officeDocument/2006/relationships/tags" Target="../tags/tag189.xml"/><Relationship Id="rId21" Type="http://schemas.openxmlformats.org/officeDocument/2006/relationships/tags" Target="../tags/tag188.xml"/><Relationship Id="rId20" Type="http://schemas.openxmlformats.org/officeDocument/2006/relationships/image" Target="../media/image5.png"/><Relationship Id="rId2" Type="http://schemas.openxmlformats.org/officeDocument/2006/relationships/tags" Target="../tags/tag174.xml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image" Target="../media/image18.png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image" Target="../media/image17.png"/><Relationship Id="rId5" Type="http://schemas.openxmlformats.org/officeDocument/2006/relationships/tags" Target="../tags/tag195.xml"/><Relationship Id="rId4" Type="http://schemas.openxmlformats.org/officeDocument/2006/relationships/image" Target="../media/image20.png"/><Relationship Id="rId3" Type="http://schemas.openxmlformats.org/officeDocument/2006/relationships/tags" Target="../tags/tag194.xml"/><Relationship Id="rId2" Type="http://schemas.openxmlformats.org/officeDocument/2006/relationships/image" Target="../media/image2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9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5.xml"/><Relationship Id="rId6" Type="http://schemas.openxmlformats.org/officeDocument/2006/relationships/image" Target="../media/image20.png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image" Target="../media/image2.jpeg"/><Relationship Id="rId1" Type="http://schemas.openxmlformats.org/officeDocument/2006/relationships/tags" Target="../tags/tag20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210.xml"/><Relationship Id="rId7" Type="http://schemas.openxmlformats.org/officeDocument/2006/relationships/image" Target="../media/image9.png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image" Target="../media/image2.jpeg"/><Relationship Id="rId2" Type="http://schemas.openxmlformats.org/officeDocument/2006/relationships/tags" Target="../tags/tag20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1.jpeg"/><Relationship Id="rId10" Type="http://schemas.openxmlformats.org/officeDocument/2006/relationships/tags" Target="../tags/tag21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17.png"/><Relationship Id="rId7" Type="http://schemas.openxmlformats.org/officeDocument/2006/relationships/tags" Target="../tags/tag216.xml"/><Relationship Id="rId6" Type="http://schemas.openxmlformats.org/officeDocument/2006/relationships/image" Target="../media/image20.png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image" Target="../media/image2.jpe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5.png"/><Relationship Id="rId5" Type="http://schemas.openxmlformats.org/officeDocument/2006/relationships/tags" Target="../tags/tag225.xml"/><Relationship Id="rId4" Type="http://schemas.openxmlformats.org/officeDocument/2006/relationships/image" Target="../media/image3.png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14" Type="http://schemas.openxmlformats.org/officeDocument/2006/relationships/tags" Target="../tags/tag231.xml"/><Relationship Id="rId13" Type="http://schemas.openxmlformats.org/officeDocument/2006/relationships/image" Target="../media/image22.jpeg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2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0.xml"/><Relationship Id="rId10" Type="http://schemas.openxmlformats.org/officeDocument/2006/relationships/image" Target="../media/image13.png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116.xml"/><Relationship Id="rId43" Type="http://schemas.openxmlformats.org/officeDocument/2006/relationships/image" Target="../media/image5.png"/><Relationship Id="rId42" Type="http://schemas.openxmlformats.org/officeDocument/2006/relationships/tags" Target="../tags/tag115.xml"/><Relationship Id="rId41" Type="http://schemas.openxmlformats.org/officeDocument/2006/relationships/image" Target="../media/image3.png"/><Relationship Id="rId40" Type="http://schemas.openxmlformats.org/officeDocument/2006/relationships/tags" Target="../tags/tag114.xml"/><Relationship Id="rId4" Type="http://schemas.openxmlformats.org/officeDocument/2006/relationships/tags" Target="../tags/tag83.xml"/><Relationship Id="rId39" Type="http://schemas.openxmlformats.org/officeDocument/2006/relationships/image" Target="../media/image15.png"/><Relationship Id="rId38" Type="http://schemas.openxmlformats.org/officeDocument/2006/relationships/tags" Target="../tags/tag113.xml"/><Relationship Id="rId37" Type="http://schemas.openxmlformats.org/officeDocument/2006/relationships/image" Target="../media/image14.png"/><Relationship Id="rId36" Type="http://schemas.openxmlformats.org/officeDocument/2006/relationships/tags" Target="../tags/tag112.xml"/><Relationship Id="rId35" Type="http://schemas.openxmlformats.org/officeDocument/2006/relationships/image" Target="../media/image10.svg"/><Relationship Id="rId34" Type="http://schemas.openxmlformats.org/officeDocument/2006/relationships/image" Target="../media/image9.png"/><Relationship Id="rId33" Type="http://schemas.openxmlformats.org/officeDocument/2006/relationships/tags" Target="../tags/tag111.xml"/><Relationship Id="rId32" Type="http://schemas.openxmlformats.org/officeDocument/2006/relationships/tags" Target="../tags/tag110.xml"/><Relationship Id="rId31" Type="http://schemas.openxmlformats.org/officeDocument/2006/relationships/tags" Target="../tags/tag109.xml"/><Relationship Id="rId30" Type="http://schemas.openxmlformats.org/officeDocument/2006/relationships/tags" Target="../tags/tag108.xml"/><Relationship Id="rId3" Type="http://schemas.openxmlformats.org/officeDocument/2006/relationships/tags" Target="../tags/tag82.xml"/><Relationship Id="rId29" Type="http://schemas.openxmlformats.org/officeDocument/2006/relationships/tags" Target="../tags/tag107.xml"/><Relationship Id="rId28" Type="http://schemas.openxmlformats.org/officeDocument/2006/relationships/tags" Target="../tags/tag106.xml"/><Relationship Id="rId27" Type="http://schemas.openxmlformats.org/officeDocument/2006/relationships/image" Target="../media/image4.png"/><Relationship Id="rId26" Type="http://schemas.openxmlformats.org/officeDocument/2006/relationships/tags" Target="../tags/tag105.xml"/><Relationship Id="rId25" Type="http://schemas.openxmlformats.org/officeDocument/2006/relationships/tags" Target="../tags/tag104.xml"/><Relationship Id="rId24" Type="http://schemas.openxmlformats.org/officeDocument/2006/relationships/tags" Target="../tags/tag103.xml"/><Relationship Id="rId23" Type="http://schemas.openxmlformats.org/officeDocument/2006/relationships/tags" Target="../tags/tag10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image" Target="../media/image2.jpeg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image" Target="../media/image2.jpeg"/><Relationship Id="rId2" Type="http://schemas.openxmlformats.org/officeDocument/2006/relationships/tags" Target="../tags/tag117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image" Target="../media/image5.png"/><Relationship Id="rId11" Type="http://schemas.openxmlformats.org/officeDocument/2006/relationships/tags" Target="../tags/tag122.xml"/><Relationship Id="rId10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2.jpeg"/><Relationship Id="rId2" Type="http://schemas.openxmlformats.org/officeDocument/2006/relationships/tags" Target="../tags/tag126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32.xml"/><Relationship Id="rId12" Type="http://schemas.openxmlformats.org/officeDocument/2006/relationships/image" Target="../media/image5.png"/><Relationship Id="rId11" Type="http://schemas.openxmlformats.org/officeDocument/2006/relationships/tags" Target="../tags/tag131.xml"/><Relationship Id="rId10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36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image" Target="../media/image2.jpeg"/><Relationship Id="rId2" Type="http://schemas.openxmlformats.org/officeDocument/2006/relationships/tags" Target="../tags/tag13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38.xml"/><Relationship Id="rId11" Type="http://schemas.openxmlformats.org/officeDocument/2006/relationships/image" Target="../media/image5.png"/><Relationship Id="rId10" Type="http://schemas.openxmlformats.org/officeDocument/2006/relationships/tags" Target="../tags/tag13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42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2.jpeg"/><Relationship Id="rId2" Type="http://schemas.openxmlformats.org/officeDocument/2006/relationships/tags" Target="../tags/tag13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image" Target="../media/image5.png"/><Relationship Id="rId10" Type="http://schemas.openxmlformats.org/officeDocument/2006/relationships/tags" Target="../tags/tag143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2.jpeg"/><Relationship Id="rId2" Type="http://schemas.openxmlformats.org/officeDocument/2006/relationships/tags" Target="../tags/tag146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52.xml"/><Relationship Id="rId12" Type="http://schemas.openxmlformats.org/officeDocument/2006/relationships/image" Target="../media/image5.png"/><Relationship Id="rId11" Type="http://schemas.openxmlformats.org/officeDocument/2006/relationships/tags" Target="../tags/tag151.xml"/><Relationship Id="rId10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image" Target="../media/image2.jpeg"/><Relationship Id="rId2" Type="http://schemas.openxmlformats.org/officeDocument/2006/relationships/tags" Target="../tags/tag15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59.xml"/><Relationship Id="rId12" Type="http://schemas.openxmlformats.org/officeDocument/2006/relationships/image" Target="../media/image5.png"/><Relationship Id="rId11" Type="http://schemas.openxmlformats.org/officeDocument/2006/relationships/tags" Target="../tags/tag158.xml"/><Relationship Id="rId10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brigh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106" name="图片 105"/>
          <p:cNvPicPr/>
          <p:nvPr>
            <p:custDataLst>
              <p:tags r:id="rId3"/>
            </p:custDataLst>
          </p:nvPr>
        </p:nvPicPr>
        <p:blipFill>
          <a:blip r:embed="rId4">
            <a:lum bright="6000" contrast="36000"/>
          </a:blip>
          <a:stretch>
            <a:fillRect/>
          </a:stretch>
        </p:blipFill>
        <p:spPr>
          <a:xfrm>
            <a:off x="69215" y="1861185"/>
            <a:ext cx="3319145" cy="4716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97045" y="1370965"/>
            <a:ext cx="2530475" cy="1265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401570" y="662305"/>
            <a:ext cx="47834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Pink Girls" panose="00000500000000000000" charset="0"/>
                <a:ea typeface="一场不分手的恋爱" panose="02000000000000000000" charset="-122"/>
                <a:cs typeface="Pink Girls" panose="00000500000000000000" charset="0"/>
              </a:rPr>
              <a:t>The chain</a:t>
            </a:r>
            <a:r>
              <a:rPr lang="en-US" altLang="zh-CN" sz="7200">
                <a:latin typeface="Pink Girls" panose="00000500000000000000" charset="0"/>
                <a:ea typeface="一场不分手的恋爱" panose="02000000000000000000" charset="-122"/>
                <a:cs typeface="Pink Girls" panose="00000500000000000000" charset="0"/>
              </a:rPr>
              <a:t> </a:t>
            </a:r>
            <a:endParaRPr lang="en-US" altLang="zh-CN" sz="7200">
              <a:latin typeface="Pink Girls" panose="00000500000000000000" charset="0"/>
              <a:ea typeface="一场不分手的恋爱" panose="02000000000000000000" charset="-122"/>
              <a:cs typeface="Pink Girls" panose="00000500000000000000" charset="0"/>
            </a:endParaRPr>
          </a:p>
          <a:p>
            <a:r>
              <a:rPr lang="en-US" altLang="zh-CN" sz="7200">
                <a:latin typeface="Pink Girls" panose="00000500000000000000" charset="0"/>
                <a:ea typeface="一场不分手的恋爱" panose="02000000000000000000" charset="-122"/>
                <a:cs typeface="Pink Girls" panose="00000500000000000000" charset="0"/>
              </a:rPr>
              <a:t>              </a:t>
            </a:r>
            <a:r>
              <a:rPr lang="en-US" altLang="zh-CN" sz="5400">
                <a:latin typeface="Pink Girls" panose="00000500000000000000" charset="0"/>
                <a:ea typeface="一场不分手的恋爱" panose="02000000000000000000" charset="-122"/>
                <a:cs typeface="Pink Girls" panose="00000500000000000000" charset="0"/>
              </a:rPr>
              <a:t> </a:t>
            </a:r>
            <a:endParaRPr lang="en-US" altLang="zh-CN" sz="8000">
              <a:latin typeface="Pink Girls" panose="00000500000000000000" charset="0"/>
              <a:ea typeface="一场不分手的恋爱" panose="02000000000000000000" charset="-122"/>
              <a:cs typeface="Pink Girls" panose="00000500000000000000" charset="0"/>
            </a:endParaRPr>
          </a:p>
        </p:txBody>
      </p:sp>
      <p:pic>
        <p:nvPicPr>
          <p:cNvPr id="107" name="图片 106"/>
          <p:cNvPicPr/>
          <p:nvPr>
            <p:custDataLst>
              <p:tags r:id="rId8"/>
            </p:custDataLst>
          </p:nvPr>
        </p:nvPicPr>
        <p:blipFill>
          <a:blip r:embed="rId9">
            <a:lum bright="12000" contrast="42000"/>
          </a:blip>
          <a:stretch>
            <a:fillRect/>
          </a:stretch>
        </p:blipFill>
        <p:spPr>
          <a:xfrm>
            <a:off x="9387205" y="5455920"/>
            <a:ext cx="3158490" cy="1633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5052060" y="2487295"/>
            <a:ext cx="18846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rgbClr val="3A719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 HERMANN" panose="02000000000000000000" charset="0"/>
                <a:cs typeface="AR HERMANN" panose="02000000000000000000" charset="0"/>
              </a:rPr>
              <a:t>of</a:t>
            </a:r>
            <a:endParaRPr lang="en-US" altLang="zh-CN" sz="9600">
              <a:solidFill>
                <a:srgbClr val="3A719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 HERMANN" panose="02000000000000000000" charset="0"/>
              <a:cs typeface="AR HERMANN" panose="02000000000000000000" charset="0"/>
            </a:endParaRPr>
          </a:p>
        </p:txBody>
      </p:sp>
      <p:pic>
        <p:nvPicPr>
          <p:cNvPr id="110" name="图片 109"/>
          <p:cNvPicPr/>
          <p:nvPr>
            <p:custDataLst>
              <p:tags r:id="rId11"/>
            </p:custDataLst>
          </p:nvPr>
        </p:nvPicPr>
        <p:blipFill>
          <a:blip r:embed="rId12"/>
          <a:srcRect t="-968" r="5617" b="48243"/>
          <a:stretch>
            <a:fillRect/>
          </a:stretch>
        </p:blipFill>
        <p:spPr>
          <a:xfrm>
            <a:off x="6313170" y="1867535"/>
            <a:ext cx="5548630" cy="4324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6" name="图片 1005"/>
          <p:cNvPicPr/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AF173">
                  <a:alpha val="99608"/>
                </a:srgbClr>
              </a:clrFrom>
              <a:clrTo>
                <a:srgbClr val="FAF173">
                  <a:alpha val="99608"/>
                  <a:alpha val="0"/>
                </a:srgbClr>
              </a:clrTo>
            </a:clrChange>
          </a:blip>
          <a:srcRect l="-8124" t="13228" r="8124" b="16778"/>
          <a:stretch>
            <a:fillRect/>
          </a:stretch>
        </p:blipFill>
        <p:spPr>
          <a:xfrm rot="20880000">
            <a:off x="8570595" y="176530"/>
            <a:ext cx="3141980" cy="120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AF173">
                  <a:alpha val="99608"/>
                </a:srgbClr>
              </a:clrFrom>
              <a:clrTo>
                <a:srgbClr val="FAF173">
                  <a:alpha val="99608"/>
                  <a:alpha val="0"/>
                </a:srgbClr>
              </a:clrTo>
            </a:clrChange>
          </a:blip>
          <a:srcRect l="-8124" t="13228" r="33245" b="16778"/>
          <a:stretch>
            <a:fillRect/>
          </a:stretch>
        </p:blipFill>
        <p:spPr>
          <a:xfrm rot="21120000">
            <a:off x="6590665" y="433070"/>
            <a:ext cx="2352675" cy="1464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6"/>
            </p:custDataLst>
          </p:nvPr>
        </p:nvPicPr>
        <p:blipFill>
          <a:blip r:embed="rId14">
            <a:clrChange>
              <a:clrFrom>
                <a:srgbClr val="FAF173">
                  <a:alpha val="99608"/>
                </a:srgbClr>
              </a:clrFrom>
              <a:clrTo>
                <a:srgbClr val="FAF173">
                  <a:alpha val="99608"/>
                  <a:alpha val="0"/>
                </a:srgbClr>
              </a:clrTo>
            </a:clrChange>
          </a:blip>
          <a:srcRect l="-8124" t="13228" r="8124" b="16778"/>
          <a:stretch>
            <a:fillRect/>
          </a:stretch>
        </p:blipFill>
        <p:spPr>
          <a:xfrm rot="11580000" flipV="1">
            <a:off x="297180" y="203200"/>
            <a:ext cx="2613025" cy="1381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17"/>
            </p:custDataLst>
          </p:nvPr>
        </p:nvPicPr>
        <p:blipFill>
          <a:blip r:embed="rId18">
            <a:lum contrast="-24000"/>
          </a:blip>
          <a:stretch>
            <a:fillRect/>
          </a:stretch>
        </p:blipFill>
        <p:spPr>
          <a:xfrm>
            <a:off x="6827520" y="3535680"/>
            <a:ext cx="4764405" cy="128460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988695" y="50165"/>
            <a:ext cx="5095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compare</a:t>
            </a:r>
            <a:endParaRPr lang="en-US" altLang="zh-CN" sz="360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Para.12-14</a:t>
            </a:r>
            <a:endParaRPr lang="en-US" altLang="zh-CN" sz="360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pic>
        <p:nvPicPr>
          <p:cNvPr id="20" name="内容占位符 29" descr="图片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">
            <a:clrChange>
              <a:clrFrom>
                <a:srgbClr val="63686C">
                  <a:alpha val="46275"/>
                </a:srgbClr>
              </a:clrFrom>
              <a:clrTo>
                <a:srgbClr val="63686C">
                  <a:alpha val="46275"/>
                  <a:alpha val="0"/>
                </a:srgbClr>
              </a:clrTo>
            </a:clrChange>
            <a:lum bright="-18000" contrast="12000"/>
          </a:blip>
          <a:srcRect l="53309" b="76883"/>
          <a:stretch>
            <a:fillRect/>
          </a:stretch>
        </p:blipFill>
        <p:spPr>
          <a:xfrm>
            <a:off x="9857105" y="161925"/>
            <a:ext cx="2256790" cy="82042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12"/>
            </p:custDataLst>
          </p:nvPr>
        </p:nvGraphicFramePr>
        <p:xfrm>
          <a:off x="6671310" y="1524000"/>
          <a:ext cx="909828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140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before getting help</a:t>
                      </a:r>
                      <a:endParaRPr lang="en-US" altLang="zh-CN" sz="2400"/>
                    </a:p>
                  </a:txBody>
                  <a:tcPr/>
                </a:tc>
              </a:tr>
              <a:tr h="301752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671310" y="3648710"/>
            <a:ext cx="4159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He could feel a familiar wave of despair start to wash over him.(para.2)</a:t>
            </a:r>
            <a:endParaRPr lang="en-US" altLang="zh-CN" sz="24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1255" y="4763135"/>
            <a:ext cx="6244590" cy="156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psychological description</a:t>
            </a:r>
            <a:endParaRPr lang="en-US" altLang="zh-CN" sz="3200" b="1"/>
          </a:p>
          <a:p>
            <a:endParaRPr lang="en-US" altLang="zh-CN" sz="3200" b="1"/>
          </a:p>
          <a:p>
            <a:r>
              <a:rPr lang="en-US" altLang="zh-CN" sz="3200" b="1">
                <a:sym typeface="+mn-ea"/>
              </a:rPr>
              <a:t> </a:t>
            </a:r>
            <a:endParaRPr lang="en-US" altLang="zh-CN" sz="3200" b="1"/>
          </a:p>
        </p:txBody>
      </p:sp>
      <p:sp>
        <p:nvSpPr>
          <p:cNvPr id="8" name="文本框 7"/>
          <p:cNvSpPr txBox="1"/>
          <p:nvPr/>
        </p:nvSpPr>
        <p:spPr>
          <a:xfrm>
            <a:off x="6671310" y="1998345"/>
            <a:ext cx="4279900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buNone/>
            </a:pP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He saw the ramp as a constant reminder of his own disability, and he felt it laughing at him. (para.13)</a:t>
            </a:r>
            <a:endParaRPr lang="en-US" altLang="zh-CN" sz="24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99730" y="3133090"/>
            <a:ext cx="1892300" cy="39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/>
              <a:t>personification</a:t>
            </a:r>
            <a:endParaRPr lang="en-US" altLang="zh-CN" sz="2000" b="1"/>
          </a:p>
        </p:txBody>
      </p:sp>
      <p:sp>
        <p:nvSpPr>
          <p:cNvPr id="5" name="文本框 4"/>
          <p:cNvSpPr txBox="1"/>
          <p:nvPr/>
        </p:nvSpPr>
        <p:spPr>
          <a:xfrm>
            <a:off x="8665845" y="4451985"/>
            <a:ext cx="2310130" cy="7067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sym typeface="+mn-ea"/>
              </a:rPr>
              <a:t>inanimate subjects</a:t>
            </a:r>
            <a:endParaRPr lang="en-US" altLang="zh-CN" sz="2000" b="1">
              <a:sym typeface="+mn-ea"/>
            </a:endParaRPr>
          </a:p>
          <a:p>
            <a:r>
              <a:rPr lang="en-US" altLang="zh-CN" sz="2000" b="1">
                <a:sym typeface="+mn-ea"/>
              </a:rPr>
              <a:t>(</a:t>
            </a:r>
            <a:r>
              <a:rPr lang="zh-CN" altLang="en-US" sz="1600" b="1">
                <a:sym typeface="+mn-ea"/>
              </a:rPr>
              <a:t>无灵主语</a:t>
            </a:r>
            <a:r>
              <a:rPr lang="en-US" altLang="zh-CN" sz="2000" b="1">
                <a:sym typeface="+mn-ea"/>
              </a:rPr>
              <a:t>)</a:t>
            </a:r>
            <a:endParaRPr lang="en-US" altLang="zh-CN" sz="2000" b="1"/>
          </a:p>
        </p:txBody>
      </p:sp>
      <p:sp>
        <p:nvSpPr>
          <p:cNvPr id="14" name="文本框 13"/>
          <p:cNvSpPr txBox="1"/>
          <p:nvPr/>
        </p:nvSpPr>
        <p:spPr>
          <a:xfrm>
            <a:off x="2517140" y="5430520"/>
            <a:ext cx="5882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Tip3</a:t>
            </a:r>
            <a:r>
              <a:rPr lang="en-US" altLang="zh-CN" sz="2400" b="1">
                <a:sym typeface="+mn-ea"/>
              </a:rPr>
              <a:t>: </a:t>
            </a:r>
            <a:r>
              <a:rPr lang="en-US" altLang="zh-CN" sz="2400" b="1">
                <a:sym typeface="+mn-ea"/>
              </a:rPr>
              <a:t>Use rhetorical devices(</a:t>
            </a:r>
            <a:r>
              <a:rPr lang="zh-CN" altLang="en-US" b="1">
                <a:sym typeface="+mn-ea"/>
              </a:rPr>
              <a:t>修辞手法</a:t>
            </a:r>
            <a:r>
              <a:rPr lang="en-US" altLang="zh-CN" sz="2400" b="1">
                <a:sym typeface="+mn-ea"/>
              </a:rPr>
              <a:t>) to make the description more vivid.</a:t>
            </a:r>
            <a:endParaRPr lang="en-US" altLang="zh-CN" sz="2400" b="1">
              <a:sym typeface="+mn-ea"/>
            </a:endParaRPr>
          </a:p>
        </p:txBody>
      </p:sp>
      <p:graphicFrame>
        <p:nvGraphicFramePr>
          <p:cNvPr id="15" name="表格 14"/>
          <p:cNvGraphicFramePr/>
          <p:nvPr/>
        </p:nvGraphicFramePr>
        <p:xfrm>
          <a:off x="683895" y="1524000"/>
          <a:ext cx="4537710" cy="323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710"/>
              </a:tblGrid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after getting help</a:t>
                      </a:r>
                      <a:endParaRPr lang="en-US" altLang="zh-CN" sz="2400"/>
                    </a:p>
                  </a:txBody>
                  <a:tcPr/>
                </a:tc>
              </a:tr>
              <a:tr h="275145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753745" y="2909570"/>
            <a:ext cx="44678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He began to look forward to each new day and view it as an opportunity to help others to continue the chain of kindness.(para.14)</a:t>
            </a:r>
            <a:endParaRPr lang="en-US" altLang="zh-CN" sz="24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2000" y="1998345"/>
            <a:ext cx="4459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He began to </a:t>
            </a:r>
            <a:r>
              <a:rPr lang="en-US" altLang="zh-CN" sz="2400" b="1">
                <a:latin typeface="Calibri" panose="020F0502020204030204" charset="0"/>
                <a:cs typeface="Calibri" panose="020F0502020204030204" charset="0"/>
                <a:sym typeface="+mn-ea"/>
              </a:rPr>
              <a:t>see everything differently. (para.13)</a:t>
            </a:r>
            <a:endParaRPr lang="en-US" altLang="zh-CN" sz="24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71240" y="795020"/>
            <a:ext cx="8400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</a:rPr>
              <a:t>What are Tom’s feelings and thoughts after getting help?</a:t>
            </a:r>
            <a:endParaRPr lang="en-US" altLang="zh-CN" sz="2800" b="1">
              <a:solidFill>
                <a:schemeClr val="accent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086350" y="2463165"/>
            <a:ext cx="1694180" cy="770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/>
              <a:t>compare</a:t>
            </a:r>
            <a:endParaRPr lang="en-US" altLang="zh-CN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1" grpId="0"/>
      <p:bldP spid="11" grpId="1"/>
      <p:bldP spid="13" grpId="0"/>
      <p:bldP spid="13" grpId="1"/>
      <p:bldP spid="8" grpId="0"/>
      <p:bldP spid="8" grpId="1"/>
      <p:bldP spid="9" grpId="0"/>
      <p:bldP spid="9" grpId="1"/>
      <p:bldP spid="7" grpId="0" animBg="1"/>
      <p:bldP spid="7" grpId="1" animBg="1"/>
      <p:bldP spid="3" grpId="0" animBg="1"/>
      <p:bldP spid="3" grpId="1" animBg="1"/>
      <p:bldP spid="5" grpId="0" animBg="1"/>
      <p:bldP spid="5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3B9CF">
                  <a:alpha val="99608"/>
                </a:srgbClr>
              </a:clrFrom>
              <a:clrTo>
                <a:srgbClr val="F3B9CF">
                  <a:alpha val="99608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 flipH="1">
            <a:off x="9838055" y="76835"/>
            <a:ext cx="2252345" cy="1393190"/>
          </a:xfrm>
          <a:prstGeom prst="snip2Diag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96950" y="1470025"/>
            <a:ext cx="972121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  <a:sym typeface="+mn-ea"/>
              </a:rPr>
              <a:t>inanimate subjects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sym typeface="+mn-ea"/>
              </a:rPr>
              <a:t>(</a:t>
            </a:r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sym typeface="+mn-ea"/>
              </a:rPr>
              <a:t>无灵主语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sym typeface="+mn-ea"/>
              </a:rPr>
              <a:t>): The subject is lifeless thing.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sym typeface="+mn-ea"/>
            </a:endParaRPr>
          </a:p>
          <a:p>
            <a:endParaRPr lang="en-US" altLang="zh-CN" sz="2800" b="1">
              <a:sym typeface="+mn-ea"/>
            </a:endParaRPr>
          </a:p>
          <a:p>
            <a:r>
              <a:rPr lang="en-US" altLang="zh-CN" sz="2800" b="1">
                <a:sym typeface="+mn-ea"/>
              </a:rPr>
              <a:t>He felt desperate. --- A wave of </a:t>
            </a:r>
            <a:r>
              <a:rPr lang="en-US" altLang="zh-CN" sz="2800" b="1" u="sng">
                <a:sym typeface="+mn-ea"/>
              </a:rPr>
              <a:t>despair</a:t>
            </a:r>
            <a:r>
              <a:rPr lang="en-US" altLang="zh-CN" sz="2800" b="1">
                <a:sym typeface="+mn-ea"/>
              </a:rPr>
              <a:t> washed over him.</a:t>
            </a:r>
            <a:endParaRPr lang="en-US" altLang="zh-CN" sz="2800" b="1">
              <a:sym typeface="+mn-ea"/>
            </a:endParaRPr>
          </a:p>
          <a:p>
            <a:endParaRPr lang="en-US" altLang="zh-CN" sz="2800" b="1">
              <a:sym typeface="+mn-ea"/>
            </a:endParaRPr>
          </a:p>
          <a:p>
            <a:r>
              <a:rPr lang="en-US" altLang="zh-CN" sz="2800" b="1">
                <a:sym typeface="+mn-ea"/>
              </a:rPr>
              <a:t>_________________________________</a:t>
            </a:r>
            <a:r>
              <a:rPr lang="zh-CN" altLang="en-US" sz="2800">
                <a:sym typeface="+mn-ea"/>
              </a:rPr>
              <a:t>一股暖流朝他袭来。</a:t>
            </a:r>
            <a:endParaRPr lang="en-US" altLang="zh-CN" sz="2800">
              <a:sym typeface="+mn-ea"/>
            </a:endParaRPr>
          </a:p>
          <a:p>
            <a:endParaRPr lang="en-US" altLang="zh-CN" sz="2800"/>
          </a:p>
          <a:p>
            <a:r>
              <a:rPr lang="en-US" altLang="zh-CN" sz="2800" b="1"/>
              <a:t>More sentences:</a:t>
            </a:r>
            <a:endParaRPr lang="en-US" altLang="zh-CN" sz="2800" b="1"/>
          </a:p>
          <a:p>
            <a:r>
              <a:rPr lang="en-US" altLang="zh-CN" sz="2800"/>
              <a:t>He had a good idea. --- (occur to)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She was very excited. --- (seize) 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923925" y="7683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compare</a:t>
            </a:r>
            <a:endParaRPr lang="en-US" altLang="zh-CN" sz="360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Para.12-14</a:t>
            </a:r>
            <a:endParaRPr lang="en-US" altLang="zh-CN" sz="360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6950" y="3171190"/>
            <a:ext cx="5618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A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wave of warmth washed over him.</a:t>
            </a:r>
            <a:r>
              <a:rPr lang="en-US" altLang="zh-CN" sz="2800" b="1"/>
              <a:t> 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5880100" y="4505325"/>
            <a:ext cx="4625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A good idea occurred to him.</a:t>
            </a:r>
            <a:r>
              <a:rPr lang="en-US" altLang="zh-CN" sz="2800" b="1"/>
              <a:t> 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715635" y="5344160"/>
            <a:ext cx="389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sym typeface="+mn-ea"/>
              </a:rPr>
              <a:t>Excitement seized her.</a:t>
            </a:r>
            <a:r>
              <a:rPr lang="en-US" altLang="zh-CN" sz="2800" b="1"/>
              <a:t> 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88695" y="50165"/>
            <a:ext cx="641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Conclude</a:t>
            </a:r>
            <a:endParaRPr lang="en-US" altLang="zh-CN" sz="3600">
              <a:solidFill>
                <a:schemeClr val="accent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pic>
        <p:nvPicPr>
          <p:cNvPr id="3" name="图片 2"/>
          <p:cNvPicPr/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3B9CF">
                  <a:alpha val="99608"/>
                </a:srgbClr>
              </a:clrFrom>
              <a:clrTo>
                <a:srgbClr val="F3B9CF">
                  <a:alpha val="99608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 flipH="1">
            <a:off x="9838055" y="76835"/>
            <a:ext cx="2252345" cy="1393190"/>
          </a:xfrm>
          <a:prstGeom prst="snip2Diag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96950" y="871220"/>
            <a:ext cx="97212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2"/>
                </a:solidFill>
              </a:rPr>
              <a:t>Theme</a:t>
            </a:r>
            <a:endParaRPr lang="en-US" altLang="zh-CN" sz="3600" b="1">
              <a:solidFill>
                <a:schemeClr val="accent2"/>
              </a:solidFill>
            </a:endParaRPr>
          </a:p>
          <a:p>
            <a:r>
              <a:rPr lang="en-US" altLang="zh-CN" sz="2800"/>
              <a:t>Helping others/Kindness can make a ________ to the receiver.</a:t>
            </a:r>
            <a:endParaRPr lang="en-US" altLang="zh-CN" sz="2800"/>
          </a:p>
        </p:txBody>
      </p:sp>
      <p:grpSp>
        <p:nvGrpSpPr>
          <p:cNvPr id="5" name="组合 4"/>
          <p:cNvGrpSpPr/>
          <p:nvPr>
            <p:custDataLst>
              <p:tags r:id="rId10"/>
            </p:custDataLst>
          </p:nvPr>
        </p:nvGrpSpPr>
        <p:grpSpPr>
          <a:xfrm>
            <a:off x="-276225" y="2123440"/>
            <a:ext cx="8078470" cy="4467860"/>
            <a:chOff x="-824" y="-3333"/>
            <a:chExt cx="15315" cy="8088"/>
          </a:xfrm>
        </p:grpSpPr>
        <p:pic>
          <p:nvPicPr>
            <p:cNvPr id="7" name="文本框 5" descr="图片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clrChange>
                <a:clrFrom>
                  <a:srgbClr val="FFFEFF">
                    <a:alpha val="100000"/>
                  </a:srgbClr>
                </a:clrFrom>
                <a:clrTo>
                  <a:srgbClr val="FFFE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824" y="-3333"/>
              <a:ext cx="14290" cy="8088"/>
            </a:xfrm>
            <a:prstGeom prst="rect">
              <a:avLst/>
            </a:prstGeom>
            <a:noFill/>
          </p:spPr>
        </p:pic>
        <p:grpSp>
          <p:nvGrpSpPr>
            <p:cNvPr id="16" name="组合 15"/>
            <p:cNvGrpSpPr/>
            <p:nvPr>
              <p:custDataLst>
                <p:tags r:id="rId13"/>
              </p:custDataLst>
            </p:nvPr>
          </p:nvGrpSpPr>
          <p:grpSpPr>
            <a:xfrm>
              <a:off x="1195" y="-2710"/>
              <a:ext cx="13296" cy="4842"/>
              <a:chOff x="3032" y="54"/>
              <a:chExt cx="9675" cy="3696"/>
            </a:xfrm>
          </p:grpSpPr>
          <p:sp>
            <p:nvSpPr>
              <p:cNvPr id="11" name="文本框 10"/>
              <p:cNvSpPr txBox="1"/>
              <p:nvPr>
                <p:custDataLst>
                  <p:tags r:id="rId14"/>
                </p:custDataLst>
              </p:nvPr>
            </p:nvSpPr>
            <p:spPr>
              <a:xfrm rot="420000">
                <a:off x="3032" y="2773"/>
                <a:ext cx="6077" cy="9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Rising action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(para3-10)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484" y="54"/>
                <a:ext cx="3193" cy="5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Climax(para11)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6"/>
                </p:custDataLst>
              </p:nvPr>
            </p:nvSpPr>
            <p:spPr>
              <a:xfrm rot="20520000">
                <a:off x="8101" y="816"/>
                <a:ext cx="4466" cy="9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Falling action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(para12-13)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7"/>
                </p:custDataLst>
              </p:nvPr>
            </p:nvSpPr>
            <p:spPr>
              <a:xfrm rot="21360000">
                <a:off x="8574" y="3158"/>
                <a:ext cx="4133" cy="5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en-US" sz="2000" b="1">
                    <a:solidFill>
                      <a:schemeClr val="accent6"/>
                    </a:solidFill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Papyrus" panose="03070502060502030205" charset="0"/>
                    <a:cs typeface="Papyrus" panose="03070502060502030205" charset="0"/>
                    <a:sym typeface="+mn-ea"/>
                  </a:rPr>
                  <a:t>Resolution(para14)</a:t>
                </a:r>
                <a:endParaRPr lang="en-US" altLang="en-US" sz="2000" b="1"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Papyrus" panose="03070502060502030205" charset="0"/>
                  <a:cs typeface="Papyrus" panose="03070502060502030205" charset="0"/>
                  <a:sym typeface="+mn-ea"/>
                </a:endParaRPr>
              </a:p>
            </p:txBody>
          </p:sp>
        </p:grpSp>
      </p:grp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572770" y="6260465"/>
            <a:ext cx="28028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2000" b="1"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 panose="03070502060502030205" charset="0"/>
                <a:cs typeface="Papyrus" panose="03070502060502030205" charset="0"/>
                <a:sym typeface="微软雅黑" panose="020B0503020204020204" charset="-122"/>
              </a:rPr>
              <a:t>Beginning(para1-2)</a:t>
            </a:r>
            <a:endParaRPr lang="en-US" altLang="en-US" sz="2000" b="1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apyrus" panose="03070502060502030205" charset="0"/>
              <a:cs typeface="Papyrus" panose="03070502060502030205" charset="0"/>
              <a:sym typeface="微软雅黑" panose="020B0503020204020204" charset="-122"/>
            </a:endParaRPr>
          </a:p>
        </p:txBody>
      </p:sp>
      <p:pic>
        <p:nvPicPr>
          <p:cNvPr id="26" name="图片 25"/>
          <p:cNvPicPr/>
          <p:nvPr>
            <p:custDataLst>
              <p:tags r:id="rId19"/>
            </p:custDataLst>
          </p:nvPr>
        </p:nvPicPr>
        <p:blipFill>
          <a:blip r:embed="rId20">
            <a:lum bright="12000" contrast="48000"/>
          </a:blip>
          <a:stretch>
            <a:fillRect/>
          </a:stretch>
        </p:blipFill>
        <p:spPr>
          <a:xfrm flipH="1">
            <a:off x="-78543" y="5299472"/>
            <a:ext cx="1717993" cy="96082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" name="组合 26"/>
          <p:cNvGrpSpPr/>
          <p:nvPr>
            <p:custDataLst>
              <p:tags r:id="rId21"/>
            </p:custDataLst>
          </p:nvPr>
        </p:nvGrpSpPr>
        <p:grpSpPr>
          <a:xfrm>
            <a:off x="2130475" y="3234940"/>
            <a:ext cx="1023523" cy="1982623"/>
            <a:chOff x="1128" y="783"/>
            <a:chExt cx="2297" cy="2346"/>
          </a:xfrm>
        </p:grpSpPr>
        <p:pic>
          <p:nvPicPr>
            <p:cNvPr id="28" name="图片 27" descr="&amp;pky340_sjzg_VCG41N183032345_sjzg_VCG41N183032345&amp;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lum bright="30000"/>
            </a:blip>
            <a:stretch>
              <a:fillRect/>
            </a:stretch>
          </p:blipFill>
          <p:spPr>
            <a:xfrm>
              <a:off x="1128" y="783"/>
              <a:ext cx="2297" cy="1950"/>
            </a:xfrm>
            <a:prstGeom prst="rect">
              <a:avLst/>
            </a:prstGeom>
          </p:spPr>
        </p:pic>
        <p:pic>
          <p:nvPicPr>
            <p:cNvPr id="29" name="图片 28"/>
            <p:cNvPicPr/>
            <p:nvPr>
              <p:custDataLst>
                <p:tags r:id="rId24"/>
              </p:custDataLst>
            </p:nvPr>
          </p:nvPicPr>
          <p:blipFill>
            <a:blip r:embed="rId25">
              <a:lum bright="6000" contrast="36000"/>
            </a:blip>
            <a:stretch>
              <a:fillRect/>
            </a:stretch>
          </p:blipFill>
          <p:spPr>
            <a:xfrm>
              <a:off x="1400" y="1825"/>
              <a:ext cx="1753" cy="13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0" name="图片 99"/>
          <p:cNvPicPr/>
          <p:nvPr>
            <p:custDataLst>
              <p:tags r:id="rId26"/>
            </p:custDataLst>
          </p:nvPr>
        </p:nvPicPr>
        <p:blipFill>
          <a:blip r:embed="rId27"/>
          <a:srcRect l="5952" t="24803" r="8069" b="25022"/>
          <a:stretch>
            <a:fillRect/>
          </a:stretch>
        </p:blipFill>
        <p:spPr>
          <a:xfrm rot="11040000">
            <a:off x="3056890" y="2738120"/>
            <a:ext cx="1238250" cy="729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>
            <p:custDataLst>
              <p:tags r:id="rId28"/>
            </p:custDataLst>
          </p:nvPr>
        </p:nvSpPr>
        <p:spPr>
          <a:xfrm>
            <a:off x="7070090" y="2854960"/>
            <a:ext cx="5114925" cy="34055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</a:rPr>
              <a:t>            </a:t>
            </a:r>
            <a:r>
              <a:rPr lang="en-US" altLang="zh-CN" sz="24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</a:rPr>
              <a:t>   Main ideas</a:t>
            </a:r>
            <a:endParaRPr lang="en-US" altLang="zh-CN" sz="24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</a:endParaRPr>
          </a:p>
          <a:p>
            <a:pPr fontAlgn="auto">
              <a:lnSpc>
                <a:spcPct val="150000"/>
              </a:lnSpc>
            </a:pPr>
            <a:endParaRPr kumimoji="1" lang="en-US" altLang="zh-CN" sz="20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14440" y="1425575"/>
            <a:ext cx="1939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difference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96125" y="3358515"/>
            <a:ext cx="50958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A. Tom saw the wheelchair ramp differently.</a:t>
            </a:r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B. Tom came across a flat tyre in the heavy rain.</a:t>
            </a:r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C. Tom was told to continue the chain of kindness.</a:t>
            </a:r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D. Tom was determined to help others and continue the chain of kindness.</a:t>
            </a:r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E. Tom was helped by the old man and the girl.</a:t>
            </a:r>
            <a:endParaRPr lang="en-US" altLang="zh-CN" b="1"/>
          </a:p>
        </p:txBody>
      </p:sp>
      <p:sp>
        <p:nvSpPr>
          <p:cNvPr id="15" name="矩形 14"/>
          <p:cNvSpPr/>
          <p:nvPr/>
        </p:nvSpPr>
        <p:spPr>
          <a:xfrm>
            <a:off x="6039485" y="2791460"/>
            <a:ext cx="1030605" cy="11626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44845" y="4115435"/>
            <a:ext cx="802005" cy="1125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86045" y="2594610"/>
            <a:ext cx="802005" cy="1125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54045" y="1729740"/>
            <a:ext cx="802005" cy="1125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83005" y="3541395"/>
            <a:ext cx="802005" cy="1125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39570" y="5534025"/>
            <a:ext cx="802005" cy="1125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1" grpId="0"/>
      <p:bldP spid="21" grpId="1"/>
      <p:bldP spid="20" grpId="0"/>
      <p:bldP spid="20" grpId="1"/>
      <p:bldP spid="18" grpId="0"/>
      <p:bldP spid="18" grpId="1"/>
      <p:bldP spid="17" grpId="0"/>
      <p:bldP spid="17" grpId="1"/>
      <p:bldP spid="4" grpId="0"/>
      <p:bldP spid="4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-121920" y="76835"/>
            <a:ext cx="12192635" cy="6858000"/>
          </a:xfrm>
          <a:prstGeom prst="rect">
            <a:avLst/>
          </a:prstGeom>
        </p:spPr>
      </p:pic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31" name="图片 30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3B9CF">
                  <a:alpha val="99608"/>
                </a:srgbClr>
              </a:clrFrom>
              <a:clrTo>
                <a:srgbClr val="F3B9CF">
                  <a:alpha val="99608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 flipH="1">
            <a:off x="10133330" y="5390515"/>
            <a:ext cx="1937385" cy="1393190"/>
          </a:xfrm>
          <a:prstGeom prst="snip2DiagRect">
            <a:avLst/>
          </a:prstGeom>
          <a:noFill/>
          <a:ln w="9525">
            <a:noFill/>
          </a:ln>
        </p:spPr>
      </p:pic>
      <p:sp>
        <p:nvSpPr>
          <p:cNvPr id="7" name="剪去单角的矩形 6"/>
          <p:cNvSpPr/>
          <p:nvPr>
            <p:custDataLst>
              <p:tags r:id="rId7"/>
            </p:custDataLst>
          </p:nvPr>
        </p:nvSpPr>
        <p:spPr>
          <a:xfrm rot="9960000">
            <a:off x="3125470" y="848995"/>
            <a:ext cx="5373370" cy="2663190"/>
          </a:xfrm>
          <a:prstGeom prst="snip1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ts val="1820"/>
              </a:lnSpc>
            </a:pPr>
            <a:endParaRPr lang="zh-CN" altLang="en-US" sz="1600">
              <a:solidFill>
                <a:srgbClr val="00B05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88695" y="50165"/>
            <a:ext cx="641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Writing</a:t>
            </a:r>
            <a:endParaRPr lang="en-US" altLang="zh-CN" sz="3600">
              <a:solidFill>
                <a:schemeClr val="accent4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 rot="20820000">
            <a:off x="3257550" y="1049020"/>
            <a:ext cx="543242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>
                    <a:lumMod val="75000"/>
                  </a:schemeClr>
                </a:solidFill>
              </a:rPr>
              <a:t>Try to do the continuation writing on the paper according to what you have learned in this class.</a:t>
            </a:r>
            <a:endParaRPr lang="en-US" altLang="zh-CN" sz="320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9"/>
            </p:custDataLst>
          </p:nvPr>
        </p:nvGraphicFramePr>
        <p:xfrm>
          <a:off x="1545590" y="4188460"/>
          <a:ext cx="853249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3239770"/>
                <a:gridCol w="2448560"/>
              </a:tblGrid>
              <a:tr h="38100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assessment </a:t>
                      </a:r>
                      <a:endParaRPr lang="en-US" altLang="zh-CN" sz="20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logic </a:t>
                      </a:r>
                      <a:endParaRPr lang="en-US" altLang="zh-CN" sz="2000"/>
                    </a:p>
                  </a:txBody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endParaRPr lang="en-US" altLang="zh-CN" sz="2000"/>
                    </a:p>
                  </a:txBody>
                  <a:tcPr/>
                </a:tc>
                <a:tc hMerge="1">
                  <a:tcPr/>
                </a:tc>
              </a:tr>
              <a:tr h="381000">
                <a:tc rowSpan="3">
                  <a:txBody>
                    <a:bodyPr/>
                    <a:p>
                      <a:pPr>
                        <a:buNone/>
                      </a:pPr>
                      <a:endParaRPr lang="en-US" altLang="zh-CN" sz="2000"/>
                    </a:p>
                    <a:p>
                      <a:pPr>
                        <a:buNone/>
                      </a:pPr>
                      <a:r>
                        <a:rPr lang="en-US" altLang="zh-CN" sz="2000"/>
                        <a:t>description </a:t>
                      </a:r>
                      <a:endParaRPr lang="en-US" altLang="zh-CN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action description</a:t>
                      </a:r>
                      <a:endParaRPr lang="en-US" altLang="zh-CN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language description </a:t>
                      </a:r>
                      <a:endParaRPr lang="en-US" altLang="zh-CN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psychological description </a:t>
                      </a:r>
                      <a:endParaRPr lang="en-US" altLang="zh-CN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grammar</a:t>
                      </a:r>
                      <a:endParaRPr lang="en-US" altLang="zh-CN" sz="2000"/>
                    </a:p>
                  </a:txBody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-635" y="-74295"/>
            <a:ext cx="12192635" cy="6858000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82550" y="76835"/>
            <a:ext cx="5696585" cy="914400"/>
            <a:chOff x="130" y="121"/>
            <a:chExt cx="8971" cy="1440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558" y="430"/>
              <a:ext cx="754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68B15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losure" panose="00000500000000000000" charset="0"/>
                  <a:cs typeface="Closure" panose="00000500000000000000" charset="0"/>
                </a:rPr>
                <a:t>Possible version</a:t>
              </a:r>
              <a:endParaRPr lang="en-US" altLang="zh-CN" sz="2800">
                <a:solidFill>
                  <a:srgbClr val="68B15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endParaRPr>
            </a:p>
          </p:txBody>
        </p:sp>
        <p:pic>
          <p:nvPicPr>
            <p:cNvPr id="43" name="图片 42" descr="32313535303332383b32313535303338303bd6b8cabec5c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0" y="121"/>
              <a:ext cx="1440" cy="1440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82550" y="734060"/>
            <a:ext cx="1200721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     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</a:t>
            </a:r>
            <a:r>
              <a:rPr lang="en-US" altLang="zh-CN" sz="2000" b="1" i="1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I was standing by my car when a man with broken English suddenly appeared.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He asked, </a:t>
            </a:r>
            <a:r>
              <a:rPr lang="en-US" altLang="zh-CN" sz="2000">
                <a:solidFill>
                  <a:srgbClr val="C0000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“What’s the matter with your car?”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I said I thought there was a gas leak because I smelled it. He 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got under the car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, and two minutes later, he 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slid out 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and said it was all fixed. He 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asked me to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start it up</a:t>
            </a:r>
            <a:r>
              <a:rPr lang="en-US" altLang="zh-CN" sz="20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and see if it worked well. I did as he said. To my delight and relief，my car did indeed roar to life and had power. l jumped with excitement.</a:t>
            </a:r>
            <a:endParaRPr lang="en-US" altLang="zh-CN" sz="2800">
              <a:latin typeface="Times New Roman" panose="02020603050405020304" charset="0"/>
              <a:ea typeface="华文新魏" panose="02010800040101010101" charset="-122"/>
              <a:cs typeface="Times New Roman" panose="02020603050405020304" charset="0"/>
            </a:endParaRPr>
          </a:p>
          <a:p>
            <a:pPr algn="just"/>
            <a:endParaRPr lang="en-US" altLang="zh-CN" sz="2800">
              <a:latin typeface="Times New Roman" panose="02020603050405020304" charset="0"/>
              <a:ea typeface="华文新魏" panose="02010800040101010101" charset="-122"/>
              <a:cs typeface="Times New Roman" panose="02020603050405020304" charset="0"/>
            </a:endParaRPr>
          </a:p>
          <a:p>
            <a:pPr algn="just"/>
            <a:r>
              <a:rPr lang="en-US" altLang="zh-CN" sz="2800" b="1" i="1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I thanked my rescuer and asked him if l could pay him for his help.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He 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shook his head instantly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, saying,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“I don’t need your money.” 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I 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thanked the nice man again and gave him a big hug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. My heart was full and said he was a blessing in my life. His face lit up and he gave us a beautiful smile. 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A wave of warmth washed over my sister and me.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We 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were both moved to tears</a:t>
            </a:r>
            <a:r>
              <a:rPr lang="en-US" altLang="zh-CN" sz="2800"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 and extremely grateful. The kind-hearted rescuer touched us deeply. 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华文新魏" panose="02010800040101010101" charset="-122"/>
                <a:cs typeface="Times New Roman" panose="02020603050405020304" charset="0"/>
              </a:rPr>
              <a:t>We were determined to try our best to help those who got into trouble without expecting anything in return.</a:t>
            </a:r>
            <a:endParaRPr lang="en-US" altLang="zh-CN" sz="2800">
              <a:solidFill>
                <a:srgbClr val="0070C0"/>
              </a:solidFill>
              <a:latin typeface="Times New Roman" panose="02020603050405020304" charset="0"/>
              <a:ea typeface="华文新魏" panose="0201080004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988695" y="50165"/>
            <a:ext cx="641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Further thinking</a:t>
            </a:r>
            <a:endParaRPr lang="en-US" altLang="zh-CN" sz="3600"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58831"/>
            <a:ext cx="5879976" cy="52988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24" y="485831"/>
            <a:ext cx="5879976" cy="5298839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28600" y="1581785"/>
            <a:ext cx="63271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32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Try your best and do whatever you can to show your kindness in daily life. And you will find the world’s full of beauty.</a:t>
            </a:r>
            <a:endParaRPr lang="en-US" altLang="zh-CN" sz="32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-121920" y="76835"/>
            <a:ext cx="12192635" cy="6858000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82550" y="76835"/>
            <a:ext cx="4660265" cy="914400"/>
            <a:chOff x="130" y="121"/>
            <a:chExt cx="7339" cy="1440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558" y="430"/>
              <a:ext cx="59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68B15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losure" panose="00000500000000000000" charset="0"/>
                  <a:cs typeface="Closure" panose="00000500000000000000" charset="0"/>
                </a:rPr>
                <a:t>Homework</a:t>
              </a:r>
              <a:endParaRPr lang="en-US" altLang="zh-CN" sz="2800">
                <a:solidFill>
                  <a:srgbClr val="68B15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endParaRPr>
            </a:p>
          </p:txBody>
        </p:sp>
        <p:pic>
          <p:nvPicPr>
            <p:cNvPr id="43" name="图片 42" descr="32313535303332383b32313535303338303bd6b8cabec5c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0" y="121"/>
              <a:ext cx="1440" cy="1440"/>
            </a:xfrm>
            <a:prstGeom prst="rect">
              <a:avLst/>
            </a:prstGeom>
          </p:spPr>
        </p:pic>
      </p:grpSp>
      <p:pic>
        <p:nvPicPr>
          <p:cNvPr id="31" name="图片 30"/>
          <p:cNvPicPr/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3B9CF">
                  <a:alpha val="99608"/>
                </a:srgbClr>
              </a:clrFrom>
              <a:clrTo>
                <a:srgbClr val="F3B9CF">
                  <a:alpha val="99608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 flipH="1">
            <a:off x="10133330" y="5390515"/>
            <a:ext cx="1937385" cy="1393190"/>
          </a:xfrm>
          <a:prstGeom prst="snip2DiagRect">
            <a:avLst/>
          </a:prstGeom>
          <a:noFill/>
          <a:ln w="9525">
            <a:noFill/>
          </a:ln>
        </p:spPr>
      </p:pic>
      <p:sp>
        <p:nvSpPr>
          <p:cNvPr id="5" name="剪去单角的矩形 4"/>
          <p:cNvSpPr/>
          <p:nvPr>
            <p:custDataLst>
              <p:tags r:id="rId9"/>
            </p:custDataLst>
          </p:nvPr>
        </p:nvSpPr>
        <p:spPr>
          <a:xfrm rot="420000">
            <a:off x="462280" y="2420620"/>
            <a:ext cx="5478780" cy="2997835"/>
          </a:xfrm>
          <a:prstGeom prst="snip1Rect">
            <a:avLst/>
          </a:prstGeom>
          <a:noFill/>
          <a:ln w="28575" cmpd="sng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ts val="1820"/>
              </a:lnSpc>
            </a:pPr>
            <a:endParaRPr lang="zh-CN" altLang="en-US" sz="1600">
              <a:solidFill>
                <a:srgbClr val="00B050"/>
              </a:solidFill>
            </a:endParaRPr>
          </a:p>
        </p:txBody>
      </p:sp>
      <p:sp>
        <p:nvSpPr>
          <p:cNvPr id="7" name="剪去单角的矩形 6"/>
          <p:cNvSpPr/>
          <p:nvPr>
            <p:custDataLst>
              <p:tags r:id="rId10"/>
            </p:custDataLst>
          </p:nvPr>
        </p:nvSpPr>
        <p:spPr>
          <a:xfrm rot="9960000">
            <a:off x="6011545" y="1136015"/>
            <a:ext cx="5373370" cy="2663190"/>
          </a:xfrm>
          <a:prstGeom prst="snip1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ts val="1820"/>
              </a:lnSpc>
            </a:pPr>
            <a:endParaRPr lang="zh-CN" altLang="en-US" sz="1600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 rot="420000">
            <a:off x="625870" y="2603760"/>
            <a:ext cx="5465571" cy="2153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ts val="4020"/>
              </a:lnSpc>
            </a:pPr>
            <a:r>
              <a:rPr lang="en-US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Monotype Corsiva" panose="03010101010201010101" charset="0"/>
                <a:ea typeface="宋体" panose="02010600030101010101" pitchFamily="2" charset="-122"/>
                <a:cs typeface="Monotype Corsiva" panose="03010101010201010101" charset="0"/>
              </a:rPr>
              <a:t>One:</a:t>
            </a:r>
            <a:endParaRPr lang="en-US" altLang="en-US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Monotype Corsiva" panose="03010101010201010101" charset="0"/>
              <a:ea typeface="宋体" panose="02010600030101010101" pitchFamily="2" charset="-122"/>
              <a:cs typeface="Monotype Corsiva" panose="03010101010201010101" charset="0"/>
            </a:endParaRPr>
          </a:p>
          <a:p>
            <a:pPr indent="0" algn="l" fontAlgn="auto">
              <a:lnSpc>
                <a:spcPts val="4020"/>
              </a:lnSpc>
            </a:pPr>
            <a:endParaRPr lang="en-US" altLang="en-US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Monotype Corsiva" panose="03010101010201010101" charset="0"/>
              <a:ea typeface="宋体" panose="02010600030101010101" pitchFamily="2" charset="-122"/>
              <a:cs typeface="Monotype Corsiva" panose="03010101010201010101" charset="0"/>
            </a:endParaRPr>
          </a:p>
          <a:p>
            <a:pPr indent="0" algn="l" fontAlgn="auto">
              <a:lnSpc>
                <a:spcPts val="4020"/>
              </a:lnSpc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effectLst/>
                <a:latin typeface="Papyrus" panose="03070502060502030205" charset="0"/>
                <a:cs typeface="Papyrus" panose="03070502060502030205" charset="0"/>
              </a:rPr>
              <a:t>Polish the continuation writing </a:t>
            </a:r>
            <a:endParaRPr lang="en-US" altLang="zh-CN" sz="3600" b="1">
              <a:solidFill>
                <a:schemeClr val="accent2">
                  <a:lumMod val="75000"/>
                </a:schemeClr>
              </a:solidFill>
              <a:effectLst/>
              <a:latin typeface="Papyrus" panose="03070502060502030205" charset="0"/>
              <a:cs typeface="Papyrus" panose="03070502060502030205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 rot="20760000">
            <a:off x="6202045" y="1122045"/>
            <a:ext cx="5443855" cy="2668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ts val="4020"/>
              </a:lnSpc>
            </a:pPr>
            <a:r>
              <a:rPr lang="en-US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Monotype Corsiva" panose="03010101010201010101" charset="0"/>
                <a:ea typeface="宋体" panose="02010600030101010101" pitchFamily="2" charset="-122"/>
                <a:cs typeface="Monotype Corsiva" panose="03010101010201010101" charset="0"/>
                <a:sym typeface="+mn-ea"/>
              </a:rPr>
              <a:t>Two</a:t>
            </a:r>
            <a:r>
              <a:rPr lang="zh-CN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Monotype Corsiva" panose="03010101010201010101" charset="0"/>
                <a:ea typeface="宋体" panose="02010600030101010101" pitchFamily="2" charset="-122"/>
                <a:cs typeface="Monotype Corsiva" panose="03010101010201010101" charset="0"/>
                <a:sym typeface="+mn-ea"/>
              </a:rPr>
              <a:t>：</a:t>
            </a:r>
            <a:endParaRPr lang="en-US" altLang="en-US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Monotype Corsiva" panose="03010101010201010101" charset="0"/>
              <a:ea typeface="宋体" panose="02010600030101010101" pitchFamily="2" charset="-122"/>
              <a:cs typeface="Monotype Corsiva" panose="03010101010201010101" charset="0"/>
              <a:sym typeface="+mn-ea"/>
            </a:endParaRPr>
          </a:p>
          <a:p>
            <a:pPr indent="0" algn="l" fontAlgn="auto">
              <a:lnSpc>
                <a:spcPts val="4020"/>
              </a:lnSpc>
            </a:pPr>
            <a:endParaRPr lang="en-US" altLang="zh-CN" sz="3600" b="1">
              <a:solidFill>
                <a:srgbClr val="ED7D31">
                  <a:lumMod val="50000"/>
                </a:srgbClr>
              </a:solidFill>
              <a:latin typeface="Monotype Corsiva" panose="03010101010201010101" charset="0"/>
              <a:cs typeface="Monotype Corsiva" panose="03010101010201010101" charset="0"/>
              <a:sym typeface="+mn-ea"/>
            </a:endParaRPr>
          </a:p>
          <a:p>
            <a:pPr indent="0" algn="l" fontAlgn="auto">
              <a:lnSpc>
                <a:spcPts val="4020"/>
              </a:lnSpc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effectLst/>
                <a:latin typeface="Papyrus" panose="03070502060502030205" charset="0"/>
                <a:cs typeface="Papyrus" panose="03070502060502030205" charset="0"/>
                <a:sym typeface="+mn-ea"/>
              </a:rPr>
              <a:t>Write down how Tom might continue the chain of kindness. </a:t>
            </a:r>
            <a:endParaRPr lang="en-US" altLang="zh-CN" sz="3600" b="1">
              <a:solidFill>
                <a:schemeClr val="accent2">
                  <a:lumMod val="75000"/>
                </a:schemeClr>
              </a:solidFill>
              <a:effectLst/>
              <a:latin typeface="Papyrus" panose="03070502060502030205" charset="0"/>
              <a:cs typeface="Papyrus" panose="03070502060502030205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 rot="20820000">
            <a:off x="8319770" y="3271520"/>
            <a:ext cx="1635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2">
                    <a:lumMod val="75000"/>
                  </a:schemeClr>
                </a:solidFill>
              </a:rPr>
              <a:t>(70 words)</a:t>
            </a:r>
            <a:endParaRPr lang="en-US" altLang="zh-CN" sz="200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brigh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106" name="图片 105"/>
          <p:cNvPicPr/>
          <p:nvPr>
            <p:custDataLst>
              <p:tags r:id="rId3"/>
            </p:custDataLst>
          </p:nvPr>
        </p:nvPicPr>
        <p:blipFill>
          <a:blip r:embed="rId4">
            <a:lum bright="6000" contrast="36000"/>
          </a:blip>
          <a:stretch>
            <a:fillRect/>
          </a:stretch>
        </p:blipFill>
        <p:spPr>
          <a:xfrm>
            <a:off x="330835" y="1542415"/>
            <a:ext cx="1872615" cy="2928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5"/>
            </p:custDataLst>
          </p:nvPr>
        </p:nvPicPr>
        <p:blipFill>
          <a:blip r:embed="rId6">
            <a:lum bright="12000" contrast="42000"/>
          </a:blip>
          <a:stretch>
            <a:fillRect/>
          </a:stretch>
        </p:blipFill>
        <p:spPr>
          <a:xfrm>
            <a:off x="9290050" y="4471035"/>
            <a:ext cx="3158490" cy="1633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2052320" y="3660140"/>
            <a:ext cx="7452995" cy="2282190"/>
            <a:chOff x="4301" y="4152"/>
            <a:chExt cx="10447" cy="3594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alphaModFix amt="80000"/>
              <a:lum bright="12000" contrast="24000"/>
            </a:blip>
            <a:stretch>
              <a:fillRect/>
            </a:stretch>
          </p:blipFill>
          <p:spPr>
            <a:xfrm rot="16200000">
              <a:off x="7006" y="3743"/>
              <a:ext cx="3093" cy="413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alphaModFix amt="80000"/>
              <a:lum bright="12000" contrast="24000"/>
            </a:blip>
            <a:srcRect r="56030"/>
            <a:stretch>
              <a:fillRect/>
            </a:stretch>
          </p:blipFill>
          <p:spPr>
            <a:xfrm rot="16200000">
              <a:off x="12003" y="5001"/>
              <a:ext cx="1360" cy="413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>
              <a:alphaModFix amt="80000"/>
              <a:lum bright="12000" contrast="24000"/>
            </a:blip>
            <a:srcRect r="57077"/>
            <a:stretch>
              <a:fillRect/>
            </a:stretch>
          </p:blipFill>
          <p:spPr>
            <a:xfrm rot="16200000" flipH="1" flipV="1">
              <a:off x="6039" y="2414"/>
              <a:ext cx="1125" cy="4601"/>
            </a:xfrm>
            <a:prstGeom prst="rect">
              <a:avLst/>
            </a:prstGeom>
          </p:spPr>
        </p:pic>
      </p:grpSp>
      <p:pic>
        <p:nvPicPr>
          <p:cNvPr id="7" name="图片 6" descr="&amp;pky300_sjzg_VCG41N860115718_sjzg_VCG41N860115718&amp;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225" y="-260985"/>
            <a:ext cx="6188710" cy="5304155"/>
          </a:xfrm>
          <a:prstGeom prst="rect">
            <a:avLst/>
          </a:prstGeom>
        </p:spPr>
      </p:pic>
      <p:pic>
        <p:nvPicPr>
          <p:cNvPr id="108" name="New picture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236200" y="11328400"/>
            <a:ext cx="304800" cy="2286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-1270" y="0"/>
            <a:ext cx="12192635" cy="685800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82550" y="76835"/>
            <a:ext cx="7787005" cy="914400"/>
            <a:chOff x="130" y="121"/>
            <a:chExt cx="12224" cy="1440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558" y="430"/>
              <a:ext cx="107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CB8F95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losure" panose="00000500000000000000" charset="0"/>
                  <a:cs typeface="Closure" panose="00000500000000000000" charset="0"/>
                </a:rPr>
                <a:t>lead-in(share and talk)</a:t>
              </a:r>
              <a:endParaRPr lang="en-US" altLang="zh-CN" sz="2800">
                <a:solidFill>
                  <a:srgbClr val="CB8F9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endParaRPr>
            </a:p>
          </p:txBody>
        </p:sp>
        <p:pic>
          <p:nvPicPr>
            <p:cNvPr id="43" name="图片 42" descr="32313535303332383b32313535303338303bd6b8cabec5c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0" y="121"/>
              <a:ext cx="1440" cy="144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93701" y="795020"/>
            <a:ext cx="1140206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chemeClr val="accent1"/>
                </a:solidFill>
                <a:effectLst/>
              </a:rPr>
              <a:t>Do you still remember the following continuation writing?  </a:t>
            </a:r>
            <a:endParaRPr lang="en-US" altLang="zh-CN" sz="3600" b="1">
              <a:solidFill>
                <a:schemeClr val="accent1"/>
              </a:solidFill>
              <a:effectLst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0" y="2264410"/>
            <a:ext cx="6607175" cy="4537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725" y="1544955"/>
            <a:ext cx="5501640" cy="46380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93495" y="2365375"/>
            <a:ext cx="9240520" cy="1198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kindness from strangers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b="9251"/>
          <a:stretch>
            <a:fillRect/>
          </a:stretch>
        </p:blipFill>
        <p:spPr>
          <a:xfrm>
            <a:off x="0" y="1344295"/>
            <a:ext cx="6689725" cy="8318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129" name="任意多边形 128"/>
          <p:cNvSpPr/>
          <p:nvPr>
            <p:custDataLst>
              <p:tags r:id="rId3"/>
            </p:custDataLst>
          </p:nvPr>
        </p:nvSpPr>
        <p:spPr bwMode="auto">
          <a:xfrm>
            <a:off x="4225569" y="1747870"/>
            <a:ext cx="14752" cy="2683"/>
          </a:xfrm>
          <a:custGeom>
            <a:avLst/>
            <a:gdLst>
              <a:gd name="T0" fmla="*/ 0 w 7"/>
              <a:gd name="T1" fmla="*/ 0 h 1"/>
              <a:gd name="T2" fmla="*/ 7 w 7"/>
              <a:gd name="T3" fmla="*/ 0 h 1"/>
              <a:gd name="T4" fmla="*/ 7 w 7"/>
              <a:gd name="T5" fmla="*/ 0 h 1"/>
              <a:gd name="T6" fmla="*/ 7 w 7"/>
              <a:gd name="T7" fmla="*/ 0 h 1"/>
              <a:gd name="T8" fmla="*/ 7 w 7"/>
              <a:gd name="T9" fmla="*/ 1 h 1"/>
              <a:gd name="T10" fmla="*/ 0 w 7"/>
              <a:gd name="T11" fmla="*/ 1 h 1"/>
              <a:gd name="T12" fmla="*/ 0 w 7"/>
              <a:gd name="T13" fmla="*/ 0 h 1"/>
              <a:gd name="T14" fmla="*/ 0 w 7"/>
              <a:gd name="T15" fmla="*/ 0 h 1"/>
              <a:gd name="T16" fmla="*/ 0 w 7"/>
              <a:gd name="T1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1">
                <a:moveTo>
                  <a:pt x="0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1AA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130" name="椭圆 129"/>
          <p:cNvSpPr/>
          <p:nvPr>
            <p:custDataLst>
              <p:tags r:id="rId4"/>
            </p:custDataLst>
          </p:nvPr>
        </p:nvSpPr>
        <p:spPr bwMode="auto">
          <a:xfrm>
            <a:off x="4229590" y="1826991"/>
            <a:ext cx="6705" cy="5364"/>
          </a:xfrm>
          <a:prstGeom prst="ellipse">
            <a:avLst/>
          </a:prstGeom>
          <a:solidFill>
            <a:srgbClr val="1AA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138" name="椭圆 137"/>
          <p:cNvSpPr/>
          <p:nvPr>
            <p:custDataLst>
              <p:tags r:id="rId5"/>
            </p:custDataLst>
          </p:nvPr>
        </p:nvSpPr>
        <p:spPr bwMode="auto">
          <a:xfrm>
            <a:off x="4477674" y="1900745"/>
            <a:ext cx="2683" cy="1341"/>
          </a:xfrm>
          <a:prstGeom prst="ellipse">
            <a:avLst/>
          </a:prstGeom>
          <a:solidFill>
            <a:srgbClr val="FCA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139" name="矩形 138"/>
          <p:cNvSpPr/>
          <p:nvPr>
            <p:custDataLst>
              <p:tags r:id="rId6"/>
            </p:custDataLst>
          </p:nvPr>
        </p:nvSpPr>
        <p:spPr bwMode="auto">
          <a:xfrm>
            <a:off x="4477674" y="1951702"/>
            <a:ext cx="2683" cy="4024"/>
          </a:xfrm>
          <a:prstGeom prst="rect">
            <a:avLst/>
          </a:prstGeom>
          <a:solidFill>
            <a:srgbClr val="FCA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142" name="矩形 141"/>
          <p:cNvSpPr/>
          <p:nvPr>
            <p:custDataLst>
              <p:tags r:id="rId7"/>
            </p:custDataLst>
          </p:nvPr>
        </p:nvSpPr>
        <p:spPr bwMode="auto">
          <a:xfrm>
            <a:off x="4466947" y="1966453"/>
            <a:ext cx="24138" cy="2683"/>
          </a:xfrm>
          <a:prstGeom prst="rect">
            <a:avLst/>
          </a:prstGeom>
          <a:solidFill>
            <a:srgbClr val="FCA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150" name="椭圆 149"/>
          <p:cNvSpPr/>
          <p:nvPr>
            <p:custDataLst>
              <p:tags r:id="rId8"/>
            </p:custDataLst>
          </p:nvPr>
        </p:nvSpPr>
        <p:spPr bwMode="auto">
          <a:xfrm>
            <a:off x="4049898" y="1806876"/>
            <a:ext cx="6705" cy="6705"/>
          </a:xfrm>
          <a:prstGeom prst="ellipse">
            <a:avLst/>
          </a:prstGeom>
          <a:solidFill>
            <a:srgbClr val="A2AB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ym typeface="+mn-lt"/>
            </a:endParaRPr>
          </a:p>
        </p:txBody>
      </p:sp>
      <p:sp>
        <p:nvSpPr>
          <p:cNvPr id="29" name="椭圆 29"/>
          <p:cNvSpPr/>
          <p:nvPr>
            <p:custDataLst>
              <p:tags r:id="rId9"/>
            </p:custDataLst>
          </p:nvPr>
        </p:nvSpPr>
        <p:spPr>
          <a:xfrm>
            <a:off x="2559016" y="3977071"/>
            <a:ext cx="619668" cy="61967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b="1">
                <a:solidFill>
                  <a:schemeClr val="lt1"/>
                </a:solidFill>
                <a:sym typeface="+mn-lt"/>
              </a:rPr>
              <a:t>Q3</a:t>
            </a:r>
            <a:endParaRPr lang="en-US" altLang="zh-CN" b="1">
              <a:solidFill>
                <a:schemeClr val="lt1"/>
              </a:solidFill>
              <a:sym typeface="+mn-lt"/>
            </a:endParaRPr>
          </a:p>
        </p:txBody>
      </p:sp>
      <p:sp>
        <p:nvSpPr>
          <p:cNvPr id="31" name="椭圆 30"/>
          <p:cNvSpPr/>
          <p:nvPr>
            <p:custDataLst>
              <p:tags r:id="rId10"/>
            </p:custDataLst>
          </p:nvPr>
        </p:nvSpPr>
        <p:spPr>
          <a:xfrm>
            <a:off x="3695946" y="2858481"/>
            <a:ext cx="619668" cy="61967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b="1">
                <a:solidFill>
                  <a:schemeClr val="lt1"/>
                </a:solidFill>
                <a:sym typeface="+mn-lt"/>
              </a:rPr>
              <a:t>Q2</a:t>
            </a:r>
            <a:endParaRPr lang="en-US" altLang="zh-CN" b="1">
              <a:solidFill>
                <a:schemeClr val="lt1"/>
              </a:solidFill>
              <a:sym typeface="+mn-lt"/>
            </a:endParaRPr>
          </a:p>
        </p:txBody>
      </p:sp>
      <p:sp>
        <p:nvSpPr>
          <p:cNvPr id="32" name="椭圆 31"/>
          <p:cNvSpPr/>
          <p:nvPr>
            <p:custDataLst>
              <p:tags r:id="rId11"/>
            </p:custDataLst>
          </p:nvPr>
        </p:nvSpPr>
        <p:spPr>
          <a:xfrm>
            <a:off x="4782344" y="1750572"/>
            <a:ext cx="619668" cy="61967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b="1">
                <a:solidFill>
                  <a:schemeClr val="lt1"/>
                </a:solidFill>
                <a:sym typeface="+mn-lt"/>
              </a:rPr>
              <a:t>Q1</a:t>
            </a:r>
            <a:endParaRPr lang="en-US" altLang="zh-CN" b="1">
              <a:solidFill>
                <a:schemeClr val="lt1"/>
              </a:solidFill>
              <a:sym typeface="+mn-lt"/>
            </a:endParaRPr>
          </a:p>
        </p:txBody>
      </p:sp>
      <p:sp>
        <p:nvSpPr>
          <p:cNvPr id="48" name="文本框 47"/>
          <p:cNvSpPr txBox="1"/>
          <p:nvPr>
            <p:custDataLst>
              <p:tags r:id="rId12"/>
            </p:custDataLst>
          </p:nvPr>
        </p:nvSpPr>
        <p:spPr>
          <a:xfrm>
            <a:off x="3243580" y="4055110"/>
            <a:ext cx="5233670" cy="4635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When  </a:t>
            </a:r>
            <a:r>
              <a:rPr lang="en-US" altLang="zh-CN" sz="2800">
                <a:latin typeface="+mj-lt"/>
                <a:ea typeface="+mj-ea"/>
                <a:cs typeface="+mj-cs"/>
              </a:rPr>
              <a:t> ________________</a:t>
            </a:r>
            <a:endParaRPr lang="en-US" altLang="zh-CN" sz="2800">
              <a:latin typeface="+mj-lt"/>
              <a:ea typeface="+mj-ea"/>
              <a:cs typeface="+mj-cs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5640070" y="2744470"/>
            <a:ext cx="5188585" cy="84518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ym typeface="+mn-ea"/>
              </a:rPr>
              <a:t>____________________________</a:t>
            </a:r>
            <a:endParaRPr lang="en-US" altLang="zh-CN" sz="2800"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4315460" y="2914015"/>
            <a:ext cx="1325245" cy="4635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Where</a:t>
            </a:r>
            <a:endParaRPr lang="en-US" altLang="zh-CN" sz="2800" b="1">
              <a:solidFill>
                <a:schemeClr val="accent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文本框 42"/>
          <p:cNvSpPr txBox="1"/>
          <p:nvPr>
            <p:custDataLst>
              <p:tags r:id="rId15"/>
            </p:custDataLst>
          </p:nvPr>
        </p:nvSpPr>
        <p:spPr>
          <a:xfrm>
            <a:off x="5480685" y="1693545"/>
            <a:ext cx="5830570" cy="84074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ym typeface="+mn-ea"/>
              </a:rPr>
              <a:t>        _______,____________,______</a:t>
            </a:r>
            <a:endParaRPr lang="en-US" altLang="zh-CN" sz="2800">
              <a:sym typeface="+mn-ea"/>
            </a:endParaRPr>
          </a:p>
        </p:txBody>
      </p:sp>
      <p:sp>
        <p:nvSpPr>
          <p:cNvPr id="36" name="文本框 43"/>
          <p:cNvSpPr txBox="1"/>
          <p:nvPr>
            <p:custDataLst>
              <p:tags r:id="rId16"/>
            </p:custDataLst>
          </p:nvPr>
        </p:nvSpPr>
        <p:spPr>
          <a:xfrm>
            <a:off x="5356262" y="1862368"/>
            <a:ext cx="4029651" cy="46327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Who</a:t>
            </a:r>
            <a:endParaRPr lang="en-US" altLang="zh-CN" sz="2800" b="1">
              <a:solidFill>
                <a:schemeClr val="accent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7"/>
            </p:custDataLst>
          </p:nvPr>
        </p:nvCxnSpPr>
        <p:spPr>
          <a:xfrm>
            <a:off x="3178585" y="3810393"/>
            <a:ext cx="710941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8"/>
          <p:cNvCxnSpPr/>
          <p:nvPr>
            <p:custDataLst>
              <p:tags r:id="rId18"/>
            </p:custDataLst>
          </p:nvPr>
        </p:nvCxnSpPr>
        <p:spPr>
          <a:xfrm>
            <a:off x="4076718" y="2620136"/>
            <a:ext cx="633627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5641340" y="2662555"/>
            <a:ext cx="6134100" cy="78168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on the road near a solitary house</a:t>
            </a:r>
            <a:endParaRPr lang="en-US" altLang="zh-CN" sz="28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0"/>
            </p:custDataLst>
          </p:nvPr>
        </p:nvSpPr>
        <p:spPr>
          <a:xfrm>
            <a:off x="4491355" y="3751580"/>
            <a:ext cx="4650105" cy="78168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on a rainy night</a:t>
            </a:r>
            <a:endParaRPr lang="en-US" altLang="zh-CN" sz="28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sp>
        <p:nvSpPr>
          <p:cNvPr id="3" name="椭圆 29"/>
          <p:cNvSpPr/>
          <p:nvPr>
            <p:custDataLst>
              <p:tags r:id="rId21"/>
            </p:custDataLst>
          </p:nvPr>
        </p:nvSpPr>
        <p:spPr>
          <a:xfrm>
            <a:off x="1509996" y="5018471"/>
            <a:ext cx="619668" cy="61967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b="1">
                <a:solidFill>
                  <a:schemeClr val="lt1"/>
                </a:solidFill>
                <a:sym typeface="+mn-lt"/>
              </a:rPr>
              <a:t>Q4</a:t>
            </a:r>
            <a:endParaRPr lang="en-US" altLang="zh-CN" b="1">
              <a:solidFill>
                <a:schemeClr val="lt1"/>
              </a:solidFill>
              <a:sym typeface="+mn-lt"/>
            </a:endParaRPr>
          </a:p>
        </p:txBody>
      </p: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1911985" y="4978400"/>
            <a:ext cx="9643110" cy="15963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>
                <a:latin typeface="+mj-lt"/>
                <a:ea typeface="+mj-ea"/>
                <a:cs typeface="+mj-cs"/>
              </a:rPr>
              <a:t>                 </a:t>
            </a:r>
            <a:r>
              <a:rPr lang="en-US" altLang="zh-CN" sz="2800" b="1">
                <a:latin typeface="+mj-lt"/>
                <a:ea typeface="+mj-ea"/>
                <a:cs typeface="+mj-cs"/>
              </a:rPr>
              <a:t> </a:t>
            </a:r>
            <a:endParaRPr lang="en-US" altLang="zh-CN" sz="2800" b="1">
              <a:latin typeface="+mj-lt"/>
              <a:ea typeface="+mj-ea"/>
              <a:cs typeface="+mj-cs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23"/>
            </p:custDataLst>
          </p:nvPr>
        </p:nvCxnSpPr>
        <p:spPr>
          <a:xfrm>
            <a:off x="3100480" y="4768608"/>
            <a:ext cx="710941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24"/>
            </p:custDataLst>
          </p:nvPr>
        </p:nvCxnSpPr>
        <p:spPr>
          <a:xfrm flipV="1">
            <a:off x="2235610" y="6503428"/>
            <a:ext cx="8995410" cy="2286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25"/>
            </p:custDataLst>
          </p:nvPr>
        </p:nvSpPr>
        <p:spPr>
          <a:xfrm>
            <a:off x="3243580" y="4846320"/>
            <a:ext cx="6339205" cy="158051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Tom had a flat tyre and he asked a young girl and an old man for help.</a:t>
            </a:r>
            <a:endParaRPr lang="en-US" altLang="zh-CN" sz="28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 rot="8280000">
            <a:off x="2304415" y="904240"/>
            <a:ext cx="2029460" cy="250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/>
          <p:nvPr>
            <p:custDataLst>
              <p:tags r:id="rId28"/>
            </p:custDataLst>
          </p:nvPr>
        </p:nvPicPr>
        <p:blipFill>
          <a:blip r:embed="rId27"/>
          <a:stretch>
            <a:fillRect/>
          </a:stretch>
        </p:blipFill>
        <p:spPr>
          <a:xfrm rot="7500000">
            <a:off x="1595120" y="2237740"/>
            <a:ext cx="1632585" cy="2096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/>
          <p:nvPr>
            <p:custDataLst>
              <p:tags r:id="rId29"/>
            </p:custDataLst>
          </p:nvPr>
        </p:nvPicPr>
        <p:blipFill>
          <a:blip r:embed="rId27"/>
          <a:stretch>
            <a:fillRect/>
          </a:stretch>
        </p:blipFill>
        <p:spPr>
          <a:xfrm rot="7440000">
            <a:off x="690880" y="3174365"/>
            <a:ext cx="1885315" cy="2275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文本框 40"/>
          <p:cNvSpPr txBox="1"/>
          <p:nvPr>
            <p:custDataLst>
              <p:tags r:id="rId30"/>
            </p:custDataLst>
          </p:nvPr>
        </p:nvSpPr>
        <p:spPr>
          <a:xfrm>
            <a:off x="2247265" y="5135245"/>
            <a:ext cx="6098540" cy="4635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What  </a:t>
            </a:r>
            <a:r>
              <a:rPr lang="en-US" altLang="zh-CN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_______________________</a:t>
            </a:r>
            <a:r>
              <a:rPr lang="en-US" altLang="zh-CN" sz="28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</a:t>
            </a:r>
            <a:endParaRPr lang="en-US" altLang="zh-CN" sz="2800">
              <a:latin typeface="+mj-lt"/>
              <a:ea typeface="+mj-ea"/>
              <a:cs typeface="+mj-cs"/>
            </a:endParaRPr>
          </a:p>
        </p:txBody>
      </p:sp>
      <p:grpSp>
        <p:nvGrpSpPr>
          <p:cNvPr id="44" name="组合 43"/>
          <p:cNvGrpSpPr/>
          <p:nvPr>
            <p:custDataLst>
              <p:tags r:id="rId31"/>
            </p:custDataLst>
          </p:nvPr>
        </p:nvGrpSpPr>
        <p:grpSpPr>
          <a:xfrm>
            <a:off x="82550" y="50165"/>
            <a:ext cx="5471160" cy="1198880"/>
            <a:chOff x="130" y="79"/>
            <a:chExt cx="8616" cy="1888"/>
          </a:xfrm>
        </p:grpSpPr>
        <p:sp>
          <p:nvSpPr>
            <p:cNvPr id="18" name="文本框 17"/>
            <p:cNvSpPr txBox="1"/>
            <p:nvPr>
              <p:custDataLst>
                <p:tags r:id="rId32"/>
              </p:custDataLst>
            </p:nvPr>
          </p:nvSpPr>
          <p:spPr>
            <a:xfrm>
              <a:off x="1557" y="79"/>
              <a:ext cx="718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0070C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losure" panose="00000500000000000000" charset="0"/>
                  <a:cs typeface="Closure" panose="00000500000000000000" charset="0"/>
                </a:rPr>
                <a:t>Read and find</a:t>
              </a:r>
              <a:endParaRPr lang="en-US" altLang="zh-CN" sz="360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endParaRPr>
            </a:p>
            <a:p>
              <a:r>
                <a:rPr lang="en-US" altLang="zh-CN" sz="3600">
                  <a:solidFill>
                    <a:srgbClr val="0070C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losure" panose="00000500000000000000" charset="0"/>
                  <a:cs typeface="Closure" panose="00000500000000000000" charset="0"/>
                </a:rPr>
                <a:t>Para.1-5</a:t>
              </a:r>
              <a:endParaRPr lang="en-US" altLang="zh-CN" sz="360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endParaRPr>
            </a:p>
          </p:txBody>
        </p:sp>
        <p:pic>
          <p:nvPicPr>
            <p:cNvPr id="43" name="图片 42" descr="32313535303332383b32313535303338303bd6b8cabec5c6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30" y="121"/>
              <a:ext cx="1440" cy="1440"/>
            </a:xfrm>
            <a:prstGeom prst="rect">
              <a:avLst/>
            </a:prstGeom>
          </p:spPr>
        </p:pic>
      </p:grpSp>
      <p:pic>
        <p:nvPicPr>
          <p:cNvPr id="4" name="图片 3" descr="&amp;pky340_sjzg_VCG41N869623096_sjzg_VCG41N869623096&amp;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lum bright="18000"/>
          </a:blip>
          <a:srcRect r="31787" b="79130"/>
          <a:stretch>
            <a:fillRect/>
          </a:stretch>
        </p:blipFill>
        <p:spPr>
          <a:xfrm>
            <a:off x="5356860" y="424180"/>
            <a:ext cx="6946900" cy="1179195"/>
          </a:xfrm>
          <a:prstGeom prst="rect">
            <a:avLst/>
          </a:prstGeom>
        </p:spPr>
      </p:pic>
      <p:pic>
        <p:nvPicPr>
          <p:cNvPr id="10" name="图片 9" descr="&amp;pky380_sjzg_VCG41N181391355_sjzg_VCG41N181391355&amp;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>
            <a:lum bright="-6000" contrast="-12000"/>
          </a:blip>
          <a:stretch>
            <a:fillRect/>
          </a:stretch>
        </p:blipFill>
        <p:spPr>
          <a:xfrm>
            <a:off x="6303645" y="289560"/>
            <a:ext cx="5779135" cy="1241425"/>
          </a:xfrm>
          <a:prstGeom prst="rect">
            <a:avLst/>
          </a:prstGeom>
        </p:spPr>
      </p:pic>
      <p:pic>
        <p:nvPicPr>
          <p:cNvPr id="106" name="图片 105"/>
          <p:cNvPicPr/>
          <p:nvPr>
            <p:custDataLst>
              <p:tags r:id="rId40"/>
            </p:custDataLst>
          </p:nvPr>
        </p:nvPicPr>
        <p:blipFill>
          <a:blip r:embed="rId41">
            <a:lum bright="6000" contrast="36000"/>
          </a:blip>
          <a:stretch>
            <a:fillRect/>
          </a:stretch>
        </p:blipFill>
        <p:spPr>
          <a:xfrm>
            <a:off x="5808980" y="-127635"/>
            <a:ext cx="1049655" cy="169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42"/>
            </p:custDataLst>
          </p:nvPr>
        </p:nvPicPr>
        <p:blipFill>
          <a:blip r:embed="rId43">
            <a:lum bright="12000" contrast="42000"/>
          </a:blip>
          <a:stretch>
            <a:fillRect/>
          </a:stretch>
        </p:blipFill>
        <p:spPr>
          <a:xfrm>
            <a:off x="8629015" y="117475"/>
            <a:ext cx="3158490" cy="1633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351905" y="1859280"/>
            <a:ext cx="92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Tom</a:t>
            </a:r>
            <a:r>
              <a:rPr lang="en-US" altLang="zh-CN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43470" y="1859280"/>
            <a:ext cx="2288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a young girl</a:t>
            </a:r>
            <a:endParaRPr lang="en-US" altLang="zh-CN" sz="28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32010" y="1666240"/>
            <a:ext cx="195262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an old man</a:t>
            </a:r>
            <a:endParaRPr lang="en-US" altLang="zh-CN" sz="2800">
              <a:solidFill>
                <a:srgbClr val="FF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</p:spTree>
    <p:custDataLst>
      <p:tags r:id="rId4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26" grpId="0"/>
      <p:bldP spid="2" grpId="0"/>
      <p:bldP spid="2" grpId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1"/>
            </p:custDataLst>
          </p:nvPr>
        </p:nvPicPr>
        <p:blipFill>
          <a:blip r:embed="rId12">
            <a:lum bright="12000" contrast="42000"/>
          </a:blip>
          <a:stretch>
            <a:fillRect/>
          </a:stretch>
        </p:blipFill>
        <p:spPr>
          <a:xfrm flipH="1">
            <a:off x="9667240" y="8890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582295" y="1362075"/>
            <a:ext cx="11141710" cy="17475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4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How did the girl and her grandfather help Tom?</a:t>
            </a:r>
            <a:endParaRPr lang="en-US" altLang="zh-CN" sz="4400" b="1">
              <a:solidFill>
                <a:schemeClr val="accent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106" name="图片 105"/>
          <p:cNvPicPr/>
          <p:nvPr>
            <p:custDataLst>
              <p:tags r:id="rId15"/>
            </p:custDataLst>
          </p:nvPr>
        </p:nvPicPr>
        <p:blipFill>
          <a:blip r:embed="rId16">
            <a:lum bright="6000" contrast="36000"/>
          </a:blip>
          <a:stretch>
            <a:fillRect/>
          </a:stretch>
        </p:blipFill>
        <p:spPr>
          <a:xfrm>
            <a:off x="8046720" y="2420620"/>
            <a:ext cx="3319145" cy="4716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1"/>
            </p:custDataLst>
          </p:nvPr>
        </p:nvPicPr>
        <p:blipFill>
          <a:blip r:embed="rId12">
            <a:lum bright="12000" contrast="42000"/>
          </a:blip>
          <a:stretch>
            <a:fillRect/>
          </a:stretch>
        </p:blipFill>
        <p:spPr>
          <a:xfrm flipH="1">
            <a:off x="9667240" y="8890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115" y="1579880"/>
            <a:ext cx="76314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 The old man _____________________ and _____ Tom to open the door of his car.</a:t>
            </a:r>
            <a:endParaRPr lang="en-US" altLang="zh-CN" sz="3200"/>
          </a:p>
        </p:txBody>
      </p:sp>
      <p:sp>
        <p:nvSpPr>
          <p:cNvPr id="4" name="文本框 3"/>
          <p:cNvSpPr txBox="1"/>
          <p:nvPr/>
        </p:nvSpPr>
        <p:spPr>
          <a:xfrm>
            <a:off x="329565" y="2987040"/>
            <a:ext cx="78714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2. With the help of his young assistant, the old man ____________________.</a:t>
            </a:r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3. The two</a:t>
            </a:r>
            <a:r>
              <a:rPr lang="en-US" altLang="zh-CN" sz="3200">
                <a:sym typeface="+mn-ea"/>
              </a:rPr>
              <a:t>____________________</a:t>
            </a:r>
            <a:r>
              <a:rPr lang="en-US" altLang="zh-CN" sz="3200"/>
              <a:t>  their work.</a:t>
            </a:r>
            <a:endParaRPr lang="en-US" altLang="zh-CN" sz="3200"/>
          </a:p>
          <a:p>
            <a:endParaRPr lang="en-US"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8270875" y="2016760"/>
            <a:ext cx="3914140" cy="30460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Action description</a:t>
            </a:r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</p:txBody>
      </p:sp>
      <p:sp>
        <p:nvSpPr>
          <p:cNvPr id="7" name="文本框 6"/>
          <p:cNvSpPr txBox="1"/>
          <p:nvPr/>
        </p:nvSpPr>
        <p:spPr>
          <a:xfrm>
            <a:off x="2912745" y="1520190"/>
            <a:ext cx="4743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simply nodded his head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6950" y="2103755"/>
            <a:ext cx="154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asked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7690" y="3487420"/>
            <a:ext cx="361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quickly got to work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02180" y="4452620"/>
            <a:ext cx="4125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were concentrating on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76920" y="3041015"/>
            <a:ext cx="38150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sym typeface="+mn-ea"/>
              </a:rPr>
              <a:t>Tip1</a:t>
            </a:r>
            <a:r>
              <a:rPr lang="en-US" altLang="zh-CN" sz="2800" b="1">
                <a:sym typeface="+mn-ea"/>
              </a:rPr>
              <a:t>: Use</a:t>
            </a:r>
            <a:r>
              <a:rPr lang="en-US" altLang="zh-CN" sz="2800" b="1">
                <a:sym typeface="+mn-ea"/>
              </a:rPr>
              <a:t> specific verbs instead of general words to describe the actions vividly.</a:t>
            </a:r>
            <a:endParaRPr lang="en-US" altLang="zh-CN" sz="2800" b="1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5" grpId="0" bldLvl="0" animBg="1"/>
      <p:bldP spid="5" grpId="1" animBg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114935" y="-75565"/>
            <a:ext cx="12192635" cy="6858000"/>
          </a:xfrm>
          <a:prstGeom prst="rect">
            <a:avLst/>
          </a:prstGeom>
        </p:spPr>
      </p:pic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0"/>
            </p:custDataLst>
          </p:nvPr>
        </p:nvPicPr>
        <p:blipFill>
          <a:blip r:embed="rId11">
            <a:lum bright="12000" contrast="42000"/>
          </a:blip>
          <a:stretch>
            <a:fillRect/>
          </a:stretch>
        </p:blipFill>
        <p:spPr>
          <a:xfrm flipH="1">
            <a:off x="9667240" y="8890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64966" y="2307590"/>
            <a:ext cx="370586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Have a try</a:t>
            </a:r>
            <a:endParaRPr lang="en-US" altLang="zh-CN" sz="6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8900" y="3188335"/>
            <a:ext cx="1259967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>
                <a:solidFill>
                  <a:schemeClr val="accent1"/>
                </a:solidFill>
              </a:rPr>
              <a:t>If you were the author, how would you describe Tom’s gratitude?</a:t>
            </a:r>
            <a:endParaRPr lang="en-US" altLang="zh-CN" sz="3600" b="1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1605" y="3832860"/>
            <a:ext cx="103498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e.g. With tears rolling down, Tom offered his hearty gratitude.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endParaRPr lang="en-US" altLang="zh-CN" sz="2400" b="1">
              <a:solidFill>
                <a:srgbClr val="FF0000"/>
              </a:solidFill>
            </a:endParaRPr>
          </a:p>
          <a:p>
            <a:r>
              <a:rPr lang="en-US" altLang="zh-CN" sz="2400"/>
              <a:t>1. Tom向他露出一个感激的微笑---</a:t>
            </a:r>
            <a:r>
              <a:rPr lang="en-US" altLang="zh-CN" sz="2800" b="1">
                <a:solidFill>
                  <a:srgbClr val="FF0000"/>
                </a:solidFill>
              </a:rPr>
              <a:t> </a:t>
            </a:r>
            <a:endParaRPr lang="en-US" altLang="zh-CN" sz="2800" b="1">
              <a:solidFill>
                <a:srgbClr val="FF0000"/>
              </a:solidFill>
            </a:endParaRP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2. Tom给了他一个大大的拥抱--- </a:t>
            </a:r>
            <a:endParaRPr lang="en-US" altLang="zh-CN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37080" y="1223645"/>
            <a:ext cx="9596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/>
                </a:solidFill>
              </a:rPr>
              <a:t>What’s Tom’s reaction to the old man’s help?</a:t>
            </a:r>
            <a:endParaRPr lang="en-US" altLang="zh-CN" sz="3600" b="1">
              <a:solidFill>
                <a:schemeClr val="accent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46275" y="1784985"/>
            <a:ext cx="927989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rgbClr val="FF0000"/>
                </a:solidFill>
              </a:rPr>
              <a:t>Tom had money ready and handed it to the old man.</a:t>
            </a:r>
            <a:endParaRPr lang="en-US" altLang="zh-CN" sz="3200">
              <a:solidFill>
                <a:srgbClr val="FF0000"/>
              </a:solidFill>
            </a:endParaRPr>
          </a:p>
          <a:p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84240" y="4591685"/>
            <a:ext cx="5241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Tom cast a grateful smile to him.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42635" y="5372100"/>
            <a:ext cx="3935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Tom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gave him a big hug.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77860" y="3339465"/>
            <a:ext cx="3914140" cy="3538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Action description</a:t>
            </a:r>
            <a:endParaRPr lang="en-US" altLang="zh-CN" sz="3200" b="1"/>
          </a:p>
          <a:p>
            <a:endParaRPr lang="en-US" altLang="zh-CN" sz="3200" b="1"/>
          </a:p>
          <a:p>
            <a:r>
              <a:rPr lang="en-US" altLang="zh-CN" sz="3200" b="1">
                <a:solidFill>
                  <a:srgbClr val="C00000"/>
                </a:solidFill>
                <a:sym typeface="+mn-ea"/>
              </a:rPr>
              <a:t>Tip1</a:t>
            </a:r>
            <a:r>
              <a:rPr lang="en-US" altLang="zh-CN" sz="3200" b="1">
                <a:sym typeface="+mn-ea"/>
              </a:rPr>
              <a:t>: Use specific verbs instead of general words to describe the actions vividly.</a:t>
            </a:r>
            <a:endParaRPr lang="en-US" altLang="zh-CN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5" grpId="0"/>
      <p:bldP spid="5" grpId="1"/>
      <p:bldP spid="15" grpId="0"/>
      <p:bldP spid="15" grpId="1"/>
      <p:bldP spid="18" grpId="0" bldLvl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0"/>
            </p:custDataLst>
          </p:nvPr>
        </p:nvPicPr>
        <p:blipFill>
          <a:blip r:embed="rId11">
            <a:lum bright="12000" contrast="42000"/>
          </a:blip>
          <a:stretch>
            <a:fillRect/>
          </a:stretch>
        </p:blipFill>
        <p:spPr>
          <a:xfrm flipH="1">
            <a:off x="9667240" y="8890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3"/>
            </p:custDataLst>
          </p:nvPr>
        </p:nvSpPr>
        <p:spPr>
          <a:xfrm>
            <a:off x="560705" y="1710690"/>
            <a:ext cx="11141710" cy="17475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4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What did the old man do when Tom would like to pay them?</a:t>
            </a:r>
            <a:endParaRPr lang="en-US" altLang="zh-CN" sz="4400" b="1">
              <a:solidFill>
                <a:schemeClr val="accent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8505" y="3490595"/>
            <a:ext cx="105581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The grandfather waved a hand in front of his face and said, “</a:t>
            </a:r>
            <a:r>
              <a:rPr lang="en-US" altLang="zh-CN" sz="3200"/>
              <a:t>There is no need. Just be careful about getting home and continue the chain of kindness.”</a:t>
            </a:r>
            <a:endParaRPr lang="en-US" altLang="zh-CN" sz="3200"/>
          </a:p>
          <a:p>
            <a:endParaRPr lang="en-US"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4761865" y="3061335"/>
            <a:ext cx="391414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Action description</a:t>
            </a:r>
            <a:endParaRPr lang="en-US" altLang="zh-CN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4761865" y="4968240"/>
            <a:ext cx="391414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Language description</a:t>
            </a:r>
            <a:endParaRPr lang="en-US" altLang="zh-CN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ldLvl="0" animBg="1"/>
      <p:bldP spid="5" grpId="1" animBg="1"/>
      <p:bldP spid="3" grpId="0" bldLvl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1"/>
            </p:custDataLst>
          </p:nvPr>
        </p:nvPicPr>
        <p:blipFill>
          <a:blip r:embed="rId12">
            <a:lum bright="12000" contrast="42000"/>
          </a:blip>
          <a:stretch>
            <a:fillRect/>
          </a:stretch>
        </p:blipFill>
        <p:spPr>
          <a:xfrm flipH="1">
            <a:off x="9667240" y="8890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7540" y="1329690"/>
            <a:ext cx="7371080" cy="2064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The grandfather waved a hand in front of his face and said, “</a:t>
            </a:r>
            <a:r>
              <a:rPr lang="en-US" altLang="zh-CN" sz="3200">
                <a:solidFill>
                  <a:srgbClr val="FF0000"/>
                </a:solidFill>
              </a:rPr>
              <a:t>There is no need. Just be careful about getting home and continue the chain of kindness.</a:t>
            </a:r>
            <a:r>
              <a:rPr lang="en-US" altLang="zh-CN" sz="3200"/>
              <a:t>” 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(para.11)</a:t>
            </a:r>
            <a:endParaRPr lang="en-US" altLang="zh-CN" sz="3200">
              <a:solidFill>
                <a:schemeClr val="accent1"/>
              </a:solidFill>
            </a:endParaRPr>
          </a:p>
          <a:p>
            <a:endParaRPr lang="en-US" altLang="zh-CN" sz="3200"/>
          </a:p>
          <a:p>
            <a:endParaRPr lang="en-US" altLang="zh-CN" sz="3200"/>
          </a:p>
        </p:txBody>
      </p:sp>
      <p:sp>
        <p:nvSpPr>
          <p:cNvPr id="3" name="文本框 2"/>
          <p:cNvSpPr txBox="1"/>
          <p:nvPr/>
        </p:nvSpPr>
        <p:spPr>
          <a:xfrm>
            <a:off x="738505" y="3590290"/>
            <a:ext cx="737108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Soon the old man stepped to the window. “</a:t>
            </a:r>
            <a:r>
              <a:rPr lang="en-US" altLang="zh-CN" sz="3200">
                <a:solidFill>
                  <a:srgbClr val="FF0000"/>
                </a:solidFill>
              </a:rPr>
              <a:t>You’re all set</a:t>
            </a:r>
            <a:r>
              <a:rPr lang="en-US" altLang="zh-CN" sz="3200"/>
              <a:t>,” he said. </a:t>
            </a:r>
            <a:r>
              <a:rPr lang="en-US" altLang="zh-CN" sz="3200">
                <a:solidFill>
                  <a:schemeClr val="accent1"/>
                </a:solidFill>
              </a:rPr>
              <a:t>(para.8)</a:t>
            </a:r>
            <a:endParaRPr lang="en-US" altLang="zh-CN" sz="3200">
              <a:solidFill>
                <a:schemeClr val="accent1"/>
              </a:solidFill>
            </a:endParaRPr>
          </a:p>
          <a:p>
            <a:endParaRPr lang="en-US" altLang="zh-CN" sz="3200"/>
          </a:p>
          <a:p>
            <a:endParaRPr lang="en-US"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738505" y="4794250"/>
            <a:ext cx="737108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“</a:t>
            </a:r>
            <a:r>
              <a:rPr lang="en-US" altLang="zh-CN" sz="3200">
                <a:solidFill>
                  <a:srgbClr val="FF0000"/>
                </a:solidFill>
              </a:rPr>
              <a:t>How can I help</a:t>
            </a:r>
            <a:r>
              <a:rPr lang="en-US" altLang="zh-CN" sz="3200"/>
              <a:t>?” the old man asked with a smile on his face. 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(para.6)</a:t>
            </a:r>
            <a:endParaRPr lang="en-US" altLang="zh-CN" sz="3200">
              <a:solidFill>
                <a:schemeClr val="accent1"/>
              </a:solidFill>
            </a:endParaRPr>
          </a:p>
          <a:p>
            <a:endParaRPr lang="en-US" altLang="zh-CN" sz="3200"/>
          </a:p>
          <a:p>
            <a:endParaRPr lang="en-US" altLang="zh-CN" sz="3200"/>
          </a:p>
          <a:p>
            <a:endParaRPr lang="en-US" altLang="zh-CN" sz="3200"/>
          </a:p>
        </p:txBody>
      </p:sp>
      <p:sp>
        <p:nvSpPr>
          <p:cNvPr id="7" name="文本框 6"/>
          <p:cNvSpPr txBox="1"/>
          <p:nvPr/>
        </p:nvSpPr>
        <p:spPr>
          <a:xfrm>
            <a:off x="8041005" y="3028950"/>
            <a:ext cx="3860165" cy="25533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Language description</a:t>
            </a:r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  <a:p>
            <a:endParaRPr lang="en-US" altLang="zh-CN" sz="3200" b="1"/>
          </a:p>
        </p:txBody>
      </p:sp>
      <p:sp>
        <p:nvSpPr>
          <p:cNvPr id="8" name="文本框 7"/>
          <p:cNvSpPr txBox="1"/>
          <p:nvPr/>
        </p:nvSpPr>
        <p:spPr>
          <a:xfrm>
            <a:off x="8109585" y="4003675"/>
            <a:ext cx="3744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Use direct speech to show the speaker’s character and emotion</a:t>
            </a:r>
            <a:endParaRPr lang="en-US" altLang="zh-CN" sz="2800" b="1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contrast="-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320_sjzg_VCG41N656634012_sjzg_VCG41N65663401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8740" y="19685"/>
            <a:ext cx="12192635" cy="6858000"/>
          </a:xfrm>
          <a:prstGeom prst="rect">
            <a:avLst/>
          </a:prstGeom>
        </p:spPr>
      </p:pic>
      <p:pic>
        <p:nvPicPr>
          <p:cNvPr id="42" name="图片 41" descr="&amp;pky320_sjzg_VCG41N656634012_sjzg_VCG41N65663401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12000" contrast="18000"/>
          </a:blip>
          <a:stretch>
            <a:fillRect/>
          </a:stretch>
        </p:blipFill>
        <p:spPr>
          <a:xfrm>
            <a:off x="-7620" y="0"/>
            <a:ext cx="1219263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15435" y="6260465"/>
            <a:ext cx="469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kumimoji="1" lang="en-US" altLang="zh-CN" sz="2800" b="1">
                <a:solidFill>
                  <a:srgbClr val="000000"/>
                </a:solidFill>
                <a:latin typeface="The hidden man" panose="00000500000000000000" charset="0"/>
                <a:cs typeface="The hidden man" panose="00000500000000000000" charset="0"/>
                <a:sym typeface="+mn-ea"/>
              </a:rPr>
              <a:t>		</a:t>
            </a:r>
            <a:endParaRPr kumimoji="1" lang="en-US" altLang="zh-CN" sz="2800" b="1">
              <a:solidFill>
                <a:srgbClr val="000000"/>
              </a:solidFill>
              <a:latin typeface="The hidden man" panose="00000500000000000000" charset="0"/>
              <a:cs typeface="The hidden man" panose="00000500000000000000" charset="0"/>
              <a:sym typeface="+mn-ea"/>
            </a:endParaRPr>
          </a:p>
        </p:txBody>
      </p:sp>
      <p:pic>
        <p:nvPicPr>
          <p:cNvPr id="43" name="图片 42" descr="32313535303332383b32313535303338303bd6b8cabec5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50" y="76835"/>
            <a:ext cx="9144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24000"/>
          </a:blip>
          <a:stretch>
            <a:fillRect/>
          </a:stretch>
        </p:blipFill>
        <p:spPr>
          <a:xfrm rot="5400000" flipH="1">
            <a:off x="19050" y="5532755"/>
            <a:ext cx="1476375" cy="151447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11"/>
            </p:custDataLst>
          </p:nvPr>
        </p:nvPicPr>
        <p:blipFill>
          <a:blip r:embed="rId12">
            <a:lum bright="12000" contrast="42000"/>
          </a:blip>
          <a:stretch>
            <a:fillRect/>
          </a:stretch>
        </p:blipFill>
        <p:spPr>
          <a:xfrm flipH="1">
            <a:off x="9858375" y="19685"/>
            <a:ext cx="2114550" cy="1050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988695" y="50165"/>
            <a:ext cx="6414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Read and analyze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  <a:p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losure" panose="00000500000000000000" charset="0"/>
                <a:cs typeface="Closure" panose="00000500000000000000" charset="0"/>
              </a:rPr>
              <a:t>Para.6-11</a:t>
            </a:r>
            <a:endParaRPr lang="en-US" altLang="zh-CN" sz="3600"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losure" panose="00000500000000000000" charset="0"/>
              <a:cs typeface="Closure" panose="000005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9610" y="1579880"/>
            <a:ext cx="889508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</a:rPr>
              <a:t>Direct speech:</a:t>
            </a:r>
            <a:endParaRPr lang="en-US" altLang="zh-CN" sz="3200" b="1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sz="2800"/>
              <a:t>It makes expression more vivid and fully displays the speaker’s emotion. </a:t>
            </a:r>
            <a:endParaRPr lang="en-US" altLang="zh-CN" sz="2800"/>
          </a:p>
          <a:p>
            <a:r>
              <a:rPr lang="en-US" altLang="zh-CN" sz="2800"/>
              <a:t>It is suitable for highlighting important plots.</a:t>
            </a:r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</a:rPr>
              <a:t>Indirect speech:</a:t>
            </a:r>
            <a:endParaRPr lang="en-US" altLang="zh-CN" sz="3200" b="1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sz="2800"/>
              <a:t>It makes expression more brief. </a:t>
            </a:r>
            <a:endParaRPr lang="en-US" altLang="zh-CN" sz="2800"/>
          </a:p>
          <a:p>
            <a:r>
              <a:rPr lang="en-US" altLang="zh-CN" sz="2800"/>
              <a:t>It is suitable for promoting the development of plots.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8253730" y="2618105"/>
            <a:ext cx="3860165" cy="25533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Language description</a:t>
            </a:r>
            <a:endParaRPr lang="en-US" altLang="zh-CN" sz="3200" b="1"/>
          </a:p>
          <a:p>
            <a:endParaRPr lang="en-US" altLang="zh-CN" sz="3200" b="1"/>
          </a:p>
          <a:p>
            <a:r>
              <a:rPr lang="en-US" altLang="zh-CN" sz="3200" b="1">
                <a:solidFill>
                  <a:srgbClr val="C00000"/>
                </a:solidFill>
              </a:rPr>
              <a:t>Tip2</a:t>
            </a:r>
            <a:r>
              <a:rPr lang="en-US" altLang="zh-CN" sz="3200" b="1"/>
              <a:t>: Combine direct speech and indirect speech </a:t>
            </a:r>
            <a:endParaRPr lang="en-US" altLang="zh-CN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tags/tag1.xml><?xml version="1.0" encoding="utf-8"?>
<p:tagLst xmlns:p="http://schemas.openxmlformats.org/presentationml/2006/main">
  <p:tag name="AS_UNIQUEID" val="1019"/>
</p:tagLst>
</file>

<file path=ppt/tags/tag10.xml><?xml version="1.0" encoding="utf-8"?>
<p:tagLst xmlns:p="http://schemas.openxmlformats.org/presentationml/2006/main">
  <p:tag name="AS_UNIQUEID" val="1029"/>
</p:tagLst>
</file>

<file path=ppt/tags/tag100.xml><?xml version="1.0" encoding="utf-8"?>
<p:tagLst xmlns:p="http://schemas.openxmlformats.org/presentationml/2006/main">
  <p:tag name="AS_UNIQUEID" val="1233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FILL_FORE_SCHEMECOLOR_INDEX" val="5"/>
  <p:tag name="KSO_WM_UNIT_FILL_FORE_SCHEMECOLOR_INDEX_BRIGHTNESS" val="0"/>
  <p:tag name="KSO_WM_UNIT_FILL_TYPE" val="1"/>
  <p:tag name="KSO_WM_UNIT_ID" val="diagram20186228_2*m_h_i*1_1_16"/>
  <p:tag name="KSO_WM_UNIT_INDEX" val="1_1_16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01.xml><?xml version="1.0" encoding="utf-8"?>
<p:tagLst xmlns:p="http://schemas.openxmlformats.org/presentationml/2006/main">
  <p:tag name="AS_UNIQUEID" val="1234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1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USESOURCEFORMAT_APPLY" val="1"/>
  <p:tag name="KSO_WM_UNIT_VALUE" val="44"/>
</p:tagLst>
</file>

<file path=ppt/tags/tag102.xml><?xml version="1.0" encoding="utf-8"?>
<p:tagLst xmlns:p="http://schemas.openxmlformats.org/presentationml/2006/main">
  <p:tag name="AS_UNIQUEID" val="1235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i*1_89"/>
  <p:tag name="KSO_WM_UNIT_INDEX" val="1_89"/>
  <p:tag name="KSO_WM_UNIT_LAYERLEVEL" val="1_1"/>
  <p:tag name="KSO_WM_UNIT_LINE_FILL_TYPE" val="2"/>
  <p:tag name="KSO_WM_UNIT_LINE_FORE_SCHEMECOLOR_INDEX" val="14"/>
  <p:tag name="KSO_WM_UNIT_LINE_FORE_SCHEMECOLOR_INDEX_BRIGHTNESS" val="-0.25"/>
  <p:tag name="KSO_WM_UNIT_TYPE" val="m_i"/>
  <p:tag name="KSO_WM_UNIT_USESOURCEFORMAT_APPLY" val="1"/>
</p:tagLst>
</file>

<file path=ppt/tags/tag103.xml><?xml version="1.0" encoding="utf-8"?>
<p:tagLst xmlns:p="http://schemas.openxmlformats.org/presentationml/2006/main">
  <p:tag name="AS_UNIQUEID" val="1236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i*1_89"/>
  <p:tag name="KSO_WM_UNIT_INDEX" val="1_89"/>
  <p:tag name="KSO_WM_UNIT_LAYERLEVEL" val="1_1"/>
  <p:tag name="KSO_WM_UNIT_LINE_FILL_TYPE" val="2"/>
  <p:tag name="KSO_WM_UNIT_LINE_FORE_SCHEMECOLOR_INDEX" val="14"/>
  <p:tag name="KSO_WM_UNIT_LINE_FORE_SCHEMECOLOR_INDEX_BRIGHTNESS" val="-0.25"/>
  <p:tag name="KSO_WM_UNIT_TYPE" val="m_i"/>
  <p:tag name="KSO_WM_UNIT_USESOURCEFORMAT_APPLY" val="1"/>
</p:tagLst>
</file>

<file path=ppt/tags/tag104.xml><?xml version="1.0" encoding="utf-8"?>
<p:tagLst xmlns:p="http://schemas.openxmlformats.org/presentationml/2006/main">
  <p:tag name="AS_UNIQUEID" val="1237"/>
</p:tagLst>
</file>

<file path=ppt/tags/tag105.xml><?xml version="1.0" encoding="utf-8"?>
<p:tagLst xmlns:p="http://schemas.openxmlformats.org/presentationml/2006/main">
  <p:tag name="AS_UNIQUEID" val="1239"/>
</p:tagLst>
</file>

<file path=ppt/tags/tag106.xml><?xml version="1.0" encoding="utf-8"?>
<p:tagLst xmlns:p="http://schemas.openxmlformats.org/presentationml/2006/main">
  <p:tag name="AS_UNIQUEID" val="1240"/>
</p:tagLst>
</file>

<file path=ppt/tags/tag107.xml><?xml version="1.0" encoding="utf-8"?>
<p:tagLst xmlns:p="http://schemas.openxmlformats.org/presentationml/2006/main">
  <p:tag name="AS_UNIQUEID" val="1241"/>
</p:tagLst>
</file>

<file path=ppt/tags/tag108.xml><?xml version="1.0" encoding="utf-8"?>
<p:tagLst xmlns:p="http://schemas.openxmlformats.org/presentationml/2006/main">
  <p:tag name="AS_UNIQUEID" val="1242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1_1"/>
  <p:tag name="KSO_WM_UNIT_INDEX" val="1_1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109.xml><?xml version="1.0" encoding="utf-8"?>
<p:tagLst xmlns:p="http://schemas.openxmlformats.org/presentationml/2006/main">
  <p:tag name="AS_UNIQUEID" val="1243"/>
</p:tagLst>
</file>

<file path=ppt/tags/tag11.xml><?xml version="1.0" encoding="utf-8"?>
<p:tagLst xmlns:p="http://schemas.openxmlformats.org/presentationml/2006/main">
  <p:tag name="AS_UNIQUEID" val="1031"/>
</p:tagLst>
</file>

<file path=ppt/tags/tag110.xml><?xml version="1.0" encoding="utf-8"?>
<p:tagLst xmlns:p="http://schemas.openxmlformats.org/presentationml/2006/main">
  <p:tag name="AS_UNIQUEID" val="1244"/>
</p:tagLst>
</file>

<file path=ppt/tags/tag111.xml><?xml version="1.0" encoding="utf-8"?>
<p:tagLst xmlns:p="http://schemas.openxmlformats.org/presentationml/2006/main">
  <p:tag name="AS_UNIQUEID" val="1245"/>
</p:tagLst>
</file>

<file path=ppt/tags/tag112.xml><?xml version="1.0" encoding="utf-8"?>
<p:tagLst xmlns:p="http://schemas.openxmlformats.org/presentationml/2006/main">
  <p:tag name="AS_UNIQUEID" val="1246"/>
</p:tagLst>
</file>

<file path=ppt/tags/tag113.xml><?xml version="1.0" encoding="utf-8"?>
<p:tagLst xmlns:p="http://schemas.openxmlformats.org/presentationml/2006/main">
  <p:tag name="AS_UNIQUEID" val="1247"/>
  <p:tag name="KSO_WM_UNIT_PLACING_PICTURE_USER_VIEWPORT" val="{&quot;height&quot;:2585,&quot;width&quot;:10846}"/>
</p:tagLst>
</file>

<file path=ppt/tags/tag114.xml><?xml version="1.0" encoding="utf-8"?>
<p:tagLst xmlns:p="http://schemas.openxmlformats.org/presentationml/2006/main">
  <p:tag name="AS_UNIQUEID" val="1248"/>
  <p:tag name="KSO_WM_UNIT_PLACING_PICTURE_USER_VIEWPORT" val="{&quot;height&quot;:7075,&quot;width&quot;:4528}"/>
</p:tagLst>
</file>

<file path=ppt/tags/tag115.xml><?xml version="1.0" encoding="utf-8"?>
<p:tagLst xmlns:p="http://schemas.openxmlformats.org/presentationml/2006/main">
  <p:tag name="AS_UNIQUEID" val="1249"/>
</p:tagLst>
</file>

<file path=ppt/tags/tag116.xml><?xml version="1.0" encoding="utf-8"?>
<p:tagLst xmlns:p="http://schemas.openxmlformats.org/presentationml/2006/main">
  <p:tag name="KSO_WM_BEAUTIFY_FLAG" val="#wm#"/>
  <p:tag name="KSO_WM_SLIDE_ITEM_CNT" val="3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AS_UNIQUEID" val="1316"/>
</p:tagLst>
</file>

<file path=ppt/tags/tag118.xml><?xml version="1.0" encoding="utf-8"?>
<p:tagLst xmlns:p="http://schemas.openxmlformats.org/presentationml/2006/main">
  <p:tag name="AS_UNIQUEID" val="1317"/>
  <p:tag name="KSO_WM_UNIT_PLACING_PICTURE_USER_VIEWPORT" val="{&quot;height&quot;:10800,&quot;width&quot;:19201}"/>
</p:tagLst>
</file>

<file path=ppt/tags/tag119.xml><?xml version="1.0" encoding="utf-8"?>
<p:tagLst xmlns:p="http://schemas.openxmlformats.org/presentationml/2006/main">
  <p:tag name="AS_UNIQUEID" val="1318"/>
</p:tagLst>
</file>

<file path=ppt/tags/tag12.xml><?xml version="1.0" encoding="utf-8"?>
<p:tagLst xmlns:p="http://schemas.openxmlformats.org/presentationml/2006/main">
  <p:tag name="AS_UNIQUEID" val="1032"/>
</p:tagLst>
</file>

<file path=ppt/tags/tag120.xml><?xml version="1.0" encoding="utf-8"?>
<p:tagLst xmlns:p="http://schemas.openxmlformats.org/presentationml/2006/main">
  <p:tag name="AS_UNIQUEID" val="1322"/>
</p:tagLst>
</file>

<file path=ppt/tags/tag121.xml><?xml version="1.0" encoding="utf-8"?>
<p:tagLst xmlns:p="http://schemas.openxmlformats.org/presentationml/2006/main">
  <p:tag name="AS_UNIQUEID" val="1323"/>
</p:tagLst>
</file>

<file path=ppt/tags/tag122.xml><?xml version="1.0" encoding="utf-8"?>
<p:tagLst xmlns:p="http://schemas.openxmlformats.org/presentationml/2006/main">
  <p:tag name="AS_UNIQUEID" val="1324"/>
</p:tagLst>
</file>

<file path=ppt/tags/tag123.xml><?xml version="1.0" encoding="utf-8"?>
<p:tagLst xmlns:p="http://schemas.openxmlformats.org/presentationml/2006/main">
  <p:tag name="AS_UNIQUEID" val="1244"/>
</p:tagLst>
</file>

<file path=ppt/tags/tag124.xml><?xml version="1.0" encoding="utf-8"?>
<p:tagLst xmlns:p="http://schemas.openxmlformats.org/presentationml/2006/main">
  <p:tag name="AS_UNIQUEID" val="1225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2_1"/>
  <p:tag name="KSO_WM_UNIT_INDEX" val="1_2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125.xml><?xml version="1.0" encoding="utf-8"?>
<p:tagLst xmlns:p="http://schemas.openxmlformats.org/presentationml/2006/main">
  <p:tag name="AS_UNIQUEID" val="1182"/>
  <p:tag name="KSO_WM_UNIT_PLACING_PICTURE_USER_VIEWPORT" val="{&quot;height&quot;:7075,&quot;width&quot;:4528}"/>
</p:tagLst>
</file>

<file path=ppt/tags/tag126.xml><?xml version="1.0" encoding="utf-8"?>
<p:tagLst xmlns:p="http://schemas.openxmlformats.org/presentationml/2006/main">
  <p:tag name="AS_UNIQUEID" val="1316"/>
</p:tagLst>
</file>

<file path=ppt/tags/tag127.xml><?xml version="1.0" encoding="utf-8"?>
<p:tagLst xmlns:p="http://schemas.openxmlformats.org/presentationml/2006/main">
  <p:tag name="AS_UNIQUEID" val="1317"/>
</p:tagLst>
</file>

<file path=ppt/tags/tag128.xml><?xml version="1.0" encoding="utf-8"?>
<p:tagLst xmlns:p="http://schemas.openxmlformats.org/presentationml/2006/main">
  <p:tag name="AS_UNIQUEID" val="1318"/>
</p:tagLst>
</file>

<file path=ppt/tags/tag129.xml><?xml version="1.0" encoding="utf-8"?>
<p:tagLst xmlns:p="http://schemas.openxmlformats.org/presentationml/2006/main">
  <p:tag name="AS_UNIQUEID" val="1322"/>
</p:tagLst>
</file>

<file path=ppt/tags/tag13.xml><?xml version="1.0" encoding="utf-8"?>
<p:tagLst xmlns:p="http://schemas.openxmlformats.org/presentationml/2006/main">
  <p:tag name="AS_UNIQUEID" val="1033"/>
</p:tagLst>
</file>

<file path=ppt/tags/tag130.xml><?xml version="1.0" encoding="utf-8"?>
<p:tagLst xmlns:p="http://schemas.openxmlformats.org/presentationml/2006/main">
  <p:tag name="AS_UNIQUEID" val="1323"/>
</p:tagLst>
</file>

<file path=ppt/tags/tag131.xml><?xml version="1.0" encoding="utf-8"?>
<p:tagLst xmlns:p="http://schemas.openxmlformats.org/presentationml/2006/main">
  <p:tag name="AS_UNIQUEID" val="1324"/>
</p:tagLst>
</file>

<file path=ppt/tags/tag132.xml><?xml version="1.0" encoding="utf-8"?>
<p:tagLst xmlns:p="http://schemas.openxmlformats.org/presentationml/2006/main">
  <p:tag name="AS_UNIQUEID" val="1244"/>
</p:tagLst>
</file>

<file path=ppt/tags/tag133.xml><?xml version="1.0" encoding="utf-8"?>
<p:tagLst xmlns:p="http://schemas.openxmlformats.org/presentationml/2006/main">
  <p:tag name="AS_UNIQUEID" val="1316"/>
</p:tagLst>
</file>

<file path=ppt/tags/tag134.xml><?xml version="1.0" encoding="utf-8"?>
<p:tagLst xmlns:p="http://schemas.openxmlformats.org/presentationml/2006/main">
  <p:tag name="AS_UNIQUEID" val="1317"/>
  <p:tag name="KSO_WM_UNIT_PLACING_PICTURE_USER_VIEWPORT" val="{&quot;height&quot;:10800,&quot;width&quot;:19201}"/>
</p:tagLst>
</file>

<file path=ppt/tags/tag135.xml><?xml version="1.0" encoding="utf-8"?>
<p:tagLst xmlns:p="http://schemas.openxmlformats.org/presentationml/2006/main">
  <p:tag name="AS_UNIQUEID" val="1322"/>
</p:tagLst>
</file>

<file path=ppt/tags/tag136.xml><?xml version="1.0" encoding="utf-8"?>
<p:tagLst xmlns:p="http://schemas.openxmlformats.org/presentationml/2006/main">
  <p:tag name="AS_UNIQUEID" val="1323"/>
</p:tagLst>
</file>

<file path=ppt/tags/tag137.xml><?xml version="1.0" encoding="utf-8"?>
<p:tagLst xmlns:p="http://schemas.openxmlformats.org/presentationml/2006/main">
  <p:tag name="AS_UNIQUEID" val="1324"/>
</p:tagLst>
</file>

<file path=ppt/tags/tag138.xml><?xml version="1.0" encoding="utf-8"?>
<p:tagLst xmlns:p="http://schemas.openxmlformats.org/presentationml/2006/main">
  <p:tag name="AS_UNIQUEID" val="1244"/>
</p:tagLst>
</file>

<file path=ppt/tags/tag139.xml><?xml version="1.0" encoding="utf-8"?>
<p:tagLst xmlns:p="http://schemas.openxmlformats.org/presentationml/2006/main">
  <p:tag name="AS_UNIQUEID" val="1316"/>
</p:tagLst>
</file>

<file path=ppt/tags/tag14.xml><?xml version="1.0" encoding="utf-8"?>
<p:tagLst xmlns:p="http://schemas.openxmlformats.org/presentationml/2006/main">
  <p:tag name="AS_UNIQUEID" val="1034"/>
</p:tagLst>
</file>

<file path=ppt/tags/tag140.xml><?xml version="1.0" encoding="utf-8"?>
<p:tagLst xmlns:p="http://schemas.openxmlformats.org/presentationml/2006/main">
  <p:tag name="AS_UNIQUEID" val="1317"/>
</p:tagLst>
</file>

<file path=ppt/tags/tag141.xml><?xml version="1.0" encoding="utf-8"?>
<p:tagLst xmlns:p="http://schemas.openxmlformats.org/presentationml/2006/main">
  <p:tag name="AS_UNIQUEID" val="1322"/>
</p:tagLst>
</file>

<file path=ppt/tags/tag142.xml><?xml version="1.0" encoding="utf-8"?>
<p:tagLst xmlns:p="http://schemas.openxmlformats.org/presentationml/2006/main">
  <p:tag name="AS_UNIQUEID" val="1323"/>
</p:tagLst>
</file>

<file path=ppt/tags/tag143.xml><?xml version="1.0" encoding="utf-8"?>
<p:tagLst xmlns:p="http://schemas.openxmlformats.org/presentationml/2006/main">
  <p:tag name="AS_UNIQUEID" val="1324"/>
</p:tagLst>
</file>

<file path=ppt/tags/tag144.xml><?xml version="1.0" encoding="utf-8"?>
<p:tagLst xmlns:p="http://schemas.openxmlformats.org/presentationml/2006/main">
  <p:tag name="AS_UNIQUEID" val="1244"/>
</p:tagLst>
</file>

<file path=ppt/tags/tag145.xml><?xml version="1.0" encoding="utf-8"?>
<p:tagLst xmlns:p="http://schemas.openxmlformats.org/presentationml/2006/main">
  <p:tag name="AS_UNIQUEID" val="1225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2_1"/>
  <p:tag name="KSO_WM_UNIT_INDEX" val="1_2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146.xml><?xml version="1.0" encoding="utf-8"?>
<p:tagLst xmlns:p="http://schemas.openxmlformats.org/presentationml/2006/main">
  <p:tag name="AS_UNIQUEID" val="1316"/>
</p:tagLst>
</file>

<file path=ppt/tags/tag147.xml><?xml version="1.0" encoding="utf-8"?>
<p:tagLst xmlns:p="http://schemas.openxmlformats.org/presentationml/2006/main">
  <p:tag name="AS_UNIQUEID" val="1317"/>
</p:tagLst>
</file>

<file path=ppt/tags/tag148.xml><?xml version="1.0" encoding="utf-8"?>
<p:tagLst xmlns:p="http://schemas.openxmlformats.org/presentationml/2006/main">
  <p:tag name="AS_UNIQUEID" val="1318"/>
</p:tagLst>
</file>

<file path=ppt/tags/tag149.xml><?xml version="1.0" encoding="utf-8"?>
<p:tagLst xmlns:p="http://schemas.openxmlformats.org/presentationml/2006/main">
  <p:tag name="AS_UNIQUEID" val="1322"/>
</p:tagLst>
</file>

<file path=ppt/tags/tag15.xml><?xml version="1.0" encoding="utf-8"?>
<p:tagLst xmlns:p="http://schemas.openxmlformats.org/presentationml/2006/main">
  <p:tag name="AS_UNIQUEID" val="1035"/>
</p:tagLst>
</file>

<file path=ppt/tags/tag150.xml><?xml version="1.0" encoding="utf-8"?>
<p:tagLst xmlns:p="http://schemas.openxmlformats.org/presentationml/2006/main">
  <p:tag name="AS_UNIQUEID" val="1323"/>
</p:tagLst>
</file>

<file path=ppt/tags/tag151.xml><?xml version="1.0" encoding="utf-8"?>
<p:tagLst xmlns:p="http://schemas.openxmlformats.org/presentationml/2006/main">
  <p:tag name="AS_UNIQUEID" val="1324"/>
</p:tagLst>
</file>

<file path=ppt/tags/tag152.xml><?xml version="1.0" encoding="utf-8"?>
<p:tagLst xmlns:p="http://schemas.openxmlformats.org/presentationml/2006/main">
  <p:tag name="AS_UNIQUEID" val="1244"/>
</p:tagLst>
</file>

<file path=ppt/tags/tag153.xml><?xml version="1.0" encoding="utf-8"?>
<p:tagLst xmlns:p="http://schemas.openxmlformats.org/presentationml/2006/main">
  <p:tag name="AS_UNIQUEID" val="1316"/>
</p:tagLst>
</file>

<file path=ppt/tags/tag154.xml><?xml version="1.0" encoding="utf-8"?>
<p:tagLst xmlns:p="http://schemas.openxmlformats.org/presentationml/2006/main">
  <p:tag name="AS_UNIQUEID" val="1317"/>
</p:tagLst>
</file>

<file path=ppt/tags/tag155.xml><?xml version="1.0" encoding="utf-8"?>
<p:tagLst xmlns:p="http://schemas.openxmlformats.org/presentationml/2006/main">
  <p:tag name="AS_UNIQUEID" val="1318"/>
</p:tagLst>
</file>

<file path=ppt/tags/tag156.xml><?xml version="1.0" encoding="utf-8"?>
<p:tagLst xmlns:p="http://schemas.openxmlformats.org/presentationml/2006/main">
  <p:tag name="AS_UNIQUEID" val="1322"/>
</p:tagLst>
</file>

<file path=ppt/tags/tag157.xml><?xml version="1.0" encoding="utf-8"?>
<p:tagLst xmlns:p="http://schemas.openxmlformats.org/presentationml/2006/main">
  <p:tag name="AS_UNIQUEID" val="1323"/>
</p:tagLst>
</file>

<file path=ppt/tags/tag158.xml><?xml version="1.0" encoding="utf-8"?>
<p:tagLst xmlns:p="http://schemas.openxmlformats.org/presentationml/2006/main">
  <p:tag name="AS_UNIQUEID" val="1324"/>
</p:tagLst>
</file>

<file path=ppt/tags/tag159.xml><?xml version="1.0" encoding="utf-8"?>
<p:tagLst xmlns:p="http://schemas.openxmlformats.org/presentationml/2006/main">
  <p:tag name="AS_UNIQUEID" val="1244"/>
</p:tagLst>
</file>

<file path=ppt/tags/tag16.xml><?xml version="1.0" encoding="utf-8"?>
<p:tagLst xmlns:p="http://schemas.openxmlformats.org/presentationml/2006/main">
  <p:tag name="AS_UNIQUEID" val="1037"/>
</p:tagLst>
</file>

<file path=ppt/tags/tag160.xml><?xml version="1.0" encoding="utf-8"?>
<p:tagLst xmlns:p="http://schemas.openxmlformats.org/presentationml/2006/main">
  <p:tag name="AS_UNIQUEID" val="1316"/>
</p:tagLst>
</file>

<file path=ppt/tags/tag161.xml><?xml version="1.0" encoding="utf-8"?>
<p:tagLst xmlns:p="http://schemas.openxmlformats.org/presentationml/2006/main">
  <p:tag name="AS_UNIQUEID" val="1317"/>
</p:tagLst>
</file>

<file path=ppt/tags/tag162.xml><?xml version="1.0" encoding="utf-8"?>
<p:tagLst xmlns:p="http://schemas.openxmlformats.org/presentationml/2006/main">
  <p:tag name="AS_UNIQUEID" val="1318"/>
</p:tagLst>
</file>

<file path=ppt/tags/tag163.xml><?xml version="1.0" encoding="utf-8"?>
<p:tagLst xmlns:p="http://schemas.openxmlformats.org/presentationml/2006/main">
  <p:tag name="AS_UNIQUEID" val="1322"/>
</p:tagLst>
</file>

<file path=ppt/tags/tag164.xml><?xml version="1.0" encoding="utf-8"?>
<p:tagLst xmlns:p="http://schemas.openxmlformats.org/presentationml/2006/main">
  <p:tag name="AS_UNIQUEID" val="1323"/>
</p:tagLst>
</file>

<file path=ppt/tags/tag165.xml><?xml version="1.0" encoding="utf-8"?>
<p:tagLst xmlns:p="http://schemas.openxmlformats.org/presentationml/2006/main">
  <p:tag name="AS_UNIQUEID" val="1244"/>
</p:tagLst>
</file>

<file path=ppt/tags/tag166.xml><?xml version="1.0" encoding="utf-8"?>
<p:tagLst xmlns:p="http://schemas.openxmlformats.org/presentationml/2006/main">
  <p:tag name="AS_UNIQUEID" val="1709"/>
  <p:tag name="KSO_WM_UNIT_ID" val=""/>
  <p:tag name="KSO_WM_UNIT_PLACING_PICTURE" val="122959.622"/>
  <p:tag name="KSO_WM_UNIT_PLACING_PICTURE_COLLAGE_RELATIVERECTANGLE" val="{&quot;bottom&quot;:0.7688266199649738,&quot;left&quot;:0.5330875834829202,&quot;right&quot;:0,&quot;top&quot;:0}"/>
  <p:tag name="KSO_WM_UNIT_PLACING_PICTURE_COLLAGE_VIEWPORT" val="{&quot;height&quot;:1768.035935185922,&quot;width&quot;:4833.784656297697}"/>
  <p:tag name="KSO_WM_UNIT_PLACING_PICTURE_INFO" val="{&quot;code&quot;:&quot;A[1]&quot;,&quot;full_picture&quot;:false,&quot;last_crop_picture&quot;:&quot;A[1]&quot;,&quot;scheme&quot;:&quot;2-1&quot;,&quot;spacing&quot;:5}"/>
  <p:tag name="KSO_WM_UNIT_PLACING_PICTURE_USER_RELATIVERECTANGLE" val="{&quot;bottom&quot;:0.7688266199649738,&quot;left&quot;:0.5542440318302387,&quot;right&quot;:0,&quot;top&quot;:0}"/>
  <p:tag name="KSO_WM_UNIT_PLACING_PICTURE_USER_VIEWPORT" val="{&quot;height&quot;:1737.5560882856696,&quot;width&quot;:4781.733858267717}"/>
</p:tagLst>
</file>

<file path=ppt/tags/tag167.xml><?xml version="1.0" encoding="utf-8"?>
<p:tagLst xmlns:p="http://schemas.openxmlformats.org/presentationml/2006/main">
  <p:tag name="KSO_WM_UNIT_TABLE_BEAUTIFY" val="smartTable{2119e7b4-f410-4ed2-a40d-eaed38c9d79e}"/>
  <p:tag name="TABLE_ENDDRAG_ORIGIN_RECT" val="357*263"/>
  <p:tag name="TABLE_ENDDRAG_RECT" val="513*108*357*263"/>
</p:tagLst>
</file>

<file path=ppt/tags/tag168.xml><?xml version="1.0" encoding="utf-8"?>
<p:tagLst xmlns:p="http://schemas.openxmlformats.org/presentationml/2006/main">
  <p:tag name="AS_UNIQUEID" val="1316"/>
</p:tagLst>
</file>

<file path=ppt/tags/tag169.xml><?xml version="1.0" encoding="utf-8"?>
<p:tagLst xmlns:p="http://schemas.openxmlformats.org/presentationml/2006/main">
  <p:tag name="AS_UNIQUEID" val="1317"/>
</p:tagLst>
</file>

<file path=ppt/tags/tag17.xml><?xml version="1.0" encoding="utf-8"?>
<p:tagLst xmlns:p="http://schemas.openxmlformats.org/presentationml/2006/main">
  <p:tag name="AS_UNIQUEID" val="1038"/>
</p:tagLst>
</file>

<file path=ppt/tags/tag170.xml><?xml version="1.0" encoding="utf-8"?>
<p:tagLst xmlns:p="http://schemas.openxmlformats.org/presentationml/2006/main">
  <p:tag name="AS_UNIQUEID" val="1322"/>
</p:tagLst>
</file>

<file path=ppt/tags/tag171.xml><?xml version="1.0" encoding="utf-8"?>
<p:tagLst xmlns:p="http://schemas.openxmlformats.org/presentationml/2006/main">
  <p:tag name="AS_UNIQUEID" val="1323"/>
</p:tagLst>
</file>

<file path=ppt/tags/tag172.xml><?xml version="1.0" encoding="utf-8"?>
<p:tagLst xmlns:p="http://schemas.openxmlformats.org/presentationml/2006/main">
  <p:tag name="AS_UNIQUEID" val="2544"/>
</p:tagLst>
</file>

<file path=ppt/tags/tag173.xml><?xml version="1.0" encoding="utf-8"?>
<p:tagLst xmlns:p="http://schemas.openxmlformats.org/presentationml/2006/main">
  <p:tag name="AS_UNIQUEID" val="1244"/>
</p:tagLst>
</file>

<file path=ppt/tags/tag174.xml><?xml version="1.0" encoding="utf-8"?>
<p:tagLst xmlns:p="http://schemas.openxmlformats.org/presentationml/2006/main">
  <p:tag name="AS_UNIQUEID" val="1316"/>
</p:tagLst>
</file>

<file path=ppt/tags/tag175.xml><?xml version="1.0" encoding="utf-8"?>
<p:tagLst xmlns:p="http://schemas.openxmlformats.org/presentationml/2006/main">
  <p:tag name="AS_UNIQUEID" val="1317"/>
</p:tagLst>
</file>

<file path=ppt/tags/tag176.xml><?xml version="1.0" encoding="utf-8"?>
<p:tagLst xmlns:p="http://schemas.openxmlformats.org/presentationml/2006/main">
  <p:tag name="AS_UNIQUEID" val="1322"/>
</p:tagLst>
</file>

<file path=ppt/tags/tag177.xml><?xml version="1.0" encoding="utf-8"?>
<p:tagLst xmlns:p="http://schemas.openxmlformats.org/presentationml/2006/main">
  <p:tag name="AS_UNIQUEID" val="1244"/>
</p:tagLst>
</file>

<file path=ppt/tags/tag178.xml><?xml version="1.0" encoding="utf-8"?>
<p:tagLst xmlns:p="http://schemas.openxmlformats.org/presentationml/2006/main">
  <p:tag name="AS_UNIQUEID" val="2544"/>
</p:tagLst>
</file>

<file path=ppt/tags/tag179.xml><?xml version="1.0" encoding="utf-8"?>
<p:tagLst xmlns:p="http://schemas.openxmlformats.org/presentationml/2006/main">
  <p:tag name="AS_UNIQUEID" val="1296"/>
</p:tagLst>
</file>

<file path=ppt/tags/tag18.xml><?xml version="1.0" encoding="utf-8"?>
<p:tagLst xmlns:p="http://schemas.openxmlformats.org/presentationml/2006/main">
  <p:tag name="AS_UNIQUEID" val="1039"/>
</p:tagLst>
</file>

<file path=ppt/tags/tag180.xml><?xml version="1.0" encoding="utf-8"?>
<p:tagLst xmlns:p="http://schemas.openxmlformats.org/presentationml/2006/main">
  <p:tag name="AS_UNIQUEID" val="1297"/>
</p:tagLst>
</file>

<file path=ppt/tags/tag181.xml><?xml version="1.0" encoding="utf-8"?>
<p:tagLst xmlns:p="http://schemas.openxmlformats.org/presentationml/2006/main">
  <p:tag name="AS_UNIQUEID" val="1298"/>
</p:tagLst>
</file>

<file path=ppt/tags/tag182.xml><?xml version="1.0" encoding="utf-8"?>
<p:tagLst xmlns:p="http://schemas.openxmlformats.org/presentationml/2006/main">
  <p:tag name="AS_UNIQUEID" val="1299"/>
</p:tagLst>
</file>

<file path=ppt/tags/tag183.xml><?xml version="1.0" encoding="utf-8"?>
<p:tagLst xmlns:p="http://schemas.openxmlformats.org/presentationml/2006/main">
  <p:tag name="AS_UNIQUEID" val="1300"/>
</p:tagLst>
</file>

<file path=ppt/tags/tag184.xml><?xml version="1.0" encoding="utf-8"?>
<p:tagLst xmlns:p="http://schemas.openxmlformats.org/presentationml/2006/main">
  <p:tag name="AS_UNIQUEID" val="1301"/>
</p:tagLst>
</file>

<file path=ppt/tags/tag185.xml><?xml version="1.0" encoding="utf-8"?>
<p:tagLst xmlns:p="http://schemas.openxmlformats.org/presentationml/2006/main">
  <p:tag name="AS_UNIQUEID" val="1302"/>
</p:tagLst>
</file>

<file path=ppt/tags/tag186.xml><?xml version="1.0" encoding="utf-8"?>
<p:tagLst xmlns:p="http://schemas.openxmlformats.org/presentationml/2006/main">
  <p:tag name="AS_UNIQUEID" val="1306"/>
</p:tagLst>
</file>

<file path=ppt/tags/tag187.xml><?xml version="1.0" encoding="utf-8"?>
<p:tagLst xmlns:p="http://schemas.openxmlformats.org/presentationml/2006/main">
  <p:tag name="AS_UNIQUEID" val="1286"/>
</p:tagLst>
</file>

<file path=ppt/tags/tag188.xml><?xml version="1.0" encoding="utf-8"?>
<p:tagLst xmlns:p="http://schemas.openxmlformats.org/presentationml/2006/main">
  <p:tag name="AS_UNIQUEID" val="1288"/>
</p:tagLst>
</file>

<file path=ppt/tags/tag189.xml><?xml version="1.0" encoding="utf-8"?>
<p:tagLst xmlns:p="http://schemas.openxmlformats.org/presentationml/2006/main">
  <p:tag name="AS_UNIQUEID" val="1289"/>
</p:tagLst>
</file>

<file path=ppt/tags/tag19.xml><?xml version="1.0" encoding="utf-8"?>
<p:tagLst xmlns:p="http://schemas.openxmlformats.org/presentationml/2006/main">
  <p:tag name="AS_UNIQUEID" val="1040"/>
</p:tagLst>
</file>

<file path=ppt/tags/tag190.xml><?xml version="1.0" encoding="utf-8"?>
<p:tagLst xmlns:p="http://schemas.openxmlformats.org/presentationml/2006/main">
  <p:tag name="AS_UNIQUEID" val="1290"/>
</p:tagLst>
</file>

<file path=ppt/tags/tag191.xml><?xml version="1.0" encoding="utf-8"?>
<p:tagLst xmlns:p="http://schemas.openxmlformats.org/presentationml/2006/main">
  <p:tag name="AS_UNIQUEID" val="1239"/>
</p:tagLst>
</file>

<file path=ppt/tags/tag192.xml><?xml version="1.0" encoding="utf-8"?>
<p:tagLst xmlns:p="http://schemas.openxmlformats.org/presentationml/2006/main">
  <p:tag name="AS_UNIQUEID" val="1307"/>
</p:tagLst>
</file>

<file path=ppt/tags/tag193.xml><?xml version="1.0" encoding="utf-8"?>
<p:tagLst xmlns:p="http://schemas.openxmlformats.org/presentationml/2006/main">
  <p:tag name="AS_UNIQUEID" val="2550"/>
</p:tagLst>
</file>

<file path=ppt/tags/tag194.xml><?xml version="1.0" encoding="utf-8"?>
<p:tagLst xmlns:p="http://schemas.openxmlformats.org/presentationml/2006/main">
  <p:tag name="AS_UNIQUEID" val="2553"/>
</p:tagLst>
</file>

<file path=ppt/tags/tag195.xml><?xml version="1.0" encoding="utf-8"?>
<p:tagLst xmlns:p="http://schemas.openxmlformats.org/presentationml/2006/main">
  <p:tag name="AS_UNIQUEID" val="2554"/>
</p:tagLst>
</file>

<file path=ppt/tags/tag196.xml><?xml version="1.0" encoding="utf-8"?>
<p:tagLst xmlns:p="http://schemas.openxmlformats.org/presentationml/2006/main">
  <p:tag name="AS_UNIQUEID" val="2556"/>
</p:tagLst>
</file>

<file path=ppt/tags/tag197.xml><?xml version="1.0" encoding="utf-8"?>
<p:tagLst xmlns:p="http://schemas.openxmlformats.org/presentationml/2006/main">
  <p:tag name="AS_UNIQUEID" val="1244"/>
</p:tagLst>
</file>

<file path=ppt/tags/tag198.xml><?xml version="1.0" encoding="utf-8"?>
<p:tagLst xmlns:p="http://schemas.openxmlformats.org/presentationml/2006/main">
  <p:tag name="KSO_WM_UNIT_TABLE_BEAUTIFY" val="smartTable{ee99e7dc-cdce-4291-8b9f-1d412ed7e660}"/>
</p:tagLst>
</file>

<file path=ppt/tags/tag199.xml><?xml version="1.0" encoding="utf-8"?>
<p:tagLst xmlns:p="http://schemas.openxmlformats.org/presentationml/2006/main">
  <p:tag name="AS_UNIQUEID" val="2547"/>
</p:tagLst>
</file>

<file path=ppt/tags/tag2.xml><?xml version="1.0" encoding="utf-8"?>
<p:tagLst xmlns:p="http://schemas.openxmlformats.org/presentationml/2006/main">
  <p:tag name="AS_UNIQUEID" val="1020"/>
</p:tagLst>
</file>

<file path=ppt/tags/tag20.xml><?xml version="1.0" encoding="utf-8"?>
<p:tagLst xmlns:p="http://schemas.openxmlformats.org/presentationml/2006/main">
  <p:tag name="AS_UNIQUEID" val="1041"/>
</p:tagLst>
</file>

<file path=ppt/tags/tag200.xml><?xml version="1.0" encoding="utf-8"?>
<p:tagLst xmlns:p="http://schemas.openxmlformats.org/presentationml/2006/main">
  <p:tag name="AS_UNIQUEID" val="2548"/>
</p:tagLst>
</file>

<file path=ppt/tags/tag201.xml><?xml version="1.0" encoding="utf-8"?>
<p:tagLst xmlns:p="http://schemas.openxmlformats.org/presentationml/2006/main">
  <p:tag name="AS_UNIQUEID" val="2533"/>
</p:tagLst>
</file>

<file path=ppt/tags/tag202.xml><?xml version="1.0" encoding="utf-8"?>
<p:tagLst xmlns:p="http://schemas.openxmlformats.org/presentationml/2006/main">
  <p:tag name="AS_UNIQUEID" val="2534"/>
</p:tagLst>
</file>

<file path=ppt/tags/tag203.xml><?xml version="1.0" encoding="utf-8"?>
<p:tagLst xmlns:p="http://schemas.openxmlformats.org/presentationml/2006/main">
  <p:tag name="AS_UNIQUEID" val="2535"/>
</p:tagLst>
</file>

<file path=ppt/tags/tag204.xml><?xml version="1.0" encoding="utf-8"?>
<p:tagLst xmlns:p="http://schemas.openxmlformats.org/presentationml/2006/main">
  <p:tag name="AS_UNIQUEID" val="2536"/>
</p:tagLst>
</file>

<file path=ppt/tags/tag205.xml><?xml version="1.0" encoding="utf-8"?>
<p:tagLst xmlns:p="http://schemas.openxmlformats.org/presentationml/2006/main">
  <p:tag name="AS_UNIQUEID" val="2538"/>
</p:tagLst>
</file>

<file path=ppt/tags/tag206.xml><?xml version="1.0" encoding="utf-8"?>
<p:tagLst xmlns:p="http://schemas.openxmlformats.org/presentationml/2006/main">
  <p:tag name="AS_UNIQUEID" val="1316"/>
</p:tagLst>
</file>

<file path=ppt/tags/tag207.xml><?xml version="1.0" encoding="utf-8"?>
<p:tagLst xmlns:p="http://schemas.openxmlformats.org/presentationml/2006/main">
  <p:tag name="AS_UNIQUEID" val="1317"/>
</p:tagLst>
</file>

<file path=ppt/tags/tag208.xml><?xml version="1.0" encoding="utf-8"?>
<p:tagLst xmlns:p="http://schemas.openxmlformats.org/presentationml/2006/main">
  <p:tag name="AS_UNIQUEID" val="1318"/>
</p:tagLst>
</file>

<file path=ppt/tags/tag209.xml><?xml version="1.0" encoding="utf-8"?>
<p:tagLst xmlns:p="http://schemas.openxmlformats.org/presentationml/2006/main">
  <p:tag name="AS_UNIQUEID" val="1322"/>
</p:tagLst>
</file>

<file path=ppt/tags/tag21.xml><?xml version="1.0" encoding="utf-8"?>
<p:tagLst xmlns:p="http://schemas.openxmlformats.org/presentationml/2006/main">
  <p:tag name="AS_UNIQUEID" val="1042"/>
</p:tagLst>
</file>

<file path=ppt/tags/tag210.xml><?xml version="1.0" encoding="utf-8"?>
<p:tagLst xmlns:p="http://schemas.openxmlformats.org/presentationml/2006/main">
  <p:tag name="AS_UNIQUEID" val="1323"/>
</p:tagLst>
</file>

<file path=ppt/tags/tag211.xml><?xml version="1.0" encoding="utf-8"?>
<p:tagLst xmlns:p="http://schemas.openxmlformats.org/presentationml/2006/main">
  <p:tag name="AS_UNIQUEID" val="1244"/>
</p:tagLst>
</file>

<file path=ppt/tags/tag212.xml><?xml version="1.0" encoding="utf-8"?>
<p:tagLst xmlns:p="http://schemas.openxmlformats.org/presentationml/2006/main">
  <p:tag name="AS_UNIQUEID" val="2550"/>
</p:tagLst>
</file>

<file path=ppt/tags/tag213.xml><?xml version="1.0" encoding="utf-8"?>
<p:tagLst xmlns:p="http://schemas.openxmlformats.org/presentationml/2006/main">
  <p:tag name="AS_UNIQUEID" val="2551"/>
</p:tagLst>
</file>

<file path=ppt/tags/tag214.xml><?xml version="1.0" encoding="utf-8"?>
<p:tagLst xmlns:p="http://schemas.openxmlformats.org/presentationml/2006/main">
  <p:tag name="AS_UNIQUEID" val="2552"/>
</p:tagLst>
</file>

<file path=ppt/tags/tag215.xml><?xml version="1.0" encoding="utf-8"?>
<p:tagLst xmlns:p="http://schemas.openxmlformats.org/presentationml/2006/main">
  <p:tag name="AS_UNIQUEID" val="2553"/>
</p:tagLst>
</file>

<file path=ppt/tags/tag216.xml><?xml version="1.0" encoding="utf-8"?>
<p:tagLst xmlns:p="http://schemas.openxmlformats.org/presentationml/2006/main">
  <p:tag name="AS_UNIQUEID" val="2554"/>
</p:tagLst>
</file>

<file path=ppt/tags/tag217.xml><?xml version="1.0" encoding="utf-8"?>
<p:tagLst xmlns:p="http://schemas.openxmlformats.org/presentationml/2006/main">
  <p:tag name="AS_UNIQUEID" val="2555"/>
</p:tagLst>
</file>

<file path=ppt/tags/tag218.xml><?xml version="1.0" encoding="utf-8"?>
<p:tagLst xmlns:p="http://schemas.openxmlformats.org/presentationml/2006/main">
  <p:tag name="AS_UNIQUEID" val="2556"/>
</p:tagLst>
</file>

<file path=ppt/tags/tag219.xml><?xml version="1.0" encoding="utf-8"?>
<p:tagLst xmlns:p="http://schemas.openxmlformats.org/presentationml/2006/main">
  <p:tag name="AS_UNIQUEID" val="2557"/>
</p:tagLst>
</file>

<file path=ppt/tags/tag22.xml><?xml version="1.0" encoding="utf-8"?>
<p:tagLst xmlns:p="http://schemas.openxmlformats.org/presentationml/2006/main">
  <p:tag name="AS_UNIQUEID" val="1044"/>
</p:tagLst>
</file>

<file path=ppt/tags/tag220.xml><?xml version="1.0" encoding="utf-8"?>
<p:tagLst xmlns:p="http://schemas.openxmlformats.org/presentationml/2006/main">
  <p:tag name="AS_UNIQUEID" val="2558"/>
</p:tagLst>
</file>

<file path=ppt/tags/tag221.xml><?xml version="1.0" encoding="utf-8"?>
<p:tagLst xmlns:p="http://schemas.openxmlformats.org/presentationml/2006/main">
  <p:tag name="AS_UNIQUEID" val="2547"/>
</p:tagLst>
</file>

<file path=ppt/tags/tag222.xml><?xml version="1.0" encoding="utf-8"?>
<p:tagLst xmlns:p="http://schemas.openxmlformats.org/presentationml/2006/main">
  <p:tag name="AS_UNIQUEID" val="2548"/>
</p:tagLst>
</file>

<file path=ppt/tags/tag223.xml><?xml version="1.0" encoding="utf-8"?>
<p:tagLst xmlns:p="http://schemas.openxmlformats.org/presentationml/2006/main">
  <p:tag name="AS_UNIQUEID" val="2560"/>
</p:tagLst>
</file>

<file path=ppt/tags/tag224.xml><?xml version="1.0" encoding="utf-8"?>
<p:tagLst xmlns:p="http://schemas.openxmlformats.org/presentationml/2006/main">
  <p:tag name="AS_UNIQUEID" val="2561"/>
  <p:tag name="KSO_WM_UNIT_PLACING_PICTURE_USER_VIEWPORT" val="{&quot;height&quot;:7075,&quot;width&quot;:4528}"/>
</p:tagLst>
</file>

<file path=ppt/tags/tag225.xml><?xml version="1.0" encoding="utf-8"?>
<p:tagLst xmlns:p="http://schemas.openxmlformats.org/presentationml/2006/main">
  <p:tag name="AS_UNIQUEID" val="2562"/>
</p:tagLst>
</file>

<file path=ppt/tags/tag226.xml><?xml version="1.0" encoding="utf-8"?>
<p:tagLst xmlns:p="http://schemas.openxmlformats.org/presentationml/2006/main">
  <p:tag name="AS_UNIQUEID" val="2563"/>
</p:tagLst>
</file>

<file path=ppt/tags/tag227.xml><?xml version="1.0" encoding="utf-8"?>
<p:tagLst xmlns:p="http://schemas.openxmlformats.org/presentationml/2006/main">
  <p:tag name="AS_UNIQUEID" val="2564"/>
</p:tagLst>
</file>

<file path=ppt/tags/tag228.xml><?xml version="1.0" encoding="utf-8"?>
<p:tagLst xmlns:p="http://schemas.openxmlformats.org/presentationml/2006/main">
  <p:tag name="AS_UNIQUEID" val="2565"/>
</p:tagLst>
</file>

<file path=ppt/tags/tag229.xml><?xml version="1.0" encoding="utf-8"?>
<p:tagLst xmlns:p="http://schemas.openxmlformats.org/presentationml/2006/main">
  <p:tag name="AS_UNIQUEID" val="2566"/>
</p:tagLst>
</file>

<file path=ppt/tags/tag23.xml><?xml version="1.0" encoding="utf-8"?>
<p:tagLst xmlns:p="http://schemas.openxmlformats.org/presentationml/2006/main">
  <p:tag name="AS_UNIQUEID" val="1045"/>
</p:tagLst>
</file>

<file path=ppt/tags/tag230.xml><?xml version="1.0" encoding="utf-8"?>
<p:tagLst xmlns:p="http://schemas.openxmlformats.org/presentationml/2006/main">
  <p:tag name="AS_UNIQUEID" val="2567"/>
</p:tagLst>
</file>

<file path=ppt/tags/tag231.xml><?xml version="1.0" encoding="utf-8"?>
<p:tagLst xmlns:p="http://schemas.openxmlformats.org/presentationml/2006/main">
  <p:tag name="AS_UNIQUEID" val="2568"/>
</p:tagLst>
</file>

<file path=ppt/tags/tag232.xml><?xml version="1.0" encoding="utf-8"?>
<p:tagLst xmlns:p="http://schemas.openxmlformats.org/presentationml/2006/main">
  <p:tag name="AS_UNIQUEID" val="1169"/>
</p:tagLst>
</file>

<file path=ppt/tags/tag233.xml><?xml version="1.0" encoding="utf-8"?>
<p:tagLst xmlns:p="http://schemas.openxmlformats.org/presentationml/2006/main">
  <p:tag name="AS_UNIQUEID" val="1170"/>
</p:tagLst>
</file>

<file path=ppt/tags/tag234.xml><?xml version="1.0" encoding="utf-8"?>
<p:tagLst xmlns:p="http://schemas.openxmlformats.org/presentationml/2006/main">
  <p:tag name="AS_UNIQUEID" val="1171"/>
</p:tagLst>
</file>

<file path=ppt/tags/tag235.xml><?xml version="1.0" encoding="utf-8"?>
<p:tagLst xmlns:p="http://schemas.openxmlformats.org/presentationml/2006/main">
  <p:tag name="AS_UNIQUEID" val="1172"/>
</p:tagLst>
</file>

<file path=ppt/tags/tag236.xml><?xml version="1.0" encoding="utf-8"?>
<p:tagLst xmlns:p="http://schemas.openxmlformats.org/presentationml/2006/main">
  <p:tag name="AS_UNIQUEID" val="1173"/>
</p:tagLst>
</file>

<file path=ppt/tags/tag237.xml><?xml version="1.0" encoding="utf-8"?>
<p:tagLst xmlns:p="http://schemas.openxmlformats.org/presentationml/2006/main">
  <p:tag name="AS_UNIQUEID" val="1174"/>
</p:tagLst>
</file>

<file path=ppt/tags/tag238.xml><?xml version="1.0" encoding="utf-8"?>
<p:tagLst xmlns:p="http://schemas.openxmlformats.org/presentationml/2006/main">
  <p:tag name="AS_UNIQUEID" val="1176"/>
</p:tagLst>
</file>

<file path=ppt/tags/tag239.xml><?xml version="1.0" encoding="utf-8"?>
<p:tagLst xmlns:p="http://schemas.openxmlformats.org/presentationml/2006/main">
  <p:tag name="AS_UNIQUEID" val="1177"/>
</p:tagLst>
</file>

<file path=ppt/tags/tag24.xml><?xml version="1.0" encoding="utf-8"?>
<p:tagLst xmlns:p="http://schemas.openxmlformats.org/presentationml/2006/main">
  <p:tag name="AS_UNIQUEID" val="1046"/>
</p:tagLst>
</file>

<file path=ppt/tags/tag240.xml><?xml version="1.0" encoding="utf-8"?>
<p:tagLst xmlns:p="http://schemas.openxmlformats.org/presentationml/2006/main">
  <p:tag name="AS_UNIQUEID" val="1178"/>
</p:tagLst>
</file>

<file path=ppt/tags/tag241.xml><?xml version="1.0" encoding="utf-8"?>
<p:tagLst xmlns:p="http://schemas.openxmlformats.org/presentationml/2006/main">
  <p:tag name="AS_UNIQUEID" val="1179"/>
</p:tagLst>
</file>

<file path=ppt/tags/tag24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2YzNjBkOTgyNWQ1YTMxYzM3MzMwNWFiODNmOWIzYWMifQ=="/>
  <p:tag name="KSO_WPP_MARK_KEY" val="3c564bc4-fab0-431b-9ab6-df3385a8cdc8"/>
</p:tagLst>
</file>

<file path=ppt/tags/tag25.xml><?xml version="1.0" encoding="utf-8"?>
<p:tagLst xmlns:p="http://schemas.openxmlformats.org/presentationml/2006/main">
  <p:tag name="AS_UNIQUEID" val="1047"/>
</p:tagLst>
</file>

<file path=ppt/tags/tag26.xml><?xml version="1.0" encoding="utf-8"?>
<p:tagLst xmlns:p="http://schemas.openxmlformats.org/presentationml/2006/main">
  <p:tag name="AS_UNIQUEID" val="1048"/>
</p:tagLst>
</file>

<file path=ppt/tags/tag27.xml><?xml version="1.0" encoding="utf-8"?>
<p:tagLst xmlns:p="http://schemas.openxmlformats.org/presentationml/2006/main">
  <p:tag name="AS_UNIQUEID" val="1049"/>
</p:tagLst>
</file>

<file path=ppt/tags/tag28.xml><?xml version="1.0" encoding="utf-8"?>
<p:tagLst xmlns:p="http://schemas.openxmlformats.org/presentationml/2006/main">
  <p:tag name="AS_UNIQUEID" val="1050"/>
</p:tagLst>
</file>

<file path=ppt/tags/tag29.xml><?xml version="1.0" encoding="utf-8"?>
<p:tagLst xmlns:p="http://schemas.openxmlformats.org/presentationml/2006/main">
  <p:tag name="AS_UNIQUEID" val="1051"/>
</p:tagLst>
</file>

<file path=ppt/tags/tag3.xml><?xml version="1.0" encoding="utf-8"?>
<p:tagLst xmlns:p="http://schemas.openxmlformats.org/presentationml/2006/main">
  <p:tag name="AS_UNIQUEID" val="1021"/>
</p:tagLst>
</file>

<file path=ppt/tags/tag30.xml><?xml version="1.0" encoding="utf-8"?>
<p:tagLst xmlns:p="http://schemas.openxmlformats.org/presentationml/2006/main">
  <p:tag name="AS_UNIQUEID" val="1053"/>
</p:tagLst>
</file>

<file path=ppt/tags/tag31.xml><?xml version="1.0" encoding="utf-8"?>
<p:tagLst xmlns:p="http://schemas.openxmlformats.org/presentationml/2006/main">
  <p:tag name="AS_UNIQUEID" val="1054"/>
</p:tagLst>
</file>

<file path=ppt/tags/tag32.xml><?xml version="1.0" encoding="utf-8"?>
<p:tagLst xmlns:p="http://schemas.openxmlformats.org/presentationml/2006/main">
  <p:tag name="AS_UNIQUEID" val="1055"/>
</p:tagLst>
</file>

<file path=ppt/tags/tag33.xml><?xml version="1.0" encoding="utf-8"?>
<p:tagLst xmlns:p="http://schemas.openxmlformats.org/presentationml/2006/main">
  <p:tag name="AS_UNIQUEID" val="1056"/>
</p:tagLst>
</file>

<file path=ppt/tags/tag34.xml><?xml version="1.0" encoding="utf-8"?>
<p:tagLst xmlns:p="http://schemas.openxmlformats.org/presentationml/2006/main">
  <p:tag name="AS_UNIQUEID" val="1058"/>
</p:tagLst>
</file>

<file path=ppt/tags/tag35.xml><?xml version="1.0" encoding="utf-8"?>
<p:tagLst xmlns:p="http://schemas.openxmlformats.org/presentationml/2006/main">
  <p:tag name="AS_UNIQUEID" val="1059"/>
</p:tagLst>
</file>

<file path=ppt/tags/tag36.xml><?xml version="1.0" encoding="utf-8"?>
<p:tagLst xmlns:p="http://schemas.openxmlformats.org/presentationml/2006/main">
  <p:tag name="AS_UNIQUEID" val="1060"/>
</p:tagLst>
</file>

<file path=ppt/tags/tag37.xml><?xml version="1.0" encoding="utf-8"?>
<p:tagLst xmlns:p="http://schemas.openxmlformats.org/presentationml/2006/main">
  <p:tag name="AS_UNIQUEID" val="1062"/>
</p:tagLst>
</file>

<file path=ppt/tags/tag38.xml><?xml version="1.0" encoding="utf-8"?>
<p:tagLst xmlns:p="http://schemas.openxmlformats.org/presentationml/2006/main">
  <p:tag name="AS_UNIQUEID" val="1063"/>
</p:tagLst>
</file>

<file path=ppt/tags/tag39.xml><?xml version="1.0" encoding="utf-8"?>
<p:tagLst xmlns:p="http://schemas.openxmlformats.org/presentationml/2006/main">
  <p:tag name="AS_UNIQUEID" val="1064"/>
</p:tagLst>
</file>

<file path=ppt/tags/tag4.xml><?xml version="1.0" encoding="utf-8"?>
<p:tagLst xmlns:p="http://schemas.openxmlformats.org/presentationml/2006/main">
  <p:tag name="AS_UNIQUEID" val="1022"/>
</p:tagLst>
</file>

<file path=ppt/tags/tag40.xml><?xml version="1.0" encoding="utf-8"?>
<p:tagLst xmlns:p="http://schemas.openxmlformats.org/presentationml/2006/main">
  <p:tag name="AS_UNIQUEID" val="1065"/>
</p:tagLst>
</file>

<file path=ppt/tags/tag41.xml><?xml version="1.0" encoding="utf-8"?>
<p:tagLst xmlns:p="http://schemas.openxmlformats.org/presentationml/2006/main">
  <p:tag name="AS_UNIQUEID" val="1066"/>
</p:tagLst>
</file>

<file path=ppt/tags/tag42.xml><?xml version="1.0" encoding="utf-8"?>
<p:tagLst xmlns:p="http://schemas.openxmlformats.org/presentationml/2006/main">
  <p:tag name="AS_UNIQUEID" val="1067"/>
</p:tagLst>
</file>

<file path=ppt/tags/tag43.xml><?xml version="1.0" encoding="utf-8"?>
<p:tagLst xmlns:p="http://schemas.openxmlformats.org/presentationml/2006/main">
  <p:tag name="AS_UNIQUEID" val="1069"/>
</p:tagLst>
</file>

<file path=ppt/tags/tag44.xml><?xml version="1.0" encoding="utf-8"?>
<p:tagLst xmlns:p="http://schemas.openxmlformats.org/presentationml/2006/main">
  <p:tag name="AS_UNIQUEID" val="1070"/>
</p:tagLst>
</file>

<file path=ppt/tags/tag45.xml><?xml version="1.0" encoding="utf-8"?>
<p:tagLst xmlns:p="http://schemas.openxmlformats.org/presentationml/2006/main">
  <p:tag name="AS_UNIQUEID" val="1071"/>
</p:tagLst>
</file>

<file path=ppt/tags/tag46.xml><?xml version="1.0" encoding="utf-8"?>
<p:tagLst xmlns:p="http://schemas.openxmlformats.org/presentationml/2006/main">
  <p:tag name="AS_UNIQUEID" val="1072"/>
</p:tagLst>
</file>

<file path=ppt/tags/tag47.xml><?xml version="1.0" encoding="utf-8"?>
<p:tagLst xmlns:p="http://schemas.openxmlformats.org/presentationml/2006/main">
  <p:tag name="AS_UNIQUEID" val="1073"/>
</p:tagLst>
</file>

<file path=ppt/tags/tag48.xml><?xml version="1.0" encoding="utf-8"?>
<p:tagLst xmlns:p="http://schemas.openxmlformats.org/presentationml/2006/main">
  <p:tag name="AS_UNIQUEID" val="1074"/>
</p:tagLst>
</file>

<file path=ppt/tags/tag49.xml><?xml version="1.0" encoding="utf-8"?>
<p:tagLst xmlns:p="http://schemas.openxmlformats.org/presentationml/2006/main">
  <p:tag name="AS_UNIQUEID" val="1076"/>
</p:tagLst>
</file>

<file path=ppt/tags/tag5.xml><?xml version="1.0" encoding="utf-8"?>
<p:tagLst xmlns:p="http://schemas.openxmlformats.org/presentationml/2006/main">
  <p:tag name="AS_UNIQUEID" val="1023"/>
</p:tagLst>
</file>

<file path=ppt/tags/tag50.xml><?xml version="1.0" encoding="utf-8"?>
<p:tagLst xmlns:p="http://schemas.openxmlformats.org/presentationml/2006/main">
  <p:tag name="AS_UNIQUEID" val="1077"/>
</p:tagLst>
</file>

<file path=ppt/tags/tag51.xml><?xml version="1.0" encoding="utf-8"?>
<p:tagLst xmlns:p="http://schemas.openxmlformats.org/presentationml/2006/main">
  <p:tag name="AS_UNIQUEID" val="1078"/>
</p:tagLst>
</file>

<file path=ppt/tags/tag52.xml><?xml version="1.0" encoding="utf-8"?>
<p:tagLst xmlns:p="http://schemas.openxmlformats.org/presentationml/2006/main">
  <p:tag name="AS_UNIQUEID" val="1079"/>
</p:tagLst>
</file>

<file path=ppt/tags/tag53.xml><?xml version="1.0" encoding="utf-8"?>
<p:tagLst xmlns:p="http://schemas.openxmlformats.org/presentationml/2006/main">
  <p:tag name="AS_UNIQUEID" val="1080"/>
</p:tagLst>
</file>

<file path=ppt/tags/tag54.xml><?xml version="1.0" encoding="utf-8"?>
<p:tagLst xmlns:p="http://schemas.openxmlformats.org/presentationml/2006/main">
  <p:tag name="AS_UNIQUEID" val="1082"/>
</p:tagLst>
</file>

<file path=ppt/tags/tag55.xml><?xml version="1.0" encoding="utf-8"?>
<p:tagLst xmlns:p="http://schemas.openxmlformats.org/presentationml/2006/main">
  <p:tag name="AS_UNIQUEID" val="1083"/>
</p:tagLst>
</file>

<file path=ppt/tags/tag56.xml><?xml version="1.0" encoding="utf-8"?>
<p:tagLst xmlns:p="http://schemas.openxmlformats.org/presentationml/2006/main">
  <p:tag name="AS_UNIQUEID" val="1084"/>
</p:tagLst>
</file>

<file path=ppt/tags/tag57.xml><?xml version="1.0" encoding="utf-8"?>
<p:tagLst xmlns:p="http://schemas.openxmlformats.org/presentationml/2006/main">
  <p:tag name="AS_UNIQUEID" val="1085"/>
</p:tagLst>
</file>

<file path=ppt/tags/tag58.xml><?xml version="1.0" encoding="utf-8"?>
<p:tagLst xmlns:p="http://schemas.openxmlformats.org/presentationml/2006/main">
  <p:tag name="AS_UNIQUEID" val="1086"/>
</p:tagLst>
</file>

<file path=ppt/tags/tag59.xml><?xml version="1.0" encoding="utf-8"?>
<p:tagLst xmlns:p="http://schemas.openxmlformats.org/presentationml/2006/main">
  <p:tag name="AS_UNIQUEID" val="1088"/>
</p:tagLst>
</file>

<file path=ppt/tags/tag6.xml><?xml version="1.0" encoding="utf-8"?>
<p:tagLst xmlns:p="http://schemas.openxmlformats.org/presentationml/2006/main">
  <p:tag name="AS_UNIQUEID" val="1025"/>
</p:tagLst>
</file>

<file path=ppt/tags/tag60.xml><?xml version="1.0" encoding="utf-8"?>
<p:tagLst xmlns:p="http://schemas.openxmlformats.org/presentationml/2006/main">
  <p:tag name="AS_UNIQUEID" val="1089"/>
</p:tagLst>
</file>

<file path=ppt/tags/tag61.xml><?xml version="1.0" encoding="utf-8"?>
<p:tagLst xmlns:p="http://schemas.openxmlformats.org/presentationml/2006/main">
  <p:tag name="AS_UNIQUEID" val="1090"/>
</p:tagLst>
</file>

<file path=ppt/tags/tag62.xml><?xml version="1.0" encoding="utf-8"?>
<p:tagLst xmlns:p="http://schemas.openxmlformats.org/presentationml/2006/main">
  <p:tag name="AS_UNIQUEID" val="1091"/>
</p:tagLst>
</file>

<file path=ppt/tags/tag63.xml><?xml version="1.0" encoding="utf-8"?>
<p:tagLst xmlns:p="http://schemas.openxmlformats.org/presentationml/2006/main">
  <p:tag name="AS_UNIQUEID" val="1092"/>
</p:tagLst>
</file>

<file path=ppt/tags/tag64.xml><?xml version="1.0" encoding="utf-8"?>
<p:tagLst xmlns:p="http://schemas.openxmlformats.org/presentationml/2006/main">
  <p:tag name="AS_UNIQUEID" val="1093"/>
</p:tagLst>
</file>

<file path=ppt/tags/tag65.xml><?xml version="1.0" encoding="utf-8"?>
<p:tagLst xmlns:p="http://schemas.openxmlformats.org/presentationml/2006/main">
  <p:tag name="AS_UNIQUEID" val="1181"/>
</p:tagLst>
</file>

<file path=ppt/tags/tag66.xml><?xml version="1.0" encoding="utf-8"?>
<p:tagLst xmlns:p="http://schemas.openxmlformats.org/presentationml/2006/main">
  <p:tag name="AS_UNIQUEID" val="1182"/>
  <p:tag name="KSO_WM_UNIT_PLACING_PICTURE_USER_VIEWPORT" val="{&quot;height&quot;:7075,&quot;width&quot;:4528}"/>
</p:tagLst>
</file>

<file path=ppt/tags/tag67.xml><?xml version="1.0" encoding="utf-8"?>
<p:tagLst xmlns:p="http://schemas.openxmlformats.org/presentationml/2006/main">
  <p:tag name="AS_UNIQUEID" val="1183"/>
</p:tagLst>
</file>

<file path=ppt/tags/tag68.xml><?xml version="1.0" encoding="utf-8"?>
<p:tagLst xmlns:p="http://schemas.openxmlformats.org/presentationml/2006/main">
  <p:tag name="AS_UNIQUEID" val="1184"/>
</p:tagLst>
</file>

<file path=ppt/tags/tag69.xml><?xml version="1.0" encoding="utf-8"?>
<p:tagLst xmlns:p="http://schemas.openxmlformats.org/presentationml/2006/main">
  <p:tag name="AS_UNIQUEID" val="1185"/>
</p:tagLst>
</file>

<file path=ppt/tags/tag7.xml><?xml version="1.0" encoding="utf-8"?>
<p:tagLst xmlns:p="http://schemas.openxmlformats.org/presentationml/2006/main">
  <p:tag name="AS_UNIQUEID" val="1026"/>
</p:tagLst>
</file>

<file path=ppt/tags/tag70.xml><?xml version="1.0" encoding="utf-8"?>
<p:tagLst xmlns:p="http://schemas.openxmlformats.org/presentationml/2006/main">
  <p:tag name="AS_UNIQUEID" val="1186"/>
</p:tagLst>
</file>

<file path=ppt/tags/tag71.xml><?xml version="1.0" encoding="utf-8"?>
<p:tagLst xmlns:p="http://schemas.openxmlformats.org/presentationml/2006/main">
  <p:tag name="AS_UNIQUEID" val="1187"/>
</p:tagLst>
</file>

<file path=ppt/tags/tag72.xml><?xml version="1.0" encoding="utf-8"?>
<p:tagLst xmlns:p="http://schemas.openxmlformats.org/presentationml/2006/main">
  <p:tag name="AS_UNIQUEID" val="1188"/>
</p:tagLst>
</file>

<file path=ppt/tags/tag73.xml><?xml version="1.0" encoding="utf-8"?>
<p:tagLst xmlns:p="http://schemas.openxmlformats.org/presentationml/2006/main">
  <p:tag name="AS_UNIQUEID" val="1189"/>
</p:tagLst>
</file>

<file path=ppt/tags/tag74.xml><?xml version="1.0" encoding="utf-8"?>
<p:tagLst xmlns:p="http://schemas.openxmlformats.org/presentationml/2006/main">
  <p:tag name="AS_UNIQUEID" val="1190"/>
</p:tagLst>
</file>

<file path=ppt/tags/tag75.xml><?xml version="1.0" encoding="utf-8"?>
<p:tagLst xmlns:p="http://schemas.openxmlformats.org/presentationml/2006/main">
  <p:tag name="AS_UNIQUEID" val="1191"/>
</p:tagLst>
</file>

<file path=ppt/tags/tag76.xml><?xml version="1.0" encoding="utf-8"?>
<p:tagLst xmlns:p="http://schemas.openxmlformats.org/presentationml/2006/main">
  <p:tag name="AS_UNIQUEID" val="1194"/>
</p:tagLst>
</file>

<file path=ppt/tags/tag77.xml><?xml version="1.0" encoding="utf-8"?>
<p:tagLst xmlns:p="http://schemas.openxmlformats.org/presentationml/2006/main">
  <p:tag name="AS_UNIQUEID" val="1196"/>
</p:tagLst>
</file>

<file path=ppt/tags/tag78.xml><?xml version="1.0" encoding="utf-8"?>
<p:tagLst xmlns:p="http://schemas.openxmlformats.org/presentationml/2006/main">
  <p:tag name="AS_UNIQUEID" val="1197"/>
</p:tagLst>
</file>

<file path=ppt/tags/tag79.xml><?xml version="1.0" encoding="utf-8"?>
<p:tagLst xmlns:p="http://schemas.openxmlformats.org/presentationml/2006/main">
  <p:tag name="AS_UNIQUEID" val="1198"/>
</p:tagLst>
</file>

<file path=ppt/tags/tag8.xml><?xml version="1.0" encoding="utf-8"?>
<p:tagLst xmlns:p="http://schemas.openxmlformats.org/presentationml/2006/main">
  <p:tag name="AS_UNIQUEID" val="1027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AS_UNIQUEID" val="1213"/>
</p:tagLst>
</file>

<file path=ppt/tags/tag82.xml><?xml version="1.0" encoding="utf-8"?>
<p:tagLst xmlns:p="http://schemas.openxmlformats.org/presentationml/2006/main">
  <p:tag name="AS_UNIQUEID" val="1214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28"/>
  <p:tag name="KSO_WM_UNIT_INDEX" val="1_3_28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3.xml><?xml version="1.0" encoding="utf-8"?>
<p:tagLst xmlns:p="http://schemas.openxmlformats.org/presentationml/2006/main">
  <p:tag name="AS_UNIQUEID" val="1215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29"/>
  <p:tag name="KSO_WM_UNIT_INDEX" val="1_3_29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4.xml><?xml version="1.0" encoding="utf-8"?>
<p:tagLst xmlns:p="http://schemas.openxmlformats.org/presentationml/2006/main">
  <p:tag name="AS_UNIQUEID" val="1216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37"/>
  <p:tag name="KSO_WM_UNIT_INDEX" val="1_3_37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5.xml><?xml version="1.0" encoding="utf-8"?>
<p:tagLst xmlns:p="http://schemas.openxmlformats.org/presentationml/2006/main">
  <p:tag name="AS_UNIQUEID" val="1217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38"/>
  <p:tag name="KSO_WM_UNIT_INDEX" val="1_3_38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6.xml><?xml version="1.0" encoding="utf-8"?>
<p:tagLst xmlns:p="http://schemas.openxmlformats.org/presentationml/2006/main">
  <p:tag name="AS_UNIQUEID" val="1218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41"/>
  <p:tag name="KSO_WM_UNIT_INDEX" val="1_3_41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7.xml><?xml version="1.0" encoding="utf-8"?>
<p:tagLst xmlns:p="http://schemas.openxmlformats.org/presentationml/2006/main">
  <p:tag name="AS_UNIQUEID" val="1219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h_i*1_3_49"/>
  <p:tag name="KSO_WM_UNIT_INDEX" val="1_3_49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8.xml><?xml version="1.0" encoding="utf-8"?>
<p:tagLst xmlns:p="http://schemas.openxmlformats.org/presentationml/2006/main">
  <p:tag name="AS_UNIQUEID" val="1220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FILL_FORE_SCHEMECOLOR_INDEX" val="5"/>
  <p:tag name="KSO_WM_UNIT_FILL_FORE_SCHEMECOLOR_INDEX_BRIGHTNESS" val="0"/>
  <p:tag name="KSO_WM_UNIT_FILL_TYPE" val="1"/>
  <p:tag name="KSO_WM_UNIT_ID" val="diagram20186228_2*m_h_i*1_1_16"/>
  <p:tag name="KSO_WM_UNIT_INDEX" val="1_1_16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.xml><?xml version="1.0" encoding="utf-8"?>
<p:tagLst xmlns:p="http://schemas.openxmlformats.org/presentationml/2006/main">
  <p:tag name="AS_UNIQUEID" val="1221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FILL_FORE_SCHEMECOLOR_INDEX" val="5"/>
  <p:tag name="KSO_WM_UNIT_FILL_FORE_SCHEMECOLOR_INDEX_BRIGHTNESS" val="0"/>
  <p:tag name="KSO_WM_UNIT_FILL_TYPE" val="1"/>
  <p:tag name="KSO_WM_UNIT_ID" val="diagram20186228_2*m_h_i*1_2_16"/>
  <p:tag name="KSO_WM_UNIT_INDEX" val="1_2_16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9.xml><?xml version="1.0" encoding="utf-8"?>
<p:tagLst xmlns:p="http://schemas.openxmlformats.org/presentationml/2006/main">
  <p:tag name="AS_UNIQUEID" val="1028"/>
</p:tagLst>
</file>

<file path=ppt/tags/tag90.xml><?xml version="1.0" encoding="utf-8"?>
<p:tagLst xmlns:p="http://schemas.openxmlformats.org/presentationml/2006/main">
  <p:tag name="AS_UNIQUEID" val="1222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FILL_FORE_SCHEMECOLOR_INDEX" val="5"/>
  <p:tag name="KSO_WM_UNIT_FILL_FORE_SCHEMECOLOR_INDEX_BRIGHTNESS" val="0"/>
  <p:tag name="KSO_WM_UNIT_FILL_TYPE" val="1"/>
  <p:tag name="KSO_WM_UNIT_ID" val="diagram20186228_2*m_h_i*1_3_50"/>
  <p:tag name="KSO_WM_UNIT_INDEX" val="1_3_50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91.xml><?xml version="1.0" encoding="utf-8"?>
<p:tagLst xmlns:p="http://schemas.openxmlformats.org/presentationml/2006/main">
  <p:tag name="AS_UNIQUEID" val="1223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1_1"/>
  <p:tag name="KSO_WM_UNIT_INDEX" val="1_1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92.xml><?xml version="1.0" encoding="utf-8"?>
<p:tagLst xmlns:p="http://schemas.openxmlformats.org/presentationml/2006/main">
  <p:tag name="AS_UNIQUEID" val="1224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f*1_2_1"/>
  <p:tag name="KSO_WM_UNIT_INDEX" val="1_2_1"/>
  <p:tag name="KSO_WM_UNIT_LAYERLEVEL" val="1_1_1"/>
  <p:tag name="KSO_WM_UNIT_PRESET_TEXT" val="Supporting text here.&#10;You can use the icon library in iSlide  (www.islide.cc) to filter and replace existing icon elements with one click."/>
  <p:tag name="KSO_WM_UNIT_TEXT_FILL_FORE_SCHEMECOLOR_INDEX" val="13"/>
  <p:tag name="KSO_WM_UNIT_TEXT_FILL_FORE_SCHEMECOLOR_INDEX_BRIGHTNESS" val="0"/>
  <p:tag name="KSO_WM_UNIT_TEXT_FILL_TYPE" val="1"/>
  <p:tag name="KSO_WM_UNIT_TYPE" val="m_h_f"/>
  <p:tag name="KSO_WM_UNIT_USESOURCEFORMAT_APPLY" val="1"/>
  <p:tag name="KSO_WM_UNIT_VALUE" val="52"/>
</p:tagLst>
</file>

<file path=ppt/tags/tag93.xml><?xml version="1.0" encoding="utf-8"?>
<p:tagLst xmlns:p="http://schemas.openxmlformats.org/presentationml/2006/main">
  <p:tag name="AS_UNIQUEID" val="1225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2_1"/>
  <p:tag name="KSO_WM_UNIT_INDEX" val="1_2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94.xml><?xml version="1.0" encoding="utf-8"?>
<p:tagLst xmlns:p="http://schemas.openxmlformats.org/presentationml/2006/main">
  <p:tag name="AS_UNIQUEID" val="1226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f*1_3_1"/>
  <p:tag name="KSO_WM_UNIT_INDEX" val="1_3_1"/>
  <p:tag name="KSO_WM_UNIT_LAYERLEVEL" val="1_1_1"/>
  <p:tag name="KSO_WM_UNIT_PRESET_TEXT" val="Supporting text here.&#10;You can use the icon library in iSlide  (www.islide.cc) to filter and replace existing icon elements with one click."/>
  <p:tag name="KSO_WM_UNIT_TEXT_FILL_FORE_SCHEMECOLOR_INDEX" val="13"/>
  <p:tag name="KSO_WM_UNIT_TEXT_FILL_FORE_SCHEMECOLOR_INDEX_BRIGHTNESS" val="0"/>
  <p:tag name="KSO_WM_UNIT_TEXT_FILL_TYPE" val="1"/>
  <p:tag name="KSO_WM_UNIT_TYPE" val="m_h_f"/>
  <p:tag name="KSO_WM_UNIT_USESOURCEFORMAT_APPLY" val="1"/>
  <p:tag name="KSO_WM_UNIT_VALUE" val="50"/>
</p:tagLst>
</file>

<file path=ppt/tags/tag95.xml><?xml version="1.0" encoding="utf-8"?>
<p:tagLst xmlns:p="http://schemas.openxmlformats.org/presentationml/2006/main">
  <p:tag name="AS_UNIQUEID" val="1227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CLEAR" val="0"/>
  <p:tag name="KSO_WM_UNIT_COMPATIBLE" val="0"/>
  <p:tag name="KSO_WM_UNIT_HIGHLIGHT" val="0"/>
  <p:tag name="KSO_WM_UNIT_ID" val="diagram20186228_2*m_h_a*1_3_1"/>
  <p:tag name="KSO_WM_UNIT_INDEX" val="1_3_1"/>
  <p:tag name="KSO_WM_UNIT_LAYERLEVEL" val="1_1_1"/>
  <p:tag name="KSO_WM_UNIT_PRESET_TEXT" val="Text here"/>
  <p:tag name="KSO_WM_UNIT_TEXT_FILL_FORE_SCHEMECOLOR_INDEX" val="5"/>
  <p:tag name="KSO_WM_UNIT_TEXT_FILL_FORE_SCHEMECOLOR_INDEX_BRIGHTNESS" val="0"/>
  <p:tag name="KSO_WM_UNIT_TEXT_FILL_TYPE" val="1"/>
  <p:tag name="KSO_WM_UNIT_TYPE" val="m_h_a"/>
  <p:tag name="KSO_WM_UNIT_USESOURCEFORMAT_APPLY" val="1"/>
  <p:tag name="KSO_WM_UNIT_VALUE" val="44"/>
</p:tagLst>
</file>

<file path=ppt/tags/tag96.xml><?xml version="1.0" encoding="utf-8"?>
<p:tagLst xmlns:p="http://schemas.openxmlformats.org/presentationml/2006/main">
  <p:tag name="AS_UNIQUEID" val="1228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i*1_89"/>
  <p:tag name="KSO_WM_UNIT_INDEX" val="1_89"/>
  <p:tag name="KSO_WM_UNIT_LAYERLEVEL" val="1_1"/>
  <p:tag name="KSO_WM_UNIT_LINE_FILL_TYPE" val="2"/>
  <p:tag name="KSO_WM_UNIT_LINE_FORE_SCHEMECOLOR_INDEX" val="14"/>
  <p:tag name="KSO_WM_UNIT_LINE_FORE_SCHEMECOLOR_INDEX_BRIGHTNESS" val="-0.25"/>
  <p:tag name="KSO_WM_UNIT_TYPE" val="m_i"/>
  <p:tag name="KSO_WM_UNIT_USESOURCEFORMAT_APPLY" val="1"/>
</p:tagLst>
</file>

<file path=ppt/tags/tag97.xml><?xml version="1.0" encoding="utf-8"?>
<p:tagLst xmlns:p="http://schemas.openxmlformats.org/presentationml/2006/main">
  <p:tag name="AS_UNIQUEID" val="1229"/>
  <p:tag name="KSO_WM_BEAUTIFY_FLAG" val="#wm#"/>
  <p:tag name="KSO_WM_DIAGRAM_GROUP_CODE" val="m1-1"/>
  <p:tag name="KSO_WM_TAG_VERSION" val="1.0"/>
  <p:tag name="KSO_WM_TEMPLATE_CATEGORY" val="diagram"/>
  <p:tag name="KSO_WM_TEMPLATE_INDEX" val="20186228"/>
  <p:tag name="KSO_WM_UNIT_ID" val="diagram20186228_2*m_i*1_90"/>
  <p:tag name="KSO_WM_UNIT_INDEX" val="1_90"/>
  <p:tag name="KSO_WM_UNIT_LAYERLEVEL" val="1_1"/>
  <p:tag name="KSO_WM_UNIT_LINE_FILL_TYPE" val="2"/>
  <p:tag name="KSO_WM_UNIT_LINE_FORE_SCHEMECOLOR_INDEX" val="14"/>
  <p:tag name="KSO_WM_UNIT_LINE_FORE_SCHEMECOLOR_INDEX_BRIGHTNESS" val="-0.25"/>
  <p:tag name="KSO_WM_UNIT_TYPE" val="m_i"/>
  <p:tag name="KSO_WM_UNIT_USESOURCEFORMAT_APPLY" val="1"/>
</p:tagLst>
</file>

<file path=ppt/tags/tag98.xml><?xml version="1.0" encoding="utf-8"?>
<p:tagLst xmlns:p="http://schemas.openxmlformats.org/presentationml/2006/main">
  <p:tag name="AS_UNIQUEID" val="1230"/>
</p:tagLst>
</file>

<file path=ppt/tags/tag99.xml><?xml version="1.0" encoding="utf-8"?>
<p:tagLst xmlns:p="http://schemas.openxmlformats.org/presentationml/2006/main">
  <p:tag name="AS_UNIQUEID" val="123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5323</Words>
  <Application>WPS 演示</Application>
  <PresentationFormat/>
  <Paragraphs>315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Pink Girls</vt:lpstr>
      <vt:lpstr>一场不分手的恋爱</vt:lpstr>
      <vt:lpstr>AR HERMANN</vt:lpstr>
      <vt:lpstr>Closure</vt:lpstr>
      <vt:lpstr>The hidden man</vt:lpstr>
      <vt:lpstr>Calibri</vt:lpstr>
      <vt:lpstr>Papyrus</vt:lpstr>
      <vt:lpstr>微软雅黑</vt:lpstr>
      <vt:lpstr>Times New Roman</vt:lpstr>
      <vt:lpstr>华文新魏</vt:lpstr>
      <vt:lpstr>Monotype Corsiva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LYL</cp:lastModifiedBy>
  <cp:revision>14</cp:revision>
  <cp:lastPrinted>2022-10-19T14:34:00Z</cp:lastPrinted>
  <dcterms:created xsi:type="dcterms:W3CDTF">2022-10-19T14:34:00Z</dcterms:created>
  <dcterms:modified xsi:type="dcterms:W3CDTF">2022-11-30T00:39:33Z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E349CABDD0D94AE49FF3AEAFD8A65794</vt:lpwstr>
  </property>
  <property fmtid="{D5CDD505-2E9C-101B-9397-08002B2CF9AE}" pid="7" name="KSOProductBuildVer">
    <vt:lpwstr>2052-11.1.0.12763</vt:lpwstr>
  </property>
</Properties>
</file>