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hyperlink" Target="http://www.ppsbook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itchFamily="2" charset="-122"/>
            </a:endParaRPr>
          </a:p>
        </p:txBody>
      </p:sp>
      <p:pic>
        <p:nvPicPr>
          <p:cNvPr id="3076" name="图片 3075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-25400"/>
            <a:ext cx="6973888" cy="685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图片 1229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44450"/>
            <a:ext cx="7521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3316" name="图片 13315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26988"/>
            <a:ext cx="64706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26988"/>
            <a:ext cx="75231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364" name="图片 1536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44450"/>
            <a:ext cx="7413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6388" name="图片 1638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" y="204788"/>
            <a:ext cx="7620000" cy="646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7412" name="图片 1741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6988"/>
            <a:ext cx="723106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8436" name="图片 18435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-25400"/>
            <a:ext cx="7081838" cy="685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9460" name="图片 19459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44450"/>
            <a:ext cx="7467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0484" name="图片 2048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-25400"/>
            <a:ext cx="7192962" cy="685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1508" name="图片 21507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6988"/>
            <a:ext cx="67325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53988"/>
            <a:ext cx="7620000" cy="651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2532" name="图片 2253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6988"/>
            <a:ext cx="7467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3556" name="图片 23555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0"/>
            <a:ext cx="72072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4580" name="图片 24579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513" y="26988"/>
            <a:ext cx="6434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5604" name="图片 25603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725" y="26988"/>
            <a:ext cx="69262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6628" name="图片 26627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6988"/>
            <a:ext cx="73469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7652" name="图片 27651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6988"/>
            <a:ext cx="70453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8676" name="图片 28675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26988"/>
            <a:ext cx="70453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9700" name="图片 29699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52388"/>
            <a:ext cx="7620000" cy="683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0724" name="图片 30723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6988"/>
            <a:ext cx="67897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1748" name="图片 31747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95250"/>
            <a:ext cx="7620000" cy="671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4" name="图片 5123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0" y="26988"/>
            <a:ext cx="69040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2772" name="图片 32771" descr="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44450"/>
            <a:ext cx="68357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3796" name="图片 33795" descr="3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26988"/>
            <a:ext cx="62420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363" y="44450"/>
            <a:ext cx="7032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6988"/>
            <a:ext cx="728186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6988"/>
            <a:ext cx="7413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288" y="26988"/>
            <a:ext cx="70707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图片 10243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4450"/>
            <a:ext cx="7521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1268" name="图片 11267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6988"/>
            <a:ext cx="74818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/>
  <Paragraphs>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绘本在线论坛 www.ppsbook.com</dc:creator>
  <cp:lastModifiedBy>撰冩沵莪哋嬡</cp:lastModifiedBy>
  <cp:revision>2</cp:revision>
  <dcterms:created xsi:type="dcterms:W3CDTF">2022-12-08T08:42:22Z</dcterms:created>
  <dcterms:modified xsi:type="dcterms:W3CDTF">2022-12-08T08:42:22Z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7A76397D5CDC2F366EA391638A43B94D</vt:lpwstr>
  </property>
</Properties>
</file>