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9" r:id="rId4"/>
    <p:sldMasterId id="2147483698" r:id="rId5"/>
  </p:sldMasterIdLst>
  <p:notesMasterIdLst>
    <p:notesMasterId r:id="rId14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 type="screen16x9"/>
  <p:notesSz cx="6858000" cy="9144000"/>
  <p:embeddedFontLst>
    <p:embeddedFont>
      <p:font typeface="黑体" panose="02010609060101010101" charset="-122"/>
      <p:regular r:id="rId19"/>
    </p:embeddedFont>
    <p:embeddedFont>
      <p:font typeface="微软雅黑" panose="020B0503020204020204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  <p:embeddedFont>
      <p:font typeface="汉仪铸字美心体简" panose="00020600040101010101" charset="-122"/>
      <p:regular r:id="rId25"/>
    </p:embeddedFont>
    <p:embeddedFont>
      <p:font typeface="Calibri Light" panose="020F0302020204030204" charset="0"/>
      <p:regular r:id="rId26"/>
      <p: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431.xml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0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00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900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900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t" anchorCtr="0" compatLnSpc="1"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490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0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92" tIns="45745" rIns="91492" bIns="45745" numCol="1" anchor="b" anchorCtr="0" compatLnSpc="1"/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3.png"/><Relationship Id="rId2" Type="http://schemas.openxmlformats.org/officeDocument/2006/relationships/tags" Target="../tags/tag28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image" Target="../media/image3.png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5.png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image" Target="../media/image6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image" Target="../media/image6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0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99.xml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image" Target="../media/image6.png"/><Relationship Id="rId5" Type="http://schemas.openxmlformats.org/officeDocument/2006/relationships/tags" Target="../tags/tag96.xml"/><Relationship Id="rId4" Type="http://schemas.openxmlformats.org/officeDocument/2006/relationships/image" Target="../media/image7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2" Type="http://schemas.openxmlformats.org/officeDocument/2006/relationships/tags" Target="../tags/tag102.xml"/><Relationship Id="rId11" Type="http://schemas.openxmlformats.org/officeDocument/2006/relationships/tags" Target="../tags/tag101.xml"/><Relationship Id="rId10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image" Target="../media/image6.png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image" Target="../media/image8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image" Target="../media/image7.png"/><Relationship Id="rId5" Type="http://schemas.openxmlformats.org/officeDocument/2006/relationships/tags" Target="../tags/tag123.xml"/><Relationship Id="rId4" Type="http://schemas.openxmlformats.org/officeDocument/2006/relationships/image" Target="../media/image9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1.jpeg"/><Relationship Id="rId2" Type="http://schemas.openxmlformats.org/officeDocument/2006/relationships/tags" Target="../tags/tag136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3.png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3.png"/><Relationship Id="rId2" Type="http://schemas.openxmlformats.org/officeDocument/2006/relationships/tags" Target="../tags/tag149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../media/image3.png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3.png"/><Relationship Id="rId2" Type="http://schemas.openxmlformats.org/officeDocument/2006/relationships/tags" Target="../tags/tag163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image" Target="../media/image3.png"/><Relationship Id="rId2" Type="http://schemas.openxmlformats.org/officeDocument/2006/relationships/tags" Target="../tags/tag172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image" Target="../media/image3.png"/><Relationship Id="rId2" Type="http://schemas.openxmlformats.org/officeDocument/2006/relationships/tags" Target="../tags/tag187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image" Target="../media/image5.png"/><Relationship Id="rId2" Type="http://schemas.openxmlformats.org/officeDocument/2006/relationships/tags" Target="../tags/tag208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image" Target="../media/image6.png"/><Relationship Id="rId3" Type="http://schemas.openxmlformats.org/officeDocument/2006/relationships/tags" Target="../tags/tag214.xml"/><Relationship Id="rId2" Type="http://schemas.openxmlformats.org/officeDocument/2006/relationships/tags" Target="../tags/tag213.xml"/><Relationship Id="rId10" Type="http://schemas.openxmlformats.org/officeDocument/2006/relationships/tags" Target="../tags/tag220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image" Target="../media/image6.png"/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0" Type="http://schemas.openxmlformats.org/officeDocument/2006/relationships/tags" Target="../tags/tag228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tags" Target="../tags/tag232.xml"/><Relationship Id="rId6" Type="http://schemas.openxmlformats.org/officeDocument/2006/relationships/image" Target="../media/image6.png"/><Relationship Id="rId5" Type="http://schemas.openxmlformats.org/officeDocument/2006/relationships/tags" Target="../tags/tag231.xml"/><Relationship Id="rId4" Type="http://schemas.openxmlformats.org/officeDocument/2006/relationships/image" Target="../media/image7.png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image" Target="../media/image6.png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0" Type="http://schemas.openxmlformats.org/officeDocument/2006/relationships/tags" Target="../tags/tag245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252.xml"/><Relationship Id="rId8" Type="http://schemas.openxmlformats.org/officeDocument/2006/relationships/tags" Target="../tags/tag251.xml"/><Relationship Id="rId7" Type="http://schemas.openxmlformats.org/officeDocument/2006/relationships/tags" Target="../tags/tag250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4" Type="http://schemas.openxmlformats.org/officeDocument/2006/relationships/image" Target="../media/image8.png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2" Type="http://schemas.openxmlformats.org/officeDocument/2006/relationships/tags" Target="../tags/tag255.xml"/><Relationship Id="rId11" Type="http://schemas.openxmlformats.org/officeDocument/2006/relationships/tags" Target="../tags/tag254.xml"/><Relationship Id="rId10" Type="http://schemas.openxmlformats.org/officeDocument/2006/relationships/tags" Target="../tags/tag253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image" Target="../media/image7.png"/><Relationship Id="rId5" Type="http://schemas.openxmlformats.org/officeDocument/2006/relationships/tags" Target="../tags/tag258.xml"/><Relationship Id="rId4" Type="http://schemas.openxmlformats.org/officeDocument/2006/relationships/image" Target="../media/image9.png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1" Type="http://schemas.openxmlformats.org/officeDocument/2006/relationships/tags" Target="../tags/tag263.xml"/><Relationship Id="rId10" Type="http://schemas.openxmlformats.org/officeDocument/2006/relationships/tags" Target="../tags/tag262.xml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image" Target="../media/image1.jpeg"/><Relationship Id="rId2" Type="http://schemas.openxmlformats.org/officeDocument/2006/relationships/tags" Target="../tags/tag271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3.png"/><Relationship Id="rId2" Type="http://schemas.openxmlformats.org/officeDocument/2006/relationships/tags" Target="../tags/tag278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image" Target="../media/image3.png"/><Relationship Id="rId2" Type="http://schemas.openxmlformats.org/officeDocument/2006/relationships/tags" Target="../tags/tag284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image" Target="../media/image3.png"/><Relationship Id="rId2" Type="http://schemas.openxmlformats.org/officeDocument/2006/relationships/tags" Target="../tags/tag291.xm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image" Target="../media/image3.png"/><Relationship Id="rId2" Type="http://schemas.openxmlformats.org/officeDocument/2006/relationships/tags" Target="../tags/tag298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image" Target="../media/image3.png"/><Relationship Id="rId2" Type="http://schemas.openxmlformats.org/officeDocument/2006/relationships/tags" Target="../tags/tag307.xml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image" Target="../media/image3.png"/><Relationship Id="rId2" Type="http://schemas.openxmlformats.org/officeDocument/2006/relationships/tags" Target="../tags/tag322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tags" Target="../tags/tag331.xml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2" Type="http://schemas.openxmlformats.org/officeDocument/2006/relationships/tags" Target="../tags/tag342.xml"/><Relationship Id="rId11" Type="http://schemas.openxmlformats.org/officeDocument/2006/relationships/tags" Target="../tags/tag341.xml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image" Target="../media/image5.png"/><Relationship Id="rId2" Type="http://schemas.openxmlformats.org/officeDocument/2006/relationships/tags" Target="../tags/tag343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tags" Target="../tags/tag352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image" Target="../media/image6.png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0" Type="http://schemas.openxmlformats.org/officeDocument/2006/relationships/tags" Target="../tags/tag355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image" Target="../media/image6.png"/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0" Type="http://schemas.openxmlformats.org/officeDocument/2006/relationships/tags" Target="../tags/tag363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image" Target="../media/image6.png"/><Relationship Id="rId5" Type="http://schemas.openxmlformats.org/officeDocument/2006/relationships/tags" Target="../tags/tag366.xml"/><Relationship Id="rId4" Type="http://schemas.openxmlformats.org/officeDocument/2006/relationships/image" Target="../media/image7.png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2" Type="http://schemas.openxmlformats.org/officeDocument/2006/relationships/tags" Target="../tags/tag372.xml"/><Relationship Id="rId11" Type="http://schemas.openxmlformats.org/officeDocument/2006/relationships/tags" Target="../tags/tag371.xml"/><Relationship Id="rId10" Type="http://schemas.openxmlformats.org/officeDocument/2006/relationships/tags" Target="../tags/tag370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image" Target="../media/image6.png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0" Type="http://schemas.openxmlformats.org/officeDocument/2006/relationships/tags" Target="../tags/tag38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image" Target="../media/image8.png"/><Relationship Id="rId3" Type="http://schemas.openxmlformats.org/officeDocument/2006/relationships/tags" Target="../tags/tag382.xml"/><Relationship Id="rId2" Type="http://schemas.openxmlformats.org/officeDocument/2006/relationships/tags" Target="../tags/tag381.xml"/><Relationship Id="rId12" Type="http://schemas.openxmlformats.org/officeDocument/2006/relationships/tags" Target="../tags/tag390.xml"/><Relationship Id="rId11" Type="http://schemas.openxmlformats.org/officeDocument/2006/relationships/tags" Target="../tags/tag389.xml"/><Relationship Id="rId10" Type="http://schemas.openxmlformats.org/officeDocument/2006/relationships/tags" Target="../tags/tag388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396.xml"/><Relationship Id="rId8" Type="http://schemas.openxmlformats.org/officeDocument/2006/relationships/tags" Target="../tags/tag395.xml"/><Relationship Id="rId7" Type="http://schemas.openxmlformats.org/officeDocument/2006/relationships/tags" Target="../tags/tag394.xml"/><Relationship Id="rId6" Type="http://schemas.openxmlformats.org/officeDocument/2006/relationships/image" Target="../media/image7.png"/><Relationship Id="rId5" Type="http://schemas.openxmlformats.org/officeDocument/2006/relationships/tags" Target="../tags/tag393.xml"/><Relationship Id="rId4" Type="http://schemas.openxmlformats.org/officeDocument/2006/relationships/image" Target="../media/image9.png"/><Relationship Id="rId3" Type="http://schemas.openxmlformats.org/officeDocument/2006/relationships/tags" Target="../tags/tag392.xml"/><Relationship Id="rId2" Type="http://schemas.openxmlformats.org/officeDocument/2006/relationships/tags" Target="../tags/tag391.xml"/><Relationship Id="rId11" Type="http://schemas.openxmlformats.org/officeDocument/2006/relationships/tags" Target="../tags/tag398.xml"/><Relationship Id="rId10" Type="http://schemas.openxmlformats.org/officeDocument/2006/relationships/tags" Target="../tags/tag397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34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104873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3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5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6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6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4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583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2002969" y="2505075"/>
            <a:ext cx="9144000" cy="1135824"/>
          </a:xfrm>
        </p:spPr>
        <p:txBody>
          <a:bodyPr anchor="b"/>
          <a:lstStyle>
            <a:lvl1pPr algn="ctr">
              <a:defRPr sz="40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584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2002969" y="3640899"/>
            <a:ext cx="9144000" cy="588201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1048585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6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pic>
        <p:nvPicPr>
          <p:cNvPr id="2097153" name="图片 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02969" y="3640899"/>
            <a:ext cx="9144000" cy="58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645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46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47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8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49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709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813791" y="1505377"/>
            <a:ext cx="8564418" cy="165961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710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1813791" y="3189178"/>
            <a:ext cx="8564418" cy="87275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11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2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3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pic>
        <p:nvPicPr>
          <p:cNvPr id="2097177" name="图片 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13791" y="3189178"/>
            <a:ext cx="8564418" cy="872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654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930275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655" name="Content Placeholder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838200" y="1474787"/>
            <a:ext cx="10515600" cy="2289625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656" name="Content Placeholder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838200" y="3943799"/>
            <a:ext cx="10515600" cy="2289625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657" name="Date Placeholder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8" name="Footer Placeholder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9" name="Slide Number Placeholder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720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9788" y="365125"/>
            <a:ext cx="10515600" cy="756309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721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9788" y="145687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22" name="Content Placeholder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839788" y="2280786"/>
            <a:ext cx="5157787" cy="3684588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723" name="Text Placeholder 4"/>
          <p:cNvSpPr>
            <a:spLocks noGrp="1"/>
          </p:cNvSpPr>
          <p:nvPr>
            <p:ph type="body" sz="quarter" idx="3"/>
            <p:custDataLst>
              <p:tags r:id="rId7"/>
            </p:custDataLst>
          </p:nvPr>
        </p:nvSpPr>
        <p:spPr>
          <a:xfrm>
            <a:off x="6172200" y="145687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724" name="Content Placeholder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172200" y="2280786"/>
            <a:ext cx="5183188" cy="3684588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725" name="Date Placeholder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6" name="Footer Placeholder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7" name="Slide Number Placeholder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2"/>
        </a:solidFill>
        <a:effectLst/>
      </p:bgPr>
    </p:bg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68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68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1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2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593" name="矩形 4"/>
          <p:cNvSpPr/>
          <p:nvPr>
            <p:custDataLst>
              <p:tags r:id="rId5"/>
            </p:custDataLst>
          </p:nvPr>
        </p:nvSpPr>
        <p:spPr>
          <a:xfrm>
            <a:off x="0" y="-2"/>
            <a:ext cx="12192000" cy="6858002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668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7990" y="2074653"/>
            <a:ext cx="41652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669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0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1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672" name="图片占位符 2"/>
          <p:cNvSpPr>
            <a:spLocks noGrp="1"/>
          </p:cNvSpPr>
          <p:nvPr>
            <p:ph type="pic" idx="1" hasCustomPrompt="1"/>
            <p:custDataLst>
              <p:tags r:id="rId7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单击添加图片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4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5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697" name="Vertical Title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248180" y="365125"/>
            <a:ext cx="1105619" cy="5811838"/>
          </a:xfrm>
        </p:spPr>
        <p:txBody>
          <a:bodyPr vert="eaVert"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698" name="Vertical Text Placeholder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838200" y="365125"/>
            <a:ext cx="9185694" cy="5811838"/>
          </a:xfrm>
        </p:spPr>
        <p:txBody>
          <a:bodyPr vert="eaVer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699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0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1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51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52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653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1" y="555626"/>
            <a:ext cx="10644716" cy="5178425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464887" y="3678137"/>
            <a:ext cx="5501070" cy="10752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1048628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B109850D-0D6D-4A73-86CC-0144F5CF1F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9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30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FAC85E4F-3AC7-4976-9CE3-A9364AC471BC}" type="slidenum">
              <a:rPr lang="zh-CN" altLang="en-US" smtClean="0"/>
            </a:fld>
            <a:endParaRPr lang="zh-CN" altLang="en-US"/>
          </a:p>
        </p:txBody>
      </p:sp>
      <p:sp>
        <p:nvSpPr>
          <p:cNvPr id="1048631" name="矩形 2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 rot="21210126">
            <a:off x="3626464" y="2360282"/>
            <a:ext cx="650749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T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632" name="矩形 3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 rot="422379">
            <a:off x="4395293" y="2217275"/>
            <a:ext cx="650749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H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633" name="矩形 4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 rot="21179011">
            <a:off x="5164121" y="2360282"/>
            <a:ext cx="650749" cy="103647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A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634" name="矩形 5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 rot="352131">
            <a:off x="5931637" y="2217275"/>
            <a:ext cx="652062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N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635" name="矩形 6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 rot="21112894">
            <a:off x="6700465" y="2360282"/>
            <a:ext cx="652062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方正中倩_GBK" panose="03000509000000000000" pitchFamily="65" charset="-122"/>
              </a:rPr>
              <a:t>K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方正中倩_GBK" panose="03000509000000000000" pitchFamily="65" charset="-122"/>
            </a:endParaRPr>
          </a:p>
        </p:txBody>
      </p:sp>
      <p:sp>
        <p:nvSpPr>
          <p:cNvPr id="1048636" name="矩形 10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auto">
          <a:xfrm rot="21273858">
            <a:off x="8266269" y="2353842"/>
            <a:ext cx="652062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方正中倩_GBK" panose="03000509000000000000" pitchFamily="65" charset="-122"/>
              </a:rPr>
              <a:t>~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方正中倩_GBK" panose="03000509000000000000" pitchFamily="65" charset="-122"/>
            </a:endParaRPr>
          </a:p>
        </p:txBody>
      </p:sp>
      <p:sp>
        <p:nvSpPr>
          <p:cNvPr id="1048637" name="矩形 4"/>
          <p:cNvSpPr>
            <a:spLocks noChangeArrowheads="1"/>
          </p:cNvSpPr>
          <p:nvPr userDrawn="1">
            <p:custDataLst>
              <p:tags r:id="rId12"/>
            </p:custDataLst>
          </p:nvPr>
        </p:nvSpPr>
        <p:spPr bwMode="auto">
          <a:xfrm rot="215458">
            <a:off x="7489947" y="2200667"/>
            <a:ext cx="650749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S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693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94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5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96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64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pic>
        <p:nvPicPr>
          <p:cNvPr id="2097165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V="1">
            <a:off x="0" y="4090197"/>
            <a:ext cx="2705100" cy="2767803"/>
          </a:xfrm>
          <a:prstGeom prst="rect">
            <a:avLst/>
          </a:prstGeom>
        </p:spPr>
      </p:pic>
      <p:sp>
        <p:nvSpPr>
          <p:cNvPr id="1048640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641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642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43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44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左右">
    <p:bg>
      <p:bgPr>
        <a:solidFill>
          <a:schemeClr val="bg2"/>
        </a:solidFill>
        <a:effectLst/>
      </p:bgPr>
    </p:bg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2097172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sp>
        <p:nvSpPr>
          <p:cNvPr id="1048687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1048688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9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90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691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692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6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l="8500" r="5358" b="26757"/>
          <a:stretch>
            <a:fillRect/>
          </a:stretch>
        </p:blipFill>
        <p:spPr>
          <a:xfrm>
            <a:off x="0" y="4906801"/>
            <a:ext cx="12192000" cy="1951200"/>
          </a:xfrm>
          <a:prstGeom prst="rect">
            <a:avLst/>
          </a:prstGeom>
        </p:spPr>
      </p:pic>
      <p:pic>
        <p:nvPicPr>
          <p:cNvPr id="2097169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sp>
        <p:nvSpPr>
          <p:cNvPr id="1048661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62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63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64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665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666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75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2705100" cy="2767803"/>
          </a:xfrm>
          <a:prstGeom prst="rect">
            <a:avLst/>
          </a:prstGeom>
        </p:spPr>
      </p:pic>
      <p:sp>
        <p:nvSpPr>
          <p:cNvPr id="1048703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704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5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06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70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08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导航">
    <p:bg>
      <p:bgPr>
        <a:solidFill>
          <a:schemeClr val="bg2"/>
        </a:solidFill>
        <a:effectLst/>
      </p:bgPr>
    </p:bg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3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70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222412" y="74678"/>
            <a:ext cx="714376" cy="657041"/>
          </a:xfrm>
          <a:prstGeom prst="rect">
            <a:avLst/>
          </a:prstGeom>
        </p:spPr>
      </p:pic>
      <p:sp>
        <p:nvSpPr>
          <p:cNvPr id="1048674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75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6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77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678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67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680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681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78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l="-1422" t="65619" r="1422" b="-3239"/>
          <a:stretch>
            <a:fillRect/>
          </a:stretch>
        </p:blipFill>
        <p:spPr>
          <a:xfrm>
            <a:off x="-1587" y="-1"/>
            <a:ext cx="12191999" cy="2075027"/>
          </a:xfrm>
          <a:prstGeom prst="rect">
            <a:avLst/>
          </a:prstGeom>
        </p:spPr>
      </p:pic>
      <p:pic>
        <p:nvPicPr>
          <p:cNvPr id="2097179" name="图片 1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 l="8500" r="5358" b="26757"/>
          <a:stretch>
            <a:fillRect/>
          </a:stretch>
        </p:blipFill>
        <p:spPr>
          <a:xfrm>
            <a:off x="0" y="4906801"/>
            <a:ext cx="12192000" cy="1951200"/>
          </a:xfrm>
          <a:prstGeom prst="rect">
            <a:avLst/>
          </a:prstGeom>
        </p:spPr>
      </p:pic>
      <p:sp>
        <p:nvSpPr>
          <p:cNvPr id="1048715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716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7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18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719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64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832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2002969" y="2505075"/>
            <a:ext cx="9144000" cy="1135824"/>
          </a:xfrm>
        </p:spPr>
        <p:txBody>
          <a:bodyPr anchor="b"/>
          <a:lstStyle>
            <a:lvl1pPr algn="ctr">
              <a:defRPr sz="40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833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2002969" y="3640899"/>
            <a:ext cx="9144000" cy="588201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1048834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5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36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pic>
        <p:nvPicPr>
          <p:cNvPr id="2097188" name="图片 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02969" y="3640899"/>
            <a:ext cx="9144000" cy="58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841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42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843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4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45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798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813791" y="1505377"/>
            <a:ext cx="8564418" cy="165961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799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1813791" y="3189178"/>
            <a:ext cx="8564418" cy="87275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00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01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2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pic>
        <p:nvPicPr>
          <p:cNvPr id="2097183" name="图片 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13791" y="3189178"/>
            <a:ext cx="8564418" cy="872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868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930275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869" name="Content Placeholder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838200" y="1474787"/>
            <a:ext cx="10515600" cy="2289625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870" name="Content Placeholder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838200" y="3943799"/>
            <a:ext cx="10515600" cy="2289625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871" name="Date Placeholder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2" name="Footer Placeholder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73" name="Slide Number Placeholder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81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9788" y="365125"/>
            <a:ext cx="10515600" cy="756309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818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9788" y="145687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19" name="Content Placeholder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839788" y="2280786"/>
            <a:ext cx="5157787" cy="3684588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820" name="Text Placeholder 4"/>
          <p:cNvSpPr>
            <a:spLocks noGrp="1"/>
          </p:cNvSpPr>
          <p:nvPr>
            <p:ph type="body" sz="quarter" idx="3"/>
            <p:custDataLst>
              <p:tags r:id="rId7"/>
            </p:custDataLst>
          </p:nvPr>
        </p:nvSpPr>
        <p:spPr>
          <a:xfrm>
            <a:off x="6172200" y="145687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21" name="Content Placeholder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172200" y="2280786"/>
            <a:ext cx="5183188" cy="3684588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822" name="Date Placeholder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3" name="Footer Placeholder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24" name="Slide Number Placeholder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2"/>
        </a:solidFill>
        <a:effectLst/>
      </p:bgPr>
    </p:bg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803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804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05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6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2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23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624" name="矩形 4"/>
          <p:cNvSpPr/>
          <p:nvPr>
            <p:custDataLst>
              <p:tags r:id="rId5"/>
            </p:custDataLst>
          </p:nvPr>
        </p:nvSpPr>
        <p:spPr>
          <a:xfrm>
            <a:off x="0" y="-2"/>
            <a:ext cx="12192000" cy="6858002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7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808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7990" y="2074653"/>
            <a:ext cx="41652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09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0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1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812" name="图片占位符 2"/>
          <p:cNvSpPr>
            <a:spLocks noGrp="1"/>
          </p:cNvSpPr>
          <p:nvPr>
            <p:ph type="pic" idx="1" hasCustomPrompt="1"/>
            <p:custDataLst>
              <p:tags r:id="rId7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单击添加图片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852" name="Vertical Title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248180" y="365125"/>
            <a:ext cx="1105619" cy="5811838"/>
          </a:xfrm>
        </p:spPr>
        <p:txBody>
          <a:bodyPr vert="eaVert"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853" name="Vertical Text Placeholder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838200" y="365125"/>
            <a:ext cx="9185694" cy="5811838"/>
          </a:xfrm>
        </p:spPr>
        <p:txBody>
          <a:bodyPr vert="eaVer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854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5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56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816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1" y="555626"/>
            <a:ext cx="10644716" cy="5178425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6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7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7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7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7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7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464887" y="3678137"/>
            <a:ext cx="5501070" cy="10752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1048858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B109850D-0D6D-4A73-86CC-0144F5CF1F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9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60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FAC85E4F-3AC7-4976-9CE3-A9364AC471BC}" type="slidenum">
              <a:rPr lang="zh-CN" altLang="en-US" smtClean="0"/>
            </a:fld>
            <a:endParaRPr lang="zh-CN" altLang="en-US"/>
          </a:p>
        </p:txBody>
      </p:sp>
      <p:sp>
        <p:nvSpPr>
          <p:cNvPr id="1048861" name="矩形 2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 rot="21210126">
            <a:off x="3626464" y="2360282"/>
            <a:ext cx="650749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T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862" name="矩形 3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 rot="422379">
            <a:off x="4395293" y="2217275"/>
            <a:ext cx="650749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H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863" name="矩形 4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 rot="21179011">
            <a:off x="5164121" y="2360282"/>
            <a:ext cx="650749" cy="103647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A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864" name="矩形 5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 rot="352131">
            <a:off x="5931637" y="2217275"/>
            <a:ext cx="652062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N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865" name="矩形 6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 rot="21112894">
            <a:off x="6700465" y="2360282"/>
            <a:ext cx="652062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方正中倩_GBK" panose="03000509000000000000" pitchFamily="65" charset="-122"/>
              </a:rPr>
              <a:t>K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方正中倩_GBK" panose="03000509000000000000" pitchFamily="65" charset="-122"/>
            </a:endParaRPr>
          </a:p>
        </p:txBody>
      </p:sp>
      <p:sp>
        <p:nvSpPr>
          <p:cNvPr id="1048866" name="矩形 10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auto">
          <a:xfrm rot="21273858">
            <a:off x="8266269" y="2353842"/>
            <a:ext cx="652062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方正中倩_GBK" panose="03000509000000000000" pitchFamily="65" charset="-122"/>
              </a:rPr>
              <a:t>~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方正中倩_GBK" panose="03000509000000000000" pitchFamily="65" charset="-122"/>
            </a:endParaRPr>
          </a:p>
        </p:txBody>
      </p:sp>
      <p:sp>
        <p:nvSpPr>
          <p:cNvPr id="1048867" name="矩形 4"/>
          <p:cNvSpPr>
            <a:spLocks noChangeArrowheads="1"/>
          </p:cNvSpPr>
          <p:nvPr userDrawn="1">
            <p:custDataLst>
              <p:tags r:id="rId12"/>
            </p:custDataLst>
          </p:nvPr>
        </p:nvSpPr>
        <p:spPr bwMode="auto">
          <a:xfrm rot="215458">
            <a:off x="7489947" y="2200667"/>
            <a:ext cx="650749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S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837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838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9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40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0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198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pic>
        <p:nvPicPr>
          <p:cNvPr id="2097199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V="1">
            <a:off x="0" y="4090197"/>
            <a:ext cx="2705100" cy="2767803"/>
          </a:xfrm>
          <a:prstGeom prst="rect">
            <a:avLst/>
          </a:prstGeom>
        </p:spPr>
      </p:pic>
      <p:sp>
        <p:nvSpPr>
          <p:cNvPr id="1048891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892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9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9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9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左右">
    <p:bg>
      <p:bgPr>
        <a:solidFill>
          <a:schemeClr val="bg2"/>
        </a:solidFill>
        <a:effectLst/>
      </p:bgPr>
    </p:bg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2097181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sp>
        <p:nvSpPr>
          <p:cNvPr id="104879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104879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9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9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796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97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3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96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l="8500" r="5358" b="26757"/>
          <a:stretch>
            <a:fillRect/>
          </a:stretch>
        </p:blipFill>
        <p:spPr>
          <a:xfrm>
            <a:off x="0" y="4906801"/>
            <a:ext cx="12192000" cy="1951200"/>
          </a:xfrm>
          <a:prstGeom prst="rect">
            <a:avLst/>
          </a:prstGeom>
        </p:spPr>
      </p:pic>
      <p:pic>
        <p:nvPicPr>
          <p:cNvPr id="2097197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sp>
        <p:nvSpPr>
          <p:cNvPr id="1048884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85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86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87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888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88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86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2705100" cy="2767803"/>
          </a:xfrm>
          <a:prstGeom prst="rect">
            <a:avLst/>
          </a:prstGeom>
        </p:spPr>
      </p:pic>
      <p:sp>
        <p:nvSpPr>
          <p:cNvPr id="104882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827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8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29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830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31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导航">
    <p:bg>
      <p:bgPr>
        <a:solidFill>
          <a:schemeClr val="bg2"/>
        </a:solidFill>
        <a:effectLst/>
      </p:bgPr>
    </p:bg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4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95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222412" y="74678"/>
            <a:ext cx="714376" cy="657041"/>
          </a:xfrm>
          <a:prstGeom prst="rect">
            <a:avLst/>
          </a:prstGeom>
        </p:spPr>
      </p:pic>
      <p:sp>
        <p:nvSpPr>
          <p:cNvPr id="1048875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876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7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78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879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80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8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882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191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l="-1422" t="65619" r="1422" b="-3239"/>
          <a:stretch>
            <a:fillRect/>
          </a:stretch>
        </p:blipFill>
        <p:spPr>
          <a:xfrm>
            <a:off x="-1587" y="-1"/>
            <a:ext cx="12191999" cy="2075027"/>
          </a:xfrm>
          <a:prstGeom prst="rect">
            <a:avLst/>
          </a:prstGeom>
        </p:spPr>
      </p:pic>
      <p:pic>
        <p:nvPicPr>
          <p:cNvPr id="2097192" name="图片 1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 l="8500" r="5358" b="26757"/>
          <a:stretch>
            <a:fillRect/>
          </a:stretch>
        </p:blipFill>
        <p:spPr>
          <a:xfrm>
            <a:off x="0" y="4906801"/>
            <a:ext cx="12192000" cy="1951200"/>
          </a:xfrm>
          <a:prstGeom prst="rect">
            <a:avLst/>
          </a:prstGeom>
        </p:spPr>
      </p:pic>
      <p:sp>
        <p:nvSpPr>
          <p:cNvPr id="1048847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848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9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850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851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896" name="Title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2002969" y="2505075"/>
            <a:ext cx="9144000" cy="1135824"/>
          </a:xfrm>
        </p:spPr>
        <p:txBody>
          <a:bodyPr anchor="b"/>
          <a:lstStyle>
            <a:lvl1pPr algn="ctr">
              <a:defRPr sz="40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897" name="Subtitle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2002969" y="3640899"/>
            <a:ext cx="9144000" cy="588201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1048898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99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00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pic>
        <p:nvPicPr>
          <p:cNvPr id="2097201" name="图片 7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02969" y="3640899"/>
            <a:ext cx="9144000" cy="588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962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63" name="Content Placeholder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64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65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66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75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76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7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7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7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8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950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813791" y="1505377"/>
            <a:ext cx="8564418" cy="165961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951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1813791" y="3189178"/>
            <a:ext cx="8564418" cy="872754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52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3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54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pic>
        <p:nvPicPr>
          <p:cNvPr id="2097211" name="图片 6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13791" y="3189178"/>
            <a:ext cx="8564418" cy="8727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7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98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8200" y="365125"/>
            <a:ext cx="10515600" cy="930275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988" name="Content Placeholder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838200" y="1474787"/>
            <a:ext cx="10515600" cy="2289625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989" name="Content Placeholder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838200" y="3943799"/>
            <a:ext cx="10515600" cy="2289625"/>
          </a:xfrm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48990" name="Date Placeholder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91" name="Footer Placeholder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92" name="Slide Number Placeholder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914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39788" y="365125"/>
            <a:ext cx="10515600" cy="756309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915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39788" y="145687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16" name="Content Placeholder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839788" y="2280786"/>
            <a:ext cx="5157787" cy="3684588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917" name="Text Placeholder 4"/>
          <p:cNvSpPr>
            <a:spLocks noGrp="1"/>
          </p:cNvSpPr>
          <p:nvPr>
            <p:ph type="body" sz="quarter" idx="3"/>
            <p:custDataLst>
              <p:tags r:id="rId7"/>
            </p:custDataLst>
          </p:nvPr>
        </p:nvSpPr>
        <p:spPr>
          <a:xfrm>
            <a:off x="6172200" y="145687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18" name="Content Placeholder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172200" y="2280786"/>
            <a:ext cx="5183188" cy="3684588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919" name="Date Placeholder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0" name="Footer Placeholder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21" name="Slide Number Placeholder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2"/>
        </a:solidFill>
        <a:effectLst/>
      </p:bgPr>
    </p:bg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983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984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85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86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5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6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607" name="矩形 4"/>
          <p:cNvSpPr/>
          <p:nvPr>
            <p:custDataLst>
              <p:tags r:id="rId5"/>
            </p:custDataLst>
          </p:nvPr>
        </p:nvSpPr>
        <p:spPr>
          <a:xfrm>
            <a:off x="0" y="-2"/>
            <a:ext cx="12192000" cy="6858002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spTree>
      <p:nvGrpSpPr>
        <p:cNvPr id="1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7" y="457200"/>
            <a:ext cx="41652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945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7990" y="2074653"/>
            <a:ext cx="41652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946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7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48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949" name="图片占位符 2"/>
          <p:cNvSpPr>
            <a:spLocks noGrp="1"/>
          </p:cNvSpPr>
          <p:nvPr>
            <p:ph type="pic" idx="1" hasCustomPrompt="1"/>
            <p:custDataLst>
              <p:tags r:id="rId7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/>
              <a:t>单击添加图片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9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398" t="-1" b="11852"/>
          <a:stretch>
            <a:fillRect/>
          </a:stretch>
        </p:blipFill>
        <p:spPr>
          <a:xfrm>
            <a:off x="0" y="707370"/>
            <a:ext cx="12192000" cy="6150630"/>
          </a:xfrm>
          <a:prstGeom prst="rect">
            <a:avLst/>
          </a:prstGeom>
        </p:spPr>
      </p:pic>
      <p:sp>
        <p:nvSpPr>
          <p:cNvPr id="1048939" name="Vertical Title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248180" y="365125"/>
            <a:ext cx="1105619" cy="5811838"/>
          </a:xfrm>
        </p:spPr>
        <p:txBody>
          <a:bodyPr vert="eaVert"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048940" name="Vertical Text Placeholder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838200" y="365125"/>
            <a:ext cx="9185694" cy="5811838"/>
          </a:xfrm>
        </p:spPr>
        <p:txBody>
          <a:bodyPr vert="eaVer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941" name="Date Placeholder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2" name="Footer Placeholder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43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97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98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99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9000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1" y="555626"/>
            <a:ext cx="10644716" cy="5178425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末尾幻灯片">
    <p:spTree>
      <p:nvGrpSpPr>
        <p:cNvPr id="1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2" name="Title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3464887" y="3678137"/>
            <a:ext cx="5501070" cy="10752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dirty="0"/>
              <a:t>单击此处编辑标题</a:t>
            </a:r>
            <a:endParaRPr lang="en-US" dirty="0"/>
          </a:p>
        </p:txBody>
      </p:sp>
      <p:sp>
        <p:nvSpPr>
          <p:cNvPr id="104892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B109850D-0D6D-4A73-86CC-0144F5CF1F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925" name="Slide Number Placeholder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FAC85E4F-3AC7-4976-9CE3-A9364AC471BC}" type="slidenum">
              <a:rPr lang="zh-CN" altLang="en-US" smtClean="0"/>
            </a:fld>
            <a:endParaRPr lang="zh-CN" altLang="en-US"/>
          </a:p>
        </p:txBody>
      </p:sp>
      <p:sp>
        <p:nvSpPr>
          <p:cNvPr id="1048926" name="矩形 2"/>
          <p:cNvSpPr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 rot="21210126">
            <a:off x="3626464" y="2360282"/>
            <a:ext cx="650749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T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927" name="矩形 3"/>
          <p:cNvSpPr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 rot="422379">
            <a:off x="4395293" y="2217275"/>
            <a:ext cx="650749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H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928" name="矩形 4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 rot="21179011">
            <a:off x="5164121" y="2360282"/>
            <a:ext cx="650749" cy="1036476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A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929" name="矩形 5"/>
          <p:cNvSpPr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 rot="352131">
            <a:off x="5931637" y="2217275"/>
            <a:ext cx="652062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N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  <p:sp>
        <p:nvSpPr>
          <p:cNvPr id="1048930" name="矩形 6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 rot="21112894">
            <a:off x="6700465" y="2360282"/>
            <a:ext cx="652062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方正中倩_GBK" panose="03000509000000000000" pitchFamily="65" charset="-122"/>
              </a:rPr>
              <a:t>K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方正中倩_GBK" panose="03000509000000000000" pitchFamily="65" charset="-122"/>
            </a:endParaRPr>
          </a:p>
        </p:txBody>
      </p:sp>
      <p:sp>
        <p:nvSpPr>
          <p:cNvPr id="1048931" name="矩形 10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auto">
          <a:xfrm rot="21273858">
            <a:off x="8266269" y="2353842"/>
            <a:ext cx="652062" cy="10364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方正中倩_GBK" panose="03000509000000000000" pitchFamily="65" charset="-122"/>
              </a:rPr>
              <a:t>~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方正中倩_GBK" panose="03000509000000000000" pitchFamily="65" charset="-122"/>
            </a:endParaRPr>
          </a:p>
        </p:txBody>
      </p:sp>
      <p:sp>
        <p:nvSpPr>
          <p:cNvPr id="1048932" name="矩形 4"/>
          <p:cNvSpPr>
            <a:spLocks noChangeArrowheads="1"/>
          </p:cNvSpPr>
          <p:nvPr userDrawn="1">
            <p:custDataLst>
              <p:tags r:id="rId12"/>
            </p:custDataLst>
          </p:nvPr>
        </p:nvSpPr>
        <p:spPr bwMode="auto">
          <a:xfrm rot="215458">
            <a:off x="7489947" y="2200667"/>
            <a:ext cx="650749" cy="1036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dirty="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</a:rPr>
              <a:t>S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8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993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994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95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96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3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4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1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97202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pic>
        <p:nvPicPr>
          <p:cNvPr id="2097203" name="图片 10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V="1">
            <a:off x="0" y="4090197"/>
            <a:ext cx="2705100" cy="2767803"/>
          </a:xfrm>
          <a:prstGeom prst="rect">
            <a:avLst/>
          </a:prstGeom>
        </p:spPr>
      </p:pic>
      <p:sp>
        <p:nvSpPr>
          <p:cNvPr id="104890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903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904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05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06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左右">
    <p:bg>
      <p:bgPr>
        <a:solidFill>
          <a:schemeClr val="bg2"/>
        </a:solidFill>
        <a:effectLst/>
      </p:bgPr>
    </p:bg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7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ym typeface="+mn-ea"/>
            </a:endParaRPr>
          </a:p>
        </p:txBody>
      </p:sp>
      <p:pic>
        <p:nvPicPr>
          <p:cNvPr id="2097214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sp>
        <p:nvSpPr>
          <p:cNvPr id="1048968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1048969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70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71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972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973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7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204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l="8500" r="5358" b="26757"/>
          <a:stretch>
            <a:fillRect/>
          </a:stretch>
        </p:blipFill>
        <p:spPr>
          <a:xfrm>
            <a:off x="0" y="4906801"/>
            <a:ext cx="12192000" cy="1951200"/>
          </a:xfrm>
          <a:prstGeom prst="rect">
            <a:avLst/>
          </a:prstGeom>
        </p:spPr>
      </p:pic>
      <p:pic>
        <p:nvPicPr>
          <p:cNvPr id="2097205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9486900" y="0"/>
            <a:ext cx="2705100" cy="2767803"/>
          </a:xfrm>
          <a:prstGeom prst="rect">
            <a:avLst/>
          </a:prstGeom>
        </p:spPr>
      </p:pic>
      <p:sp>
        <p:nvSpPr>
          <p:cNvPr id="104890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09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10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11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912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913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5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212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2705100" cy="2767803"/>
          </a:xfrm>
          <a:prstGeom prst="rect">
            <a:avLst/>
          </a:prstGeom>
        </p:spPr>
      </p:pic>
      <p:sp>
        <p:nvSpPr>
          <p:cNvPr id="104895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957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8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59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960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961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导航">
    <p:bg>
      <p:bgPr>
        <a:solidFill>
          <a:schemeClr val="bg2"/>
        </a:solidFill>
        <a:effectLst/>
      </p:bgPr>
    </p:bg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4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215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222412" y="74678"/>
            <a:ext cx="714376" cy="657041"/>
          </a:xfrm>
          <a:prstGeom prst="rect">
            <a:avLst/>
          </a:prstGeom>
        </p:spPr>
      </p:pic>
      <p:sp>
        <p:nvSpPr>
          <p:cNvPr id="1048975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976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77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78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979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980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98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048982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3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2097207" name="图片 1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/>
          <a:srcRect l="-1422" t="65619" r="1422" b="-3239"/>
          <a:stretch>
            <a:fillRect/>
          </a:stretch>
        </p:blipFill>
        <p:spPr>
          <a:xfrm>
            <a:off x="-1587" y="-1"/>
            <a:ext cx="12191999" cy="2075027"/>
          </a:xfrm>
          <a:prstGeom prst="rect">
            <a:avLst/>
          </a:prstGeom>
        </p:spPr>
      </p:pic>
      <p:pic>
        <p:nvPicPr>
          <p:cNvPr id="2097208" name="图片 1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6"/>
          <a:srcRect l="8500" r="5358" b="26757"/>
          <a:stretch>
            <a:fillRect/>
          </a:stretch>
        </p:blipFill>
        <p:spPr>
          <a:xfrm>
            <a:off x="0" y="4906801"/>
            <a:ext cx="12192000" cy="1951200"/>
          </a:xfrm>
          <a:prstGeom prst="rect">
            <a:avLst/>
          </a:prstGeom>
        </p:spPr>
      </p:pic>
      <p:sp>
        <p:nvSpPr>
          <p:cNvPr id="1048934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935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36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937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938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8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8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86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8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8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8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9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5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104875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4875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7" Type="http://schemas.openxmlformats.org/officeDocument/2006/relationships/theme" Target="../theme/theme2.xml"/><Relationship Id="rId26" Type="http://schemas.openxmlformats.org/officeDocument/2006/relationships/image" Target="../media/image10.png"/><Relationship Id="rId25" Type="http://schemas.openxmlformats.org/officeDocument/2006/relationships/tags" Target="../tags/tag135.xml"/><Relationship Id="rId24" Type="http://schemas.openxmlformats.org/officeDocument/2006/relationships/tags" Target="../tags/tag134.xml"/><Relationship Id="rId23" Type="http://schemas.openxmlformats.org/officeDocument/2006/relationships/tags" Target="../tags/tag133.xml"/><Relationship Id="rId22" Type="http://schemas.openxmlformats.org/officeDocument/2006/relationships/tags" Target="../tags/tag132.xml"/><Relationship Id="rId21" Type="http://schemas.openxmlformats.org/officeDocument/2006/relationships/tags" Target="../tags/tag131.xml"/><Relationship Id="rId20" Type="http://schemas.openxmlformats.org/officeDocument/2006/relationships/tags" Target="../tags/tag130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29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7" Type="http://schemas.openxmlformats.org/officeDocument/2006/relationships/theme" Target="../theme/theme3.xml"/><Relationship Id="rId26" Type="http://schemas.openxmlformats.org/officeDocument/2006/relationships/image" Target="../media/image10.png"/><Relationship Id="rId25" Type="http://schemas.openxmlformats.org/officeDocument/2006/relationships/tags" Target="../tags/tag270.xml"/><Relationship Id="rId24" Type="http://schemas.openxmlformats.org/officeDocument/2006/relationships/tags" Target="../tags/tag269.xml"/><Relationship Id="rId23" Type="http://schemas.openxmlformats.org/officeDocument/2006/relationships/tags" Target="../tags/tag268.xml"/><Relationship Id="rId22" Type="http://schemas.openxmlformats.org/officeDocument/2006/relationships/tags" Target="../tags/tag267.xml"/><Relationship Id="rId21" Type="http://schemas.openxmlformats.org/officeDocument/2006/relationships/tags" Target="../tags/tag266.xml"/><Relationship Id="rId20" Type="http://schemas.openxmlformats.org/officeDocument/2006/relationships/tags" Target="../tags/tag265.xml"/><Relationship Id="rId2" Type="http://schemas.openxmlformats.org/officeDocument/2006/relationships/slideLayout" Target="../slideLayouts/slideLayout31.xml"/><Relationship Id="rId19" Type="http://schemas.openxmlformats.org/officeDocument/2006/relationships/tags" Target="../tags/tag264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7" Type="http://schemas.openxmlformats.org/officeDocument/2006/relationships/theme" Target="../theme/theme4.xml"/><Relationship Id="rId26" Type="http://schemas.openxmlformats.org/officeDocument/2006/relationships/image" Target="../media/image10.png"/><Relationship Id="rId25" Type="http://schemas.openxmlformats.org/officeDocument/2006/relationships/tags" Target="../tags/tag405.xml"/><Relationship Id="rId24" Type="http://schemas.openxmlformats.org/officeDocument/2006/relationships/tags" Target="../tags/tag404.xml"/><Relationship Id="rId23" Type="http://schemas.openxmlformats.org/officeDocument/2006/relationships/tags" Target="../tags/tag403.xml"/><Relationship Id="rId22" Type="http://schemas.openxmlformats.org/officeDocument/2006/relationships/tags" Target="../tags/tag402.xml"/><Relationship Id="rId21" Type="http://schemas.openxmlformats.org/officeDocument/2006/relationships/tags" Target="../tags/tag401.xml"/><Relationship Id="rId20" Type="http://schemas.openxmlformats.org/officeDocument/2006/relationships/tags" Target="../tags/tag400.xml"/><Relationship Id="rId2" Type="http://schemas.openxmlformats.org/officeDocument/2006/relationships/slideLayout" Target="../slideLayouts/slideLayout49.xml"/><Relationship Id="rId19" Type="http://schemas.openxmlformats.org/officeDocument/2006/relationships/tags" Target="../tags/tag399.xml"/><Relationship Id="rId18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48729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048730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522-6256-461E-A79F-4037A6D0C8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7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A564D-84E6-4D0E-9D2B-1519760DAFC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矩形 7"/>
          <p:cNvSpPr/>
          <p:nvPr>
            <p:custDataLst>
              <p:tags r:id="rId19"/>
            </p:custDataLst>
          </p:nvPr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48577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930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78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478280"/>
            <a:ext cx="10515600" cy="469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579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0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1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582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50000"/>
            </a:schemeClr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6"/>
        </a:buBlip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矩形 7"/>
          <p:cNvSpPr/>
          <p:nvPr>
            <p:custDataLst>
              <p:tags r:id="rId19"/>
            </p:custDataLst>
          </p:nvPr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48615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930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616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478280"/>
            <a:ext cx="10515600" cy="469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617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18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619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620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50000"/>
            </a:schemeClr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6"/>
        </a:buBlip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矩形 7"/>
          <p:cNvSpPr/>
          <p:nvPr>
            <p:custDataLst>
              <p:tags r:id="rId19"/>
            </p:custDataLst>
          </p:nvPr>
        </p:nvSpPr>
        <p:spPr>
          <a:xfrm>
            <a:off x="0" y="0"/>
            <a:ext cx="12192000" cy="6338784"/>
          </a:xfrm>
          <a:prstGeom prst="rect">
            <a:avLst/>
          </a:prstGeom>
          <a:gradFill flip="none" rotWithShape="1">
            <a:gsLst>
              <a:gs pos="84000">
                <a:srgbClr val="FDFFF7"/>
              </a:gs>
              <a:gs pos="100000">
                <a:srgbClr val="FFFFFF">
                  <a:shade val="100000"/>
                  <a:satMod val="115000"/>
                  <a:alpha val="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48598" name="Title Placeholder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838200" y="365125"/>
            <a:ext cx="10515600" cy="930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48599" name="Text Placeholder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838200" y="1478280"/>
            <a:ext cx="10515600" cy="4698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48600" name="Date Placeholder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04805-93DF-4705-8899-8C80226729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01" name="Footer Placeholder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602" name="Slide Number Placeholder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2A499-BA2D-4B14-A23E-F832C66777E9}" type="slidenum">
              <a:rPr lang="zh-CN" altLang="en-US" smtClean="0"/>
            </a:fld>
            <a:endParaRPr lang="zh-CN" altLang="en-US"/>
          </a:p>
        </p:txBody>
      </p:sp>
      <p:sp>
        <p:nvSpPr>
          <p:cNvPr id="1048603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>
              <a:lumMod val="50000"/>
            </a:schemeClr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6"/>
        </a:buBlip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409.xml"/><Relationship Id="rId7" Type="http://schemas.openxmlformats.org/officeDocument/2006/relationships/image" Target="../media/image1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image" Target="../media/image11.jpeg"/><Relationship Id="rId1" Type="http://schemas.openxmlformats.org/officeDocument/2006/relationships/tags" Target="../tags/tag40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12.xml"/><Relationship Id="rId4" Type="http://schemas.openxmlformats.org/officeDocument/2006/relationships/image" Target="../media/image13.jpeg"/><Relationship Id="rId3" Type="http://schemas.openxmlformats.org/officeDocument/2006/relationships/tags" Target="../tags/tag411.xml"/><Relationship Id="rId2" Type="http://schemas.openxmlformats.org/officeDocument/2006/relationships/image" Target="../media/image5.png"/><Relationship Id="rId1" Type="http://schemas.openxmlformats.org/officeDocument/2006/relationships/tags" Target="../tags/tag410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tags" Target="../tags/tag414.xml"/><Relationship Id="rId2" Type="http://schemas.openxmlformats.org/officeDocument/2006/relationships/image" Target="../media/image5.png"/><Relationship Id="rId1" Type="http://schemas.openxmlformats.org/officeDocument/2006/relationships/tags" Target="../tags/tag41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tags" Target="../tags/tag419.xml"/><Relationship Id="rId5" Type="http://schemas.openxmlformats.org/officeDocument/2006/relationships/image" Target="../media/image16.jpeg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" Type="http://schemas.openxmlformats.org/officeDocument/2006/relationships/image" Target="../media/image5.png"/><Relationship Id="rId1" Type="http://schemas.openxmlformats.org/officeDocument/2006/relationships/tags" Target="../tags/tag416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422.xml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openxmlformats.org/officeDocument/2006/relationships/tags" Target="../tags/tag421.xml"/><Relationship Id="rId2" Type="http://schemas.openxmlformats.org/officeDocument/2006/relationships/image" Target="../media/image5.png"/><Relationship Id="rId1" Type="http://schemas.openxmlformats.org/officeDocument/2006/relationships/tags" Target="../tags/tag42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425.xml"/><Relationship Id="rId4" Type="http://schemas.openxmlformats.org/officeDocument/2006/relationships/image" Target="../media/image19.jpeg"/><Relationship Id="rId3" Type="http://schemas.openxmlformats.org/officeDocument/2006/relationships/tags" Target="../tags/tag424.xml"/><Relationship Id="rId2" Type="http://schemas.openxmlformats.org/officeDocument/2006/relationships/image" Target="../media/image5.png"/><Relationship Id="rId1" Type="http://schemas.openxmlformats.org/officeDocument/2006/relationships/tags" Target="../tags/tag42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tags" Target="../tags/tag428.xml"/><Relationship Id="rId3" Type="http://schemas.openxmlformats.org/officeDocument/2006/relationships/tags" Target="../tags/tag427.xml"/><Relationship Id="rId2" Type="http://schemas.openxmlformats.org/officeDocument/2006/relationships/image" Target="../media/image5.png"/><Relationship Id="rId1" Type="http://schemas.openxmlformats.org/officeDocument/2006/relationships/tags" Target="../tags/tag4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430.xml"/><Relationship Id="rId1" Type="http://schemas.openxmlformats.org/officeDocument/2006/relationships/tags" Target="../tags/tag4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3"/>
          <p:cNvPicPr/>
          <p:nvPr>
            <p:custDataLst>
              <p:tags r:id="rId1"/>
            </p:custDataLst>
          </p:nvPr>
        </p:nvPicPr>
        <p:blipFill>
          <a:blip r:embed="rId2">
            <a:lum bright="12000"/>
          </a:blip>
          <a:srcRect t="21585" r="21585"/>
          <a:stretch>
            <a:fillRect/>
          </a:stretch>
        </p:blipFill>
        <p:spPr>
          <a:xfrm rot="28458">
            <a:off x="892175" y="2519045"/>
            <a:ext cx="3541395" cy="2829560"/>
          </a:xfrm>
          <a:prstGeom prst="ellipse">
            <a:avLst/>
          </a:prstGeom>
          <a:effectLst>
            <a:softEdge rad="50800"/>
          </a:effectLst>
        </p:spPr>
      </p:pic>
      <p:sp>
        <p:nvSpPr>
          <p:cNvPr id="1048588" name="标题 2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448050" y="2808605"/>
            <a:ext cx="7192645" cy="683260"/>
          </a:xfrm>
        </p:spPr>
        <p:txBody>
          <a:bodyPr>
            <a:normAutofit/>
          </a:bodyPr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zh-CN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j-lt"/>
                <a:ea typeface="+mj-ea"/>
              </a:rPr>
              <a:t>四（3）班</a:t>
            </a:r>
            <a:r>
              <a:rPr lang="en-US" altLang="zh-CN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j-lt"/>
                <a:ea typeface="+mj-ea"/>
              </a:rPr>
              <a:t> </a:t>
            </a:r>
            <a:r>
              <a:rPr lang="zh-CN" altLang="zh-CN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+mj-lt"/>
                <a:ea typeface="+mj-ea"/>
              </a:rPr>
              <a:t>谭晨曦</a:t>
            </a:r>
            <a:endParaRPr lang="zh-CN" altLang="zh-CN" sz="28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+mj-lt"/>
              <a:ea typeface="+mj-ea"/>
            </a:endParaRPr>
          </a:p>
        </p:txBody>
      </p:sp>
      <p:sp>
        <p:nvSpPr>
          <p:cNvPr id="1048589" name="副标题 4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2339340" y="1458595"/>
            <a:ext cx="9144000" cy="1498600"/>
          </a:xfrm>
        </p:spPr>
        <p:txBody>
          <a:bodyPr>
            <a:noAutofit/>
          </a:bodyPr>
          <a:p>
            <a:pPr mar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zh-CN" altLang="en-US" sz="6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汉仪铸字美心体简" panose="00020600040101010101" charset="-122"/>
                <a:ea typeface="汉仪铸字美心体简" panose="00020600040101010101" charset="-122"/>
                <a:cs typeface="汉仪铸字美心体简" panose="00020600040101010101" charset="-122"/>
              </a:rPr>
              <a:t>我的“书式”生活</a:t>
            </a:r>
            <a:endParaRPr lang="zh-CN" altLang="en-US" sz="6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汉仪铸字美心体简" panose="00020600040101010101" charset="-122"/>
              <a:ea typeface="汉仪铸字美心体简" panose="00020600040101010101" charset="-122"/>
              <a:cs typeface="汉仪铸字美心体简" panose="00020600040101010101" charset="-122"/>
            </a:endParaRPr>
          </a:p>
        </p:txBody>
      </p:sp>
      <p:pic>
        <p:nvPicPr>
          <p:cNvPr id="3" name="朝晖小公举 - 最美的期待 (钢琴版)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050" y="5676265"/>
            <a:ext cx="619125" cy="6191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9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594" name="内容占位符 1048593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809625" y="111823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400" cap="none" spc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毛泽东曾说过：“饭可以一日不吃，觉可以一日不睡，书不可以一日不读。”</a:t>
            </a:r>
            <a:endParaRPr lang="zh-CN" sz="32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algn="l">
              <a:buClrTx/>
              <a:buSzTx/>
              <a:buNone/>
            </a:pPr>
            <a:r>
              <a:rPr 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这句话让我现在都难以忘怀，想当初我还是个不喜爱看书的小女孩，觉得读书很枯燥，可是因一件事，让我对书个概念产生了大大的改观。</a:t>
            </a:r>
            <a:endParaRPr lang="zh-CN" sz="32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097156" name="图片 2097152"/>
          <p:cNvPicPr/>
          <p:nvPr/>
        </p:nvPicPr>
        <p:blipFill>
          <a:blip r:embed="rId4"/>
          <a:stretch>
            <a:fillRect/>
          </a:stretch>
        </p:blipFill>
        <p:spPr>
          <a:xfrm>
            <a:off x="6440303" y="1118260"/>
            <a:ext cx="4675226" cy="4962249"/>
          </a:xfrm>
          <a:prstGeom prst="ellipse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595" name="标题 1048596"/>
          <p:cNvSpPr>
            <a:spLocks noGrp="1"/>
          </p:cNvSpPr>
          <p:nvPr>
            <p:ph type="title" idx="4294967295"/>
          </p:nvPr>
        </p:nvSpPr>
        <p:spPr>
          <a:xfrm>
            <a:off x="838200" y="365126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sz="5400" b="0" cap="none" spc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汉仪颜楷简"/>
                <a:sym typeface="+mn-ea"/>
              </a:rPr>
              <a:t>初品书味</a:t>
            </a:r>
            <a:endParaRPr lang="zh-CN" sz="5400" b="0" cap="none" spc="0">
              <a:solidFill>
                <a:schemeClr val="accent1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汉仪颜楷简"/>
              <a:sym typeface="+mn-ea"/>
            </a:endParaRPr>
          </a:p>
        </p:txBody>
      </p:sp>
      <p:sp>
        <p:nvSpPr>
          <p:cNvPr id="1048596" name="内容占位符 1048597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838200" y="1691005"/>
            <a:ext cx="7507605" cy="448627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000" cap="none" spc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sz="24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记得那一次，妈妈出门买菜了，我正一个人在家无所事事，我的好朋友小颜带了一本《童年》来找我分享。可我却说：“看书那么枯燥，要不我们去做游戏吧！”小颜回答道：“看书并不无趣，只要你静下心来去读书，就会身临其境，仿佛自己就是书中的角色，和书中的人物产生共鸣。”</a:t>
            </a:r>
            <a:endParaRPr lang="zh-CN" sz="24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algn="l">
              <a:buClrTx/>
              <a:buSzTx/>
              <a:buNone/>
            </a:pPr>
            <a:r>
              <a:rPr lang="zh-CN" sz="24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4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sz="24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听了小颜的话，我若有所思，有史以来第一次静下心来，和她一起翻开这本书，果不其然，没过一会儿，我就沉浸在书的世界里，仿佛自己也身在困境，难以自拔。从此，我便爱上了阅读，而且一读起书来，就如痴如醉。</a:t>
            </a:r>
            <a:endParaRPr lang="zh-CN" sz="24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097158" name="图片 2097153"/>
          <p:cNvPicPr/>
          <p:nvPr/>
        </p:nvPicPr>
        <p:blipFill>
          <a:blip r:embed="rId4"/>
          <a:stretch>
            <a:fillRect/>
          </a:stretch>
        </p:blipFill>
        <p:spPr>
          <a:xfrm rot="19590">
            <a:off x="8782050" y="2147570"/>
            <a:ext cx="3047365" cy="3013075"/>
          </a:xfrm>
          <a:prstGeom prst="rect">
            <a:avLst/>
          </a:prstGeom>
        </p:spPr>
      </p:pic>
      <p:pic>
        <p:nvPicPr>
          <p:cNvPr id="2097220" name="图片 2097219"/>
          <p:cNvPicPr/>
          <p:nvPr/>
        </p:nvPicPr>
        <p:blipFill>
          <a:blip r:embed="rId5"/>
          <a:stretch>
            <a:fillRect/>
          </a:stretch>
        </p:blipFill>
        <p:spPr>
          <a:xfrm>
            <a:off x="8493125" y="1143635"/>
            <a:ext cx="3343910" cy="4532630"/>
          </a:xfrm>
          <a:prstGeom prst="rect">
            <a:avLst/>
          </a:prstGeom>
          <a:effectLst>
            <a:softEdge rad="368300"/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608" name="标题 1048596"/>
          <p:cNvSpPr>
            <a:spLocks noGrp="1"/>
          </p:cNvSpPr>
          <p:nvPr>
            <p:ph type="title" idx="4294967295"/>
          </p:nvPr>
        </p:nvSpPr>
        <p:spPr>
          <a:xfrm>
            <a:off x="838200" y="365126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b="0" cap="none" spc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汉仪颜楷简"/>
                <a:sym typeface="+mn-ea"/>
              </a:rPr>
              <a:t>书海拾趣</a:t>
            </a:r>
            <a:endParaRPr lang="zh-CN" b="0" cap="none" spc="0">
              <a:solidFill>
                <a:schemeClr val="accent1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汉仪颜楷简"/>
              <a:sym typeface="+mn-ea"/>
            </a:endParaRPr>
          </a:p>
        </p:txBody>
      </p:sp>
      <p:sp>
        <p:nvSpPr>
          <p:cNvPr id="1048609" name="内容占位符 1048597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698500" y="1691005"/>
            <a:ext cx="7991475" cy="3358515"/>
          </a:xfrm>
        </p:spPr>
        <p:txBody>
          <a:bodyPr vert="horz" lIns="91440" tIns="45720" rIns="91440" bIns="45720" rtlCol="0">
            <a:normAutofit fontScale="29167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lnSpc>
                <a:spcPct val="100000"/>
              </a:lnSpc>
              <a:buClrTx/>
              <a:buSzTx/>
              <a:buNone/>
            </a:pPr>
            <a:r>
              <a:rPr lang="en-US" altLang="zh-CN" sz="24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en-US" altLang="zh-CN" sz="7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我沉浸在书的世界，我发现那里比现实世界更加丰富、奇妙。《一千零一夜》、《稻草人》、《宝葫芦的秘密》、《伊索寓言》、《细菌世界历险记》</a:t>
            </a:r>
            <a:r>
              <a:rPr lang="en-US" altLang="zh-CN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……</a:t>
            </a:r>
            <a:r>
              <a:rPr lang="zh-CN" altLang="en-US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这些好书像旋涡一样吸引着我。</a:t>
            </a:r>
            <a:endParaRPr lang="zh-CN" altLang="en-US" sz="96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algn="l">
              <a:lnSpc>
                <a:spcPct val="100000"/>
              </a:lnSpc>
              <a:buClrTx/>
              <a:buSzTx/>
              <a:buNone/>
            </a:pPr>
            <a:r>
              <a:rPr lang="zh-CN" altLang="en-US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书店、图书馆、阅览室，经常能看到我的身影。我时常捧着一本书，</a:t>
            </a:r>
            <a:r>
              <a:rPr lang="zh-CN" sz="960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跟着人物的情绪此起彼伏。</a:t>
            </a:r>
            <a:r>
              <a:rPr lang="zh-CN" altLang="en-US" sz="96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为里面的主人公时而哈哈大笑、时而又暗自垂泪。甚至睡梦中还能梦到自己来到了他们的世界。</a:t>
            </a:r>
            <a:endParaRPr lang="zh-CN" altLang="en-US" sz="96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097219" name="图片 2097218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18614">
            <a:off x="8632190" y="1685290"/>
            <a:ext cx="2712085" cy="3357245"/>
          </a:xfrm>
          <a:prstGeom prst="rect">
            <a:avLst/>
          </a:prstGeom>
          <a:effectLst>
            <a:softEdge rad="215900"/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610" name="内容占位符 1048599"/>
          <p:cNvSpPr>
            <a:spLocks noGrp="1"/>
          </p:cNvSpPr>
          <p:nvPr>
            <p:ph sz="half" idx="4294967295"/>
            <p:custDataLst>
              <p:tags r:id="rId3"/>
            </p:custDataLst>
          </p:nvPr>
        </p:nvSpPr>
        <p:spPr>
          <a:xfrm>
            <a:off x="978535" y="1142365"/>
            <a:ext cx="6150610" cy="4573905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sz="2000" cap="none" spc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读书，让我明白了许多做人的道理：</a:t>
            </a:r>
            <a:r>
              <a:rPr 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从《昆虫记》中，我懂得了要把一个事物写细致，就要连续并且细致观察；《中国古代民间故事》让我感受到古代人民的生活的艰苦，但他们的智慧才干和善良是我学习的好榜样；阅读《宝葫芦的秘密》，让我懂得要想取得成功要靠脚踏实地地努力，不要抱有不切实际的幻想</a:t>
            </a:r>
            <a:r>
              <a:rPr lang="en-US" alt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……</a:t>
            </a:r>
            <a:endParaRPr lang="en-US" altLang="zh-CN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48611" name="标题 1048601"/>
          <p:cNvSpPr>
            <a:spLocks noGrp="1"/>
          </p:cNvSpPr>
          <p:nvPr>
            <p:ph type="title" idx="4294967295"/>
          </p:nvPr>
        </p:nvSpPr>
        <p:spPr>
          <a:xfrm>
            <a:off x="978535" y="1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b="0" cap="none" spc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汉仪颜楷简"/>
                <a:sym typeface="+mn-ea"/>
              </a:rPr>
              <a:t>书中明理</a:t>
            </a:r>
            <a:endParaRPr lang="zh-CN" b="0" cap="none" spc="0">
              <a:solidFill>
                <a:schemeClr val="accent1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cs typeface="汉仪颜楷简"/>
              <a:sym typeface="+mn-ea"/>
            </a:endParaRP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7260590" y="1052830"/>
            <a:ext cx="4233545" cy="49911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0" grpId="0" build="p"/>
      <p:bldP spid="1048610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612" name="标题 1048607"/>
          <p:cNvSpPr>
            <a:spLocks noGrp="1"/>
          </p:cNvSpPr>
          <p:nvPr>
            <p:ph type="title" idx="4294967295"/>
          </p:nvPr>
        </p:nvSpPr>
        <p:spPr>
          <a:xfrm>
            <a:off x="838200" y="365126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sz="4800" b="0" cap="none" spc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生活增色</a:t>
            </a:r>
            <a:endParaRPr lang="zh-CN" sz="4800" b="0" cap="none" spc="0">
              <a:solidFill>
                <a:schemeClr val="accent1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48613" name="内容占位符 1048608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en-US" altLang="zh-CN" cap="none" spc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从那以后，我的阅读量也在逐日增加，知识也更加广阔。而我也从以前的胆小，变得更加自信从容。我积极参加学校的各项活动，在各种舞台上展示自己的才能。</a:t>
            </a:r>
            <a:endParaRPr lang="zh-CN" sz="32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lvl="0" algn="l">
              <a:buClrTx/>
              <a:buSzTx/>
              <a:buNone/>
            </a:pPr>
            <a:r>
              <a:rPr 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zh-CN" sz="3200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是阅读增加了我的底气，是书籍点亮了我生命的底色。</a:t>
            </a:r>
            <a:endParaRPr lang="zh-CN" altLang="zh-CN" sz="3200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rcRect l="-23662" r="7189"/>
          <a:stretch>
            <a:fillRect/>
          </a:stretch>
        </p:blipFill>
        <p:spPr>
          <a:xfrm>
            <a:off x="2886710" y="4030345"/>
            <a:ext cx="4763135" cy="2146935"/>
          </a:xfrm>
          <a:prstGeom prst="rect">
            <a:avLst/>
          </a:prstGeom>
          <a:noFill/>
          <a:ln w="9525">
            <a:noFill/>
          </a:ln>
          <a:effectLst>
            <a:softEdge rad="127000"/>
          </a:effec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/>
          <a:srcRect l="4374" r="1579" b="24129"/>
          <a:stretch>
            <a:fillRect/>
          </a:stretch>
        </p:blipFill>
        <p:spPr>
          <a:xfrm>
            <a:off x="0" y="5051756"/>
            <a:ext cx="12192000" cy="1806245"/>
          </a:xfrm>
          <a:prstGeom prst="rect">
            <a:avLst/>
          </a:prstGeom>
        </p:spPr>
      </p:pic>
      <p:sp>
        <p:nvSpPr>
          <p:cNvPr id="1048625" name="内容占位符 1048608"/>
          <p:cNvSpPr>
            <a:spLocks noGrp="1"/>
          </p:cNvSpPr>
          <p:nvPr>
            <p:ph idx="4294967295"/>
            <p:custDataLst>
              <p:tags r:id="rId3"/>
            </p:custDataLst>
          </p:nvPr>
        </p:nvSpPr>
        <p:spPr>
          <a:xfrm>
            <a:off x="992505" y="2218055"/>
            <a:ext cx="10515600" cy="435133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algn="l">
              <a:buClrTx/>
              <a:buSzTx/>
              <a:buNone/>
            </a:pPr>
            <a:r>
              <a:rPr lang="zh-CN" cap="none" spc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cap="none" spc="0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altLang="en-US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董宇辉说：书是平民的奢侈品，书不能让你解决现实生活中的问题，但看完书你会发现，你不必再焦虑，这就是看书的作用。</a:t>
            </a:r>
            <a:endParaRPr lang="zh-CN" altLang="en-US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lvl="0" algn="l">
              <a:buClrTx/>
              <a:buSzTx/>
              <a:buNone/>
            </a:pPr>
            <a:r>
              <a:rPr lang="en-US" alt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r>
              <a:rPr 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r>
              <a:rPr lang="en-US" alt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</a:t>
            </a:r>
            <a:endParaRPr lang="en-US" altLang="zh-CN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0" lvl="0" algn="l">
              <a:buClrTx/>
              <a:buSzTx/>
              <a:buNone/>
            </a:pPr>
            <a:r>
              <a:rPr lang="en-US" altLang="zh-CN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  </a:t>
            </a:r>
            <a:r>
              <a:rPr lang="zh-CN" altLang="en-US" cap="none" spc="0">
                <a:solidFill>
                  <a:schemeClr val="accent6">
                    <a:lumMod val="60000"/>
                    <a:lumOff val="4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读书给人以知识，给人以光彩，给人以才干。我的读书故事，也永远不会画上句号！</a:t>
            </a:r>
            <a:endParaRPr lang="zh-CN" altLang="en-US" cap="none" spc="0">
              <a:solidFill>
                <a:schemeClr val="accent6">
                  <a:lumMod val="60000"/>
                  <a:lumOff val="4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48626" name="标题 1048607"/>
          <p:cNvSpPr>
            <a:spLocks noGrp="1"/>
          </p:cNvSpPr>
          <p:nvPr/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sz="4800" b="0" cap="none" spc="0">
                <a:solidFill>
                  <a:schemeClr val="accent1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未来可期</a:t>
            </a:r>
            <a:endParaRPr lang="zh-CN" sz="4800" b="0" cap="none" spc="0">
              <a:solidFill>
                <a:schemeClr val="accent1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zh-CN" sz="4800">
                <a:solidFill>
                  <a:schemeClr val="accent1">
                    <a:lumMod val="75000"/>
                  </a:schemeClr>
                </a:solidFill>
              </a:rPr>
              <a:t>谢谢大家！</a:t>
            </a:r>
            <a:endParaRPr lang="zh-CN" altLang="zh-CN" sz="48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prism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2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394"/>
</p:tagLst>
</file>

<file path=ppt/tags/tag131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394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TEMPLATE_THUMBS_INDEX" val="1、9、12、13、15、19、23"/>
  <p:tag name="KSO_WM_TEMPLATE_CATEGORY" val="custom"/>
  <p:tag name="KSO_WM_TEMPLATE_INDEX" val="160394"/>
  <p:tag name="KSO_WM_TAG_VERSION" val="1.0"/>
  <p:tag name="KSO_WM_BEAUTIFY_FLAG" val="#wm#"/>
  <p:tag name="KSO_WM_TEMPLATE_SUBCATEGORY" val="0"/>
  <p:tag name="KSO_WM_TEMPLATE_MASTER_TYPE" val="1"/>
  <p:tag name="KSO_WM_TEMPLATE_COLOR_TYPE" val="0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2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3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5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6"/>
  <p:tag name="KSO_WM_UNIT_INDEX" val="6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7"/>
  <p:tag name="KSO_WM_UNIT_INDEX" val="7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</p:tagLst>
</file>

<file path=ppt/tags/tag20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21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21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2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3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4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5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394"/>
</p:tagLst>
</file>

<file path=ppt/tags/tag266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394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TEMPLATE_THUMBS_INDEX" val="1、9、12、13、15、19、23"/>
  <p:tag name="KSO_WM_TEMPLATE_CATEGORY" val="custom"/>
  <p:tag name="KSO_WM_TEMPLATE_INDEX" val="160394"/>
  <p:tag name="KSO_WM_TAG_VERSION" val="1.0"/>
  <p:tag name="KSO_WM_BEAUTIFY_FLAG" val="#wm#"/>
  <p:tag name="KSO_WM_TEMPLATE_SUBCATEGORY" val="0"/>
  <p:tag name="KSO_WM_TEMPLATE_MASTER_TYPE" val="1"/>
  <p:tag name="KSO_WM_TEMPLATE_COLOR_TYPE" val="0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2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3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5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6"/>
  <p:tag name="KSO_WM_UNIT_INDEX" val="6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7"/>
  <p:tag name="KSO_WM_UNIT_INDEX" val="7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</p:tagLst>
</file>

<file path=ppt/tags/tag34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34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5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6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7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8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9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394"/>
</p:tagLst>
</file>

<file path=ppt/tags/tag401.xml><?xml version="1.0" encoding="utf-8"?>
<p:tagLst xmlns:p="http://schemas.openxmlformats.org/presentationml/2006/main"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BEAUTIFY_FLAG" val="#wm#"/>
  <p:tag name="KSO_WM_TEMPLATE_CATEGORY" val="custom"/>
  <p:tag name="KSO_WM_TEMPLATE_INDEX" val="160394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TEMPLATE_THUMBS_INDEX" val="1、9、12、13、15、19、23"/>
  <p:tag name="KSO_WM_TEMPLATE_CATEGORY" val="custom"/>
  <p:tag name="KSO_WM_TEMPLATE_INDEX" val="160394"/>
  <p:tag name="KSO_WM_TAG_VERSION" val="1.0"/>
  <p:tag name="KSO_WM_BEAUTIFY_FLAG" val="#wm#"/>
  <p:tag name="KSO_WM_TEMPLATE_SUBCATEGORY" val="0"/>
  <p:tag name="KSO_WM_TEMPLATE_MASTER_TYPE" val="1"/>
  <p:tag name="KSO_WM_TEMPLATE_COLOR_TYPE" val="0"/>
</p:tagLst>
</file>

<file path=ppt/tags/tag406.xml><?xml version="1.0" encoding="utf-8"?>
<p:tagLst xmlns:p="http://schemas.openxmlformats.org/presentationml/2006/main">
  <p:tag name="KSO_WM_UNIT_PLACING_PICTURE_USER_VIEWPORT" val="{&quot;height&quot;:5273.703937007874,&quot;width&quot;:7490.858267716535}"/>
</p:tagLst>
</file>

<file path=ppt/tags/tag40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4"/>
  <p:tag name="KSO_WM_UNIT_TYPE" val="a"/>
  <p:tag name="KSO_WM_UNIT_INDEX" val="1"/>
  <p:tag name="KSO_WM_UNIT_ID" val="custom160394_1*a*1"/>
  <p:tag name="KSO_WM_UNIT_LAYERLEVEL" val="1"/>
  <p:tag name="KSO_WM_UNIT_VALUE" val="38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UNIT_ISNUMDGMTITLE" val="0"/>
  <p:tag name="KSO_WM_UNIT_NOCLEAR" val="0"/>
  <p:tag name="KSO_WM_UNIT_DIAGRAM_ISNUMVISUAL" val="0"/>
  <p:tag name="KSO_WM_UNIT_DIAGRAM_ISREFERUNIT" val="0"/>
</p:tagLst>
</file>

<file path=ppt/tags/tag40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394"/>
  <p:tag name="KSO_WM_UNIT_TYPE" val="b"/>
  <p:tag name="KSO_WM_UNIT_INDEX" val="1"/>
  <p:tag name="KSO_WM_UNIT_ID" val="custom160394_1*b*1"/>
  <p:tag name="KSO_WM_UNIT_LAYERLEVEL" val="1"/>
  <p:tag name="KSO_WM_UNIT_VALUE" val="78"/>
  <p:tag name="KSO_WM_UNIT_ISCONTENTSTITLE" val="0"/>
  <p:tag name="KSO_WM_UNIT_HIGHLIGHT" val="0"/>
  <p:tag name="KSO_WM_UNIT_COMPATIBLE" val="0"/>
  <p:tag name="KSO_WM_UNIT_PRESET_TEXT_INDEX" val="3"/>
  <p:tag name="KSO_WM_UNIT_PRESET_TEXT_LEN" val="17"/>
  <p:tag name="KSO_WM_UNIT_ISNUMDGMTITLE" val="0"/>
  <p:tag name="KSO_WM_UNIT_NOCLEAR" val="0"/>
  <p:tag name="KSO_WM_UNIT_DIAGRAM_ISNUMVISUAL" val="0"/>
  <p:tag name="KSO_WM_UNIT_DIAGRAM_ISREFERUNIT" val="0"/>
  <p:tag name="KSO_WM_UNIT_TEXT_FILL_FORE_SCHEMECOLOR_INDEX_BRIGHTNESS" val="0.4"/>
  <p:tag name="KSO_WM_UNIT_TEXT_FILL_FORE_SCHEMECOLOR_INDEX" val="5"/>
  <p:tag name="KSO_WM_UNIT_TEXT_FILL_TYPE" val="1"/>
</p:tagLst>
</file>

<file path=ppt/tags/tag409.xml><?xml version="1.0" encoding="utf-8"?>
<p:tagLst xmlns:p="http://schemas.openxmlformats.org/presentationml/2006/main">
  <p:tag name="KSO_WM_TEMPLATE_THUMBS_INDEX" val="1、9、12、13、15、19、23"/>
  <p:tag name="KSO_WM_TEMPLATE_CATEGORY" val="custom"/>
  <p:tag name="KSO_WM_TEMPLATE_INDEX" val="160394"/>
  <p:tag name="KSO_WM_TAG_VERSION" val="1.0"/>
  <p:tag name="KSO_WM_SLIDE_ID" val="custom160394_1"/>
  <p:tag name="KSO_WM_SLIDE_INDEX" val="1"/>
  <p:tag name="KSO_WM_SLIDE_ITEM_CNT" val="0"/>
  <p:tag name="KSO_WM_SLIDE_LAYOUT" val="a_b"/>
  <p:tag name="KSO_WM_SLIDE_LAYOUT_CNT" val="1_1"/>
  <p:tag name="KSO_WM_SLIDE_TYPE" val="title"/>
  <p:tag name="KSO_WM_BEAUTIFY_FLAG" val="#wm#"/>
  <p:tag name="KSO_WM_TEMPLATE_SUBCATEGORY" val="0"/>
  <p:tag name="KSO_WM_TEMPLATE_MASTER_TYPE" val="1"/>
  <p:tag name="KSO_WM_TEMPLATE_COLOR_TYPE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  <p:tag name="KSO_WM_UNIT_TYPE" val="i"/>
</p:tagLst>
</file>

<file path=ppt/tags/tag41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2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1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  <p:tag name="KSO_WM_UNIT_TYPE" val="i"/>
</p:tagLst>
</file>

<file path=ppt/tags/tag4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5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1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  <p:tag name="KSO_WM_UNIT_TYPE" val="i"/>
</p:tagLst>
</file>

<file path=ppt/tags/tag41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8.xml><?xml version="1.0" encoding="utf-8"?>
<p:tagLst xmlns:p="http://schemas.openxmlformats.org/presentationml/2006/main">
  <p:tag name="KSO_WM_UNIT_PLACING_PICTURE_USER_VIEWPORT" val="{&quot;height&quot;:7077.708661417323,&quot;width&quot;:5117.651968503937}"/>
</p:tagLst>
</file>

<file path=ppt/tags/tag419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  <p:tag name="KSO_WM_UNIT_TYPE" val="i"/>
</p:tagLst>
</file>

<file path=ppt/tags/tag42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2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2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  <p:tag name="KSO_WM_UNIT_TYPE" val="i"/>
</p:tagLst>
</file>

<file path=ppt/tags/tag4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5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26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  <p:tag name="KSO_WM_UNIT_TYPE" val="i"/>
</p:tagLst>
</file>

<file path=ppt/tags/tag4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8.xml><?xml version="1.0" encoding="utf-8"?>
<p:tagLst xmlns:p="http://schemas.openxmlformats.org/presentationml/2006/main">
  <p:tag name="KSO_WM_SLIDE_BK_DARK_LIGHT" val=""/>
  <p:tag name="KSO_WM_SLIDE_BACKGROUND_TYPE" val="general"/>
</p:tagLst>
</file>

<file path=ppt/tags/tag429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观看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160394_23*a*1"/>
  <p:tag name="KSO_WM_TEMPLATE_CATEGORY" val="custom"/>
  <p:tag name="KSO_WM_TEMPLATE_INDEX" val="160394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TEMPLATE_CATEGORY" val="custom"/>
  <p:tag name="KSO_WM_TEMPLATE_INDEX" val="160394"/>
  <p:tag name="KSO_WM_TAG_VERSION" val="1.0"/>
  <p:tag name="KSO_WM_SLIDE_ID" val="custom160394_23"/>
  <p:tag name="KSO_WM_SLIDE_INDEX" val="23"/>
  <p:tag name="KSO_WM_SLIDE_ITEM_CNT" val="0"/>
  <p:tag name="KSO_WM_SLIDE_TYPE" val="endPage"/>
  <p:tag name="KSO_WM_BEAUTIFY_FLAG" val="#wm#"/>
  <p:tag name="KSO_WM_TEMPLATE_SUBCATEGORY" val="0"/>
  <p:tag name="KSO_WM_TEMPLATE_MASTER_TYPE" val="1"/>
  <p:tag name="KSO_WM_TEMPLATE_COLOR_TYPE" val="0"/>
  <p:tag name="KSO_WM_SLIDE_LAYOUT" val="a"/>
  <p:tag name="KSO_WM_SLIDE_LAYOUT_CNT" val="1"/>
</p:tagLst>
</file>

<file path=ppt/tags/tag431.xml><?xml version="1.0" encoding="utf-8"?>
<p:tagLst xmlns:p="http://schemas.openxmlformats.org/presentationml/2006/main">
  <p:tag name="KSO_WPP_MARK_KEY" val="2498a031-498e-4d66-b520-033d45f154bb"/>
  <p:tag name="COMMONDATA" val="eyJoZGlkIjoiNDA2M2JjZGViYmMyYzM4YTIyZGMzOGNhMzZmYWYzYTcifQ=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2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3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5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6"/>
  <p:tag name="KSO_WM_UNIT_INDEX" val="6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_11*i*7"/>
  <p:tag name="KSO_WM_UNIT_INDEX" val="7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e995e245-e5b5-4d2e-bddd-22eba89d3dab}"/>
</p:tagLst>
</file>

<file path=ppt/tags/tag74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7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7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8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9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160394">
      <a:dk1>
        <a:srgbClr val="000000"/>
      </a:dk1>
      <a:lt1>
        <a:srgbClr val="FFFFFF"/>
      </a:lt1>
      <a:dk2>
        <a:srgbClr val="FAFAF0"/>
      </a:dk2>
      <a:lt2>
        <a:srgbClr val="FFFFFF"/>
      </a:lt2>
      <a:accent1>
        <a:srgbClr val="BABD3D"/>
      </a:accent1>
      <a:accent2>
        <a:srgbClr val="A4B949"/>
      </a:accent2>
      <a:accent3>
        <a:srgbClr val="8BB554"/>
      </a:accent3>
      <a:accent4>
        <a:srgbClr val="72A351"/>
      </a:accent4>
      <a:accent5>
        <a:srgbClr val="587E3F"/>
      </a:accent5>
      <a:accent6>
        <a:srgbClr val="314724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160394">
      <a:dk1>
        <a:srgbClr val="000000"/>
      </a:dk1>
      <a:lt1>
        <a:srgbClr val="FFFFFF"/>
      </a:lt1>
      <a:dk2>
        <a:srgbClr val="FAFAF0"/>
      </a:dk2>
      <a:lt2>
        <a:srgbClr val="FFFFFF"/>
      </a:lt2>
      <a:accent1>
        <a:srgbClr val="BABD3D"/>
      </a:accent1>
      <a:accent2>
        <a:srgbClr val="A4B949"/>
      </a:accent2>
      <a:accent3>
        <a:srgbClr val="8BB554"/>
      </a:accent3>
      <a:accent4>
        <a:srgbClr val="72A351"/>
      </a:accent4>
      <a:accent5>
        <a:srgbClr val="587E3F"/>
      </a:accent5>
      <a:accent6>
        <a:srgbClr val="314724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160394">
      <a:dk1>
        <a:srgbClr val="000000"/>
      </a:dk1>
      <a:lt1>
        <a:srgbClr val="FFFFFF"/>
      </a:lt1>
      <a:dk2>
        <a:srgbClr val="FAFAF0"/>
      </a:dk2>
      <a:lt2>
        <a:srgbClr val="FFFFFF"/>
      </a:lt2>
      <a:accent1>
        <a:srgbClr val="BABD3D"/>
      </a:accent1>
      <a:accent2>
        <a:srgbClr val="A4B949"/>
      </a:accent2>
      <a:accent3>
        <a:srgbClr val="8BB554"/>
      </a:accent3>
      <a:accent4>
        <a:srgbClr val="72A351"/>
      </a:accent4>
      <a:accent5>
        <a:srgbClr val="587E3F"/>
      </a:accent5>
      <a:accent6>
        <a:srgbClr val="314724"/>
      </a:accent6>
      <a:hlink>
        <a:srgbClr val="009999"/>
      </a:hlink>
      <a:folHlink>
        <a:srgbClr val="99CC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WPS 演示</Application>
  <PresentationFormat/>
  <Paragraphs>34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8</vt:i4>
      </vt:variant>
    </vt:vector>
  </HeadingPairs>
  <TitlesOfParts>
    <vt:vector size="24" baseType="lpstr">
      <vt:lpstr>Arial</vt:lpstr>
      <vt:lpstr>宋体</vt:lpstr>
      <vt:lpstr>Wingdings</vt:lpstr>
      <vt:lpstr>黑体</vt:lpstr>
      <vt:lpstr>微软雅黑</vt:lpstr>
      <vt:lpstr>Calibri</vt:lpstr>
      <vt:lpstr>华文细黑</vt:lpstr>
      <vt:lpstr>方正中倩_GBK</vt:lpstr>
      <vt:lpstr>汉仪铸字美心体简</vt:lpstr>
      <vt:lpstr>汉仪颜楷简</vt:lpstr>
      <vt:lpstr>Arial Unicode MS</vt:lpstr>
      <vt:lpstr>Calibri Light</vt:lpstr>
      <vt:lpstr>Office 主题</vt:lpstr>
      <vt:lpstr>3_Office 主题​​</vt:lpstr>
      <vt:lpstr>2_Office 主题​​</vt:lpstr>
      <vt:lpstr>1_Office 主题​​</vt:lpstr>
      <vt:lpstr>四（3）谭晨曦</vt:lpstr>
      <vt:lpstr>PowerPoint 演示文稿</vt:lpstr>
      <vt:lpstr>初品书味</vt:lpstr>
      <vt:lpstr>书海拾趣</vt:lpstr>
      <vt:lpstr>书中明理</vt:lpstr>
      <vt:lpstr>生活增色</vt:lpstr>
      <vt:lpstr>PowerPoint 演示文稿</vt:lpstr>
      <vt:lpstr>谢谢大家！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四（3）班 谭晨曦</dc:title>
  <dc:creator>V1818A</dc:creator>
  <cp:lastModifiedBy>绿茶1402282444</cp:lastModifiedBy>
  <cp:revision>2</cp:revision>
  <dcterms:created xsi:type="dcterms:W3CDTF">2022-11-17T07:48:05Z</dcterms:created>
  <dcterms:modified xsi:type="dcterms:W3CDTF">2022-11-17T08:02:13Z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820DC2B009414494ACD7597DC0CACC5B</vt:lpwstr>
  </property>
</Properties>
</file>